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6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7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8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9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0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1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drawings/drawing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drawings/drawing6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drawings/drawing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7.xml" ContentType="application/vnd.openxmlformats-officedocument.themeOverr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drawings/drawing8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9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10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1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12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13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14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9" r:id="rId2"/>
    <p:sldMasterId id="2147483697" r:id="rId3"/>
    <p:sldMasterId id="2147483718" r:id="rId4"/>
    <p:sldMasterId id="2147483735" r:id="rId5"/>
    <p:sldMasterId id="2147483769" r:id="rId6"/>
    <p:sldMasterId id="2147483795" r:id="rId7"/>
    <p:sldMasterId id="2147483812" r:id="rId8"/>
    <p:sldMasterId id="2147483829" r:id="rId9"/>
    <p:sldMasterId id="2147483849" r:id="rId10"/>
    <p:sldMasterId id="2147483867" r:id="rId11"/>
    <p:sldMasterId id="2147483888" r:id="rId12"/>
  </p:sldMasterIdLst>
  <p:notesMasterIdLst>
    <p:notesMasterId r:id="rId55"/>
  </p:notesMasterIdLst>
  <p:sldIdLst>
    <p:sldId id="4591" r:id="rId13"/>
    <p:sldId id="4055" r:id="rId14"/>
    <p:sldId id="4333" r:id="rId15"/>
    <p:sldId id="4179" r:id="rId16"/>
    <p:sldId id="4566" r:id="rId17"/>
    <p:sldId id="4340" r:id="rId18"/>
    <p:sldId id="4174" r:id="rId19"/>
    <p:sldId id="3946" r:id="rId20"/>
    <p:sldId id="4564" r:id="rId21"/>
    <p:sldId id="4176" r:id="rId22"/>
    <p:sldId id="4173" r:id="rId23"/>
    <p:sldId id="4547" r:id="rId24"/>
    <p:sldId id="4309" r:id="rId25"/>
    <p:sldId id="4587" r:id="rId26"/>
    <p:sldId id="4325" r:id="rId27"/>
    <p:sldId id="4487" r:id="rId28"/>
    <p:sldId id="4529" r:id="rId29"/>
    <p:sldId id="4546" r:id="rId30"/>
    <p:sldId id="4502" r:id="rId31"/>
    <p:sldId id="4589" r:id="rId32"/>
    <p:sldId id="4457" r:id="rId33"/>
    <p:sldId id="4590" r:id="rId34"/>
    <p:sldId id="4197" r:id="rId35"/>
    <p:sldId id="4554" r:id="rId36"/>
    <p:sldId id="4349" r:id="rId37"/>
    <p:sldId id="3670" r:id="rId38"/>
    <p:sldId id="3595" r:id="rId39"/>
    <p:sldId id="4588" r:id="rId40"/>
    <p:sldId id="4575" r:id="rId41"/>
    <p:sldId id="4552" r:id="rId42"/>
    <p:sldId id="4536" r:id="rId43"/>
    <p:sldId id="3579" r:id="rId44"/>
    <p:sldId id="4582" r:id="rId45"/>
    <p:sldId id="4585" r:id="rId46"/>
    <p:sldId id="2536" r:id="rId47"/>
    <p:sldId id="3176" r:id="rId48"/>
    <p:sldId id="3601" r:id="rId49"/>
    <p:sldId id="3376" r:id="rId50"/>
    <p:sldId id="4519" r:id="rId51"/>
    <p:sldId id="4215" r:id="rId52"/>
    <p:sldId id="3204" r:id="rId53"/>
    <p:sldId id="4592" r:id="rId54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Roboto" pitchFamily="2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934BC9"/>
    <a:srgbClr val="8064A1"/>
    <a:srgbClr val="4AADC7"/>
    <a:srgbClr val="403251"/>
    <a:srgbClr val="9BB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441" autoAdjust="0"/>
    <p:restoredTop sz="91657" autoAdjust="0"/>
  </p:normalViewPr>
  <p:slideViewPr>
    <p:cSldViewPr snapToGrid="0">
      <p:cViewPr varScale="1">
        <p:scale>
          <a:sx n="100" d="100"/>
          <a:sy n="100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font" Target="fonts/font7.fntdata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itr.itreconomics.com\DFS\Data\DEPTS\ITRDATA\PowerPoint%20Charts\COVID-19\Daily%20Deaths%20by%20Selected%20Countries%206-22-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itr.itreconomics.com\DFS\Data\DEPTS\ITRDATA\PowerPoint%20Charts\Charts%20from%20SQL\SOC%20MMT\SOC%20MMT%203%20SQL%20Chart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itr.itreconomics.com\DFS\Data\DEPTS\ITRDATA\Data%20Base\Johnson%20Redbook%20Indexes\CEIC%20Johnson%20Redbook%20Weekly%20Indexe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itr.itreconomics.com\DFS\Data\DEPTS\ITRDATA\PowerPoint%20Charts\TEC%20Generic%205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itr.itreconomics.com\DFS\Data\DEPTS\ITRDATA\PowerPoint%20Charts\Charts%20-%20Reserve\Comps\GDPCON%20%20BASE%203-12%20Template.xlsm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itr.itreconomics.com\DFS\Data\DEPTS\ITRDATA\PowerPoint%20Charts\Master%20SQL%20Charts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itr.itreconomics.com\DFS\Data\DEPTS\ITRDATA\Forecast%20Comp%20Charts\HS2FAM%20Comps%20Base.xlsm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itr.itreconomics.com\DFS\Data\DEPTS\ITRDATA\PowerPoint%20Charts\Charts%20from%20SQL\SOC%20MMA\SOC%20MMA%204%20SQL%20Chart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itr.itreconomics.com\DFS\Data\DEPTS\ITRDATA\PowerPoint%20Charts\Charts%20-%20Special\Weekly%20Charts%20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itr.itreconomics.com\DFS\Data\DEPTS\ITRDATA\PowerPoint%20Charts\Charts%20-%20Reserve\Assorted%2011%20Charts.xlsx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itr.itreconomics.com\DFS\Data\DEPTS\ITRDATA\PowerPoint%20Charts\Charts%20from%20SQL\SOC%20MMA\SOC%20MMA%201%20SQL%20Charts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W:\ITRDATA\PowerPoint%20Charts\COVID-19\COVID-19%20Daily%20Deaths%206-22-20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itr.itreconomics.com\DFS\Data\DEPTS\ITRDATA\PowerPoint%20Charts\Charts%20from%20SQL\SOC%20MMA\SOC%20MMA%207%20SQL%20Charts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itr.itreconomics.com\DFS\Data\DEPTS\ITRDATA\PowerPoint%20Charts\Charts%20from%20SQL\SOC%20MMT\SOC%20MMT%205%20SQL%20Charts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itr.itreconomics.com\DFS\Data\DEPTS\ITRDATA\PowerPoint%20Charts\Charts%20from%20SQL\1-12%20Comp\1-12%20Comp%202%20SQL%20Charts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\\itr.itreconomics.com\DFS\Data\DEPTS\ITRDATA\PowerPoint%20Charts\Charts%20from%20SQL\SOC%20MMT\SOC%20MMT%205%20SQL%20Charts.xlsx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W:\ITRDATA\Forecast%20Comp%20Charts\INMACX%20comps.xlsm" TargetMode="External"/><Relationship Id="rId1" Type="http://schemas.openxmlformats.org/officeDocument/2006/relationships/themeOverride" Target="../theme/themeOverrid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itr.itreconomics.com\DFS\Data\DEPTS\ITRDATA\Powerpoint%20Presentations\Company\ITR\DATA\CDC%20remak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itr.itreconomics.com\DFS\Data\DEPTS\ITRDATA\Powerpoint%20Presentations\Company\ITR\DATA\CDC%20remake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r.itreconomics.com\DFS\Data\DEPTS\ITRDATA\PowerPoint%20Charts\COVID-19\SP5%20Daily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itr.itreconomics.com\DFS\Data\DEPTS\ITRDATA\PowerPoint%20Charts\COVID-19\SP5%20Daily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itr.itreconomics.com\DFS\Data\DEPTS\ITRDATA\PowerPoint%20Charts\TEC%20Generic%20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itr.itreconomics.com\DFS\Data\DEPTS\ITRDATA\PowerPoint%20Charts\Charts%20-%20Reserve\Assorted%2018%20Chart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itr.itreconomics.com\DFS\Data\DEPTS\ITRDATA\PowerPoint%20Charts\TEC%20Generic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337057491873668E-2"/>
          <c:y val="3.8214297649620435E-2"/>
          <c:w val="0.89887903109855638"/>
          <c:h val="0.87174274616260639"/>
        </c:manualLayout>
      </c:layout>
      <c:lineChart>
        <c:grouping val="standard"/>
        <c:varyColors val="0"/>
        <c:ser>
          <c:idx val="0"/>
          <c:order val="0"/>
          <c:tx>
            <c:strRef>
              <c:f>DATA2!$AU$4</c:f>
              <c:strCache>
                <c:ptCount val="1"/>
                <c:pt idx="0">
                  <c:v>US</c:v>
                </c:pt>
              </c:strCache>
            </c:strRef>
          </c:tx>
          <c:spPr>
            <a:ln w="50800" cap="rnd">
              <a:solidFill>
                <a:srgbClr val="0070C0"/>
              </a:solidFill>
              <a:round/>
            </a:ln>
            <a:effectLst>
              <a:outerShdw blurRad="25400" dist="127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cat>
            <c:numRef>
              <c:f>DATA2!$AL$5:$AL$371</c:f>
              <c:numCache>
                <c:formatCode>m/d/yyyy</c:formatCode>
                <c:ptCount val="367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43834</c:v>
                </c:pt>
                <c:pt idx="5">
                  <c:v>43835</c:v>
                </c:pt>
                <c:pt idx="6">
                  <c:v>43836</c:v>
                </c:pt>
                <c:pt idx="7">
                  <c:v>43837</c:v>
                </c:pt>
                <c:pt idx="8">
                  <c:v>43838</c:v>
                </c:pt>
                <c:pt idx="9">
                  <c:v>43839</c:v>
                </c:pt>
                <c:pt idx="10">
                  <c:v>43840</c:v>
                </c:pt>
                <c:pt idx="11">
                  <c:v>43841</c:v>
                </c:pt>
                <c:pt idx="12">
                  <c:v>43842</c:v>
                </c:pt>
                <c:pt idx="13">
                  <c:v>43843</c:v>
                </c:pt>
                <c:pt idx="14">
                  <c:v>43844</c:v>
                </c:pt>
                <c:pt idx="15">
                  <c:v>43845</c:v>
                </c:pt>
                <c:pt idx="16">
                  <c:v>43846</c:v>
                </c:pt>
                <c:pt idx="17">
                  <c:v>43847</c:v>
                </c:pt>
                <c:pt idx="18">
                  <c:v>43848</c:v>
                </c:pt>
                <c:pt idx="19">
                  <c:v>43849</c:v>
                </c:pt>
                <c:pt idx="20">
                  <c:v>43850</c:v>
                </c:pt>
                <c:pt idx="21">
                  <c:v>43851</c:v>
                </c:pt>
                <c:pt idx="22">
                  <c:v>43852</c:v>
                </c:pt>
                <c:pt idx="23">
                  <c:v>43853</c:v>
                </c:pt>
                <c:pt idx="24">
                  <c:v>43854</c:v>
                </c:pt>
                <c:pt idx="25">
                  <c:v>43855</c:v>
                </c:pt>
                <c:pt idx="26">
                  <c:v>43856</c:v>
                </c:pt>
                <c:pt idx="27">
                  <c:v>43857</c:v>
                </c:pt>
                <c:pt idx="28">
                  <c:v>43858</c:v>
                </c:pt>
                <c:pt idx="29">
                  <c:v>43859</c:v>
                </c:pt>
                <c:pt idx="30">
                  <c:v>43860</c:v>
                </c:pt>
                <c:pt idx="31">
                  <c:v>43861</c:v>
                </c:pt>
                <c:pt idx="32">
                  <c:v>43862</c:v>
                </c:pt>
                <c:pt idx="33">
                  <c:v>43863</c:v>
                </c:pt>
                <c:pt idx="34">
                  <c:v>43864</c:v>
                </c:pt>
                <c:pt idx="35">
                  <c:v>43865</c:v>
                </c:pt>
                <c:pt idx="36">
                  <c:v>43866</c:v>
                </c:pt>
                <c:pt idx="37">
                  <c:v>43867</c:v>
                </c:pt>
                <c:pt idx="38">
                  <c:v>43868</c:v>
                </c:pt>
                <c:pt idx="39">
                  <c:v>43869</c:v>
                </c:pt>
                <c:pt idx="40">
                  <c:v>43870</c:v>
                </c:pt>
                <c:pt idx="41">
                  <c:v>43871</c:v>
                </c:pt>
                <c:pt idx="42">
                  <c:v>43872</c:v>
                </c:pt>
                <c:pt idx="43">
                  <c:v>43873</c:v>
                </c:pt>
                <c:pt idx="44">
                  <c:v>43874</c:v>
                </c:pt>
                <c:pt idx="45">
                  <c:v>43875</c:v>
                </c:pt>
                <c:pt idx="46">
                  <c:v>43876</c:v>
                </c:pt>
                <c:pt idx="47">
                  <c:v>43877</c:v>
                </c:pt>
                <c:pt idx="48">
                  <c:v>43878</c:v>
                </c:pt>
                <c:pt idx="49">
                  <c:v>43879</c:v>
                </c:pt>
                <c:pt idx="50">
                  <c:v>43880</c:v>
                </c:pt>
                <c:pt idx="51">
                  <c:v>43881</c:v>
                </c:pt>
                <c:pt idx="52">
                  <c:v>43882</c:v>
                </c:pt>
                <c:pt idx="53">
                  <c:v>43883</c:v>
                </c:pt>
                <c:pt idx="54">
                  <c:v>43884</c:v>
                </c:pt>
                <c:pt idx="55">
                  <c:v>43885</c:v>
                </c:pt>
                <c:pt idx="56">
                  <c:v>43886</c:v>
                </c:pt>
                <c:pt idx="57">
                  <c:v>43887</c:v>
                </c:pt>
                <c:pt idx="58">
                  <c:v>43888</c:v>
                </c:pt>
                <c:pt idx="59">
                  <c:v>43889</c:v>
                </c:pt>
                <c:pt idx="60">
                  <c:v>43890</c:v>
                </c:pt>
                <c:pt idx="61">
                  <c:v>43891</c:v>
                </c:pt>
                <c:pt idx="62">
                  <c:v>43892</c:v>
                </c:pt>
                <c:pt idx="63">
                  <c:v>43893</c:v>
                </c:pt>
                <c:pt idx="64">
                  <c:v>43894</c:v>
                </c:pt>
                <c:pt idx="65">
                  <c:v>43895</c:v>
                </c:pt>
                <c:pt idx="66">
                  <c:v>43896</c:v>
                </c:pt>
                <c:pt idx="67">
                  <c:v>43897</c:v>
                </c:pt>
                <c:pt idx="68">
                  <c:v>43898</c:v>
                </c:pt>
                <c:pt idx="69">
                  <c:v>43899</c:v>
                </c:pt>
                <c:pt idx="70">
                  <c:v>43900</c:v>
                </c:pt>
                <c:pt idx="71">
                  <c:v>43901</c:v>
                </c:pt>
                <c:pt idx="72">
                  <c:v>43902</c:v>
                </c:pt>
                <c:pt idx="73">
                  <c:v>43903</c:v>
                </c:pt>
                <c:pt idx="74">
                  <c:v>43904</c:v>
                </c:pt>
                <c:pt idx="75">
                  <c:v>43905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43911</c:v>
                </c:pt>
                <c:pt idx="82">
                  <c:v>43912</c:v>
                </c:pt>
                <c:pt idx="83">
                  <c:v>43913</c:v>
                </c:pt>
                <c:pt idx="84">
                  <c:v>43914</c:v>
                </c:pt>
                <c:pt idx="85">
                  <c:v>43915</c:v>
                </c:pt>
                <c:pt idx="86">
                  <c:v>43916</c:v>
                </c:pt>
                <c:pt idx="87">
                  <c:v>43917</c:v>
                </c:pt>
                <c:pt idx="88">
                  <c:v>43918</c:v>
                </c:pt>
                <c:pt idx="89">
                  <c:v>43919</c:v>
                </c:pt>
                <c:pt idx="90">
                  <c:v>43920</c:v>
                </c:pt>
                <c:pt idx="91">
                  <c:v>43921</c:v>
                </c:pt>
                <c:pt idx="92">
                  <c:v>43922</c:v>
                </c:pt>
                <c:pt idx="93">
                  <c:v>43923</c:v>
                </c:pt>
                <c:pt idx="94">
                  <c:v>43924</c:v>
                </c:pt>
                <c:pt idx="95">
                  <c:v>43925</c:v>
                </c:pt>
                <c:pt idx="96">
                  <c:v>43926</c:v>
                </c:pt>
                <c:pt idx="97">
                  <c:v>43927</c:v>
                </c:pt>
                <c:pt idx="98">
                  <c:v>43928</c:v>
                </c:pt>
                <c:pt idx="99">
                  <c:v>43929</c:v>
                </c:pt>
                <c:pt idx="100">
                  <c:v>43930</c:v>
                </c:pt>
                <c:pt idx="101">
                  <c:v>43931</c:v>
                </c:pt>
                <c:pt idx="102">
                  <c:v>43932</c:v>
                </c:pt>
                <c:pt idx="103">
                  <c:v>43933</c:v>
                </c:pt>
                <c:pt idx="104">
                  <c:v>43934</c:v>
                </c:pt>
                <c:pt idx="105">
                  <c:v>43935</c:v>
                </c:pt>
                <c:pt idx="106">
                  <c:v>43936</c:v>
                </c:pt>
                <c:pt idx="107">
                  <c:v>43937</c:v>
                </c:pt>
                <c:pt idx="108">
                  <c:v>43938</c:v>
                </c:pt>
                <c:pt idx="109">
                  <c:v>43939</c:v>
                </c:pt>
                <c:pt idx="110">
                  <c:v>43940</c:v>
                </c:pt>
                <c:pt idx="111">
                  <c:v>43941</c:v>
                </c:pt>
                <c:pt idx="112">
                  <c:v>43942</c:v>
                </c:pt>
                <c:pt idx="113">
                  <c:v>43943</c:v>
                </c:pt>
                <c:pt idx="114">
                  <c:v>43944</c:v>
                </c:pt>
                <c:pt idx="115">
                  <c:v>43945</c:v>
                </c:pt>
                <c:pt idx="116">
                  <c:v>43946</c:v>
                </c:pt>
                <c:pt idx="117">
                  <c:v>43947</c:v>
                </c:pt>
                <c:pt idx="118">
                  <c:v>43948</c:v>
                </c:pt>
                <c:pt idx="119">
                  <c:v>43949</c:v>
                </c:pt>
                <c:pt idx="120">
                  <c:v>43950</c:v>
                </c:pt>
                <c:pt idx="121">
                  <c:v>43951</c:v>
                </c:pt>
                <c:pt idx="122">
                  <c:v>43952</c:v>
                </c:pt>
                <c:pt idx="123">
                  <c:v>43953</c:v>
                </c:pt>
                <c:pt idx="124">
                  <c:v>43954</c:v>
                </c:pt>
                <c:pt idx="125">
                  <c:v>43955</c:v>
                </c:pt>
                <c:pt idx="126">
                  <c:v>43956</c:v>
                </c:pt>
                <c:pt idx="127">
                  <c:v>43957</c:v>
                </c:pt>
                <c:pt idx="128">
                  <c:v>43958</c:v>
                </c:pt>
                <c:pt idx="129">
                  <c:v>43959</c:v>
                </c:pt>
                <c:pt idx="130">
                  <c:v>43960</c:v>
                </c:pt>
                <c:pt idx="131">
                  <c:v>43961</c:v>
                </c:pt>
                <c:pt idx="132">
                  <c:v>43962</c:v>
                </c:pt>
                <c:pt idx="133">
                  <c:v>43963</c:v>
                </c:pt>
                <c:pt idx="134">
                  <c:v>43964</c:v>
                </c:pt>
                <c:pt idx="135">
                  <c:v>43965</c:v>
                </c:pt>
                <c:pt idx="136">
                  <c:v>43966</c:v>
                </c:pt>
                <c:pt idx="137">
                  <c:v>43967</c:v>
                </c:pt>
                <c:pt idx="138">
                  <c:v>43968</c:v>
                </c:pt>
                <c:pt idx="139">
                  <c:v>43969</c:v>
                </c:pt>
                <c:pt idx="140">
                  <c:v>43970</c:v>
                </c:pt>
                <c:pt idx="141">
                  <c:v>43971</c:v>
                </c:pt>
                <c:pt idx="142">
                  <c:v>43972</c:v>
                </c:pt>
                <c:pt idx="143">
                  <c:v>43973</c:v>
                </c:pt>
                <c:pt idx="144">
                  <c:v>43974</c:v>
                </c:pt>
                <c:pt idx="145">
                  <c:v>43975</c:v>
                </c:pt>
                <c:pt idx="146">
                  <c:v>43976</c:v>
                </c:pt>
                <c:pt idx="147">
                  <c:v>43977</c:v>
                </c:pt>
                <c:pt idx="148">
                  <c:v>43978</c:v>
                </c:pt>
                <c:pt idx="149">
                  <c:v>43979</c:v>
                </c:pt>
                <c:pt idx="150">
                  <c:v>43980</c:v>
                </c:pt>
                <c:pt idx="151">
                  <c:v>43981</c:v>
                </c:pt>
                <c:pt idx="152">
                  <c:v>43982</c:v>
                </c:pt>
                <c:pt idx="153">
                  <c:v>43983</c:v>
                </c:pt>
                <c:pt idx="154">
                  <c:v>43984</c:v>
                </c:pt>
                <c:pt idx="155">
                  <c:v>43985</c:v>
                </c:pt>
                <c:pt idx="156">
                  <c:v>43986</c:v>
                </c:pt>
                <c:pt idx="157">
                  <c:v>43987</c:v>
                </c:pt>
                <c:pt idx="158">
                  <c:v>43988</c:v>
                </c:pt>
                <c:pt idx="159">
                  <c:v>43989</c:v>
                </c:pt>
                <c:pt idx="160">
                  <c:v>43990</c:v>
                </c:pt>
                <c:pt idx="161">
                  <c:v>43991</c:v>
                </c:pt>
                <c:pt idx="162">
                  <c:v>43992</c:v>
                </c:pt>
                <c:pt idx="163">
                  <c:v>43993</c:v>
                </c:pt>
                <c:pt idx="164">
                  <c:v>43994</c:v>
                </c:pt>
                <c:pt idx="165">
                  <c:v>43995</c:v>
                </c:pt>
                <c:pt idx="166">
                  <c:v>43996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44002</c:v>
                </c:pt>
                <c:pt idx="173">
                  <c:v>44003</c:v>
                </c:pt>
                <c:pt idx="174">
                  <c:v>44004</c:v>
                </c:pt>
                <c:pt idx="175">
                  <c:v>44005</c:v>
                </c:pt>
                <c:pt idx="176">
                  <c:v>44006</c:v>
                </c:pt>
                <c:pt idx="177">
                  <c:v>44007</c:v>
                </c:pt>
                <c:pt idx="178">
                  <c:v>44008</c:v>
                </c:pt>
                <c:pt idx="179">
                  <c:v>44009</c:v>
                </c:pt>
                <c:pt idx="180">
                  <c:v>44010</c:v>
                </c:pt>
                <c:pt idx="181">
                  <c:v>44011</c:v>
                </c:pt>
                <c:pt idx="182">
                  <c:v>44012</c:v>
                </c:pt>
                <c:pt idx="183">
                  <c:v>44013</c:v>
                </c:pt>
                <c:pt idx="184">
                  <c:v>44014</c:v>
                </c:pt>
                <c:pt idx="185">
                  <c:v>44015</c:v>
                </c:pt>
                <c:pt idx="186">
                  <c:v>44016</c:v>
                </c:pt>
                <c:pt idx="187">
                  <c:v>44017</c:v>
                </c:pt>
                <c:pt idx="188">
                  <c:v>44018</c:v>
                </c:pt>
                <c:pt idx="189">
                  <c:v>44019</c:v>
                </c:pt>
                <c:pt idx="190">
                  <c:v>44020</c:v>
                </c:pt>
                <c:pt idx="191">
                  <c:v>44021</c:v>
                </c:pt>
                <c:pt idx="192">
                  <c:v>44022</c:v>
                </c:pt>
                <c:pt idx="193">
                  <c:v>44023</c:v>
                </c:pt>
                <c:pt idx="194">
                  <c:v>44024</c:v>
                </c:pt>
                <c:pt idx="195">
                  <c:v>44025</c:v>
                </c:pt>
                <c:pt idx="196">
                  <c:v>44026</c:v>
                </c:pt>
                <c:pt idx="197">
                  <c:v>44027</c:v>
                </c:pt>
                <c:pt idx="198">
                  <c:v>44028</c:v>
                </c:pt>
                <c:pt idx="199">
                  <c:v>44029</c:v>
                </c:pt>
                <c:pt idx="200">
                  <c:v>44030</c:v>
                </c:pt>
                <c:pt idx="201">
                  <c:v>44031</c:v>
                </c:pt>
                <c:pt idx="202">
                  <c:v>44032</c:v>
                </c:pt>
                <c:pt idx="203">
                  <c:v>44033</c:v>
                </c:pt>
                <c:pt idx="204">
                  <c:v>44034</c:v>
                </c:pt>
                <c:pt idx="205">
                  <c:v>44035</c:v>
                </c:pt>
                <c:pt idx="206">
                  <c:v>44036</c:v>
                </c:pt>
                <c:pt idx="207">
                  <c:v>44037</c:v>
                </c:pt>
                <c:pt idx="208">
                  <c:v>44038</c:v>
                </c:pt>
                <c:pt idx="209">
                  <c:v>44039</c:v>
                </c:pt>
                <c:pt idx="210">
                  <c:v>44040</c:v>
                </c:pt>
                <c:pt idx="211">
                  <c:v>44041</c:v>
                </c:pt>
                <c:pt idx="212">
                  <c:v>44042</c:v>
                </c:pt>
                <c:pt idx="213">
                  <c:v>44043</c:v>
                </c:pt>
                <c:pt idx="214">
                  <c:v>44044</c:v>
                </c:pt>
                <c:pt idx="215">
                  <c:v>44045</c:v>
                </c:pt>
                <c:pt idx="216">
                  <c:v>44046</c:v>
                </c:pt>
                <c:pt idx="217">
                  <c:v>44047</c:v>
                </c:pt>
                <c:pt idx="218">
                  <c:v>44048</c:v>
                </c:pt>
                <c:pt idx="219">
                  <c:v>44049</c:v>
                </c:pt>
                <c:pt idx="220">
                  <c:v>44050</c:v>
                </c:pt>
                <c:pt idx="221">
                  <c:v>44051</c:v>
                </c:pt>
                <c:pt idx="222">
                  <c:v>44052</c:v>
                </c:pt>
                <c:pt idx="223">
                  <c:v>44053</c:v>
                </c:pt>
                <c:pt idx="224">
                  <c:v>44054</c:v>
                </c:pt>
                <c:pt idx="225">
                  <c:v>44055</c:v>
                </c:pt>
                <c:pt idx="226">
                  <c:v>44056</c:v>
                </c:pt>
                <c:pt idx="227">
                  <c:v>44057</c:v>
                </c:pt>
                <c:pt idx="228">
                  <c:v>44058</c:v>
                </c:pt>
                <c:pt idx="229">
                  <c:v>44059</c:v>
                </c:pt>
                <c:pt idx="230">
                  <c:v>44060</c:v>
                </c:pt>
                <c:pt idx="231">
                  <c:v>44061</c:v>
                </c:pt>
                <c:pt idx="232">
                  <c:v>44062</c:v>
                </c:pt>
                <c:pt idx="233">
                  <c:v>44063</c:v>
                </c:pt>
                <c:pt idx="234">
                  <c:v>44064</c:v>
                </c:pt>
                <c:pt idx="235">
                  <c:v>44065</c:v>
                </c:pt>
                <c:pt idx="236">
                  <c:v>44066</c:v>
                </c:pt>
                <c:pt idx="237">
                  <c:v>44067</c:v>
                </c:pt>
                <c:pt idx="238">
                  <c:v>44068</c:v>
                </c:pt>
                <c:pt idx="239">
                  <c:v>44069</c:v>
                </c:pt>
                <c:pt idx="240">
                  <c:v>44070</c:v>
                </c:pt>
                <c:pt idx="241">
                  <c:v>44071</c:v>
                </c:pt>
                <c:pt idx="242">
                  <c:v>44072</c:v>
                </c:pt>
                <c:pt idx="243">
                  <c:v>44073</c:v>
                </c:pt>
                <c:pt idx="244">
                  <c:v>44074</c:v>
                </c:pt>
                <c:pt idx="245">
                  <c:v>44075</c:v>
                </c:pt>
                <c:pt idx="246">
                  <c:v>44076</c:v>
                </c:pt>
                <c:pt idx="247">
                  <c:v>44077</c:v>
                </c:pt>
                <c:pt idx="248">
                  <c:v>44078</c:v>
                </c:pt>
                <c:pt idx="249">
                  <c:v>44079</c:v>
                </c:pt>
                <c:pt idx="250">
                  <c:v>44080</c:v>
                </c:pt>
                <c:pt idx="251">
                  <c:v>44081</c:v>
                </c:pt>
                <c:pt idx="252">
                  <c:v>44082</c:v>
                </c:pt>
                <c:pt idx="253">
                  <c:v>44083</c:v>
                </c:pt>
                <c:pt idx="254">
                  <c:v>44084</c:v>
                </c:pt>
                <c:pt idx="255">
                  <c:v>44085</c:v>
                </c:pt>
                <c:pt idx="256">
                  <c:v>44086</c:v>
                </c:pt>
                <c:pt idx="257">
                  <c:v>44087</c:v>
                </c:pt>
                <c:pt idx="258">
                  <c:v>44088</c:v>
                </c:pt>
                <c:pt idx="259">
                  <c:v>44089</c:v>
                </c:pt>
                <c:pt idx="260">
                  <c:v>44090</c:v>
                </c:pt>
                <c:pt idx="261">
                  <c:v>44091</c:v>
                </c:pt>
                <c:pt idx="262">
                  <c:v>44092</c:v>
                </c:pt>
                <c:pt idx="263">
                  <c:v>44093</c:v>
                </c:pt>
                <c:pt idx="264">
                  <c:v>44094</c:v>
                </c:pt>
                <c:pt idx="265">
                  <c:v>44095</c:v>
                </c:pt>
                <c:pt idx="266">
                  <c:v>44096</c:v>
                </c:pt>
                <c:pt idx="267">
                  <c:v>44097</c:v>
                </c:pt>
                <c:pt idx="268">
                  <c:v>44098</c:v>
                </c:pt>
                <c:pt idx="269">
                  <c:v>44099</c:v>
                </c:pt>
                <c:pt idx="270">
                  <c:v>44100</c:v>
                </c:pt>
                <c:pt idx="271">
                  <c:v>44101</c:v>
                </c:pt>
                <c:pt idx="272">
                  <c:v>44102</c:v>
                </c:pt>
                <c:pt idx="273">
                  <c:v>44103</c:v>
                </c:pt>
                <c:pt idx="274">
                  <c:v>44104</c:v>
                </c:pt>
                <c:pt idx="275">
                  <c:v>44105</c:v>
                </c:pt>
                <c:pt idx="276">
                  <c:v>44106</c:v>
                </c:pt>
                <c:pt idx="277">
                  <c:v>44107</c:v>
                </c:pt>
                <c:pt idx="278">
                  <c:v>44108</c:v>
                </c:pt>
                <c:pt idx="279">
                  <c:v>44109</c:v>
                </c:pt>
                <c:pt idx="280">
                  <c:v>44110</c:v>
                </c:pt>
                <c:pt idx="281">
                  <c:v>44111</c:v>
                </c:pt>
                <c:pt idx="282">
                  <c:v>44112</c:v>
                </c:pt>
                <c:pt idx="283">
                  <c:v>44113</c:v>
                </c:pt>
                <c:pt idx="284">
                  <c:v>44114</c:v>
                </c:pt>
                <c:pt idx="285">
                  <c:v>44115</c:v>
                </c:pt>
                <c:pt idx="286">
                  <c:v>44116</c:v>
                </c:pt>
                <c:pt idx="287">
                  <c:v>44117</c:v>
                </c:pt>
                <c:pt idx="288">
                  <c:v>44118</c:v>
                </c:pt>
                <c:pt idx="289">
                  <c:v>44119</c:v>
                </c:pt>
                <c:pt idx="290">
                  <c:v>44120</c:v>
                </c:pt>
                <c:pt idx="291">
                  <c:v>44121</c:v>
                </c:pt>
                <c:pt idx="292">
                  <c:v>44122</c:v>
                </c:pt>
                <c:pt idx="293">
                  <c:v>44123</c:v>
                </c:pt>
                <c:pt idx="294">
                  <c:v>44124</c:v>
                </c:pt>
                <c:pt idx="295">
                  <c:v>44125</c:v>
                </c:pt>
                <c:pt idx="296">
                  <c:v>44126</c:v>
                </c:pt>
                <c:pt idx="297">
                  <c:v>44127</c:v>
                </c:pt>
                <c:pt idx="298">
                  <c:v>44128</c:v>
                </c:pt>
                <c:pt idx="299">
                  <c:v>44129</c:v>
                </c:pt>
                <c:pt idx="300">
                  <c:v>44130</c:v>
                </c:pt>
                <c:pt idx="301">
                  <c:v>44131</c:v>
                </c:pt>
                <c:pt idx="302">
                  <c:v>44132</c:v>
                </c:pt>
                <c:pt idx="303">
                  <c:v>44133</c:v>
                </c:pt>
                <c:pt idx="304">
                  <c:v>44134</c:v>
                </c:pt>
                <c:pt idx="305">
                  <c:v>44135</c:v>
                </c:pt>
                <c:pt idx="306">
                  <c:v>44136</c:v>
                </c:pt>
                <c:pt idx="307">
                  <c:v>44137</c:v>
                </c:pt>
                <c:pt idx="308">
                  <c:v>44138</c:v>
                </c:pt>
                <c:pt idx="309">
                  <c:v>44139</c:v>
                </c:pt>
                <c:pt idx="310">
                  <c:v>44140</c:v>
                </c:pt>
                <c:pt idx="311">
                  <c:v>44141</c:v>
                </c:pt>
                <c:pt idx="312">
                  <c:v>44142</c:v>
                </c:pt>
                <c:pt idx="313">
                  <c:v>44143</c:v>
                </c:pt>
                <c:pt idx="314">
                  <c:v>44144</c:v>
                </c:pt>
                <c:pt idx="315">
                  <c:v>44145</c:v>
                </c:pt>
                <c:pt idx="316">
                  <c:v>44146</c:v>
                </c:pt>
                <c:pt idx="317">
                  <c:v>44147</c:v>
                </c:pt>
                <c:pt idx="318">
                  <c:v>44148</c:v>
                </c:pt>
                <c:pt idx="319">
                  <c:v>44149</c:v>
                </c:pt>
                <c:pt idx="320">
                  <c:v>44150</c:v>
                </c:pt>
                <c:pt idx="321">
                  <c:v>44151</c:v>
                </c:pt>
                <c:pt idx="322">
                  <c:v>44152</c:v>
                </c:pt>
                <c:pt idx="323">
                  <c:v>44153</c:v>
                </c:pt>
                <c:pt idx="324">
                  <c:v>44154</c:v>
                </c:pt>
                <c:pt idx="325">
                  <c:v>44155</c:v>
                </c:pt>
                <c:pt idx="326">
                  <c:v>44156</c:v>
                </c:pt>
                <c:pt idx="327">
                  <c:v>44157</c:v>
                </c:pt>
                <c:pt idx="328">
                  <c:v>44158</c:v>
                </c:pt>
                <c:pt idx="329">
                  <c:v>44159</c:v>
                </c:pt>
                <c:pt idx="330">
                  <c:v>44160</c:v>
                </c:pt>
                <c:pt idx="331">
                  <c:v>44161</c:v>
                </c:pt>
                <c:pt idx="332">
                  <c:v>44162</c:v>
                </c:pt>
                <c:pt idx="333">
                  <c:v>44163</c:v>
                </c:pt>
                <c:pt idx="334">
                  <c:v>44164</c:v>
                </c:pt>
                <c:pt idx="335">
                  <c:v>44165</c:v>
                </c:pt>
                <c:pt idx="336">
                  <c:v>44166</c:v>
                </c:pt>
                <c:pt idx="337">
                  <c:v>44167</c:v>
                </c:pt>
                <c:pt idx="338">
                  <c:v>44168</c:v>
                </c:pt>
                <c:pt idx="339">
                  <c:v>44169</c:v>
                </c:pt>
                <c:pt idx="340">
                  <c:v>44170</c:v>
                </c:pt>
                <c:pt idx="341">
                  <c:v>44171</c:v>
                </c:pt>
                <c:pt idx="342">
                  <c:v>44172</c:v>
                </c:pt>
                <c:pt idx="343">
                  <c:v>44173</c:v>
                </c:pt>
                <c:pt idx="344">
                  <c:v>44174</c:v>
                </c:pt>
                <c:pt idx="345">
                  <c:v>44175</c:v>
                </c:pt>
                <c:pt idx="346">
                  <c:v>44176</c:v>
                </c:pt>
                <c:pt idx="347">
                  <c:v>44177</c:v>
                </c:pt>
                <c:pt idx="348">
                  <c:v>44178</c:v>
                </c:pt>
                <c:pt idx="349">
                  <c:v>44179</c:v>
                </c:pt>
                <c:pt idx="350">
                  <c:v>44180</c:v>
                </c:pt>
                <c:pt idx="351">
                  <c:v>44181</c:v>
                </c:pt>
                <c:pt idx="352">
                  <c:v>44182</c:v>
                </c:pt>
                <c:pt idx="353">
                  <c:v>44183</c:v>
                </c:pt>
                <c:pt idx="354">
                  <c:v>44184</c:v>
                </c:pt>
                <c:pt idx="355">
                  <c:v>44185</c:v>
                </c:pt>
                <c:pt idx="356">
                  <c:v>44186</c:v>
                </c:pt>
                <c:pt idx="357">
                  <c:v>44187</c:v>
                </c:pt>
                <c:pt idx="358">
                  <c:v>44188</c:v>
                </c:pt>
                <c:pt idx="359">
                  <c:v>44189</c:v>
                </c:pt>
                <c:pt idx="360">
                  <c:v>44190</c:v>
                </c:pt>
                <c:pt idx="361">
                  <c:v>44191</c:v>
                </c:pt>
                <c:pt idx="362">
                  <c:v>44192</c:v>
                </c:pt>
                <c:pt idx="363">
                  <c:v>44193</c:v>
                </c:pt>
                <c:pt idx="364">
                  <c:v>44194</c:v>
                </c:pt>
                <c:pt idx="365">
                  <c:v>44195</c:v>
                </c:pt>
                <c:pt idx="366">
                  <c:v>44196</c:v>
                </c:pt>
              </c:numCache>
            </c:numRef>
          </c:cat>
          <c:val>
            <c:numRef>
              <c:f>DATA2!$AU$5:$AU$371</c:f>
              <c:numCache>
                <c:formatCode>General</c:formatCode>
                <c:ptCount val="367"/>
                <c:pt idx="2" formatCode="0.000">
                  <c:v>0</c:v>
                </c:pt>
                <c:pt idx="3" formatCode="0.000">
                  <c:v>0</c:v>
                </c:pt>
                <c:pt idx="4" formatCode="0.000">
                  <c:v>0</c:v>
                </c:pt>
                <c:pt idx="5" formatCode="0.000">
                  <c:v>0</c:v>
                </c:pt>
                <c:pt idx="6" formatCode="0.000">
                  <c:v>0</c:v>
                </c:pt>
                <c:pt idx="7" formatCode="0.000">
                  <c:v>0</c:v>
                </c:pt>
                <c:pt idx="8" formatCode="0.000">
                  <c:v>0</c:v>
                </c:pt>
                <c:pt idx="9" formatCode="0.000">
                  <c:v>0</c:v>
                </c:pt>
                <c:pt idx="10" formatCode="0.000">
                  <c:v>0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 formatCode="0.000">
                  <c:v>0</c:v>
                </c:pt>
                <c:pt idx="15" formatCode="0.000">
                  <c:v>0</c:v>
                </c:pt>
                <c:pt idx="16" formatCode="0.000">
                  <c:v>0</c:v>
                </c:pt>
                <c:pt idx="17" formatCode="0.000">
                  <c:v>0</c:v>
                </c:pt>
                <c:pt idx="18" formatCode="0.000">
                  <c:v>0</c:v>
                </c:pt>
                <c:pt idx="19" formatCode="0.000">
                  <c:v>0</c:v>
                </c:pt>
                <c:pt idx="20" formatCode="0.000">
                  <c:v>0</c:v>
                </c:pt>
                <c:pt idx="21" formatCode="0.000">
                  <c:v>0.33333333333333331</c:v>
                </c:pt>
                <c:pt idx="22" formatCode="0.000">
                  <c:v>0.33333333333333331</c:v>
                </c:pt>
                <c:pt idx="23" formatCode="0.000">
                  <c:v>0.33333333333333331</c:v>
                </c:pt>
                <c:pt idx="24" formatCode="0.000">
                  <c:v>0</c:v>
                </c:pt>
                <c:pt idx="25" formatCode="0.000">
                  <c:v>0.33333333333333331</c:v>
                </c:pt>
                <c:pt idx="26" formatCode="0.000">
                  <c:v>0.33333333333333331</c:v>
                </c:pt>
                <c:pt idx="27" formatCode="0.000">
                  <c:v>1.3333333333333333</c:v>
                </c:pt>
                <c:pt idx="28" formatCode="0.000">
                  <c:v>1</c:v>
                </c:pt>
                <c:pt idx="29" formatCode="0.000">
                  <c:v>1</c:v>
                </c:pt>
                <c:pt idx="30" formatCode="0.000">
                  <c:v>0</c:v>
                </c:pt>
                <c:pt idx="31" formatCode="0.000">
                  <c:v>0.33333333333333331</c:v>
                </c:pt>
                <c:pt idx="32" formatCode="0.000">
                  <c:v>0.66666666666666663</c:v>
                </c:pt>
                <c:pt idx="33" formatCode="0.000">
                  <c:v>1</c:v>
                </c:pt>
                <c:pt idx="34" formatCode="0.000">
                  <c:v>1.6666666666666667</c:v>
                </c:pt>
                <c:pt idx="35" formatCode="0.000">
                  <c:v>1.3333333333333333</c:v>
                </c:pt>
                <c:pt idx="36" formatCode="0.000">
                  <c:v>1</c:v>
                </c:pt>
                <c:pt idx="37" formatCode="0.000">
                  <c:v>0.33333333333333331</c:v>
                </c:pt>
                <c:pt idx="38" formatCode="0.000">
                  <c:v>0.33333333333333331</c:v>
                </c:pt>
                <c:pt idx="39" formatCode="0.000">
                  <c:v>0.33333333333333331</c:v>
                </c:pt>
                <c:pt idx="40" formatCode="0.000">
                  <c:v>0</c:v>
                </c:pt>
                <c:pt idx="41" formatCode="0.000">
                  <c:v>0</c:v>
                </c:pt>
                <c:pt idx="42" formatCode="0.000">
                  <c:v>0.33333333333333331</c:v>
                </c:pt>
                <c:pt idx="43" formatCode="0.000">
                  <c:v>0.33333333333333331</c:v>
                </c:pt>
                <c:pt idx="44" formatCode="0.000">
                  <c:v>0.66666666666666663</c:v>
                </c:pt>
                <c:pt idx="45" formatCode="0.000">
                  <c:v>0.66666666666666663</c:v>
                </c:pt>
                <c:pt idx="46" formatCode="0.000">
                  <c:v>0.66666666666666663</c:v>
                </c:pt>
                <c:pt idx="47" formatCode="0.000">
                  <c:v>0.33333333333333331</c:v>
                </c:pt>
                <c:pt idx="48" formatCode="0.000">
                  <c:v>0</c:v>
                </c:pt>
                <c:pt idx="49" formatCode="0.000">
                  <c:v>0</c:v>
                </c:pt>
                <c:pt idx="50" formatCode="0.000">
                  <c:v>0</c:v>
                </c:pt>
                <c:pt idx="51" formatCode="0.000">
                  <c:v>0</c:v>
                </c:pt>
                <c:pt idx="52" formatCode="0.000">
                  <c:v>0.33333333333333331</c:v>
                </c:pt>
                <c:pt idx="53" formatCode="0.000">
                  <c:v>6.666666666666667</c:v>
                </c:pt>
                <c:pt idx="54" formatCode="0.000">
                  <c:v>6.666666666666667</c:v>
                </c:pt>
                <c:pt idx="55" formatCode="0.000">
                  <c:v>6.333333333333333</c:v>
                </c:pt>
                <c:pt idx="56" formatCode="0.000">
                  <c:v>6</c:v>
                </c:pt>
                <c:pt idx="57" formatCode="0.000">
                  <c:v>6</c:v>
                </c:pt>
                <c:pt idx="58" formatCode="0.000">
                  <c:v>8</c:v>
                </c:pt>
                <c:pt idx="59" formatCode="0.000">
                  <c:v>2.3333333333333335</c:v>
                </c:pt>
                <c:pt idx="60" formatCode="0.000">
                  <c:v>4.333333333333333</c:v>
                </c:pt>
                <c:pt idx="61" formatCode="0.000">
                  <c:v>3.3333333333333335</c:v>
                </c:pt>
                <c:pt idx="62" formatCode="0.000">
                  <c:v>9.6666666666666661</c:v>
                </c:pt>
                <c:pt idx="63" formatCode="0.000">
                  <c:v>12.333333333333334</c:v>
                </c:pt>
                <c:pt idx="64" formatCode="0.000">
                  <c:v>18.666666666666668</c:v>
                </c:pt>
                <c:pt idx="65" formatCode="0.000">
                  <c:v>23.333333333333332</c:v>
                </c:pt>
                <c:pt idx="66" formatCode="0.000">
                  <c:v>43.333333333333336</c:v>
                </c:pt>
                <c:pt idx="67" formatCode="0.000">
                  <c:v>71</c:v>
                </c:pt>
                <c:pt idx="68" formatCode="0.000">
                  <c:v>91.333333333333329</c:v>
                </c:pt>
                <c:pt idx="69" formatCode="0.000">
                  <c:v>107</c:v>
                </c:pt>
                <c:pt idx="70" formatCode="0.000">
                  <c:v>138.66666666666666</c:v>
                </c:pt>
                <c:pt idx="71" formatCode="0.000">
                  <c:v>197.33333333333334</c:v>
                </c:pt>
                <c:pt idx="72" formatCode="0.000">
                  <c:v>252.66666666666666</c:v>
                </c:pt>
                <c:pt idx="73" formatCode="0.000">
                  <c:v>303</c:v>
                </c:pt>
                <c:pt idx="74" formatCode="0.000">
                  <c:v>383</c:v>
                </c:pt>
                <c:pt idx="75" formatCode="0.000">
                  <c:v>546.33333333333337</c:v>
                </c:pt>
                <c:pt idx="76" formatCode="0.000">
                  <c:v>703.66666666666663</c:v>
                </c:pt>
                <c:pt idx="77" formatCode="0.000">
                  <c:v>829</c:v>
                </c:pt>
                <c:pt idx="78" formatCode="0.000">
                  <c:v>1158.6666666666667</c:v>
                </c:pt>
                <c:pt idx="79" formatCode="0.000">
                  <c:v>1880.3333333333333</c:v>
                </c:pt>
                <c:pt idx="80" formatCode="0.000">
                  <c:v>3196.3333333333335</c:v>
                </c:pt>
                <c:pt idx="81" formatCode="0.000">
                  <c:v>4399</c:v>
                </c:pt>
                <c:pt idx="82" formatCode="0.000">
                  <c:v>5777.333333333333</c:v>
                </c:pt>
                <c:pt idx="83" formatCode="0.000">
                  <c:v>6985.333333333333</c:v>
                </c:pt>
                <c:pt idx="84" formatCode="0.000">
                  <c:v>8939.3333333333339</c:v>
                </c:pt>
                <c:pt idx="85" formatCode="0.000">
                  <c:v>9494.6666666666661</c:v>
                </c:pt>
                <c:pt idx="86" formatCode="0.000">
                  <c:v>11329.333333333334</c:v>
                </c:pt>
                <c:pt idx="87" formatCode="0.000">
                  <c:v>13183</c:v>
                </c:pt>
                <c:pt idx="88" formatCode="0.000">
                  <c:v>16485</c:v>
                </c:pt>
                <c:pt idx="89" formatCode="0.000">
                  <c:v>18490.333333333332</c:v>
                </c:pt>
                <c:pt idx="90" formatCode="0.000">
                  <c:v>19011.333333333332</c:v>
                </c:pt>
                <c:pt idx="91" formatCode="0.000">
                  <c:v>19978</c:v>
                </c:pt>
                <c:pt idx="92" formatCode="0.000">
                  <c:v>21651</c:v>
                </c:pt>
                <c:pt idx="93" formatCode="0.000">
                  <c:v>24565.333333333332</c:v>
                </c:pt>
                <c:pt idx="94" formatCode="0.000">
                  <c:v>26973.333333333332</c:v>
                </c:pt>
                <c:pt idx="95" formatCode="0.000">
                  <c:v>29449</c:v>
                </c:pt>
                <c:pt idx="96" formatCode="0.000">
                  <c:v>31838.666666666668</c:v>
                </c:pt>
                <c:pt idx="97" formatCode="0.000">
                  <c:v>30698.333333333332</c:v>
                </c:pt>
                <c:pt idx="98" formatCode="0.000">
                  <c:v>30077</c:v>
                </c:pt>
                <c:pt idx="99" formatCode="0.000">
                  <c:v>28857.333333333332</c:v>
                </c:pt>
                <c:pt idx="100" formatCode="0.000">
                  <c:v>31499</c:v>
                </c:pt>
                <c:pt idx="101" formatCode="0.000">
                  <c:v>32612.333333333332</c:v>
                </c:pt>
                <c:pt idx="102" formatCode="0.000">
                  <c:v>34250.333333333336</c:v>
                </c:pt>
                <c:pt idx="103" formatCode="0.000">
                  <c:v>32606.333333333332</c:v>
                </c:pt>
                <c:pt idx="104" formatCode="0.000">
                  <c:v>30512.666666666668</c:v>
                </c:pt>
                <c:pt idx="105" formatCode="0.000">
                  <c:v>27011.333333333332</c:v>
                </c:pt>
                <c:pt idx="106" formatCode="0.000">
                  <c:v>26521.666666666668</c:v>
                </c:pt>
                <c:pt idx="107" formatCode="0.000">
                  <c:v>27364.333333333332</c:v>
                </c:pt>
                <c:pt idx="108" formatCode="0.000">
                  <c:v>29579</c:v>
                </c:pt>
                <c:pt idx="109" formatCode="0.000">
                  <c:v>30882.666666666668</c:v>
                </c:pt>
                <c:pt idx="110" formatCode="0.000">
                  <c:v>31807.333333333332</c:v>
                </c:pt>
                <c:pt idx="111" formatCode="0.000">
                  <c:v>29452</c:v>
                </c:pt>
                <c:pt idx="112" formatCode="0.000">
                  <c:v>28529.333333333332</c:v>
                </c:pt>
                <c:pt idx="113" formatCode="0.000">
                  <c:v>29985</c:v>
                </c:pt>
                <c:pt idx="114" formatCode="0.000">
                  <c:v>27647.333333333332</c:v>
                </c:pt>
                <c:pt idx="115" formatCode="0.000">
                  <c:v>27140</c:v>
                </c:pt>
                <c:pt idx="116" formatCode="0.000">
                  <c:v>21827.666666666668</c:v>
                </c:pt>
                <c:pt idx="117" formatCode="0.000">
                  <c:v>32141.333333333332</c:v>
                </c:pt>
                <c:pt idx="118" formatCode="0.000">
                  <c:v>32246</c:v>
                </c:pt>
                <c:pt idx="119" formatCode="0.000">
                  <c:v>32642.333333333332</c:v>
                </c:pt>
                <c:pt idx="120" formatCode="0.000">
                  <c:v>24510</c:v>
                </c:pt>
                <c:pt idx="121" formatCode="0.000">
                  <c:v>24666.333333333332</c:v>
                </c:pt>
                <c:pt idx="122" formatCode="0.000">
                  <c:v>27125</c:v>
                </c:pt>
                <c:pt idx="123" formatCode="0.000">
                  <c:v>30399.333333333332</c:v>
                </c:pt>
                <c:pt idx="124" formatCode="0.000">
                  <c:v>31053.333333333332</c:v>
                </c:pt>
                <c:pt idx="125" formatCode="0.000">
                  <c:v>29405</c:v>
                </c:pt>
                <c:pt idx="126" formatCode="0.000">
                  <c:v>25617.666666666668</c:v>
                </c:pt>
                <c:pt idx="127" formatCode="0.000">
                  <c:v>23802</c:v>
                </c:pt>
                <c:pt idx="128" formatCode="0.000">
                  <c:v>23520.666666666668</c:v>
                </c:pt>
                <c:pt idx="129" formatCode="0.000">
                  <c:v>25446</c:v>
                </c:pt>
                <c:pt idx="130" formatCode="0.000">
                  <c:v>26484.666666666668</c:v>
                </c:pt>
                <c:pt idx="131" formatCode="0.000">
                  <c:v>26979.333333333332</c:v>
                </c:pt>
                <c:pt idx="132" formatCode="0.000">
                  <c:v>24275.666666666668</c:v>
                </c:pt>
                <c:pt idx="133" formatCode="0.000">
                  <c:v>21329</c:v>
                </c:pt>
                <c:pt idx="134" formatCode="0.000">
                  <c:v>20141</c:v>
                </c:pt>
                <c:pt idx="135" formatCode="0.000">
                  <c:v>20315.666666666668</c:v>
                </c:pt>
                <c:pt idx="136" formatCode="0.000">
                  <c:v>23324.333333333332</c:v>
                </c:pt>
                <c:pt idx="137" formatCode="0.000">
                  <c:v>24477.666666666668</c:v>
                </c:pt>
                <c:pt idx="138" formatCode="0.000">
                  <c:v>25712.666666666668</c:v>
                </c:pt>
                <c:pt idx="139" formatCode="0.000">
                  <c:v>22956</c:v>
                </c:pt>
                <c:pt idx="140" formatCode="0.000">
                  <c:v>21733.666666666668</c:v>
                </c:pt>
                <c:pt idx="141" formatCode="0.000">
                  <c:v>20228</c:v>
                </c:pt>
                <c:pt idx="142" formatCode="0.000">
                  <c:v>21698.666666666668</c:v>
                </c:pt>
                <c:pt idx="143" formatCode="0.000">
                  <c:v>22896.333333333332</c:v>
                </c:pt>
                <c:pt idx="144" formatCode="0.000">
                  <c:v>24288.666666666668</c:v>
                </c:pt>
                <c:pt idx="145" formatCode="0.000">
                  <c:v>23605.666666666668</c:v>
                </c:pt>
                <c:pt idx="146" formatCode="0.000">
                  <c:v>21983.666666666668</c:v>
                </c:pt>
                <c:pt idx="147" formatCode="0.000">
                  <c:v>20289.333333333332</c:v>
                </c:pt>
                <c:pt idx="148" formatCode="0.000">
                  <c:v>19514</c:v>
                </c:pt>
                <c:pt idx="149" formatCode="0.000">
                  <c:v>18898.333333333332</c:v>
                </c:pt>
                <c:pt idx="150" formatCode="0.000">
                  <c:v>19816</c:v>
                </c:pt>
                <c:pt idx="151" formatCode="0.000">
                  <c:v>21958.333333333332</c:v>
                </c:pt>
                <c:pt idx="152" formatCode="0.000">
                  <c:v>23483.666666666668</c:v>
                </c:pt>
                <c:pt idx="153" formatCode="0.000">
                  <c:v>22813.666666666668</c:v>
                </c:pt>
                <c:pt idx="154" formatCode="0.000">
                  <c:v>21396.666666666668</c:v>
                </c:pt>
                <c:pt idx="155" formatCode="0.000">
                  <c:v>20479</c:v>
                </c:pt>
                <c:pt idx="156" formatCode="0.000">
                  <c:v>20443</c:v>
                </c:pt>
                <c:pt idx="157" formatCode="0.000">
                  <c:v>20461</c:v>
                </c:pt>
                <c:pt idx="158" formatCode="0.000">
                  <c:v>22005.666666666668</c:v>
                </c:pt>
                <c:pt idx="159" formatCode="0.000">
                  <c:v>22847</c:v>
                </c:pt>
                <c:pt idx="160" formatCode="0.000">
                  <c:v>23234.333333333332</c:v>
                </c:pt>
                <c:pt idx="161" formatCode="0.000">
                  <c:v>21115.666666666668</c:v>
                </c:pt>
                <c:pt idx="162" formatCode="0.000">
                  <c:v>19929.666666666668</c:v>
                </c:pt>
                <c:pt idx="163" formatCode="0.000">
                  <c:v>19367</c:v>
                </c:pt>
                <c:pt idx="164" formatCode="0.000">
                  <c:v>20720.666666666668</c:v>
                </c:pt>
                <c:pt idx="165" formatCode="0.000">
                  <c:v>23045.333333333332</c:v>
                </c:pt>
                <c:pt idx="166" formatCode="0.000">
                  <c:v>24687.333333333332</c:v>
                </c:pt>
                <c:pt idx="167" formatCode="0.000">
                  <c:v>23574</c:v>
                </c:pt>
                <c:pt idx="168" formatCode="0.000">
                  <c:v>21680</c:v>
                </c:pt>
                <c:pt idx="169" formatCode="0.000">
                  <c:v>21068.333333333332</c:v>
                </c:pt>
                <c:pt idx="170" formatCode="0.000">
                  <c:v>23073.666666666668</c:v>
                </c:pt>
                <c:pt idx="171" formatCode="0.000">
                  <c:v>25675.333333333332</c:v>
                </c:pt>
                <c:pt idx="172" formatCode="0.000">
                  <c:v>27743.333333333332</c:v>
                </c:pt>
                <c:pt idx="173" formatCode="0.000">
                  <c:v>30609.666666666668</c:v>
                </c:pt>
                <c:pt idx="174" formatCode="0.000">
                  <c:v>29953.333333333332</c:v>
                </c:pt>
                <c:pt idx="175" formatCode="0.000">
                  <c:v>30447</c:v>
                </c:pt>
                <c:pt idx="176" formatCode="0.000">
                  <c:v>30634.333333333332</c:v>
                </c:pt>
                <c:pt idx="177" formatCode="0.000">
                  <c:v>33483</c:v>
                </c:pt>
                <c:pt idx="178" formatCode="0.000">
                  <c:v>36669.333333333336</c:v>
                </c:pt>
                <c:pt idx="179" formatCode="0.000">
                  <c:v>40271.666666666664</c:v>
                </c:pt>
                <c:pt idx="180" formatCode="0.000">
                  <c:v>42987.333333333336</c:v>
                </c:pt>
                <c:pt idx="181" formatCode="0.000">
                  <c:v>42228.666666666664</c:v>
                </c:pt>
                <c:pt idx="182" formatCode="0.000">
                  <c:v>40905</c:v>
                </c:pt>
                <c:pt idx="183" formatCode="0.000">
                  <c:v>41369.666666666664</c:v>
                </c:pt>
                <c:pt idx="184" formatCode="0.000">
                  <c:v>45828</c:v>
                </c:pt>
                <c:pt idx="185" formatCode="0.000">
                  <c:v>49775.666666666664</c:v>
                </c:pt>
                <c:pt idx="186" formatCode="0.000">
                  <c:v>53296.333333333336</c:v>
                </c:pt>
                <c:pt idx="187" formatCode="0.000">
                  <c:v>51020.666666666664</c:v>
                </c:pt>
                <c:pt idx="188" formatCode="0.000">
                  <c:v>49585.333333333336</c:v>
                </c:pt>
                <c:pt idx="189" formatCode="0.000">
                  <c:v>48101.333333333336</c:v>
                </c:pt>
                <c:pt idx="190" formatCode="0.000">
                  <c:v>52185.333333333336</c:v>
                </c:pt>
                <c:pt idx="191" formatCode="0.000">
                  <c:v>55456.333333333336</c:v>
                </c:pt>
                <c:pt idx="192" formatCode="0.000">
                  <c:v>59794.333333333336</c:v>
                </c:pt>
                <c:pt idx="193" formatCode="0.000">
                  <c:v>62845</c:v>
                </c:pt>
                <c:pt idx="194" formatCode="0.000">
                  <c:v>64226.666666666664</c:v>
                </c:pt>
                <c:pt idx="195" formatCode="0.000">
                  <c:v>62311.333333333336</c:v>
                </c:pt>
                <c:pt idx="196" formatCode="0.000">
                  <c:v>59474.333333333336</c:v>
                </c:pt>
                <c:pt idx="197" formatCode="0.000">
                  <c:v>61296.666666666664</c:v>
                </c:pt>
                <c:pt idx="198" formatCode="0.000">
                  <c:v>64783</c:v>
                </c:pt>
                <c:pt idx="199" formatCode="0.000">
                  <c:v>71055</c:v>
                </c:pt>
                <c:pt idx="200" formatCode="0.000">
                  <c:v>72047</c:v>
                </c:pt>
                <c:pt idx="201" formatCode="0.000">
                  <c:v>70724.333333333328</c:v>
                </c:pt>
                <c:pt idx="202" formatCode="0.000">
                  <c:v>65679.666666666672</c:v>
                </c:pt>
                <c:pt idx="203" formatCode="0.000">
                  <c:v>60765</c:v>
                </c:pt>
                <c:pt idx="204" formatCode="0.000">
                  <c:v>63531.333333333336</c:v>
                </c:pt>
                <c:pt idx="205" formatCode="0.000">
                  <c:v>65882</c:v>
                </c:pt>
                <c:pt idx="206" formatCode="0.000">
                  <c:v>68030.666666666672</c:v>
                </c:pt>
                <c:pt idx="207" formatCode="0.000">
                  <c:v>70157</c:v>
                </c:pt>
                <c:pt idx="208" formatCode="0.000">
                  <c:v>69040.333333333328</c:v>
                </c:pt>
                <c:pt idx="209" formatCode="0.000">
                  <c:v>66639.333333333328</c:v>
                </c:pt>
                <c:pt idx="210" formatCode="0.000">
                  <c:v>59244.666666666664</c:v>
                </c:pt>
                <c:pt idx="211" formatCode="0.000">
                  <c:v>57990</c:v>
                </c:pt>
                <c:pt idx="212" formatCode="0.000">
                  <c:v>64320.666666666664</c:v>
                </c:pt>
                <c:pt idx="213" formatCode="0.000">
                  <c:v>68250.333333333328</c:v>
                </c:pt>
                <c:pt idx="214" formatCode="0.000">
                  <c:v>70013.333333333328</c:v>
                </c:pt>
                <c:pt idx="215" formatCode="0.000">
                  <c:v>64487.333333333336</c:v>
                </c:pt>
                <c:pt idx="216" formatCode="0.000">
                  <c:v>57647</c:v>
                </c:pt>
                <c:pt idx="217" formatCode="0.000">
                  <c:v>50508.333333333336</c:v>
                </c:pt>
                <c:pt idx="218" formatCode="0.000">
                  <c:v>50214.333333333336</c:v>
                </c:pt>
                <c:pt idx="219" formatCode="0.000">
                  <c:v>51978.666666666664</c:v>
                </c:pt>
                <c:pt idx="220" formatCode="0.000">
                  <c:v>56694.666666666664</c:v>
                </c:pt>
                <c:pt idx="221" formatCode="0.000">
                  <c:v>56903</c:v>
                </c:pt>
                <c:pt idx="222" formatCode="0.000">
                  <c:v>58042</c:v>
                </c:pt>
                <c:pt idx="223" formatCode="0.000">
                  <c:v>53739.333333333336</c:v>
                </c:pt>
                <c:pt idx="224" formatCode="0.000">
                  <c:v>50866</c:v>
                </c:pt>
                <c:pt idx="225" formatCode="0.000">
                  <c:v>47730</c:v>
                </c:pt>
                <c:pt idx="226" formatCode="0.000">
                  <c:v>50761.333333333336</c:v>
                </c:pt>
                <c:pt idx="227" formatCode="0.000">
                  <c:v>51282.666666666664</c:v>
                </c:pt>
                <c:pt idx="228" formatCode="0.000">
                  <c:v>57291</c:v>
                </c:pt>
                <c:pt idx="229" formatCode="0.000">
                  <c:v>54672.333333333336</c:v>
                </c:pt>
                <c:pt idx="230" formatCode="0.000">
                  <c:v>51675.666666666664</c:v>
                </c:pt>
                <c:pt idx="231" formatCode="0.000">
                  <c:v>41748.333333333336</c:v>
                </c:pt>
                <c:pt idx="232" formatCode="0.000">
                  <c:v>40417</c:v>
                </c:pt>
                <c:pt idx="233" formatCode="0.000">
                  <c:v>42191</c:v>
                </c:pt>
                <c:pt idx="234" formatCode="0.000">
                  <c:v>45174</c:v>
                </c:pt>
                <c:pt idx="235" formatCode="0.000">
                  <c:v>47103.666666666664</c:v>
                </c:pt>
                <c:pt idx="236" formatCode="0.000">
                  <c:v>46087.666666666664</c:v>
                </c:pt>
                <c:pt idx="237" formatCode="0.000">
                  <c:v>42921.333333333336</c:v>
                </c:pt>
                <c:pt idx="238" formatCode="0.000">
                  <c:v>39060.666666666664</c:v>
                </c:pt>
                <c:pt idx="239" formatCode="0.000">
                  <c:v>36974.333333333336</c:v>
                </c:pt>
                <c:pt idx="240" formatCode="0.000">
                  <c:v>39755</c:v>
                </c:pt>
                <c:pt idx="241" formatCode="0.000">
                  <c:v>42292</c:v>
                </c:pt>
                <c:pt idx="242" formatCode="0.000">
                  <c:v>46137</c:v>
                </c:pt>
                <c:pt idx="243" formatCode="0.000">
                  <c:v>46568.666666666664</c:v>
                </c:pt>
                <c:pt idx="244" formatCode="0.000">
                  <c:v>43126</c:v>
                </c:pt>
                <c:pt idx="245" formatCode="0.000">
                  <c:v>37858</c:v>
                </c:pt>
                <c:pt idx="246" formatCode="0.000">
                  <c:v>38023.333333333336</c:v>
                </c:pt>
                <c:pt idx="247" formatCode="0.000">
                  <c:v>39081</c:v>
                </c:pt>
                <c:pt idx="248" formatCode="0.000">
                  <c:v>39880.666666666664</c:v>
                </c:pt>
                <c:pt idx="249" formatCode="0.000">
                  <c:v>42024.666666666664</c:v>
                </c:pt>
                <c:pt idx="250" formatCode="0.000">
                  <c:v>43820</c:v>
                </c:pt>
                <c:pt idx="251" formatCode="0.000">
                  <c:v>41922</c:v>
                </c:pt>
                <c:pt idx="252" formatCode="0.000">
                  <c:v>32981.666666666664</c:v>
                </c:pt>
                <c:pt idx="253" formatCode="0.000">
                  <c:v>27309</c:v>
                </c:pt>
                <c:pt idx="254" formatCode="0.000">
                  <c:v>27766.333333333332</c:v>
                </c:pt>
                <c:pt idx="255" formatCode="0.000">
                  <c:v>32185.333333333332</c:v>
                </c:pt>
                <c:pt idx="256" formatCode="0.000">
                  <c:v>39165</c:v>
                </c:pt>
                <c:pt idx="257" formatCode="0.000">
                  <c:v>42129.333333333336</c:v>
                </c:pt>
                <c:pt idx="258" formatCode="0.000">
                  <c:v>40917.333333333336</c:v>
                </c:pt>
                <c:pt idx="259" formatCode="0.000">
                  <c:v>36510.666666666664</c:v>
                </c:pt>
                <c:pt idx="260" formatCode="0.000">
                  <c:v>40061.666666666664</c:v>
                </c:pt>
                <c:pt idx="261" formatCode="0.000">
                  <c:v>36970.666666666664</c:v>
                </c:pt>
                <c:pt idx="262" formatCode="0.000">
                  <c:v>39879.333333333336</c:v>
                </c:pt>
                <c:pt idx="263" formatCode="0.000">
                  <c:v>39458</c:v>
                </c:pt>
                <c:pt idx="264" formatCode="0.000">
                  <c:v>44690.333333333336</c:v>
                </c:pt>
                <c:pt idx="265" formatCode="0.000">
                  <c:v>43452</c:v>
                </c:pt>
                <c:pt idx="266" formatCode="0.000">
                  <c:v>44433.333333333336</c:v>
                </c:pt>
                <c:pt idx="267" formatCode="0.000">
                  <c:v>43770.666666666664</c:v>
                </c:pt>
                <c:pt idx="268" formatCode="0.000">
                  <c:v>43130</c:v>
                </c:pt>
                <c:pt idx="269" formatCode="0.000">
                  <c:v>40150</c:v>
                </c:pt>
                <c:pt idx="270" formatCode="0.000">
                  <c:v>45718.666666666664</c:v>
                </c:pt>
                <c:pt idx="271" formatCode="0.000">
                  <c:v>48198</c:v>
                </c:pt>
                <c:pt idx="272" formatCode="0.000">
                  <c:v>45543</c:v>
                </c:pt>
                <c:pt idx="273" formatCode="0.000">
                  <c:v>38204.666666666664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80A-43A9-86A0-0550D6BE8A50}"/>
            </c:ext>
          </c:extLst>
        </c:ser>
        <c:ser>
          <c:idx val="1"/>
          <c:order val="1"/>
          <c:tx>
            <c:strRef>
              <c:f>DATA2!$AV$4</c:f>
              <c:strCache>
                <c:ptCount val="1"/>
                <c:pt idx="0">
                  <c:v>China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>
              <a:outerShdw blurRad="25400" dist="127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cat>
            <c:numRef>
              <c:f>DATA2!$AL$5:$AL$371</c:f>
              <c:numCache>
                <c:formatCode>m/d/yyyy</c:formatCode>
                <c:ptCount val="367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43834</c:v>
                </c:pt>
                <c:pt idx="5">
                  <c:v>43835</c:v>
                </c:pt>
                <c:pt idx="6">
                  <c:v>43836</c:v>
                </c:pt>
                <c:pt idx="7">
                  <c:v>43837</c:v>
                </c:pt>
                <c:pt idx="8">
                  <c:v>43838</c:v>
                </c:pt>
                <c:pt idx="9">
                  <c:v>43839</c:v>
                </c:pt>
                <c:pt idx="10">
                  <c:v>43840</c:v>
                </c:pt>
                <c:pt idx="11">
                  <c:v>43841</c:v>
                </c:pt>
                <c:pt idx="12">
                  <c:v>43842</c:v>
                </c:pt>
                <c:pt idx="13">
                  <c:v>43843</c:v>
                </c:pt>
                <c:pt idx="14">
                  <c:v>43844</c:v>
                </c:pt>
                <c:pt idx="15">
                  <c:v>43845</c:v>
                </c:pt>
                <c:pt idx="16">
                  <c:v>43846</c:v>
                </c:pt>
                <c:pt idx="17">
                  <c:v>43847</c:v>
                </c:pt>
                <c:pt idx="18">
                  <c:v>43848</c:v>
                </c:pt>
                <c:pt idx="19">
                  <c:v>43849</c:v>
                </c:pt>
                <c:pt idx="20">
                  <c:v>43850</c:v>
                </c:pt>
                <c:pt idx="21">
                  <c:v>43851</c:v>
                </c:pt>
                <c:pt idx="22">
                  <c:v>43852</c:v>
                </c:pt>
                <c:pt idx="23">
                  <c:v>43853</c:v>
                </c:pt>
                <c:pt idx="24">
                  <c:v>43854</c:v>
                </c:pt>
                <c:pt idx="25">
                  <c:v>43855</c:v>
                </c:pt>
                <c:pt idx="26">
                  <c:v>43856</c:v>
                </c:pt>
                <c:pt idx="27">
                  <c:v>43857</c:v>
                </c:pt>
                <c:pt idx="28">
                  <c:v>43858</c:v>
                </c:pt>
                <c:pt idx="29">
                  <c:v>43859</c:v>
                </c:pt>
                <c:pt idx="30">
                  <c:v>43860</c:v>
                </c:pt>
                <c:pt idx="31">
                  <c:v>43861</c:v>
                </c:pt>
                <c:pt idx="32">
                  <c:v>43862</c:v>
                </c:pt>
                <c:pt idx="33">
                  <c:v>43863</c:v>
                </c:pt>
                <c:pt idx="34">
                  <c:v>43864</c:v>
                </c:pt>
                <c:pt idx="35">
                  <c:v>43865</c:v>
                </c:pt>
                <c:pt idx="36">
                  <c:v>43866</c:v>
                </c:pt>
                <c:pt idx="37">
                  <c:v>43867</c:v>
                </c:pt>
                <c:pt idx="38">
                  <c:v>43868</c:v>
                </c:pt>
                <c:pt idx="39">
                  <c:v>43869</c:v>
                </c:pt>
                <c:pt idx="40">
                  <c:v>43870</c:v>
                </c:pt>
                <c:pt idx="41">
                  <c:v>43871</c:v>
                </c:pt>
                <c:pt idx="42">
                  <c:v>43872</c:v>
                </c:pt>
                <c:pt idx="43">
                  <c:v>43873</c:v>
                </c:pt>
                <c:pt idx="44">
                  <c:v>43874</c:v>
                </c:pt>
                <c:pt idx="45">
                  <c:v>43875</c:v>
                </c:pt>
                <c:pt idx="46">
                  <c:v>43876</c:v>
                </c:pt>
                <c:pt idx="47">
                  <c:v>43877</c:v>
                </c:pt>
                <c:pt idx="48">
                  <c:v>43878</c:v>
                </c:pt>
                <c:pt idx="49">
                  <c:v>43879</c:v>
                </c:pt>
                <c:pt idx="50">
                  <c:v>43880</c:v>
                </c:pt>
                <c:pt idx="51">
                  <c:v>43881</c:v>
                </c:pt>
                <c:pt idx="52">
                  <c:v>43882</c:v>
                </c:pt>
                <c:pt idx="53">
                  <c:v>43883</c:v>
                </c:pt>
                <c:pt idx="54">
                  <c:v>43884</c:v>
                </c:pt>
                <c:pt idx="55">
                  <c:v>43885</c:v>
                </c:pt>
                <c:pt idx="56">
                  <c:v>43886</c:v>
                </c:pt>
                <c:pt idx="57">
                  <c:v>43887</c:v>
                </c:pt>
                <c:pt idx="58">
                  <c:v>43888</c:v>
                </c:pt>
                <c:pt idx="59">
                  <c:v>43889</c:v>
                </c:pt>
                <c:pt idx="60">
                  <c:v>43890</c:v>
                </c:pt>
                <c:pt idx="61">
                  <c:v>43891</c:v>
                </c:pt>
                <c:pt idx="62">
                  <c:v>43892</c:v>
                </c:pt>
                <c:pt idx="63">
                  <c:v>43893</c:v>
                </c:pt>
                <c:pt idx="64">
                  <c:v>43894</c:v>
                </c:pt>
                <c:pt idx="65">
                  <c:v>43895</c:v>
                </c:pt>
                <c:pt idx="66">
                  <c:v>43896</c:v>
                </c:pt>
                <c:pt idx="67">
                  <c:v>43897</c:v>
                </c:pt>
                <c:pt idx="68">
                  <c:v>43898</c:v>
                </c:pt>
                <c:pt idx="69">
                  <c:v>43899</c:v>
                </c:pt>
                <c:pt idx="70">
                  <c:v>43900</c:v>
                </c:pt>
                <c:pt idx="71">
                  <c:v>43901</c:v>
                </c:pt>
                <c:pt idx="72">
                  <c:v>43902</c:v>
                </c:pt>
                <c:pt idx="73">
                  <c:v>43903</c:v>
                </c:pt>
                <c:pt idx="74">
                  <c:v>43904</c:v>
                </c:pt>
                <c:pt idx="75">
                  <c:v>43905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43911</c:v>
                </c:pt>
                <c:pt idx="82">
                  <c:v>43912</c:v>
                </c:pt>
                <c:pt idx="83">
                  <c:v>43913</c:v>
                </c:pt>
                <c:pt idx="84">
                  <c:v>43914</c:v>
                </c:pt>
                <c:pt idx="85">
                  <c:v>43915</c:v>
                </c:pt>
                <c:pt idx="86">
                  <c:v>43916</c:v>
                </c:pt>
                <c:pt idx="87">
                  <c:v>43917</c:v>
                </c:pt>
                <c:pt idx="88">
                  <c:v>43918</c:v>
                </c:pt>
                <c:pt idx="89">
                  <c:v>43919</c:v>
                </c:pt>
                <c:pt idx="90">
                  <c:v>43920</c:v>
                </c:pt>
                <c:pt idx="91">
                  <c:v>43921</c:v>
                </c:pt>
                <c:pt idx="92">
                  <c:v>43922</c:v>
                </c:pt>
                <c:pt idx="93">
                  <c:v>43923</c:v>
                </c:pt>
                <c:pt idx="94">
                  <c:v>43924</c:v>
                </c:pt>
                <c:pt idx="95">
                  <c:v>43925</c:v>
                </c:pt>
                <c:pt idx="96">
                  <c:v>43926</c:v>
                </c:pt>
                <c:pt idx="97">
                  <c:v>43927</c:v>
                </c:pt>
                <c:pt idx="98">
                  <c:v>43928</c:v>
                </c:pt>
                <c:pt idx="99">
                  <c:v>43929</c:v>
                </c:pt>
                <c:pt idx="100">
                  <c:v>43930</c:v>
                </c:pt>
                <c:pt idx="101">
                  <c:v>43931</c:v>
                </c:pt>
                <c:pt idx="102">
                  <c:v>43932</c:v>
                </c:pt>
                <c:pt idx="103">
                  <c:v>43933</c:v>
                </c:pt>
                <c:pt idx="104">
                  <c:v>43934</c:v>
                </c:pt>
                <c:pt idx="105">
                  <c:v>43935</c:v>
                </c:pt>
                <c:pt idx="106">
                  <c:v>43936</c:v>
                </c:pt>
                <c:pt idx="107">
                  <c:v>43937</c:v>
                </c:pt>
                <c:pt idx="108">
                  <c:v>43938</c:v>
                </c:pt>
                <c:pt idx="109">
                  <c:v>43939</c:v>
                </c:pt>
                <c:pt idx="110">
                  <c:v>43940</c:v>
                </c:pt>
                <c:pt idx="111">
                  <c:v>43941</c:v>
                </c:pt>
                <c:pt idx="112">
                  <c:v>43942</c:v>
                </c:pt>
                <c:pt idx="113">
                  <c:v>43943</c:v>
                </c:pt>
                <c:pt idx="114">
                  <c:v>43944</c:v>
                </c:pt>
                <c:pt idx="115">
                  <c:v>43945</c:v>
                </c:pt>
                <c:pt idx="116">
                  <c:v>43946</c:v>
                </c:pt>
                <c:pt idx="117">
                  <c:v>43947</c:v>
                </c:pt>
                <c:pt idx="118">
                  <c:v>43948</c:v>
                </c:pt>
                <c:pt idx="119">
                  <c:v>43949</c:v>
                </c:pt>
                <c:pt idx="120">
                  <c:v>43950</c:v>
                </c:pt>
                <c:pt idx="121">
                  <c:v>43951</c:v>
                </c:pt>
                <c:pt idx="122">
                  <c:v>43952</c:v>
                </c:pt>
                <c:pt idx="123">
                  <c:v>43953</c:v>
                </c:pt>
                <c:pt idx="124">
                  <c:v>43954</c:v>
                </c:pt>
                <c:pt idx="125">
                  <c:v>43955</c:v>
                </c:pt>
                <c:pt idx="126">
                  <c:v>43956</c:v>
                </c:pt>
                <c:pt idx="127">
                  <c:v>43957</c:v>
                </c:pt>
                <c:pt idx="128">
                  <c:v>43958</c:v>
                </c:pt>
                <c:pt idx="129">
                  <c:v>43959</c:v>
                </c:pt>
                <c:pt idx="130">
                  <c:v>43960</c:v>
                </c:pt>
                <c:pt idx="131">
                  <c:v>43961</c:v>
                </c:pt>
                <c:pt idx="132">
                  <c:v>43962</c:v>
                </c:pt>
                <c:pt idx="133">
                  <c:v>43963</c:v>
                </c:pt>
                <c:pt idx="134">
                  <c:v>43964</c:v>
                </c:pt>
                <c:pt idx="135">
                  <c:v>43965</c:v>
                </c:pt>
                <c:pt idx="136">
                  <c:v>43966</c:v>
                </c:pt>
                <c:pt idx="137">
                  <c:v>43967</c:v>
                </c:pt>
                <c:pt idx="138">
                  <c:v>43968</c:v>
                </c:pt>
                <c:pt idx="139">
                  <c:v>43969</c:v>
                </c:pt>
                <c:pt idx="140">
                  <c:v>43970</c:v>
                </c:pt>
                <c:pt idx="141">
                  <c:v>43971</c:v>
                </c:pt>
                <c:pt idx="142">
                  <c:v>43972</c:v>
                </c:pt>
                <c:pt idx="143">
                  <c:v>43973</c:v>
                </c:pt>
                <c:pt idx="144">
                  <c:v>43974</c:v>
                </c:pt>
                <c:pt idx="145">
                  <c:v>43975</c:v>
                </c:pt>
                <c:pt idx="146">
                  <c:v>43976</c:v>
                </c:pt>
                <c:pt idx="147">
                  <c:v>43977</c:v>
                </c:pt>
                <c:pt idx="148">
                  <c:v>43978</c:v>
                </c:pt>
                <c:pt idx="149">
                  <c:v>43979</c:v>
                </c:pt>
                <c:pt idx="150">
                  <c:v>43980</c:v>
                </c:pt>
                <c:pt idx="151">
                  <c:v>43981</c:v>
                </c:pt>
                <c:pt idx="152">
                  <c:v>43982</c:v>
                </c:pt>
                <c:pt idx="153">
                  <c:v>43983</c:v>
                </c:pt>
                <c:pt idx="154">
                  <c:v>43984</c:v>
                </c:pt>
                <c:pt idx="155">
                  <c:v>43985</c:v>
                </c:pt>
                <c:pt idx="156">
                  <c:v>43986</c:v>
                </c:pt>
                <c:pt idx="157">
                  <c:v>43987</c:v>
                </c:pt>
                <c:pt idx="158">
                  <c:v>43988</c:v>
                </c:pt>
                <c:pt idx="159">
                  <c:v>43989</c:v>
                </c:pt>
                <c:pt idx="160">
                  <c:v>43990</c:v>
                </c:pt>
                <c:pt idx="161">
                  <c:v>43991</c:v>
                </c:pt>
                <c:pt idx="162">
                  <c:v>43992</c:v>
                </c:pt>
                <c:pt idx="163">
                  <c:v>43993</c:v>
                </c:pt>
                <c:pt idx="164">
                  <c:v>43994</c:v>
                </c:pt>
                <c:pt idx="165">
                  <c:v>43995</c:v>
                </c:pt>
                <c:pt idx="166">
                  <c:v>43996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44002</c:v>
                </c:pt>
                <c:pt idx="173">
                  <c:v>44003</c:v>
                </c:pt>
                <c:pt idx="174">
                  <c:v>44004</c:v>
                </c:pt>
                <c:pt idx="175">
                  <c:v>44005</c:v>
                </c:pt>
                <c:pt idx="176">
                  <c:v>44006</c:v>
                </c:pt>
                <c:pt idx="177">
                  <c:v>44007</c:v>
                </c:pt>
                <c:pt idx="178">
                  <c:v>44008</c:v>
                </c:pt>
                <c:pt idx="179">
                  <c:v>44009</c:v>
                </c:pt>
                <c:pt idx="180">
                  <c:v>44010</c:v>
                </c:pt>
                <c:pt idx="181">
                  <c:v>44011</c:v>
                </c:pt>
                <c:pt idx="182">
                  <c:v>44012</c:v>
                </c:pt>
                <c:pt idx="183">
                  <c:v>44013</c:v>
                </c:pt>
                <c:pt idx="184">
                  <c:v>44014</c:v>
                </c:pt>
                <c:pt idx="185">
                  <c:v>44015</c:v>
                </c:pt>
                <c:pt idx="186">
                  <c:v>44016</c:v>
                </c:pt>
                <c:pt idx="187">
                  <c:v>44017</c:v>
                </c:pt>
                <c:pt idx="188">
                  <c:v>44018</c:v>
                </c:pt>
                <c:pt idx="189">
                  <c:v>44019</c:v>
                </c:pt>
                <c:pt idx="190">
                  <c:v>44020</c:v>
                </c:pt>
                <c:pt idx="191">
                  <c:v>44021</c:v>
                </c:pt>
                <c:pt idx="192">
                  <c:v>44022</c:v>
                </c:pt>
                <c:pt idx="193">
                  <c:v>44023</c:v>
                </c:pt>
                <c:pt idx="194">
                  <c:v>44024</c:v>
                </c:pt>
                <c:pt idx="195">
                  <c:v>44025</c:v>
                </c:pt>
                <c:pt idx="196">
                  <c:v>44026</c:v>
                </c:pt>
                <c:pt idx="197">
                  <c:v>44027</c:v>
                </c:pt>
                <c:pt idx="198">
                  <c:v>44028</c:v>
                </c:pt>
                <c:pt idx="199">
                  <c:v>44029</c:v>
                </c:pt>
                <c:pt idx="200">
                  <c:v>44030</c:v>
                </c:pt>
                <c:pt idx="201">
                  <c:v>44031</c:v>
                </c:pt>
                <c:pt idx="202">
                  <c:v>44032</c:v>
                </c:pt>
                <c:pt idx="203">
                  <c:v>44033</c:v>
                </c:pt>
                <c:pt idx="204">
                  <c:v>44034</c:v>
                </c:pt>
                <c:pt idx="205">
                  <c:v>44035</c:v>
                </c:pt>
                <c:pt idx="206">
                  <c:v>44036</c:v>
                </c:pt>
                <c:pt idx="207">
                  <c:v>44037</c:v>
                </c:pt>
                <c:pt idx="208">
                  <c:v>44038</c:v>
                </c:pt>
                <c:pt idx="209">
                  <c:v>44039</c:v>
                </c:pt>
                <c:pt idx="210">
                  <c:v>44040</c:v>
                </c:pt>
                <c:pt idx="211">
                  <c:v>44041</c:v>
                </c:pt>
                <c:pt idx="212">
                  <c:v>44042</c:v>
                </c:pt>
                <c:pt idx="213">
                  <c:v>44043</c:v>
                </c:pt>
                <c:pt idx="214">
                  <c:v>44044</c:v>
                </c:pt>
                <c:pt idx="215">
                  <c:v>44045</c:v>
                </c:pt>
                <c:pt idx="216">
                  <c:v>44046</c:v>
                </c:pt>
                <c:pt idx="217">
                  <c:v>44047</c:v>
                </c:pt>
                <c:pt idx="218">
                  <c:v>44048</c:v>
                </c:pt>
                <c:pt idx="219">
                  <c:v>44049</c:v>
                </c:pt>
                <c:pt idx="220">
                  <c:v>44050</c:v>
                </c:pt>
                <c:pt idx="221">
                  <c:v>44051</c:v>
                </c:pt>
                <c:pt idx="222">
                  <c:v>44052</c:v>
                </c:pt>
                <c:pt idx="223">
                  <c:v>44053</c:v>
                </c:pt>
                <c:pt idx="224">
                  <c:v>44054</c:v>
                </c:pt>
                <c:pt idx="225">
                  <c:v>44055</c:v>
                </c:pt>
                <c:pt idx="226">
                  <c:v>44056</c:v>
                </c:pt>
                <c:pt idx="227">
                  <c:v>44057</c:v>
                </c:pt>
                <c:pt idx="228">
                  <c:v>44058</c:v>
                </c:pt>
                <c:pt idx="229">
                  <c:v>44059</c:v>
                </c:pt>
                <c:pt idx="230">
                  <c:v>44060</c:v>
                </c:pt>
                <c:pt idx="231">
                  <c:v>44061</c:v>
                </c:pt>
                <c:pt idx="232">
                  <c:v>44062</c:v>
                </c:pt>
                <c:pt idx="233">
                  <c:v>44063</c:v>
                </c:pt>
                <c:pt idx="234">
                  <c:v>44064</c:v>
                </c:pt>
                <c:pt idx="235">
                  <c:v>44065</c:v>
                </c:pt>
                <c:pt idx="236">
                  <c:v>44066</c:v>
                </c:pt>
                <c:pt idx="237">
                  <c:v>44067</c:v>
                </c:pt>
                <c:pt idx="238">
                  <c:v>44068</c:v>
                </c:pt>
                <c:pt idx="239">
                  <c:v>44069</c:v>
                </c:pt>
                <c:pt idx="240">
                  <c:v>44070</c:v>
                </c:pt>
                <c:pt idx="241">
                  <c:v>44071</c:v>
                </c:pt>
                <c:pt idx="242">
                  <c:v>44072</c:v>
                </c:pt>
                <c:pt idx="243">
                  <c:v>44073</c:v>
                </c:pt>
                <c:pt idx="244">
                  <c:v>44074</c:v>
                </c:pt>
                <c:pt idx="245">
                  <c:v>44075</c:v>
                </c:pt>
                <c:pt idx="246">
                  <c:v>44076</c:v>
                </c:pt>
                <c:pt idx="247">
                  <c:v>44077</c:v>
                </c:pt>
                <c:pt idx="248">
                  <c:v>44078</c:v>
                </c:pt>
                <c:pt idx="249">
                  <c:v>44079</c:v>
                </c:pt>
                <c:pt idx="250">
                  <c:v>44080</c:v>
                </c:pt>
                <c:pt idx="251">
                  <c:v>44081</c:v>
                </c:pt>
                <c:pt idx="252">
                  <c:v>44082</c:v>
                </c:pt>
                <c:pt idx="253">
                  <c:v>44083</c:v>
                </c:pt>
                <c:pt idx="254">
                  <c:v>44084</c:v>
                </c:pt>
                <c:pt idx="255">
                  <c:v>44085</c:v>
                </c:pt>
                <c:pt idx="256">
                  <c:v>44086</c:v>
                </c:pt>
                <c:pt idx="257">
                  <c:v>44087</c:v>
                </c:pt>
                <c:pt idx="258">
                  <c:v>44088</c:v>
                </c:pt>
                <c:pt idx="259">
                  <c:v>44089</c:v>
                </c:pt>
                <c:pt idx="260">
                  <c:v>44090</c:v>
                </c:pt>
                <c:pt idx="261">
                  <c:v>44091</c:v>
                </c:pt>
                <c:pt idx="262">
                  <c:v>44092</c:v>
                </c:pt>
                <c:pt idx="263">
                  <c:v>44093</c:v>
                </c:pt>
                <c:pt idx="264">
                  <c:v>44094</c:v>
                </c:pt>
                <c:pt idx="265">
                  <c:v>44095</c:v>
                </c:pt>
                <c:pt idx="266">
                  <c:v>44096</c:v>
                </c:pt>
                <c:pt idx="267">
                  <c:v>44097</c:v>
                </c:pt>
                <c:pt idx="268">
                  <c:v>44098</c:v>
                </c:pt>
                <c:pt idx="269">
                  <c:v>44099</c:v>
                </c:pt>
                <c:pt idx="270">
                  <c:v>44100</c:v>
                </c:pt>
                <c:pt idx="271">
                  <c:v>44101</c:v>
                </c:pt>
                <c:pt idx="272">
                  <c:v>44102</c:v>
                </c:pt>
                <c:pt idx="273">
                  <c:v>44103</c:v>
                </c:pt>
                <c:pt idx="274">
                  <c:v>44104</c:v>
                </c:pt>
                <c:pt idx="275">
                  <c:v>44105</c:v>
                </c:pt>
                <c:pt idx="276">
                  <c:v>44106</c:v>
                </c:pt>
                <c:pt idx="277">
                  <c:v>44107</c:v>
                </c:pt>
                <c:pt idx="278">
                  <c:v>44108</c:v>
                </c:pt>
                <c:pt idx="279">
                  <c:v>44109</c:v>
                </c:pt>
                <c:pt idx="280">
                  <c:v>44110</c:v>
                </c:pt>
                <c:pt idx="281">
                  <c:v>44111</c:v>
                </c:pt>
                <c:pt idx="282">
                  <c:v>44112</c:v>
                </c:pt>
                <c:pt idx="283">
                  <c:v>44113</c:v>
                </c:pt>
                <c:pt idx="284">
                  <c:v>44114</c:v>
                </c:pt>
                <c:pt idx="285">
                  <c:v>44115</c:v>
                </c:pt>
                <c:pt idx="286">
                  <c:v>44116</c:v>
                </c:pt>
                <c:pt idx="287">
                  <c:v>44117</c:v>
                </c:pt>
                <c:pt idx="288">
                  <c:v>44118</c:v>
                </c:pt>
                <c:pt idx="289">
                  <c:v>44119</c:v>
                </c:pt>
                <c:pt idx="290">
                  <c:v>44120</c:v>
                </c:pt>
                <c:pt idx="291">
                  <c:v>44121</c:v>
                </c:pt>
                <c:pt idx="292">
                  <c:v>44122</c:v>
                </c:pt>
                <c:pt idx="293">
                  <c:v>44123</c:v>
                </c:pt>
                <c:pt idx="294">
                  <c:v>44124</c:v>
                </c:pt>
                <c:pt idx="295">
                  <c:v>44125</c:v>
                </c:pt>
                <c:pt idx="296">
                  <c:v>44126</c:v>
                </c:pt>
                <c:pt idx="297">
                  <c:v>44127</c:v>
                </c:pt>
                <c:pt idx="298">
                  <c:v>44128</c:v>
                </c:pt>
                <c:pt idx="299">
                  <c:v>44129</c:v>
                </c:pt>
                <c:pt idx="300">
                  <c:v>44130</c:v>
                </c:pt>
                <c:pt idx="301">
                  <c:v>44131</c:v>
                </c:pt>
                <c:pt idx="302">
                  <c:v>44132</c:v>
                </c:pt>
                <c:pt idx="303">
                  <c:v>44133</c:v>
                </c:pt>
                <c:pt idx="304">
                  <c:v>44134</c:v>
                </c:pt>
                <c:pt idx="305">
                  <c:v>44135</c:v>
                </c:pt>
                <c:pt idx="306">
                  <c:v>44136</c:v>
                </c:pt>
                <c:pt idx="307">
                  <c:v>44137</c:v>
                </c:pt>
                <c:pt idx="308">
                  <c:v>44138</c:v>
                </c:pt>
                <c:pt idx="309">
                  <c:v>44139</c:v>
                </c:pt>
                <c:pt idx="310">
                  <c:v>44140</c:v>
                </c:pt>
                <c:pt idx="311">
                  <c:v>44141</c:v>
                </c:pt>
                <c:pt idx="312">
                  <c:v>44142</c:v>
                </c:pt>
                <c:pt idx="313">
                  <c:v>44143</c:v>
                </c:pt>
                <c:pt idx="314">
                  <c:v>44144</c:v>
                </c:pt>
                <c:pt idx="315">
                  <c:v>44145</c:v>
                </c:pt>
                <c:pt idx="316">
                  <c:v>44146</c:v>
                </c:pt>
                <c:pt idx="317">
                  <c:v>44147</c:v>
                </c:pt>
                <c:pt idx="318">
                  <c:v>44148</c:v>
                </c:pt>
                <c:pt idx="319">
                  <c:v>44149</c:v>
                </c:pt>
                <c:pt idx="320">
                  <c:v>44150</c:v>
                </c:pt>
                <c:pt idx="321">
                  <c:v>44151</c:v>
                </c:pt>
                <c:pt idx="322">
                  <c:v>44152</c:v>
                </c:pt>
                <c:pt idx="323">
                  <c:v>44153</c:v>
                </c:pt>
                <c:pt idx="324">
                  <c:v>44154</c:v>
                </c:pt>
                <c:pt idx="325">
                  <c:v>44155</c:v>
                </c:pt>
                <c:pt idx="326">
                  <c:v>44156</c:v>
                </c:pt>
                <c:pt idx="327">
                  <c:v>44157</c:v>
                </c:pt>
                <c:pt idx="328">
                  <c:v>44158</c:v>
                </c:pt>
                <c:pt idx="329">
                  <c:v>44159</c:v>
                </c:pt>
                <c:pt idx="330">
                  <c:v>44160</c:v>
                </c:pt>
                <c:pt idx="331">
                  <c:v>44161</c:v>
                </c:pt>
                <c:pt idx="332">
                  <c:v>44162</c:v>
                </c:pt>
                <c:pt idx="333">
                  <c:v>44163</c:v>
                </c:pt>
                <c:pt idx="334">
                  <c:v>44164</c:v>
                </c:pt>
                <c:pt idx="335">
                  <c:v>44165</c:v>
                </c:pt>
                <c:pt idx="336">
                  <c:v>44166</c:v>
                </c:pt>
                <c:pt idx="337">
                  <c:v>44167</c:v>
                </c:pt>
                <c:pt idx="338">
                  <c:v>44168</c:v>
                </c:pt>
                <c:pt idx="339">
                  <c:v>44169</c:v>
                </c:pt>
                <c:pt idx="340">
                  <c:v>44170</c:v>
                </c:pt>
                <c:pt idx="341">
                  <c:v>44171</c:v>
                </c:pt>
                <c:pt idx="342">
                  <c:v>44172</c:v>
                </c:pt>
                <c:pt idx="343">
                  <c:v>44173</c:v>
                </c:pt>
                <c:pt idx="344">
                  <c:v>44174</c:v>
                </c:pt>
                <c:pt idx="345">
                  <c:v>44175</c:v>
                </c:pt>
                <c:pt idx="346">
                  <c:v>44176</c:v>
                </c:pt>
                <c:pt idx="347">
                  <c:v>44177</c:v>
                </c:pt>
                <c:pt idx="348">
                  <c:v>44178</c:v>
                </c:pt>
                <c:pt idx="349">
                  <c:v>44179</c:v>
                </c:pt>
                <c:pt idx="350">
                  <c:v>44180</c:v>
                </c:pt>
                <c:pt idx="351">
                  <c:v>44181</c:v>
                </c:pt>
                <c:pt idx="352">
                  <c:v>44182</c:v>
                </c:pt>
                <c:pt idx="353">
                  <c:v>44183</c:v>
                </c:pt>
                <c:pt idx="354">
                  <c:v>44184</c:v>
                </c:pt>
                <c:pt idx="355">
                  <c:v>44185</c:v>
                </c:pt>
                <c:pt idx="356">
                  <c:v>44186</c:v>
                </c:pt>
                <c:pt idx="357">
                  <c:v>44187</c:v>
                </c:pt>
                <c:pt idx="358">
                  <c:v>44188</c:v>
                </c:pt>
                <c:pt idx="359">
                  <c:v>44189</c:v>
                </c:pt>
                <c:pt idx="360">
                  <c:v>44190</c:v>
                </c:pt>
                <c:pt idx="361">
                  <c:v>44191</c:v>
                </c:pt>
                <c:pt idx="362">
                  <c:v>44192</c:v>
                </c:pt>
                <c:pt idx="363">
                  <c:v>44193</c:v>
                </c:pt>
                <c:pt idx="364">
                  <c:v>44194</c:v>
                </c:pt>
                <c:pt idx="365">
                  <c:v>44195</c:v>
                </c:pt>
                <c:pt idx="366">
                  <c:v>44196</c:v>
                </c:pt>
              </c:numCache>
            </c:numRef>
          </c:cat>
          <c:val>
            <c:numRef>
              <c:f>DATA2!$AV$5:$AV$371</c:f>
              <c:numCache>
                <c:formatCode>General</c:formatCode>
                <c:ptCount val="367"/>
                <c:pt idx="2" formatCode="0.000">
                  <c:v>9</c:v>
                </c:pt>
                <c:pt idx="3" formatCode="0.000">
                  <c:v>5.666666666666667</c:v>
                </c:pt>
                <c:pt idx="4" formatCode="0.000">
                  <c:v>5.666666666666667</c:v>
                </c:pt>
                <c:pt idx="5" formatCode="0.000">
                  <c:v>10.666666666666666</c:v>
                </c:pt>
                <c:pt idx="6" formatCode="0.000">
                  <c:v>5</c:v>
                </c:pt>
                <c:pt idx="7" formatCode="0.000">
                  <c:v>5</c:v>
                </c:pt>
                <c:pt idx="8" formatCode="0.000">
                  <c:v>0</c:v>
                </c:pt>
                <c:pt idx="9" formatCode="0.000">
                  <c:v>0</c:v>
                </c:pt>
                <c:pt idx="10" formatCode="0.000">
                  <c:v>0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 formatCode="0.000">
                  <c:v>0</c:v>
                </c:pt>
                <c:pt idx="15" formatCode="0.000">
                  <c:v>0</c:v>
                </c:pt>
                <c:pt idx="16" formatCode="0.000">
                  <c:v>0</c:v>
                </c:pt>
                <c:pt idx="17" formatCode="0.000">
                  <c:v>1.3333333333333333</c:v>
                </c:pt>
                <c:pt idx="18" formatCode="0.000">
                  <c:v>7</c:v>
                </c:pt>
                <c:pt idx="19" formatCode="0.000">
                  <c:v>52.333333333333336</c:v>
                </c:pt>
                <c:pt idx="20" formatCode="0.000">
                  <c:v>57.333333333333336</c:v>
                </c:pt>
                <c:pt idx="21" formatCode="0.000">
                  <c:v>102</c:v>
                </c:pt>
                <c:pt idx="22" formatCode="0.000">
                  <c:v>103.33333333333333</c:v>
                </c:pt>
                <c:pt idx="23" formatCode="0.000">
                  <c:v>129.33333333333334</c:v>
                </c:pt>
                <c:pt idx="24" formatCode="0.000">
                  <c:v>165.33333333333334</c:v>
                </c:pt>
                <c:pt idx="25" formatCode="0.000">
                  <c:v>265.66666666666669</c:v>
                </c:pt>
                <c:pt idx="26" formatCode="0.000">
                  <c:v>455</c:v>
                </c:pt>
                <c:pt idx="27" formatCode="0.000">
                  <c:v>631</c:v>
                </c:pt>
                <c:pt idx="28" formatCode="0.000">
                  <c:v>1068.3333333333333</c:v>
                </c:pt>
                <c:pt idx="29" formatCode="0.000">
                  <c:v>1335.3333333333333</c:v>
                </c:pt>
                <c:pt idx="30" formatCode="0.000">
                  <c:v>1653</c:v>
                </c:pt>
                <c:pt idx="31" formatCode="0.000">
                  <c:v>1728.6666666666667</c:v>
                </c:pt>
                <c:pt idx="32" formatCode="0.000">
                  <c:v>1938.3333333333333</c:v>
                </c:pt>
                <c:pt idx="33" formatCode="0.000">
                  <c:v>2221.6666666666665</c:v>
                </c:pt>
                <c:pt idx="34" formatCode="0.000">
                  <c:v>2499</c:v>
                </c:pt>
                <c:pt idx="35" formatCode="0.000">
                  <c:v>2879.6666666666665</c:v>
                </c:pt>
                <c:pt idx="36" formatCode="0.000">
                  <c:v>3307</c:v>
                </c:pt>
                <c:pt idx="37" formatCode="0.000">
                  <c:v>3612</c:v>
                </c:pt>
                <c:pt idx="38" formatCode="0.000">
                  <c:v>3586.3333333333335</c:v>
                </c:pt>
                <c:pt idx="39" formatCode="0.000">
                  <c:v>3435</c:v>
                </c:pt>
                <c:pt idx="40" formatCode="0.000">
                  <c:v>3061.6666666666665</c:v>
                </c:pt>
                <c:pt idx="41" formatCode="0.000">
                  <c:v>2999.6666666666665</c:v>
                </c:pt>
                <c:pt idx="42" formatCode="0.000">
                  <c:v>2690.3333333333335</c:v>
                </c:pt>
                <c:pt idx="43" formatCode="0.000">
                  <c:v>2497.3333333333335</c:v>
                </c:pt>
                <c:pt idx="44" formatCode="0.000">
                  <c:v>6553</c:v>
                </c:pt>
                <c:pt idx="45" formatCode="0.000">
                  <c:v>7108.333333333333</c:v>
                </c:pt>
                <c:pt idx="46" formatCode="0.000">
                  <c:v>7278.333333333333</c:v>
                </c:pt>
                <c:pt idx="47" formatCode="0.000">
                  <c:v>2900.3333333333335</c:v>
                </c:pt>
                <c:pt idx="48" formatCode="0.000">
                  <c:v>2199</c:v>
                </c:pt>
                <c:pt idx="49" formatCode="0.000">
                  <c:v>1983</c:v>
                </c:pt>
                <c:pt idx="50" formatCode="0.000">
                  <c:v>1897.3333333333333</c:v>
                </c:pt>
                <c:pt idx="51" formatCode="0.000">
                  <c:v>1344.6666666666667</c:v>
                </c:pt>
                <c:pt idx="52" formatCode="0.000">
                  <c:v>1011.6666666666666</c:v>
                </c:pt>
                <c:pt idx="53" formatCode="0.000">
                  <c:v>703.66666666666663</c:v>
                </c:pt>
                <c:pt idx="54" formatCode="0.000">
                  <c:v>788</c:v>
                </c:pt>
                <c:pt idx="55" formatCode="0.000">
                  <c:v>563.66666666666663</c:v>
                </c:pt>
                <c:pt idx="56" formatCode="0.000">
                  <c:v>460</c:v>
                </c:pt>
                <c:pt idx="57" formatCode="0.000">
                  <c:v>381</c:v>
                </c:pt>
                <c:pt idx="58" formatCode="0.000">
                  <c:v>454.66666666666669</c:v>
                </c:pt>
                <c:pt idx="59" formatCode="0.000">
                  <c:v>392.66666666666669</c:v>
                </c:pt>
                <c:pt idx="60" formatCode="0.000">
                  <c:v>398.66666666666669</c:v>
                </c:pt>
                <c:pt idx="61" formatCode="0.000">
                  <c:v>443.66666666666669</c:v>
                </c:pt>
                <c:pt idx="62" formatCode="0.000">
                  <c:v>402.33333333333331</c:v>
                </c:pt>
                <c:pt idx="63" formatCode="0.000">
                  <c:v>302</c:v>
                </c:pt>
                <c:pt idx="64" formatCode="0.000">
                  <c:v>150.33333333333334</c:v>
                </c:pt>
                <c:pt idx="65" formatCode="0.000">
                  <c:v>121</c:v>
                </c:pt>
                <c:pt idx="66" formatCode="0.000">
                  <c:v>135.33333333333334</c:v>
                </c:pt>
                <c:pt idx="67" formatCode="0.000">
                  <c:v>129.33333333333334</c:v>
                </c:pt>
                <c:pt idx="68" formatCode="0.000">
                  <c:v>105.66666666666667</c:v>
                </c:pt>
                <c:pt idx="69" formatCode="0.000">
                  <c:v>64</c:v>
                </c:pt>
                <c:pt idx="70" formatCode="0.000">
                  <c:v>37</c:v>
                </c:pt>
                <c:pt idx="71" formatCode="0.000">
                  <c:v>31.333333333333332</c:v>
                </c:pt>
                <c:pt idx="72" formatCode="0.000">
                  <c:v>24.333333333333332</c:v>
                </c:pt>
                <c:pt idx="73" formatCode="0.000">
                  <c:v>25</c:v>
                </c:pt>
                <c:pt idx="74" formatCode="0.000">
                  <c:v>21.666666666666668</c:v>
                </c:pt>
                <c:pt idx="75" formatCode="0.000">
                  <c:v>21</c:v>
                </c:pt>
                <c:pt idx="76" formatCode="0.000">
                  <c:v>22</c:v>
                </c:pt>
                <c:pt idx="77" formatCode="0.000">
                  <c:v>30</c:v>
                </c:pt>
                <c:pt idx="78" formatCode="0.000">
                  <c:v>30.333333333333332</c:v>
                </c:pt>
                <c:pt idx="79" formatCode="0.000">
                  <c:v>36.666666666666664</c:v>
                </c:pt>
                <c:pt idx="80" formatCode="0.000">
                  <c:v>55.333333333333336</c:v>
                </c:pt>
                <c:pt idx="81" formatCode="0.000">
                  <c:v>65</c:v>
                </c:pt>
                <c:pt idx="82" formatCode="0.000">
                  <c:v>72</c:v>
                </c:pt>
                <c:pt idx="83" formatCode="0.000">
                  <c:v>85</c:v>
                </c:pt>
                <c:pt idx="84" formatCode="0.000">
                  <c:v>90.666666666666671</c:v>
                </c:pt>
                <c:pt idx="85" formatCode="0.000">
                  <c:v>95</c:v>
                </c:pt>
                <c:pt idx="86" formatCode="0.000">
                  <c:v>83</c:v>
                </c:pt>
                <c:pt idx="87" formatCode="0.000">
                  <c:v>91.333333333333329</c:v>
                </c:pt>
                <c:pt idx="88" formatCode="0.000">
                  <c:v>105</c:v>
                </c:pt>
                <c:pt idx="89" formatCode="0.000">
                  <c:v>108.66666666666667</c:v>
                </c:pt>
                <c:pt idx="90" formatCode="0.000">
                  <c:v>110</c:v>
                </c:pt>
                <c:pt idx="91" formatCode="0.000">
                  <c:v>98.333333333333329</c:v>
                </c:pt>
                <c:pt idx="92" formatCode="0.000">
                  <c:v>78.666666666666671</c:v>
                </c:pt>
                <c:pt idx="93" formatCode="0.000">
                  <c:v>79.333333333333329</c:v>
                </c:pt>
                <c:pt idx="94" formatCode="0.000">
                  <c:v>74.666666666666671</c:v>
                </c:pt>
                <c:pt idx="95" formatCode="0.000">
                  <c:v>77.333333333333329</c:v>
                </c:pt>
                <c:pt idx="96" formatCode="0.000">
                  <c:v>60</c:v>
                </c:pt>
                <c:pt idx="97" formatCode="0.000">
                  <c:v>59</c:v>
                </c:pt>
                <c:pt idx="98" formatCode="0.000">
                  <c:v>57</c:v>
                </c:pt>
                <c:pt idx="99" formatCode="0.000">
                  <c:v>69.666666666666671</c:v>
                </c:pt>
                <c:pt idx="100" formatCode="0.000">
                  <c:v>76</c:v>
                </c:pt>
                <c:pt idx="101" formatCode="0.000">
                  <c:v>75.666666666666671</c:v>
                </c:pt>
                <c:pt idx="102" formatCode="0.000">
                  <c:v>73.333333333333329</c:v>
                </c:pt>
                <c:pt idx="103" formatCode="0.000">
                  <c:v>75.666666666666671</c:v>
                </c:pt>
                <c:pt idx="104" formatCode="0.000">
                  <c:v>94.666666666666671</c:v>
                </c:pt>
                <c:pt idx="105" formatCode="0.000">
                  <c:v>99.666666666666671</c:v>
                </c:pt>
                <c:pt idx="106" formatCode="0.000">
                  <c:v>85</c:v>
                </c:pt>
                <c:pt idx="107" formatCode="0.000">
                  <c:v>64.333333333333329</c:v>
                </c:pt>
                <c:pt idx="108" formatCode="0.000">
                  <c:v>150.33333333333334</c:v>
                </c:pt>
                <c:pt idx="109" formatCode="0.000">
                  <c:v>144.33333333333334</c:v>
                </c:pt>
                <c:pt idx="110" formatCode="0.000">
                  <c:v>133.66666666666666</c:v>
                </c:pt>
                <c:pt idx="111" formatCode="0.000">
                  <c:v>21</c:v>
                </c:pt>
                <c:pt idx="112" formatCode="0.000">
                  <c:v>21.333333333333332</c:v>
                </c:pt>
                <c:pt idx="113" formatCode="0.000">
                  <c:v>20.333333333333332</c:v>
                </c:pt>
                <c:pt idx="114" formatCode="0.000">
                  <c:v>19.666666666666668</c:v>
                </c:pt>
                <c:pt idx="115" formatCode="0.000">
                  <c:v>11.666666666666666</c:v>
                </c:pt>
                <c:pt idx="116" formatCode="0.000">
                  <c:v>11.666666666666666</c:v>
                </c:pt>
                <c:pt idx="117" formatCode="0.000">
                  <c:v>11</c:v>
                </c:pt>
                <c:pt idx="118" formatCode="0.000">
                  <c:v>9.3333333333333339</c:v>
                </c:pt>
                <c:pt idx="119" formatCode="0.000">
                  <c:v>4.333333333333333</c:v>
                </c:pt>
                <c:pt idx="120" formatCode="0.000">
                  <c:v>1.6666666666666667</c:v>
                </c:pt>
                <c:pt idx="121" formatCode="0.000">
                  <c:v>2</c:v>
                </c:pt>
                <c:pt idx="122" formatCode="0.000">
                  <c:v>6</c:v>
                </c:pt>
                <c:pt idx="123" formatCode="0.000">
                  <c:v>6.333333333333333</c:v>
                </c:pt>
                <c:pt idx="124" formatCode="0.000">
                  <c:v>5.666666666666667</c:v>
                </c:pt>
                <c:pt idx="125" formatCode="0.000">
                  <c:v>2.6666666666666665</c:v>
                </c:pt>
                <c:pt idx="126" formatCode="0.000">
                  <c:v>2.3333333333333335</c:v>
                </c:pt>
                <c:pt idx="127" formatCode="0.000">
                  <c:v>2.3333333333333335</c:v>
                </c:pt>
                <c:pt idx="128" formatCode="0.000">
                  <c:v>2</c:v>
                </c:pt>
                <c:pt idx="129" formatCode="0.000">
                  <c:v>3.3333333333333335</c:v>
                </c:pt>
                <c:pt idx="130" formatCode="0.000">
                  <c:v>2.6666666666666665</c:v>
                </c:pt>
                <c:pt idx="131" formatCode="0.000">
                  <c:v>7</c:v>
                </c:pt>
                <c:pt idx="132" formatCode="0.000">
                  <c:v>11.333333333333334</c:v>
                </c:pt>
                <c:pt idx="133" formatCode="0.000">
                  <c:v>11.666666666666666</c:v>
                </c:pt>
                <c:pt idx="134" formatCode="0.000">
                  <c:v>9</c:v>
                </c:pt>
                <c:pt idx="135" formatCode="0.000">
                  <c:v>4.666666666666667</c:v>
                </c:pt>
                <c:pt idx="136" formatCode="0.000">
                  <c:v>6</c:v>
                </c:pt>
                <c:pt idx="137" formatCode="0.000">
                  <c:v>6.666666666666667</c:v>
                </c:pt>
                <c:pt idx="138" formatCode="0.000">
                  <c:v>6.666666666666667</c:v>
                </c:pt>
                <c:pt idx="139" formatCode="0.000">
                  <c:v>8.3333333333333339</c:v>
                </c:pt>
                <c:pt idx="140" formatCode="0.000">
                  <c:v>8.3333333333333339</c:v>
                </c:pt>
                <c:pt idx="141" formatCode="0.000">
                  <c:v>7</c:v>
                </c:pt>
                <c:pt idx="142" formatCode="0.000">
                  <c:v>4.333333333333333</c:v>
                </c:pt>
                <c:pt idx="143" formatCode="0.000">
                  <c:v>5.333333333333333</c:v>
                </c:pt>
                <c:pt idx="144" formatCode="0.000">
                  <c:v>5.333333333333333</c:v>
                </c:pt>
                <c:pt idx="145" formatCode="0.000">
                  <c:v>5.666666666666667</c:v>
                </c:pt>
                <c:pt idx="146" formatCode="0.000">
                  <c:v>5.333333333333333</c:v>
                </c:pt>
                <c:pt idx="147" formatCode="0.000">
                  <c:v>7</c:v>
                </c:pt>
                <c:pt idx="148" formatCode="0.000">
                  <c:v>6.333333333333333</c:v>
                </c:pt>
                <c:pt idx="149" formatCode="0.000">
                  <c:v>3.6666666666666665</c:v>
                </c:pt>
                <c:pt idx="150" formatCode="0.000">
                  <c:v>1.3333333333333333</c:v>
                </c:pt>
                <c:pt idx="151" formatCode="0.000">
                  <c:v>6.666666666666667</c:v>
                </c:pt>
                <c:pt idx="152" formatCode="0.000">
                  <c:v>7.333333333333333</c:v>
                </c:pt>
                <c:pt idx="153" formatCode="0.000">
                  <c:v>13.666666666666666</c:v>
                </c:pt>
                <c:pt idx="154" formatCode="0.000">
                  <c:v>10.333333333333334</c:v>
                </c:pt>
                <c:pt idx="155" formatCode="0.000">
                  <c:v>10.333333333333334</c:v>
                </c:pt>
                <c:pt idx="156" formatCode="0.000">
                  <c:v>4.333333333333333</c:v>
                </c:pt>
                <c:pt idx="157" formatCode="0.000">
                  <c:v>5.666666666666667</c:v>
                </c:pt>
                <c:pt idx="158" formatCode="0.000">
                  <c:v>6</c:v>
                </c:pt>
                <c:pt idx="159" formatCode="0.000">
                  <c:v>8.6666666666666661</c:v>
                </c:pt>
                <c:pt idx="160" formatCode="0.000">
                  <c:v>6.666666666666667</c:v>
                </c:pt>
                <c:pt idx="161" formatCode="0.000">
                  <c:v>5.666666666666667</c:v>
                </c:pt>
                <c:pt idx="162" formatCode="0.000">
                  <c:v>4</c:v>
                </c:pt>
                <c:pt idx="163" formatCode="0.000">
                  <c:v>6</c:v>
                </c:pt>
                <c:pt idx="164" formatCode="0.000">
                  <c:v>7.333333333333333</c:v>
                </c:pt>
                <c:pt idx="165" formatCode="0.000">
                  <c:v>10</c:v>
                </c:pt>
                <c:pt idx="166" formatCode="0.000">
                  <c:v>26.333333333333332</c:v>
                </c:pt>
                <c:pt idx="167" formatCode="0.000">
                  <c:v>39.666666666666664</c:v>
                </c:pt>
                <c:pt idx="168" formatCode="0.000">
                  <c:v>50</c:v>
                </c:pt>
                <c:pt idx="169" formatCode="0.000">
                  <c:v>44.666666666666664</c:v>
                </c:pt>
                <c:pt idx="170" formatCode="0.000">
                  <c:v>41</c:v>
                </c:pt>
                <c:pt idx="171" formatCode="0.000">
                  <c:v>38.666666666666664</c:v>
                </c:pt>
                <c:pt idx="172" formatCode="0.000">
                  <c:v>34</c:v>
                </c:pt>
                <c:pt idx="173" formatCode="0.000">
                  <c:v>31.666666666666668</c:v>
                </c:pt>
                <c:pt idx="174" formatCode="0.000">
                  <c:v>26</c:v>
                </c:pt>
                <c:pt idx="175" formatCode="0.000">
                  <c:v>33.333333333333336</c:v>
                </c:pt>
                <c:pt idx="176" formatCode="0.000">
                  <c:v>33.333333333333336</c:v>
                </c:pt>
                <c:pt idx="177" formatCode="0.000">
                  <c:v>33.666666666666664</c:v>
                </c:pt>
                <c:pt idx="178" formatCode="0.000">
                  <c:v>25.666666666666668</c:v>
                </c:pt>
                <c:pt idx="179" formatCode="0.000">
                  <c:v>24</c:v>
                </c:pt>
                <c:pt idx="180" formatCode="0.000">
                  <c:v>23.333333333333332</c:v>
                </c:pt>
                <c:pt idx="181" formatCode="0.000">
                  <c:v>18.666666666666668</c:v>
                </c:pt>
                <c:pt idx="182" formatCode="0.000">
                  <c:v>18.333333333333332</c:v>
                </c:pt>
                <c:pt idx="183" formatCode="0.000">
                  <c:v>14</c:v>
                </c:pt>
                <c:pt idx="184" formatCode="0.000">
                  <c:v>19.666666666666668</c:v>
                </c:pt>
                <c:pt idx="185" formatCode="0.000">
                  <c:v>16.666666666666668</c:v>
                </c:pt>
                <c:pt idx="186" formatCode="0.000">
                  <c:v>18</c:v>
                </c:pt>
                <c:pt idx="187" formatCode="0.000">
                  <c:v>13.666666666666666</c:v>
                </c:pt>
                <c:pt idx="188" formatCode="0.000">
                  <c:v>13.666666666666666</c:v>
                </c:pt>
                <c:pt idx="189" formatCode="0.000">
                  <c:v>19</c:v>
                </c:pt>
                <c:pt idx="190" formatCode="0.000">
                  <c:v>20</c:v>
                </c:pt>
                <c:pt idx="191" formatCode="0.000">
                  <c:v>26.333333333333332</c:v>
                </c:pt>
                <c:pt idx="192" formatCode="0.000">
                  <c:v>33.333333333333336</c:v>
                </c:pt>
                <c:pt idx="193" formatCode="0.000">
                  <c:v>39.666666666666664</c:v>
                </c:pt>
                <c:pt idx="194" formatCode="0.000">
                  <c:v>40.333333333333336</c:v>
                </c:pt>
                <c:pt idx="195" formatCode="0.000">
                  <c:v>40.333333333333336</c:v>
                </c:pt>
                <c:pt idx="196" formatCode="0.000">
                  <c:v>45.333333333333336</c:v>
                </c:pt>
                <c:pt idx="197" formatCode="0.000">
                  <c:v>51.666666666666664</c:v>
                </c:pt>
                <c:pt idx="198" formatCode="0.000">
                  <c:v>43</c:v>
                </c:pt>
                <c:pt idx="199" formatCode="0.000">
                  <c:v>50.333333333333336</c:v>
                </c:pt>
                <c:pt idx="200" formatCode="0.000">
                  <c:v>59</c:v>
                </c:pt>
                <c:pt idx="201" formatCode="0.000">
                  <c:v>79</c:v>
                </c:pt>
                <c:pt idx="202" formatCode="0.000">
                  <c:v>96.666666666666671</c:v>
                </c:pt>
                <c:pt idx="203" formatCode="0.000">
                  <c:v>98</c:v>
                </c:pt>
                <c:pt idx="204" formatCode="0.000">
                  <c:v>96</c:v>
                </c:pt>
                <c:pt idx="205" formatCode="0.000">
                  <c:v>97.666666666666671</c:v>
                </c:pt>
                <c:pt idx="206" formatCode="0.000">
                  <c:v>116</c:v>
                </c:pt>
                <c:pt idx="207" formatCode="0.000">
                  <c:v>143.66666666666666</c:v>
                </c:pt>
                <c:pt idx="208" formatCode="0.000">
                  <c:v>158.33333333333334</c:v>
                </c:pt>
                <c:pt idx="209" formatCode="0.000">
                  <c:v>175</c:v>
                </c:pt>
                <c:pt idx="210" formatCode="0.000">
                  <c:v>193.66666666666666</c:v>
                </c:pt>
                <c:pt idx="211" formatCode="0.000">
                  <c:v>203</c:v>
                </c:pt>
                <c:pt idx="212" formatCode="0.000">
                  <c:v>214.33333333333334</c:v>
                </c:pt>
                <c:pt idx="213" formatCode="0.000">
                  <c:v>235.33333333333334</c:v>
                </c:pt>
                <c:pt idx="214" formatCode="0.000">
                  <c:v>221.66666666666666</c:v>
                </c:pt>
                <c:pt idx="215" formatCode="0.000">
                  <c:v>204.66666666666666</c:v>
                </c:pt>
                <c:pt idx="216" formatCode="0.000">
                  <c:v>165.33333333333334</c:v>
                </c:pt>
                <c:pt idx="217" formatCode="0.000">
                  <c:v>148</c:v>
                </c:pt>
                <c:pt idx="218" formatCode="0.000">
                  <c:v>126.33333333333333</c:v>
                </c:pt>
                <c:pt idx="219" formatCode="0.000">
                  <c:v>114.33333333333333</c:v>
                </c:pt>
                <c:pt idx="220" formatCode="0.000">
                  <c:v>120.33333333333333</c:v>
                </c:pt>
                <c:pt idx="221" formatCode="0.000">
                  <c:v>124.66666666666667</c:v>
                </c:pt>
                <c:pt idx="222" formatCode="0.000">
                  <c:v>114.66666666666667</c:v>
                </c:pt>
                <c:pt idx="223" formatCode="0.000">
                  <c:v>111</c:v>
                </c:pt>
                <c:pt idx="224" formatCode="0.000">
                  <c:v>108.66666666666667</c:v>
                </c:pt>
                <c:pt idx="225" formatCode="0.000">
                  <c:v>97.333333333333329</c:v>
                </c:pt>
                <c:pt idx="226" formatCode="0.000">
                  <c:v>84</c:v>
                </c:pt>
                <c:pt idx="227" formatCode="0.000">
                  <c:v>79.333333333333329</c:v>
                </c:pt>
                <c:pt idx="228" formatCode="0.000">
                  <c:v>83.333333333333329</c:v>
                </c:pt>
                <c:pt idx="229" formatCode="0.000">
                  <c:v>78</c:v>
                </c:pt>
                <c:pt idx="230" formatCode="0.000">
                  <c:v>77</c:v>
                </c:pt>
                <c:pt idx="231" formatCode="0.000">
                  <c:v>75.666666666666671</c:v>
                </c:pt>
                <c:pt idx="232" formatCode="0.000">
                  <c:v>71.666666666666671</c:v>
                </c:pt>
                <c:pt idx="233" formatCode="0.000">
                  <c:v>50.666666666666664</c:v>
                </c:pt>
                <c:pt idx="234" formatCode="0.000">
                  <c:v>42</c:v>
                </c:pt>
                <c:pt idx="235" formatCode="0.000">
                  <c:v>40.666666666666664</c:v>
                </c:pt>
                <c:pt idx="236" formatCode="0.000">
                  <c:v>42.333333333333336</c:v>
                </c:pt>
                <c:pt idx="237" formatCode="0.000">
                  <c:v>42.666666666666664</c:v>
                </c:pt>
                <c:pt idx="238" formatCode="0.000">
                  <c:v>34</c:v>
                </c:pt>
                <c:pt idx="239" formatCode="0.000">
                  <c:v>32.666666666666664</c:v>
                </c:pt>
                <c:pt idx="240" formatCode="0.000">
                  <c:v>29.666666666666668</c:v>
                </c:pt>
                <c:pt idx="241" formatCode="0.000">
                  <c:v>32</c:v>
                </c:pt>
                <c:pt idx="242" formatCode="0.000">
                  <c:v>28</c:v>
                </c:pt>
                <c:pt idx="243" formatCode="0.000">
                  <c:v>26.333333333333332</c:v>
                </c:pt>
                <c:pt idx="244" formatCode="0.000">
                  <c:v>27</c:v>
                </c:pt>
                <c:pt idx="245" formatCode="0.000">
                  <c:v>26</c:v>
                </c:pt>
                <c:pt idx="246" formatCode="0.000">
                  <c:v>23.666666666666668</c:v>
                </c:pt>
                <c:pt idx="247" formatCode="0.000">
                  <c:v>19.333333333333332</c:v>
                </c:pt>
                <c:pt idx="248" formatCode="0.000">
                  <c:v>24</c:v>
                </c:pt>
                <c:pt idx="249" formatCode="0.000">
                  <c:v>24.666666666666668</c:v>
                </c:pt>
                <c:pt idx="250" formatCode="0.000">
                  <c:v>24</c:v>
                </c:pt>
                <c:pt idx="251" formatCode="0.000">
                  <c:v>24</c:v>
                </c:pt>
                <c:pt idx="252" formatCode="0.000">
                  <c:v>23.666666666666668</c:v>
                </c:pt>
                <c:pt idx="253" formatCode="0.000">
                  <c:v>20.666666666666668</c:v>
                </c:pt>
                <c:pt idx="254" formatCode="0.000">
                  <c:v>14</c:v>
                </c:pt>
                <c:pt idx="255" formatCode="0.000">
                  <c:v>16</c:v>
                </c:pt>
                <c:pt idx="256" formatCode="0.000">
                  <c:v>19.333333333333332</c:v>
                </c:pt>
                <c:pt idx="257" formatCode="0.000">
                  <c:v>22.666666666666668</c:v>
                </c:pt>
                <c:pt idx="258" formatCode="0.000">
                  <c:v>23.333333333333332</c:v>
                </c:pt>
                <c:pt idx="259" formatCode="0.000">
                  <c:v>24.666666666666668</c:v>
                </c:pt>
                <c:pt idx="260" formatCode="0.000">
                  <c:v>25</c:v>
                </c:pt>
                <c:pt idx="261" formatCode="0.000">
                  <c:v>17.666666666666668</c:v>
                </c:pt>
                <c:pt idx="262" formatCode="0.000">
                  <c:v>25</c:v>
                </c:pt>
                <c:pt idx="263" formatCode="0.000">
                  <c:v>21.666666666666668</c:v>
                </c:pt>
                <c:pt idx="264" formatCode="0.000">
                  <c:v>27.666666666666668</c:v>
                </c:pt>
                <c:pt idx="265" formatCode="0.000">
                  <c:v>25</c:v>
                </c:pt>
                <c:pt idx="266" formatCode="0.000">
                  <c:v>24.333333333333332</c:v>
                </c:pt>
                <c:pt idx="267" formatCode="0.000">
                  <c:v>22</c:v>
                </c:pt>
                <c:pt idx="268" formatCode="0.000">
                  <c:v>13.333333333333334</c:v>
                </c:pt>
                <c:pt idx="269" formatCode="0.000">
                  <c:v>14.333333333333334</c:v>
                </c:pt>
                <c:pt idx="270" formatCode="0.000">
                  <c:v>14</c:v>
                </c:pt>
                <c:pt idx="271" formatCode="0.000">
                  <c:v>15.666666666666666</c:v>
                </c:pt>
                <c:pt idx="272" formatCode="0.000">
                  <c:v>19.666666666666668</c:v>
                </c:pt>
                <c:pt idx="273" formatCode="0.000">
                  <c:v>21.333333333333332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680A-43A9-86A0-0550D6BE8A50}"/>
            </c:ext>
          </c:extLst>
        </c:ser>
        <c:ser>
          <c:idx val="2"/>
          <c:order val="2"/>
          <c:tx>
            <c:strRef>
              <c:f>DATA2!$AW$4</c:f>
              <c:strCache>
                <c:ptCount val="1"/>
                <c:pt idx="0">
                  <c:v>S. Korea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>
              <a:outerShdw blurRad="25400" dist="127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cat>
            <c:numRef>
              <c:f>DATA2!$AL$5:$AL$371</c:f>
              <c:numCache>
                <c:formatCode>m/d/yyyy</c:formatCode>
                <c:ptCount val="367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43834</c:v>
                </c:pt>
                <c:pt idx="5">
                  <c:v>43835</c:v>
                </c:pt>
                <c:pt idx="6">
                  <c:v>43836</c:v>
                </c:pt>
                <c:pt idx="7">
                  <c:v>43837</c:v>
                </c:pt>
                <c:pt idx="8">
                  <c:v>43838</c:v>
                </c:pt>
                <c:pt idx="9">
                  <c:v>43839</c:v>
                </c:pt>
                <c:pt idx="10">
                  <c:v>43840</c:v>
                </c:pt>
                <c:pt idx="11">
                  <c:v>43841</c:v>
                </c:pt>
                <c:pt idx="12">
                  <c:v>43842</c:v>
                </c:pt>
                <c:pt idx="13">
                  <c:v>43843</c:v>
                </c:pt>
                <c:pt idx="14">
                  <c:v>43844</c:v>
                </c:pt>
                <c:pt idx="15">
                  <c:v>43845</c:v>
                </c:pt>
                <c:pt idx="16">
                  <c:v>43846</c:v>
                </c:pt>
                <c:pt idx="17">
                  <c:v>43847</c:v>
                </c:pt>
                <c:pt idx="18">
                  <c:v>43848</c:v>
                </c:pt>
                <c:pt idx="19">
                  <c:v>43849</c:v>
                </c:pt>
                <c:pt idx="20">
                  <c:v>43850</c:v>
                </c:pt>
                <c:pt idx="21">
                  <c:v>43851</c:v>
                </c:pt>
                <c:pt idx="22">
                  <c:v>43852</c:v>
                </c:pt>
                <c:pt idx="23">
                  <c:v>43853</c:v>
                </c:pt>
                <c:pt idx="24">
                  <c:v>43854</c:v>
                </c:pt>
                <c:pt idx="25">
                  <c:v>43855</c:v>
                </c:pt>
                <c:pt idx="26">
                  <c:v>43856</c:v>
                </c:pt>
                <c:pt idx="27">
                  <c:v>43857</c:v>
                </c:pt>
                <c:pt idx="28">
                  <c:v>43858</c:v>
                </c:pt>
                <c:pt idx="29">
                  <c:v>43859</c:v>
                </c:pt>
                <c:pt idx="30">
                  <c:v>43860</c:v>
                </c:pt>
                <c:pt idx="31">
                  <c:v>43861</c:v>
                </c:pt>
                <c:pt idx="32">
                  <c:v>43862</c:v>
                </c:pt>
                <c:pt idx="33">
                  <c:v>43863</c:v>
                </c:pt>
                <c:pt idx="34">
                  <c:v>43864</c:v>
                </c:pt>
                <c:pt idx="35">
                  <c:v>43865</c:v>
                </c:pt>
                <c:pt idx="36">
                  <c:v>43866</c:v>
                </c:pt>
                <c:pt idx="37">
                  <c:v>43867</c:v>
                </c:pt>
                <c:pt idx="38">
                  <c:v>43868</c:v>
                </c:pt>
                <c:pt idx="39">
                  <c:v>43869</c:v>
                </c:pt>
                <c:pt idx="40">
                  <c:v>43870</c:v>
                </c:pt>
                <c:pt idx="41">
                  <c:v>43871</c:v>
                </c:pt>
                <c:pt idx="42">
                  <c:v>43872</c:v>
                </c:pt>
                <c:pt idx="43">
                  <c:v>43873</c:v>
                </c:pt>
                <c:pt idx="44">
                  <c:v>43874</c:v>
                </c:pt>
                <c:pt idx="45">
                  <c:v>43875</c:v>
                </c:pt>
                <c:pt idx="46">
                  <c:v>43876</c:v>
                </c:pt>
                <c:pt idx="47">
                  <c:v>43877</c:v>
                </c:pt>
                <c:pt idx="48">
                  <c:v>43878</c:v>
                </c:pt>
                <c:pt idx="49">
                  <c:v>43879</c:v>
                </c:pt>
                <c:pt idx="50">
                  <c:v>43880</c:v>
                </c:pt>
                <c:pt idx="51">
                  <c:v>43881</c:v>
                </c:pt>
                <c:pt idx="52">
                  <c:v>43882</c:v>
                </c:pt>
                <c:pt idx="53">
                  <c:v>43883</c:v>
                </c:pt>
                <c:pt idx="54">
                  <c:v>43884</c:v>
                </c:pt>
                <c:pt idx="55">
                  <c:v>43885</c:v>
                </c:pt>
                <c:pt idx="56">
                  <c:v>43886</c:v>
                </c:pt>
                <c:pt idx="57">
                  <c:v>43887</c:v>
                </c:pt>
                <c:pt idx="58">
                  <c:v>43888</c:v>
                </c:pt>
                <c:pt idx="59">
                  <c:v>43889</c:v>
                </c:pt>
                <c:pt idx="60">
                  <c:v>43890</c:v>
                </c:pt>
                <c:pt idx="61">
                  <c:v>43891</c:v>
                </c:pt>
                <c:pt idx="62">
                  <c:v>43892</c:v>
                </c:pt>
                <c:pt idx="63">
                  <c:v>43893</c:v>
                </c:pt>
                <c:pt idx="64">
                  <c:v>43894</c:v>
                </c:pt>
                <c:pt idx="65">
                  <c:v>43895</c:v>
                </c:pt>
                <c:pt idx="66">
                  <c:v>43896</c:v>
                </c:pt>
                <c:pt idx="67">
                  <c:v>43897</c:v>
                </c:pt>
                <c:pt idx="68">
                  <c:v>43898</c:v>
                </c:pt>
                <c:pt idx="69">
                  <c:v>43899</c:v>
                </c:pt>
                <c:pt idx="70">
                  <c:v>43900</c:v>
                </c:pt>
                <c:pt idx="71">
                  <c:v>43901</c:v>
                </c:pt>
                <c:pt idx="72">
                  <c:v>43902</c:v>
                </c:pt>
                <c:pt idx="73">
                  <c:v>43903</c:v>
                </c:pt>
                <c:pt idx="74">
                  <c:v>43904</c:v>
                </c:pt>
                <c:pt idx="75">
                  <c:v>43905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43911</c:v>
                </c:pt>
                <c:pt idx="82">
                  <c:v>43912</c:v>
                </c:pt>
                <c:pt idx="83">
                  <c:v>43913</c:v>
                </c:pt>
                <c:pt idx="84">
                  <c:v>43914</c:v>
                </c:pt>
                <c:pt idx="85">
                  <c:v>43915</c:v>
                </c:pt>
                <c:pt idx="86">
                  <c:v>43916</c:v>
                </c:pt>
                <c:pt idx="87">
                  <c:v>43917</c:v>
                </c:pt>
                <c:pt idx="88">
                  <c:v>43918</c:v>
                </c:pt>
                <c:pt idx="89">
                  <c:v>43919</c:v>
                </c:pt>
                <c:pt idx="90">
                  <c:v>43920</c:v>
                </c:pt>
                <c:pt idx="91">
                  <c:v>43921</c:v>
                </c:pt>
                <c:pt idx="92">
                  <c:v>43922</c:v>
                </c:pt>
                <c:pt idx="93">
                  <c:v>43923</c:v>
                </c:pt>
                <c:pt idx="94">
                  <c:v>43924</c:v>
                </c:pt>
                <c:pt idx="95">
                  <c:v>43925</c:v>
                </c:pt>
                <c:pt idx="96">
                  <c:v>43926</c:v>
                </c:pt>
                <c:pt idx="97">
                  <c:v>43927</c:v>
                </c:pt>
                <c:pt idx="98">
                  <c:v>43928</c:v>
                </c:pt>
                <c:pt idx="99">
                  <c:v>43929</c:v>
                </c:pt>
                <c:pt idx="100">
                  <c:v>43930</c:v>
                </c:pt>
                <c:pt idx="101">
                  <c:v>43931</c:v>
                </c:pt>
                <c:pt idx="102">
                  <c:v>43932</c:v>
                </c:pt>
                <c:pt idx="103">
                  <c:v>43933</c:v>
                </c:pt>
                <c:pt idx="104">
                  <c:v>43934</c:v>
                </c:pt>
                <c:pt idx="105">
                  <c:v>43935</c:v>
                </c:pt>
                <c:pt idx="106">
                  <c:v>43936</c:v>
                </c:pt>
                <c:pt idx="107">
                  <c:v>43937</c:v>
                </c:pt>
                <c:pt idx="108">
                  <c:v>43938</c:v>
                </c:pt>
                <c:pt idx="109">
                  <c:v>43939</c:v>
                </c:pt>
                <c:pt idx="110">
                  <c:v>43940</c:v>
                </c:pt>
                <c:pt idx="111">
                  <c:v>43941</c:v>
                </c:pt>
                <c:pt idx="112">
                  <c:v>43942</c:v>
                </c:pt>
                <c:pt idx="113">
                  <c:v>43943</c:v>
                </c:pt>
                <c:pt idx="114">
                  <c:v>43944</c:v>
                </c:pt>
                <c:pt idx="115">
                  <c:v>43945</c:v>
                </c:pt>
                <c:pt idx="116">
                  <c:v>43946</c:v>
                </c:pt>
                <c:pt idx="117">
                  <c:v>43947</c:v>
                </c:pt>
                <c:pt idx="118">
                  <c:v>43948</c:v>
                </c:pt>
                <c:pt idx="119">
                  <c:v>43949</c:v>
                </c:pt>
                <c:pt idx="120">
                  <c:v>43950</c:v>
                </c:pt>
                <c:pt idx="121">
                  <c:v>43951</c:v>
                </c:pt>
                <c:pt idx="122">
                  <c:v>43952</c:v>
                </c:pt>
                <c:pt idx="123">
                  <c:v>43953</c:v>
                </c:pt>
                <c:pt idx="124">
                  <c:v>43954</c:v>
                </c:pt>
                <c:pt idx="125">
                  <c:v>43955</c:v>
                </c:pt>
                <c:pt idx="126">
                  <c:v>43956</c:v>
                </c:pt>
                <c:pt idx="127">
                  <c:v>43957</c:v>
                </c:pt>
                <c:pt idx="128">
                  <c:v>43958</c:v>
                </c:pt>
                <c:pt idx="129">
                  <c:v>43959</c:v>
                </c:pt>
                <c:pt idx="130">
                  <c:v>43960</c:v>
                </c:pt>
                <c:pt idx="131">
                  <c:v>43961</c:v>
                </c:pt>
                <c:pt idx="132">
                  <c:v>43962</c:v>
                </c:pt>
                <c:pt idx="133">
                  <c:v>43963</c:v>
                </c:pt>
                <c:pt idx="134">
                  <c:v>43964</c:v>
                </c:pt>
                <c:pt idx="135">
                  <c:v>43965</c:v>
                </c:pt>
                <c:pt idx="136">
                  <c:v>43966</c:v>
                </c:pt>
                <c:pt idx="137">
                  <c:v>43967</c:v>
                </c:pt>
                <c:pt idx="138">
                  <c:v>43968</c:v>
                </c:pt>
                <c:pt idx="139">
                  <c:v>43969</c:v>
                </c:pt>
                <c:pt idx="140">
                  <c:v>43970</c:v>
                </c:pt>
                <c:pt idx="141">
                  <c:v>43971</c:v>
                </c:pt>
                <c:pt idx="142">
                  <c:v>43972</c:v>
                </c:pt>
                <c:pt idx="143">
                  <c:v>43973</c:v>
                </c:pt>
                <c:pt idx="144">
                  <c:v>43974</c:v>
                </c:pt>
                <c:pt idx="145">
                  <c:v>43975</c:v>
                </c:pt>
                <c:pt idx="146">
                  <c:v>43976</c:v>
                </c:pt>
                <c:pt idx="147">
                  <c:v>43977</c:v>
                </c:pt>
                <c:pt idx="148">
                  <c:v>43978</c:v>
                </c:pt>
                <c:pt idx="149">
                  <c:v>43979</c:v>
                </c:pt>
                <c:pt idx="150">
                  <c:v>43980</c:v>
                </c:pt>
                <c:pt idx="151">
                  <c:v>43981</c:v>
                </c:pt>
                <c:pt idx="152">
                  <c:v>43982</c:v>
                </c:pt>
                <c:pt idx="153">
                  <c:v>43983</c:v>
                </c:pt>
                <c:pt idx="154">
                  <c:v>43984</c:v>
                </c:pt>
                <c:pt idx="155">
                  <c:v>43985</c:v>
                </c:pt>
                <c:pt idx="156">
                  <c:v>43986</c:v>
                </c:pt>
                <c:pt idx="157">
                  <c:v>43987</c:v>
                </c:pt>
                <c:pt idx="158">
                  <c:v>43988</c:v>
                </c:pt>
                <c:pt idx="159">
                  <c:v>43989</c:v>
                </c:pt>
                <c:pt idx="160">
                  <c:v>43990</c:v>
                </c:pt>
                <c:pt idx="161">
                  <c:v>43991</c:v>
                </c:pt>
                <c:pt idx="162">
                  <c:v>43992</c:v>
                </c:pt>
                <c:pt idx="163">
                  <c:v>43993</c:v>
                </c:pt>
                <c:pt idx="164">
                  <c:v>43994</c:v>
                </c:pt>
                <c:pt idx="165">
                  <c:v>43995</c:v>
                </c:pt>
                <c:pt idx="166">
                  <c:v>43996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44002</c:v>
                </c:pt>
                <c:pt idx="173">
                  <c:v>44003</c:v>
                </c:pt>
                <c:pt idx="174">
                  <c:v>44004</c:v>
                </c:pt>
                <c:pt idx="175">
                  <c:v>44005</c:v>
                </c:pt>
                <c:pt idx="176">
                  <c:v>44006</c:v>
                </c:pt>
                <c:pt idx="177">
                  <c:v>44007</c:v>
                </c:pt>
                <c:pt idx="178">
                  <c:v>44008</c:v>
                </c:pt>
                <c:pt idx="179">
                  <c:v>44009</c:v>
                </c:pt>
                <c:pt idx="180">
                  <c:v>44010</c:v>
                </c:pt>
                <c:pt idx="181">
                  <c:v>44011</c:v>
                </c:pt>
                <c:pt idx="182">
                  <c:v>44012</c:v>
                </c:pt>
                <c:pt idx="183">
                  <c:v>44013</c:v>
                </c:pt>
                <c:pt idx="184">
                  <c:v>44014</c:v>
                </c:pt>
                <c:pt idx="185">
                  <c:v>44015</c:v>
                </c:pt>
                <c:pt idx="186">
                  <c:v>44016</c:v>
                </c:pt>
                <c:pt idx="187">
                  <c:v>44017</c:v>
                </c:pt>
                <c:pt idx="188">
                  <c:v>44018</c:v>
                </c:pt>
                <c:pt idx="189">
                  <c:v>44019</c:v>
                </c:pt>
                <c:pt idx="190">
                  <c:v>44020</c:v>
                </c:pt>
                <c:pt idx="191">
                  <c:v>44021</c:v>
                </c:pt>
                <c:pt idx="192">
                  <c:v>44022</c:v>
                </c:pt>
                <c:pt idx="193">
                  <c:v>44023</c:v>
                </c:pt>
                <c:pt idx="194">
                  <c:v>44024</c:v>
                </c:pt>
                <c:pt idx="195">
                  <c:v>44025</c:v>
                </c:pt>
                <c:pt idx="196">
                  <c:v>44026</c:v>
                </c:pt>
                <c:pt idx="197">
                  <c:v>44027</c:v>
                </c:pt>
                <c:pt idx="198">
                  <c:v>44028</c:v>
                </c:pt>
                <c:pt idx="199">
                  <c:v>44029</c:v>
                </c:pt>
                <c:pt idx="200">
                  <c:v>44030</c:v>
                </c:pt>
                <c:pt idx="201">
                  <c:v>44031</c:v>
                </c:pt>
                <c:pt idx="202">
                  <c:v>44032</c:v>
                </c:pt>
                <c:pt idx="203">
                  <c:v>44033</c:v>
                </c:pt>
                <c:pt idx="204">
                  <c:v>44034</c:v>
                </c:pt>
                <c:pt idx="205">
                  <c:v>44035</c:v>
                </c:pt>
                <c:pt idx="206">
                  <c:v>44036</c:v>
                </c:pt>
                <c:pt idx="207">
                  <c:v>44037</c:v>
                </c:pt>
                <c:pt idx="208">
                  <c:v>44038</c:v>
                </c:pt>
                <c:pt idx="209">
                  <c:v>44039</c:v>
                </c:pt>
                <c:pt idx="210">
                  <c:v>44040</c:v>
                </c:pt>
                <c:pt idx="211">
                  <c:v>44041</c:v>
                </c:pt>
                <c:pt idx="212">
                  <c:v>44042</c:v>
                </c:pt>
                <c:pt idx="213">
                  <c:v>44043</c:v>
                </c:pt>
                <c:pt idx="214">
                  <c:v>44044</c:v>
                </c:pt>
                <c:pt idx="215">
                  <c:v>44045</c:v>
                </c:pt>
                <c:pt idx="216">
                  <c:v>44046</c:v>
                </c:pt>
                <c:pt idx="217">
                  <c:v>44047</c:v>
                </c:pt>
                <c:pt idx="218">
                  <c:v>44048</c:v>
                </c:pt>
                <c:pt idx="219">
                  <c:v>44049</c:v>
                </c:pt>
                <c:pt idx="220">
                  <c:v>44050</c:v>
                </c:pt>
                <c:pt idx="221">
                  <c:v>44051</c:v>
                </c:pt>
                <c:pt idx="222">
                  <c:v>44052</c:v>
                </c:pt>
                <c:pt idx="223">
                  <c:v>44053</c:v>
                </c:pt>
                <c:pt idx="224">
                  <c:v>44054</c:v>
                </c:pt>
                <c:pt idx="225">
                  <c:v>44055</c:v>
                </c:pt>
                <c:pt idx="226">
                  <c:v>44056</c:v>
                </c:pt>
                <c:pt idx="227">
                  <c:v>44057</c:v>
                </c:pt>
                <c:pt idx="228">
                  <c:v>44058</c:v>
                </c:pt>
                <c:pt idx="229">
                  <c:v>44059</c:v>
                </c:pt>
                <c:pt idx="230">
                  <c:v>44060</c:v>
                </c:pt>
                <c:pt idx="231">
                  <c:v>44061</c:v>
                </c:pt>
                <c:pt idx="232">
                  <c:v>44062</c:v>
                </c:pt>
                <c:pt idx="233">
                  <c:v>44063</c:v>
                </c:pt>
                <c:pt idx="234">
                  <c:v>44064</c:v>
                </c:pt>
                <c:pt idx="235">
                  <c:v>44065</c:v>
                </c:pt>
                <c:pt idx="236">
                  <c:v>44066</c:v>
                </c:pt>
                <c:pt idx="237">
                  <c:v>44067</c:v>
                </c:pt>
                <c:pt idx="238">
                  <c:v>44068</c:v>
                </c:pt>
                <c:pt idx="239">
                  <c:v>44069</c:v>
                </c:pt>
                <c:pt idx="240">
                  <c:v>44070</c:v>
                </c:pt>
                <c:pt idx="241">
                  <c:v>44071</c:v>
                </c:pt>
                <c:pt idx="242">
                  <c:v>44072</c:v>
                </c:pt>
                <c:pt idx="243">
                  <c:v>44073</c:v>
                </c:pt>
                <c:pt idx="244">
                  <c:v>44074</c:v>
                </c:pt>
                <c:pt idx="245">
                  <c:v>44075</c:v>
                </c:pt>
                <c:pt idx="246">
                  <c:v>44076</c:v>
                </c:pt>
                <c:pt idx="247">
                  <c:v>44077</c:v>
                </c:pt>
                <c:pt idx="248">
                  <c:v>44078</c:v>
                </c:pt>
                <c:pt idx="249">
                  <c:v>44079</c:v>
                </c:pt>
                <c:pt idx="250">
                  <c:v>44080</c:v>
                </c:pt>
                <c:pt idx="251">
                  <c:v>44081</c:v>
                </c:pt>
                <c:pt idx="252">
                  <c:v>44082</c:v>
                </c:pt>
                <c:pt idx="253">
                  <c:v>44083</c:v>
                </c:pt>
                <c:pt idx="254">
                  <c:v>44084</c:v>
                </c:pt>
                <c:pt idx="255">
                  <c:v>44085</c:v>
                </c:pt>
                <c:pt idx="256">
                  <c:v>44086</c:v>
                </c:pt>
                <c:pt idx="257">
                  <c:v>44087</c:v>
                </c:pt>
                <c:pt idx="258">
                  <c:v>44088</c:v>
                </c:pt>
                <c:pt idx="259">
                  <c:v>44089</c:v>
                </c:pt>
                <c:pt idx="260">
                  <c:v>44090</c:v>
                </c:pt>
                <c:pt idx="261">
                  <c:v>44091</c:v>
                </c:pt>
                <c:pt idx="262">
                  <c:v>44092</c:v>
                </c:pt>
                <c:pt idx="263">
                  <c:v>44093</c:v>
                </c:pt>
                <c:pt idx="264">
                  <c:v>44094</c:v>
                </c:pt>
                <c:pt idx="265">
                  <c:v>44095</c:v>
                </c:pt>
                <c:pt idx="266">
                  <c:v>44096</c:v>
                </c:pt>
                <c:pt idx="267">
                  <c:v>44097</c:v>
                </c:pt>
                <c:pt idx="268">
                  <c:v>44098</c:v>
                </c:pt>
                <c:pt idx="269">
                  <c:v>44099</c:v>
                </c:pt>
                <c:pt idx="270">
                  <c:v>44100</c:v>
                </c:pt>
                <c:pt idx="271">
                  <c:v>44101</c:v>
                </c:pt>
                <c:pt idx="272">
                  <c:v>44102</c:v>
                </c:pt>
                <c:pt idx="273">
                  <c:v>44103</c:v>
                </c:pt>
                <c:pt idx="274">
                  <c:v>44104</c:v>
                </c:pt>
                <c:pt idx="275">
                  <c:v>44105</c:v>
                </c:pt>
                <c:pt idx="276">
                  <c:v>44106</c:v>
                </c:pt>
                <c:pt idx="277">
                  <c:v>44107</c:v>
                </c:pt>
                <c:pt idx="278">
                  <c:v>44108</c:v>
                </c:pt>
                <c:pt idx="279">
                  <c:v>44109</c:v>
                </c:pt>
                <c:pt idx="280">
                  <c:v>44110</c:v>
                </c:pt>
                <c:pt idx="281">
                  <c:v>44111</c:v>
                </c:pt>
                <c:pt idx="282">
                  <c:v>44112</c:v>
                </c:pt>
                <c:pt idx="283">
                  <c:v>44113</c:v>
                </c:pt>
                <c:pt idx="284">
                  <c:v>44114</c:v>
                </c:pt>
                <c:pt idx="285">
                  <c:v>44115</c:v>
                </c:pt>
                <c:pt idx="286">
                  <c:v>44116</c:v>
                </c:pt>
                <c:pt idx="287">
                  <c:v>44117</c:v>
                </c:pt>
                <c:pt idx="288">
                  <c:v>44118</c:v>
                </c:pt>
                <c:pt idx="289">
                  <c:v>44119</c:v>
                </c:pt>
                <c:pt idx="290">
                  <c:v>44120</c:v>
                </c:pt>
                <c:pt idx="291">
                  <c:v>44121</c:v>
                </c:pt>
                <c:pt idx="292">
                  <c:v>44122</c:v>
                </c:pt>
                <c:pt idx="293">
                  <c:v>44123</c:v>
                </c:pt>
                <c:pt idx="294">
                  <c:v>44124</c:v>
                </c:pt>
                <c:pt idx="295">
                  <c:v>44125</c:v>
                </c:pt>
                <c:pt idx="296">
                  <c:v>44126</c:v>
                </c:pt>
                <c:pt idx="297">
                  <c:v>44127</c:v>
                </c:pt>
                <c:pt idx="298">
                  <c:v>44128</c:v>
                </c:pt>
                <c:pt idx="299">
                  <c:v>44129</c:v>
                </c:pt>
                <c:pt idx="300">
                  <c:v>44130</c:v>
                </c:pt>
                <c:pt idx="301">
                  <c:v>44131</c:v>
                </c:pt>
                <c:pt idx="302">
                  <c:v>44132</c:v>
                </c:pt>
                <c:pt idx="303">
                  <c:v>44133</c:v>
                </c:pt>
                <c:pt idx="304">
                  <c:v>44134</c:v>
                </c:pt>
                <c:pt idx="305">
                  <c:v>44135</c:v>
                </c:pt>
                <c:pt idx="306">
                  <c:v>44136</c:v>
                </c:pt>
                <c:pt idx="307">
                  <c:v>44137</c:v>
                </c:pt>
                <c:pt idx="308">
                  <c:v>44138</c:v>
                </c:pt>
                <c:pt idx="309">
                  <c:v>44139</c:v>
                </c:pt>
                <c:pt idx="310">
                  <c:v>44140</c:v>
                </c:pt>
                <c:pt idx="311">
                  <c:v>44141</c:v>
                </c:pt>
                <c:pt idx="312">
                  <c:v>44142</c:v>
                </c:pt>
                <c:pt idx="313">
                  <c:v>44143</c:v>
                </c:pt>
                <c:pt idx="314">
                  <c:v>44144</c:v>
                </c:pt>
                <c:pt idx="315">
                  <c:v>44145</c:v>
                </c:pt>
                <c:pt idx="316">
                  <c:v>44146</c:v>
                </c:pt>
                <c:pt idx="317">
                  <c:v>44147</c:v>
                </c:pt>
                <c:pt idx="318">
                  <c:v>44148</c:v>
                </c:pt>
                <c:pt idx="319">
                  <c:v>44149</c:v>
                </c:pt>
                <c:pt idx="320">
                  <c:v>44150</c:v>
                </c:pt>
                <c:pt idx="321">
                  <c:v>44151</c:v>
                </c:pt>
                <c:pt idx="322">
                  <c:v>44152</c:v>
                </c:pt>
                <c:pt idx="323">
                  <c:v>44153</c:v>
                </c:pt>
                <c:pt idx="324">
                  <c:v>44154</c:v>
                </c:pt>
                <c:pt idx="325">
                  <c:v>44155</c:v>
                </c:pt>
                <c:pt idx="326">
                  <c:v>44156</c:v>
                </c:pt>
                <c:pt idx="327">
                  <c:v>44157</c:v>
                </c:pt>
                <c:pt idx="328">
                  <c:v>44158</c:v>
                </c:pt>
                <c:pt idx="329">
                  <c:v>44159</c:v>
                </c:pt>
                <c:pt idx="330">
                  <c:v>44160</c:v>
                </c:pt>
                <c:pt idx="331">
                  <c:v>44161</c:v>
                </c:pt>
                <c:pt idx="332">
                  <c:v>44162</c:v>
                </c:pt>
                <c:pt idx="333">
                  <c:v>44163</c:v>
                </c:pt>
                <c:pt idx="334">
                  <c:v>44164</c:v>
                </c:pt>
                <c:pt idx="335">
                  <c:v>44165</c:v>
                </c:pt>
                <c:pt idx="336">
                  <c:v>44166</c:v>
                </c:pt>
                <c:pt idx="337">
                  <c:v>44167</c:v>
                </c:pt>
                <c:pt idx="338">
                  <c:v>44168</c:v>
                </c:pt>
                <c:pt idx="339">
                  <c:v>44169</c:v>
                </c:pt>
                <c:pt idx="340">
                  <c:v>44170</c:v>
                </c:pt>
                <c:pt idx="341">
                  <c:v>44171</c:v>
                </c:pt>
                <c:pt idx="342">
                  <c:v>44172</c:v>
                </c:pt>
                <c:pt idx="343">
                  <c:v>44173</c:v>
                </c:pt>
                <c:pt idx="344">
                  <c:v>44174</c:v>
                </c:pt>
                <c:pt idx="345">
                  <c:v>44175</c:v>
                </c:pt>
                <c:pt idx="346">
                  <c:v>44176</c:v>
                </c:pt>
                <c:pt idx="347">
                  <c:v>44177</c:v>
                </c:pt>
                <c:pt idx="348">
                  <c:v>44178</c:v>
                </c:pt>
                <c:pt idx="349">
                  <c:v>44179</c:v>
                </c:pt>
                <c:pt idx="350">
                  <c:v>44180</c:v>
                </c:pt>
                <c:pt idx="351">
                  <c:v>44181</c:v>
                </c:pt>
                <c:pt idx="352">
                  <c:v>44182</c:v>
                </c:pt>
                <c:pt idx="353">
                  <c:v>44183</c:v>
                </c:pt>
                <c:pt idx="354">
                  <c:v>44184</c:v>
                </c:pt>
                <c:pt idx="355">
                  <c:v>44185</c:v>
                </c:pt>
                <c:pt idx="356">
                  <c:v>44186</c:v>
                </c:pt>
                <c:pt idx="357">
                  <c:v>44187</c:v>
                </c:pt>
                <c:pt idx="358">
                  <c:v>44188</c:v>
                </c:pt>
                <c:pt idx="359">
                  <c:v>44189</c:v>
                </c:pt>
                <c:pt idx="360">
                  <c:v>44190</c:v>
                </c:pt>
                <c:pt idx="361">
                  <c:v>44191</c:v>
                </c:pt>
                <c:pt idx="362">
                  <c:v>44192</c:v>
                </c:pt>
                <c:pt idx="363">
                  <c:v>44193</c:v>
                </c:pt>
                <c:pt idx="364">
                  <c:v>44194</c:v>
                </c:pt>
                <c:pt idx="365">
                  <c:v>44195</c:v>
                </c:pt>
                <c:pt idx="366">
                  <c:v>44196</c:v>
                </c:pt>
              </c:numCache>
            </c:numRef>
          </c:cat>
          <c:val>
            <c:numRef>
              <c:f>DATA2!$AW$5:$AW$371</c:f>
              <c:numCache>
                <c:formatCode>General</c:formatCode>
                <c:ptCount val="367"/>
                <c:pt idx="2" formatCode="0.000">
                  <c:v>0</c:v>
                </c:pt>
                <c:pt idx="3" formatCode="0.000">
                  <c:v>0</c:v>
                </c:pt>
                <c:pt idx="4" formatCode="0.000">
                  <c:v>0</c:v>
                </c:pt>
                <c:pt idx="5" formatCode="0.000">
                  <c:v>0</c:v>
                </c:pt>
                <c:pt idx="6" formatCode="0.000">
                  <c:v>0</c:v>
                </c:pt>
                <c:pt idx="7" formatCode="0.000">
                  <c:v>0</c:v>
                </c:pt>
                <c:pt idx="8" formatCode="0.000">
                  <c:v>0</c:v>
                </c:pt>
                <c:pt idx="9" formatCode="0.000">
                  <c:v>0</c:v>
                </c:pt>
                <c:pt idx="10" formatCode="0.000">
                  <c:v>0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 formatCode="0.000">
                  <c:v>0</c:v>
                </c:pt>
                <c:pt idx="15" formatCode="0.000">
                  <c:v>0</c:v>
                </c:pt>
                <c:pt idx="16" formatCode="0.000">
                  <c:v>0</c:v>
                </c:pt>
                <c:pt idx="17" formatCode="0.000">
                  <c:v>0</c:v>
                </c:pt>
                <c:pt idx="18" formatCode="0.000">
                  <c:v>0</c:v>
                </c:pt>
                <c:pt idx="19" formatCode="0.000">
                  <c:v>0</c:v>
                </c:pt>
                <c:pt idx="20" formatCode="0.000">
                  <c:v>0.33333333333333331</c:v>
                </c:pt>
                <c:pt idx="21" formatCode="0.000">
                  <c:v>0.33333333333333331</c:v>
                </c:pt>
                <c:pt idx="22" formatCode="0.000">
                  <c:v>0.33333333333333331</c:v>
                </c:pt>
                <c:pt idx="23" formatCode="0.000">
                  <c:v>0</c:v>
                </c:pt>
                <c:pt idx="24" formatCode="0.000">
                  <c:v>0.33333333333333331</c:v>
                </c:pt>
                <c:pt idx="25" formatCode="0.000">
                  <c:v>0.33333333333333331</c:v>
                </c:pt>
                <c:pt idx="26" formatCode="0.000">
                  <c:v>0.66666666666666663</c:v>
                </c:pt>
                <c:pt idx="27" formatCode="0.000">
                  <c:v>0.66666666666666663</c:v>
                </c:pt>
                <c:pt idx="28" formatCode="0.000">
                  <c:v>0.66666666666666663</c:v>
                </c:pt>
                <c:pt idx="29" formatCode="0.000">
                  <c:v>0.33333333333333331</c:v>
                </c:pt>
                <c:pt idx="30" formatCode="0.000">
                  <c:v>0</c:v>
                </c:pt>
                <c:pt idx="31" formatCode="0.000">
                  <c:v>1</c:v>
                </c:pt>
                <c:pt idx="32" formatCode="0.000">
                  <c:v>2.6666666666666665</c:v>
                </c:pt>
                <c:pt idx="33" formatCode="0.000">
                  <c:v>3.6666666666666665</c:v>
                </c:pt>
                <c:pt idx="34" formatCode="0.000">
                  <c:v>2.6666666666666665</c:v>
                </c:pt>
                <c:pt idx="35" formatCode="0.000">
                  <c:v>1.3333333333333333</c:v>
                </c:pt>
                <c:pt idx="36" formatCode="0.000">
                  <c:v>1</c:v>
                </c:pt>
                <c:pt idx="37" formatCode="0.000">
                  <c:v>2.6666666666666665</c:v>
                </c:pt>
                <c:pt idx="38" formatCode="0.000">
                  <c:v>2.6666666666666665</c:v>
                </c:pt>
                <c:pt idx="39" formatCode="0.000">
                  <c:v>2</c:v>
                </c:pt>
                <c:pt idx="40" formatCode="0.000">
                  <c:v>0.66666666666666663</c:v>
                </c:pt>
                <c:pt idx="41" formatCode="0.000">
                  <c:v>1</c:v>
                </c:pt>
                <c:pt idx="42" formatCode="0.000">
                  <c:v>1.3333333333333333</c:v>
                </c:pt>
                <c:pt idx="43" formatCode="0.000">
                  <c:v>1</c:v>
                </c:pt>
                <c:pt idx="44" formatCode="0.000">
                  <c:v>0.33333333333333331</c:v>
                </c:pt>
                <c:pt idx="45" formatCode="0.000">
                  <c:v>0</c:v>
                </c:pt>
                <c:pt idx="46" formatCode="0.000">
                  <c:v>0</c:v>
                </c:pt>
                <c:pt idx="47" formatCode="0.000">
                  <c:v>0.33333333333333331</c:v>
                </c:pt>
                <c:pt idx="48" formatCode="0.000">
                  <c:v>0.66666666666666663</c:v>
                </c:pt>
                <c:pt idx="49" formatCode="0.000">
                  <c:v>1</c:v>
                </c:pt>
                <c:pt idx="50" formatCode="0.000">
                  <c:v>5.666666666666667</c:v>
                </c:pt>
                <c:pt idx="51" formatCode="0.000">
                  <c:v>16.666666666666668</c:v>
                </c:pt>
                <c:pt idx="52" formatCode="0.000">
                  <c:v>41.333333333333336</c:v>
                </c:pt>
                <c:pt idx="53" formatCode="0.000">
                  <c:v>99.666666666666671</c:v>
                </c:pt>
                <c:pt idx="54" formatCode="0.000">
                  <c:v>173.66666666666666</c:v>
                </c:pt>
                <c:pt idx="55" formatCode="0.000">
                  <c:v>202.33333333333334</c:v>
                </c:pt>
                <c:pt idx="56" formatCode="0.000">
                  <c:v>182.33333333333334</c:v>
                </c:pt>
                <c:pt idx="57" formatCode="0.000">
                  <c:v>181.66666666666666</c:v>
                </c:pt>
                <c:pt idx="58" formatCode="0.000">
                  <c:v>277.66666666666669</c:v>
                </c:pt>
                <c:pt idx="59" formatCode="0.000">
                  <c:v>376.66666666666669</c:v>
                </c:pt>
                <c:pt idx="60" formatCode="0.000">
                  <c:v>595</c:v>
                </c:pt>
                <c:pt idx="61" formatCode="0.000">
                  <c:v>643.66666666666663</c:v>
                </c:pt>
                <c:pt idx="62" formatCode="0.000">
                  <c:v>730</c:v>
                </c:pt>
                <c:pt idx="63" formatCode="0.000">
                  <c:v>627</c:v>
                </c:pt>
                <c:pt idx="64" formatCode="0.000">
                  <c:v>600.66666666666663</c:v>
                </c:pt>
                <c:pt idx="65" formatCode="0.000">
                  <c:v>518</c:v>
                </c:pt>
                <c:pt idx="66" formatCode="0.000">
                  <c:v>490.66666666666669</c:v>
                </c:pt>
                <c:pt idx="67" formatCode="0.000">
                  <c:v>479.66666666666669</c:v>
                </c:pt>
                <c:pt idx="68" formatCode="0.000">
                  <c:v>456</c:v>
                </c:pt>
                <c:pt idx="69" formatCode="0.000">
                  <c:v>366</c:v>
                </c:pt>
                <c:pt idx="70" formatCode="0.000">
                  <c:v>248.66666666666666</c:v>
                </c:pt>
                <c:pt idx="71" formatCode="0.000">
                  <c:v>207</c:v>
                </c:pt>
                <c:pt idx="72" formatCode="0.000">
                  <c:v>162.33333333333334</c:v>
                </c:pt>
                <c:pt idx="73" formatCode="0.000">
                  <c:v>155.33333333333334</c:v>
                </c:pt>
                <c:pt idx="74" formatCode="0.000">
                  <c:v>110.33333333333333</c:v>
                </c:pt>
                <c:pt idx="75" formatCode="0.000">
                  <c:v>97.666666666666671</c:v>
                </c:pt>
                <c:pt idx="76" formatCode="0.000">
                  <c:v>85.666666666666671</c:v>
                </c:pt>
                <c:pt idx="77" formatCode="0.000">
                  <c:v>78</c:v>
                </c:pt>
                <c:pt idx="78" formatCode="0.000">
                  <c:v>83.666666666666671</c:v>
                </c:pt>
                <c:pt idx="79" formatCode="0.000">
                  <c:v>109.66666666666667</c:v>
                </c:pt>
                <c:pt idx="80" formatCode="0.000">
                  <c:v>110.66666666666667</c:v>
                </c:pt>
                <c:pt idx="81" formatCode="0.000">
                  <c:v>128.66666666666666</c:v>
                </c:pt>
                <c:pt idx="82" formatCode="0.000">
                  <c:v>110.66666666666667</c:v>
                </c:pt>
                <c:pt idx="83" formatCode="0.000">
                  <c:v>103</c:v>
                </c:pt>
                <c:pt idx="84" formatCode="0.000">
                  <c:v>79.333333333333329</c:v>
                </c:pt>
                <c:pt idx="85" formatCode="0.000">
                  <c:v>80</c:v>
                </c:pt>
                <c:pt idx="86" formatCode="0.000">
                  <c:v>93.333333333333329</c:v>
                </c:pt>
                <c:pt idx="87" formatCode="0.000">
                  <c:v>98.333333333333329</c:v>
                </c:pt>
                <c:pt idx="88" formatCode="0.000">
                  <c:v>113.66666666666667</c:v>
                </c:pt>
                <c:pt idx="89" formatCode="0.000">
                  <c:v>114</c:v>
                </c:pt>
                <c:pt idx="90" formatCode="0.000">
                  <c:v>109.66666666666667</c:v>
                </c:pt>
                <c:pt idx="91" formatCode="0.000">
                  <c:v>102.66666666666667</c:v>
                </c:pt>
                <c:pt idx="92" formatCode="0.000">
                  <c:v>67.666666666666671</c:v>
                </c:pt>
                <c:pt idx="93" formatCode="0.000">
                  <c:v>105</c:v>
                </c:pt>
                <c:pt idx="94" formatCode="0.000">
                  <c:v>92</c:v>
                </c:pt>
                <c:pt idx="95" formatCode="0.000">
                  <c:v>123.33333333333333</c:v>
                </c:pt>
                <c:pt idx="96" formatCode="0.000">
                  <c:v>87</c:v>
                </c:pt>
                <c:pt idx="97" formatCode="0.000">
                  <c:v>74</c:v>
                </c:pt>
                <c:pt idx="98" formatCode="0.000">
                  <c:v>58.333333333333336</c:v>
                </c:pt>
                <c:pt idx="99" formatCode="0.000">
                  <c:v>49</c:v>
                </c:pt>
                <c:pt idx="100" formatCode="0.000">
                  <c:v>46.333333333333336</c:v>
                </c:pt>
                <c:pt idx="101" formatCode="0.000">
                  <c:v>39.666666666666664</c:v>
                </c:pt>
                <c:pt idx="102" formatCode="0.000">
                  <c:v>22</c:v>
                </c:pt>
                <c:pt idx="103" formatCode="0.000">
                  <c:v>29.666666666666668</c:v>
                </c:pt>
                <c:pt idx="104" formatCode="0.000">
                  <c:v>29</c:v>
                </c:pt>
                <c:pt idx="105" formatCode="0.000">
                  <c:v>38</c:v>
                </c:pt>
                <c:pt idx="106" formatCode="0.000">
                  <c:v>26.333333333333332</c:v>
                </c:pt>
                <c:pt idx="107" formatCode="0.000">
                  <c:v>25.333333333333332</c:v>
                </c:pt>
                <c:pt idx="108" formatCode="0.000">
                  <c:v>23.666666666666668</c:v>
                </c:pt>
                <c:pt idx="109" formatCode="0.000">
                  <c:v>20.666666666666668</c:v>
                </c:pt>
                <c:pt idx="110" formatCode="0.000">
                  <c:v>16</c:v>
                </c:pt>
                <c:pt idx="111" formatCode="0.000">
                  <c:v>13</c:v>
                </c:pt>
                <c:pt idx="112" formatCode="0.000">
                  <c:v>10</c:v>
                </c:pt>
                <c:pt idx="113" formatCode="0.000">
                  <c:v>11</c:v>
                </c:pt>
                <c:pt idx="114" formatCode="0.000">
                  <c:v>9.3333333333333339</c:v>
                </c:pt>
                <c:pt idx="115" formatCode="0.000">
                  <c:v>8.3333333333333339</c:v>
                </c:pt>
                <c:pt idx="116" formatCode="0.000">
                  <c:v>8</c:v>
                </c:pt>
                <c:pt idx="117" formatCode="0.000">
                  <c:v>8.6666666666666661</c:v>
                </c:pt>
                <c:pt idx="118" formatCode="0.000">
                  <c:v>10</c:v>
                </c:pt>
                <c:pt idx="119" formatCode="0.000">
                  <c:v>11.333333333333334</c:v>
                </c:pt>
                <c:pt idx="120" formatCode="0.000">
                  <c:v>11</c:v>
                </c:pt>
                <c:pt idx="121" formatCode="0.000">
                  <c:v>9</c:v>
                </c:pt>
                <c:pt idx="122" formatCode="0.000">
                  <c:v>7.333333333333333</c:v>
                </c:pt>
                <c:pt idx="123" formatCode="0.000">
                  <c:v>6.333333333333333</c:v>
                </c:pt>
                <c:pt idx="124" formatCode="0.000">
                  <c:v>9.3333333333333339</c:v>
                </c:pt>
                <c:pt idx="125" formatCode="0.000">
                  <c:v>9</c:v>
                </c:pt>
                <c:pt idx="126" formatCode="0.000">
                  <c:v>8</c:v>
                </c:pt>
                <c:pt idx="127" formatCode="0.000">
                  <c:v>4.333333333333333</c:v>
                </c:pt>
                <c:pt idx="128" formatCode="0.000">
                  <c:v>3</c:v>
                </c:pt>
                <c:pt idx="129" formatCode="0.000">
                  <c:v>6</c:v>
                </c:pt>
                <c:pt idx="130" formatCode="0.000">
                  <c:v>11.333333333333334</c:v>
                </c:pt>
                <c:pt idx="131" formatCode="0.000">
                  <c:v>21.333333333333332</c:v>
                </c:pt>
                <c:pt idx="132" formatCode="0.000">
                  <c:v>29</c:v>
                </c:pt>
                <c:pt idx="133" formatCode="0.000">
                  <c:v>32</c:v>
                </c:pt>
                <c:pt idx="134" formatCode="0.000">
                  <c:v>29.333333333333332</c:v>
                </c:pt>
                <c:pt idx="135" formatCode="0.000">
                  <c:v>27.333333333333332</c:v>
                </c:pt>
                <c:pt idx="136" formatCode="0.000">
                  <c:v>27.333333333333332</c:v>
                </c:pt>
                <c:pt idx="137" formatCode="0.000">
                  <c:v>25</c:v>
                </c:pt>
                <c:pt idx="138" formatCode="0.000">
                  <c:v>19.666666666666668</c:v>
                </c:pt>
                <c:pt idx="139" formatCode="0.000">
                  <c:v>15.666666666666666</c:v>
                </c:pt>
                <c:pt idx="140" formatCode="0.000">
                  <c:v>13.666666666666666</c:v>
                </c:pt>
                <c:pt idx="141" formatCode="0.000">
                  <c:v>20</c:v>
                </c:pt>
                <c:pt idx="142" formatCode="0.000">
                  <c:v>19</c:v>
                </c:pt>
                <c:pt idx="143" formatCode="0.000">
                  <c:v>21.333333333333332</c:v>
                </c:pt>
                <c:pt idx="144" formatCode="0.000">
                  <c:v>18.333333333333332</c:v>
                </c:pt>
                <c:pt idx="145" formatCode="0.000">
                  <c:v>22.666666666666668</c:v>
                </c:pt>
                <c:pt idx="146" formatCode="0.000">
                  <c:v>21.333333333333332</c:v>
                </c:pt>
                <c:pt idx="147" formatCode="0.000">
                  <c:v>20</c:v>
                </c:pt>
                <c:pt idx="148" formatCode="0.000">
                  <c:v>25</c:v>
                </c:pt>
                <c:pt idx="149" formatCode="0.000">
                  <c:v>46</c:v>
                </c:pt>
                <c:pt idx="150" formatCode="0.000">
                  <c:v>59</c:v>
                </c:pt>
                <c:pt idx="151" formatCode="0.000">
                  <c:v>58.666666666666664</c:v>
                </c:pt>
                <c:pt idx="152" formatCode="0.000">
                  <c:v>41.333333333333336</c:v>
                </c:pt>
                <c:pt idx="153" formatCode="0.000">
                  <c:v>33.666666666666664</c:v>
                </c:pt>
                <c:pt idx="154" formatCode="0.000">
                  <c:v>33.333333333333336</c:v>
                </c:pt>
                <c:pt idx="155" formatCode="0.000">
                  <c:v>40.666666666666664</c:v>
                </c:pt>
                <c:pt idx="156" formatCode="0.000">
                  <c:v>42</c:v>
                </c:pt>
                <c:pt idx="157" formatCode="0.000">
                  <c:v>42.333333333333336</c:v>
                </c:pt>
                <c:pt idx="158" formatCode="0.000">
                  <c:v>43</c:v>
                </c:pt>
                <c:pt idx="159" formatCode="0.000">
                  <c:v>49</c:v>
                </c:pt>
                <c:pt idx="160" formatCode="0.000">
                  <c:v>48.666666666666664</c:v>
                </c:pt>
                <c:pt idx="161" formatCode="0.000">
                  <c:v>44.333333333333336</c:v>
                </c:pt>
                <c:pt idx="162" formatCode="0.000">
                  <c:v>42</c:v>
                </c:pt>
                <c:pt idx="163" formatCode="0.000">
                  <c:v>44.333333333333336</c:v>
                </c:pt>
                <c:pt idx="164" formatCode="0.000">
                  <c:v>50.333333333333336</c:v>
                </c:pt>
                <c:pt idx="165" formatCode="0.000">
                  <c:v>49.666666666666664</c:v>
                </c:pt>
                <c:pt idx="166" formatCode="0.000">
                  <c:v>45.666666666666664</c:v>
                </c:pt>
                <c:pt idx="167" formatCode="0.000">
                  <c:v>39.333333333333336</c:v>
                </c:pt>
                <c:pt idx="168" formatCode="0.000">
                  <c:v>34.666666666666664</c:v>
                </c:pt>
                <c:pt idx="169" formatCode="0.000">
                  <c:v>38</c:v>
                </c:pt>
                <c:pt idx="170" formatCode="0.000">
                  <c:v>45.333333333333336</c:v>
                </c:pt>
                <c:pt idx="171" formatCode="0.000">
                  <c:v>50.333333333333336</c:v>
                </c:pt>
                <c:pt idx="172" formatCode="0.000">
                  <c:v>58.333333333333336</c:v>
                </c:pt>
                <c:pt idx="173" formatCode="0.000">
                  <c:v>54.666666666666664</c:v>
                </c:pt>
                <c:pt idx="174" formatCode="0.000">
                  <c:v>44</c:v>
                </c:pt>
                <c:pt idx="175" formatCode="0.000">
                  <c:v>37</c:v>
                </c:pt>
                <c:pt idx="176" formatCode="0.000">
                  <c:v>38</c:v>
                </c:pt>
                <c:pt idx="177" formatCode="0.000">
                  <c:v>41.666666666666664</c:v>
                </c:pt>
                <c:pt idx="178" formatCode="0.000">
                  <c:v>39.333333333333336</c:v>
                </c:pt>
                <c:pt idx="179" formatCode="0.000">
                  <c:v>39.333333333333336</c:v>
                </c:pt>
                <c:pt idx="180" formatCode="0.000">
                  <c:v>50.666666666666664</c:v>
                </c:pt>
                <c:pt idx="181" formatCode="0.000">
                  <c:v>51.666666666666664</c:v>
                </c:pt>
                <c:pt idx="182" formatCode="0.000">
                  <c:v>49</c:v>
                </c:pt>
                <c:pt idx="183" formatCode="0.000">
                  <c:v>45</c:v>
                </c:pt>
                <c:pt idx="184" formatCode="0.000">
                  <c:v>49</c:v>
                </c:pt>
                <c:pt idx="185" formatCode="0.000">
                  <c:v>55.666666666666664</c:v>
                </c:pt>
                <c:pt idx="186" formatCode="0.000">
                  <c:v>60</c:v>
                </c:pt>
                <c:pt idx="187" formatCode="0.000">
                  <c:v>62.333333333333336</c:v>
                </c:pt>
                <c:pt idx="188" formatCode="0.000">
                  <c:v>41.333333333333336</c:v>
                </c:pt>
                <c:pt idx="189" formatCode="0.000">
                  <c:v>50.333333333333336</c:v>
                </c:pt>
                <c:pt idx="190" formatCode="0.000">
                  <c:v>51</c:v>
                </c:pt>
                <c:pt idx="191" formatCode="0.000">
                  <c:v>67.333333333333329</c:v>
                </c:pt>
                <c:pt idx="192" formatCode="0.000">
                  <c:v>52.333333333333336</c:v>
                </c:pt>
                <c:pt idx="193" formatCode="0.000">
                  <c:v>43</c:v>
                </c:pt>
                <c:pt idx="194" formatCode="0.000">
                  <c:v>41.333333333333336</c:v>
                </c:pt>
                <c:pt idx="195" formatCode="0.000">
                  <c:v>47</c:v>
                </c:pt>
                <c:pt idx="196" formatCode="0.000">
                  <c:v>46.333333333333336</c:v>
                </c:pt>
                <c:pt idx="197" formatCode="0.000">
                  <c:v>44.666666666666664</c:v>
                </c:pt>
                <c:pt idx="198" formatCode="0.000">
                  <c:v>44.333333333333336</c:v>
                </c:pt>
                <c:pt idx="199" formatCode="0.000">
                  <c:v>53.333333333333336</c:v>
                </c:pt>
                <c:pt idx="200" formatCode="0.000">
                  <c:v>53.333333333333336</c:v>
                </c:pt>
                <c:pt idx="201" formatCode="0.000">
                  <c:v>44.333333333333336</c:v>
                </c:pt>
                <c:pt idx="202" formatCode="0.000">
                  <c:v>33</c:v>
                </c:pt>
                <c:pt idx="203" formatCode="0.000">
                  <c:v>35</c:v>
                </c:pt>
                <c:pt idx="204" formatCode="0.000">
                  <c:v>44.666666666666664</c:v>
                </c:pt>
                <c:pt idx="205" formatCode="0.000">
                  <c:v>55.666666666666664</c:v>
                </c:pt>
                <c:pt idx="206" formatCode="0.000">
                  <c:v>54.333333333333336</c:v>
                </c:pt>
                <c:pt idx="207" formatCode="0.000">
                  <c:v>71</c:v>
                </c:pt>
                <c:pt idx="208" formatCode="0.000">
                  <c:v>70.666666666666671</c:v>
                </c:pt>
                <c:pt idx="209" formatCode="0.000">
                  <c:v>65.333333333333329</c:v>
                </c:pt>
                <c:pt idx="210" formatCode="0.000">
                  <c:v>37</c:v>
                </c:pt>
                <c:pt idx="211" formatCode="0.000">
                  <c:v>33.666666666666664</c:v>
                </c:pt>
                <c:pt idx="212" formatCode="0.000">
                  <c:v>31.333333333333332</c:v>
                </c:pt>
                <c:pt idx="213" formatCode="0.000">
                  <c:v>34</c:v>
                </c:pt>
                <c:pt idx="214" formatCode="0.000">
                  <c:v>28.333333333333332</c:v>
                </c:pt>
                <c:pt idx="215" formatCode="0.000">
                  <c:v>22.333333333333332</c:v>
                </c:pt>
                <c:pt idx="216" formatCode="0.000">
                  <c:v>28</c:v>
                </c:pt>
                <c:pt idx="217" formatCode="0.000">
                  <c:v>29</c:v>
                </c:pt>
                <c:pt idx="218" formatCode="0.000">
                  <c:v>40</c:v>
                </c:pt>
                <c:pt idx="219" formatCode="0.000">
                  <c:v>36.666666666666664</c:v>
                </c:pt>
                <c:pt idx="220" formatCode="0.000">
                  <c:v>32</c:v>
                </c:pt>
                <c:pt idx="221" formatCode="0.000">
                  <c:v>35.333333333333336</c:v>
                </c:pt>
                <c:pt idx="222" formatCode="0.000">
                  <c:v>33</c:v>
                </c:pt>
                <c:pt idx="223" formatCode="0.000">
                  <c:v>35.666666666666664</c:v>
                </c:pt>
                <c:pt idx="224" formatCode="0.000">
                  <c:v>32.666666666666664</c:v>
                </c:pt>
                <c:pt idx="225" formatCode="0.000">
                  <c:v>38.666666666666664</c:v>
                </c:pt>
                <c:pt idx="226" formatCode="0.000">
                  <c:v>48</c:v>
                </c:pt>
                <c:pt idx="227" formatCode="0.000">
                  <c:v>71</c:v>
                </c:pt>
                <c:pt idx="228" formatCode="0.000">
                  <c:v>108.33333333333333</c:v>
                </c:pt>
                <c:pt idx="229" formatCode="0.000">
                  <c:v>182.66666666666666</c:v>
                </c:pt>
                <c:pt idx="230" formatCode="0.000">
                  <c:v>214</c:v>
                </c:pt>
                <c:pt idx="231" formatCode="0.000">
                  <c:v>240.66666666666666</c:v>
                </c:pt>
                <c:pt idx="232" formatCode="0.000">
                  <c:v>246.66666666666666</c:v>
                </c:pt>
                <c:pt idx="233" formatCode="0.000">
                  <c:v>277</c:v>
                </c:pt>
                <c:pt idx="234" formatCode="0.000">
                  <c:v>303</c:v>
                </c:pt>
                <c:pt idx="235" formatCode="0.000">
                  <c:v>314.66666666666669</c:v>
                </c:pt>
                <c:pt idx="236" formatCode="0.000">
                  <c:v>351</c:v>
                </c:pt>
                <c:pt idx="237" formatCode="0.000">
                  <c:v>331.66666666666669</c:v>
                </c:pt>
                <c:pt idx="238" formatCode="0.000">
                  <c:v>314.33333333333331</c:v>
                </c:pt>
                <c:pt idx="239" formatCode="0.000">
                  <c:v>288.66666666666669</c:v>
                </c:pt>
                <c:pt idx="240" formatCode="0.000">
                  <c:v>347</c:v>
                </c:pt>
                <c:pt idx="241" formatCode="0.000">
                  <c:v>377.33333333333331</c:v>
                </c:pt>
                <c:pt idx="242" formatCode="0.000">
                  <c:v>378.33333333333331</c:v>
                </c:pt>
                <c:pt idx="243" formatCode="0.000">
                  <c:v>331</c:v>
                </c:pt>
                <c:pt idx="244" formatCode="0.000">
                  <c:v>290</c:v>
                </c:pt>
                <c:pt idx="245" formatCode="0.000">
                  <c:v>260.66666666666669</c:v>
                </c:pt>
                <c:pt idx="246" formatCode="0.000">
                  <c:v>250</c:v>
                </c:pt>
                <c:pt idx="247" formatCode="0.000">
                  <c:v>232.33333333333334</c:v>
                </c:pt>
                <c:pt idx="248" formatCode="0.000">
                  <c:v>220</c:v>
                </c:pt>
                <c:pt idx="249" formatCode="0.000">
                  <c:v>131</c:v>
                </c:pt>
                <c:pt idx="250" formatCode="0.000">
                  <c:v>177.66666666666666</c:v>
                </c:pt>
                <c:pt idx="251" formatCode="0.000">
                  <c:v>151.33333333333334</c:v>
                </c:pt>
                <c:pt idx="252" formatCode="0.000">
                  <c:v>196.66666666666666</c:v>
                </c:pt>
                <c:pt idx="253" formatCode="0.000">
                  <c:v>137</c:v>
                </c:pt>
                <c:pt idx="254" formatCode="0.000">
                  <c:v>149</c:v>
                </c:pt>
                <c:pt idx="255" formatCode="0.000">
                  <c:v>162.33333333333334</c:v>
                </c:pt>
                <c:pt idx="256" formatCode="0.000">
                  <c:v>155.66666666666666</c:v>
                </c:pt>
                <c:pt idx="257" formatCode="0.000">
                  <c:v>144.33333333333334</c:v>
                </c:pt>
                <c:pt idx="258" formatCode="0.000">
                  <c:v>122</c:v>
                </c:pt>
                <c:pt idx="259" formatCode="0.000">
                  <c:v>112</c:v>
                </c:pt>
                <c:pt idx="260" formatCode="0.000">
                  <c:v>109.33333333333333</c:v>
                </c:pt>
                <c:pt idx="261" formatCode="0.000">
                  <c:v>124</c:v>
                </c:pt>
                <c:pt idx="262" formatCode="0.000">
                  <c:v>130.66666666666666</c:v>
                </c:pt>
                <c:pt idx="263" formatCode="0.000">
                  <c:v>129.66666666666666</c:v>
                </c:pt>
                <c:pt idx="264" formatCode="0.000">
                  <c:v>106</c:v>
                </c:pt>
                <c:pt idx="265" formatCode="0.000">
                  <c:v>87.333333333333329</c:v>
                </c:pt>
                <c:pt idx="266" formatCode="0.000">
                  <c:v>71</c:v>
                </c:pt>
                <c:pt idx="267" formatCode="0.000">
                  <c:v>80.333333333333329</c:v>
                </c:pt>
                <c:pt idx="268" formatCode="0.000">
                  <c:v>98.666666666666671</c:v>
                </c:pt>
                <c:pt idx="269" formatCode="0.000">
                  <c:v>116.33333333333333</c:v>
                </c:pt>
                <c:pt idx="270" formatCode="0.000">
                  <c:v>100</c:v>
                </c:pt>
                <c:pt idx="271" formatCode="0.000">
                  <c:v>90</c:v>
                </c:pt>
                <c:pt idx="272" formatCode="0.000">
                  <c:v>68.666666666666671</c:v>
                </c:pt>
                <c:pt idx="273" formatCode="0.000">
                  <c:v>61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680A-43A9-86A0-0550D6BE8A50}"/>
            </c:ext>
          </c:extLst>
        </c:ser>
        <c:ser>
          <c:idx val="4"/>
          <c:order val="4"/>
          <c:tx>
            <c:strRef>
              <c:f>DATA2!$AY$4</c:f>
              <c:strCache>
                <c:ptCount val="1"/>
                <c:pt idx="0">
                  <c:v>Italy</c:v>
                </c:pt>
              </c:strCache>
            </c:strRef>
          </c:tx>
          <c:spPr>
            <a:ln w="38100" cap="rnd">
              <a:solidFill>
                <a:srgbClr val="1BE20C"/>
              </a:solidFill>
              <a:round/>
            </a:ln>
            <a:effectLst>
              <a:outerShdw blurRad="25400" dist="127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cat>
            <c:numRef>
              <c:f>DATA2!$AL$5:$AL$371</c:f>
              <c:numCache>
                <c:formatCode>m/d/yyyy</c:formatCode>
                <c:ptCount val="367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43834</c:v>
                </c:pt>
                <c:pt idx="5">
                  <c:v>43835</c:v>
                </c:pt>
                <c:pt idx="6">
                  <c:v>43836</c:v>
                </c:pt>
                <c:pt idx="7">
                  <c:v>43837</c:v>
                </c:pt>
                <c:pt idx="8">
                  <c:v>43838</c:v>
                </c:pt>
                <c:pt idx="9">
                  <c:v>43839</c:v>
                </c:pt>
                <c:pt idx="10">
                  <c:v>43840</c:v>
                </c:pt>
                <c:pt idx="11">
                  <c:v>43841</c:v>
                </c:pt>
                <c:pt idx="12">
                  <c:v>43842</c:v>
                </c:pt>
                <c:pt idx="13">
                  <c:v>43843</c:v>
                </c:pt>
                <c:pt idx="14">
                  <c:v>43844</c:v>
                </c:pt>
                <c:pt idx="15">
                  <c:v>43845</c:v>
                </c:pt>
                <c:pt idx="16">
                  <c:v>43846</c:v>
                </c:pt>
                <c:pt idx="17">
                  <c:v>43847</c:v>
                </c:pt>
                <c:pt idx="18">
                  <c:v>43848</c:v>
                </c:pt>
                <c:pt idx="19">
                  <c:v>43849</c:v>
                </c:pt>
                <c:pt idx="20">
                  <c:v>43850</c:v>
                </c:pt>
                <c:pt idx="21">
                  <c:v>43851</c:v>
                </c:pt>
                <c:pt idx="22">
                  <c:v>43852</c:v>
                </c:pt>
                <c:pt idx="23">
                  <c:v>43853</c:v>
                </c:pt>
                <c:pt idx="24">
                  <c:v>43854</c:v>
                </c:pt>
                <c:pt idx="25">
                  <c:v>43855</c:v>
                </c:pt>
                <c:pt idx="26">
                  <c:v>43856</c:v>
                </c:pt>
                <c:pt idx="27">
                  <c:v>43857</c:v>
                </c:pt>
                <c:pt idx="28">
                  <c:v>43858</c:v>
                </c:pt>
                <c:pt idx="29">
                  <c:v>43859</c:v>
                </c:pt>
                <c:pt idx="30">
                  <c:v>43860</c:v>
                </c:pt>
                <c:pt idx="31">
                  <c:v>43861</c:v>
                </c:pt>
                <c:pt idx="32">
                  <c:v>43862</c:v>
                </c:pt>
                <c:pt idx="33">
                  <c:v>43863</c:v>
                </c:pt>
                <c:pt idx="34">
                  <c:v>43864</c:v>
                </c:pt>
                <c:pt idx="35">
                  <c:v>43865</c:v>
                </c:pt>
                <c:pt idx="36">
                  <c:v>43866</c:v>
                </c:pt>
                <c:pt idx="37">
                  <c:v>43867</c:v>
                </c:pt>
                <c:pt idx="38">
                  <c:v>43868</c:v>
                </c:pt>
                <c:pt idx="39">
                  <c:v>43869</c:v>
                </c:pt>
                <c:pt idx="40">
                  <c:v>43870</c:v>
                </c:pt>
                <c:pt idx="41">
                  <c:v>43871</c:v>
                </c:pt>
                <c:pt idx="42">
                  <c:v>43872</c:v>
                </c:pt>
                <c:pt idx="43">
                  <c:v>43873</c:v>
                </c:pt>
                <c:pt idx="44">
                  <c:v>43874</c:v>
                </c:pt>
                <c:pt idx="45">
                  <c:v>43875</c:v>
                </c:pt>
                <c:pt idx="46">
                  <c:v>43876</c:v>
                </c:pt>
                <c:pt idx="47">
                  <c:v>43877</c:v>
                </c:pt>
                <c:pt idx="48">
                  <c:v>43878</c:v>
                </c:pt>
                <c:pt idx="49">
                  <c:v>43879</c:v>
                </c:pt>
                <c:pt idx="50">
                  <c:v>43880</c:v>
                </c:pt>
                <c:pt idx="51">
                  <c:v>43881</c:v>
                </c:pt>
                <c:pt idx="52">
                  <c:v>43882</c:v>
                </c:pt>
                <c:pt idx="53">
                  <c:v>43883</c:v>
                </c:pt>
                <c:pt idx="54">
                  <c:v>43884</c:v>
                </c:pt>
                <c:pt idx="55">
                  <c:v>43885</c:v>
                </c:pt>
                <c:pt idx="56">
                  <c:v>43886</c:v>
                </c:pt>
                <c:pt idx="57">
                  <c:v>43887</c:v>
                </c:pt>
                <c:pt idx="58">
                  <c:v>43888</c:v>
                </c:pt>
                <c:pt idx="59">
                  <c:v>43889</c:v>
                </c:pt>
                <c:pt idx="60">
                  <c:v>43890</c:v>
                </c:pt>
                <c:pt idx="61">
                  <c:v>43891</c:v>
                </c:pt>
                <c:pt idx="62">
                  <c:v>43892</c:v>
                </c:pt>
                <c:pt idx="63">
                  <c:v>43893</c:v>
                </c:pt>
                <c:pt idx="64">
                  <c:v>43894</c:v>
                </c:pt>
                <c:pt idx="65">
                  <c:v>43895</c:v>
                </c:pt>
                <c:pt idx="66">
                  <c:v>43896</c:v>
                </c:pt>
                <c:pt idx="67">
                  <c:v>43897</c:v>
                </c:pt>
                <c:pt idx="68">
                  <c:v>43898</c:v>
                </c:pt>
                <c:pt idx="69">
                  <c:v>43899</c:v>
                </c:pt>
                <c:pt idx="70">
                  <c:v>43900</c:v>
                </c:pt>
                <c:pt idx="71">
                  <c:v>43901</c:v>
                </c:pt>
                <c:pt idx="72">
                  <c:v>43902</c:v>
                </c:pt>
                <c:pt idx="73">
                  <c:v>43903</c:v>
                </c:pt>
                <c:pt idx="74">
                  <c:v>43904</c:v>
                </c:pt>
                <c:pt idx="75">
                  <c:v>43905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43911</c:v>
                </c:pt>
                <c:pt idx="82">
                  <c:v>43912</c:v>
                </c:pt>
                <c:pt idx="83">
                  <c:v>43913</c:v>
                </c:pt>
                <c:pt idx="84">
                  <c:v>43914</c:v>
                </c:pt>
                <c:pt idx="85">
                  <c:v>43915</c:v>
                </c:pt>
                <c:pt idx="86">
                  <c:v>43916</c:v>
                </c:pt>
                <c:pt idx="87">
                  <c:v>43917</c:v>
                </c:pt>
                <c:pt idx="88">
                  <c:v>43918</c:v>
                </c:pt>
                <c:pt idx="89">
                  <c:v>43919</c:v>
                </c:pt>
                <c:pt idx="90">
                  <c:v>43920</c:v>
                </c:pt>
                <c:pt idx="91">
                  <c:v>43921</c:v>
                </c:pt>
                <c:pt idx="92">
                  <c:v>43922</c:v>
                </c:pt>
                <c:pt idx="93">
                  <c:v>43923</c:v>
                </c:pt>
                <c:pt idx="94">
                  <c:v>43924</c:v>
                </c:pt>
                <c:pt idx="95">
                  <c:v>43925</c:v>
                </c:pt>
                <c:pt idx="96">
                  <c:v>43926</c:v>
                </c:pt>
                <c:pt idx="97">
                  <c:v>43927</c:v>
                </c:pt>
                <c:pt idx="98">
                  <c:v>43928</c:v>
                </c:pt>
                <c:pt idx="99">
                  <c:v>43929</c:v>
                </c:pt>
                <c:pt idx="100">
                  <c:v>43930</c:v>
                </c:pt>
                <c:pt idx="101">
                  <c:v>43931</c:v>
                </c:pt>
                <c:pt idx="102">
                  <c:v>43932</c:v>
                </c:pt>
                <c:pt idx="103">
                  <c:v>43933</c:v>
                </c:pt>
                <c:pt idx="104">
                  <c:v>43934</c:v>
                </c:pt>
                <c:pt idx="105">
                  <c:v>43935</c:v>
                </c:pt>
                <c:pt idx="106">
                  <c:v>43936</c:v>
                </c:pt>
                <c:pt idx="107">
                  <c:v>43937</c:v>
                </c:pt>
                <c:pt idx="108">
                  <c:v>43938</c:v>
                </c:pt>
                <c:pt idx="109">
                  <c:v>43939</c:v>
                </c:pt>
                <c:pt idx="110">
                  <c:v>43940</c:v>
                </c:pt>
                <c:pt idx="111">
                  <c:v>43941</c:v>
                </c:pt>
                <c:pt idx="112">
                  <c:v>43942</c:v>
                </c:pt>
                <c:pt idx="113">
                  <c:v>43943</c:v>
                </c:pt>
                <c:pt idx="114">
                  <c:v>43944</c:v>
                </c:pt>
                <c:pt idx="115">
                  <c:v>43945</c:v>
                </c:pt>
                <c:pt idx="116">
                  <c:v>43946</c:v>
                </c:pt>
                <c:pt idx="117">
                  <c:v>43947</c:v>
                </c:pt>
                <c:pt idx="118">
                  <c:v>43948</c:v>
                </c:pt>
                <c:pt idx="119">
                  <c:v>43949</c:v>
                </c:pt>
                <c:pt idx="120">
                  <c:v>43950</c:v>
                </c:pt>
                <c:pt idx="121">
                  <c:v>43951</c:v>
                </c:pt>
                <c:pt idx="122">
                  <c:v>43952</c:v>
                </c:pt>
                <c:pt idx="123">
                  <c:v>43953</c:v>
                </c:pt>
                <c:pt idx="124">
                  <c:v>43954</c:v>
                </c:pt>
                <c:pt idx="125">
                  <c:v>43955</c:v>
                </c:pt>
                <c:pt idx="126">
                  <c:v>43956</c:v>
                </c:pt>
                <c:pt idx="127">
                  <c:v>43957</c:v>
                </c:pt>
                <c:pt idx="128">
                  <c:v>43958</c:v>
                </c:pt>
                <c:pt idx="129">
                  <c:v>43959</c:v>
                </c:pt>
                <c:pt idx="130">
                  <c:v>43960</c:v>
                </c:pt>
                <c:pt idx="131">
                  <c:v>43961</c:v>
                </c:pt>
                <c:pt idx="132">
                  <c:v>43962</c:v>
                </c:pt>
                <c:pt idx="133">
                  <c:v>43963</c:v>
                </c:pt>
                <c:pt idx="134">
                  <c:v>43964</c:v>
                </c:pt>
                <c:pt idx="135">
                  <c:v>43965</c:v>
                </c:pt>
                <c:pt idx="136">
                  <c:v>43966</c:v>
                </c:pt>
                <c:pt idx="137">
                  <c:v>43967</c:v>
                </c:pt>
                <c:pt idx="138">
                  <c:v>43968</c:v>
                </c:pt>
                <c:pt idx="139">
                  <c:v>43969</c:v>
                </c:pt>
                <c:pt idx="140">
                  <c:v>43970</c:v>
                </c:pt>
                <c:pt idx="141">
                  <c:v>43971</c:v>
                </c:pt>
                <c:pt idx="142">
                  <c:v>43972</c:v>
                </c:pt>
                <c:pt idx="143">
                  <c:v>43973</c:v>
                </c:pt>
                <c:pt idx="144">
                  <c:v>43974</c:v>
                </c:pt>
                <c:pt idx="145">
                  <c:v>43975</c:v>
                </c:pt>
                <c:pt idx="146">
                  <c:v>43976</c:v>
                </c:pt>
                <c:pt idx="147">
                  <c:v>43977</c:v>
                </c:pt>
                <c:pt idx="148">
                  <c:v>43978</c:v>
                </c:pt>
                <c:pt idx="149">
                  <c:v>43979</c:v>
                </c:pt>
                <c:pt idx="150">
                  <c:v>43980</c:v>
                </c:pt>
                <c:pt idx="151">
                  <c:v>43981</c:v>
                </c:pt>
                <c:pt idx="152">
                  <c:v>43982</c:v>
                </c:pt>
                <c:pt idx="153">
                  <c:v>43983</c:v>
                </c:pt>
                <c:pt idx="154">
                  <c:v>43984</c:v>
                </c:pt>
                <c:pt idx="155">
                  <c:v>43985</c:v>
                </c:pt>
                <c:pt idx="156">
                  <c:v>43986</c:v>
                </c:pt>
                <c:pt idx="157">
                  <c:v>43987</c:v>
                </c:pt>
                <c:pt idx="158">
                  <c:v>43988</c:v>
                </c:pt>
                <c:pt idx="159">
                  <c:v>43989</c:v>
                </c:pt>
                <c:pt idx="160">
                  <c:v>43990</c:v>
                </c:pt>
                <c:pt idx="161">
                  <c:v>43991</c:v>
                </c:pt>
                <c:pt idx="162">
                  <c:v>43992</c:v>
                </c:pt>
                <c:pt idx="163">
                  <c:v>43993</c:v>
                </c:pt>
                <c:pt idx="164">
                  <c:v>43994</c:v>
                </c:pt>
                <c:pt idx="165">
                  <c:v>43995</c:v>
                </c:pt>
                <c:pt idx="166">
                  <c:v>43996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44002</c:v>
                </c:pt>
                <c:pt idx="173">
                  <c:v>44003</c:v>
                </c:pt>
                <c:pt idx="174">
                  <c:v>44004</c:v>
                </c:pt>
                <c:pt idx="175">
                  <c:v>44005</c:v>
                </c:pt>
                <c:pt idx="176">
                  <c:v>44006</c:v>
                </c:pt>
                <c:pt idx="177">
                  <c:v>44007</c:v>
                </c:pt>
                <c:pt idx="178">
                  <c:v>44008</c:v>
                </c:pt>
                <c:pt idx="179">
                  <c:v>44009</c:v>
                </c:pt>
                <c:pt idx="180">
                  <c:v>44010</c:v>
                </c:pt>
                <c:pt idx="181">
                  <c:v>44011</c:v>
                </c:pt>
                <c:pt idx="182">
                  <c:v>44012</c:v>
                </c:pt>
                <c:pt idx="183">
                  <c:v>44013</c:v>
                </c:pt>
                <c:pt idx="184">
                  <c:v>44014</c:v>
                </c:pt>
                <c:pt idx="185">
                  <c:v>44015</c:v>
                </c:pt>
                <c:pt idx="186">
                  <c:v>44016</c:v>
                </c:pt>
                <c:pt idx="187">
                  <c:v>44017</c:v>
                </c:pt>
                <c:pt idx="188">
                  <c:v>44018</c:v>
                </c:pt>
                <c:pt idx="189">
                  <c:v>44019</c:v>
                </c:pt>
                <c:pt idx="190">
                  <c:v>44020</c:v>
                </c:pt>
                <c:pt idx="191">
                  <c:v>44021</c:v>
                </c:pt>
                <c:pt idx="192">
                  <c:v>44022</c:v>
                </c:pt>
                <c:pt idx="193">
                  <c:v>44023</c:v>
                </c:pt>
                <c:pt idx="194">
                  <c:v>44024</c:v>
                </c:pt>
                <c:pt idx="195">
                  <c:v>44025</c:v>
                </c:pt>
                <c:pt idx="196">
                  <c:v>44026</c:v>
                </c:pt>
                <c:pt idx="197">
                  <c:v>44027</c:v>
                </c:pt>
                <c:pt idx="198">
                  <c:v>44028</c:v>
                </c:pt>
                <c:pt idx="199">
                  <c:v>44029</c:v>
                </c:pt>
                <c:pt idx="200">
                  <c:v>44030</c:v>
                </c:pt>
                <c:pt idx="201">
                  <c:v>44031</c:v>
                </c:pt>
                <c:pt idx="202">
                  <c:v>44032</c:v>
                </c:pt>
                <c:pt idx="203">
                  <c:v>44033</c:v>
                </c:pt>
                <c:pt idx="204">
                  <c:v>44034</c:v>
                </c:pt>
                <c:pt idx="205">
                  <c:v>44035</c:v>
                </c:pt>
                <c:pt idx="206">
                  <c:v>44036</c:v>
                </c:pt>
                <c:pt idx="207">
                  <c:v>44037</c:v>
                </c:pt>
                <c:pt idx="208">
                  <c:v>44038</c:v>
                </c:pt>
                <c:pt idx="209">
                  <c:v>44039</c:v>
                </c:pt>
                <c:pt idx="210">
                  <c:v>44040</c:v>
                </c:pt>
                <c:pt idx="211">
                  <c:v>44041</c:v>
                </c:pt>
                <c:pt idx="212">
                  <c:v>44042</c:v>
                </c:pt>
                <c:pt idx="213">
                  <c:v>44043</c:v>
                </c:pt>
                <c:pt idx="214">
                  <c:v>44044</c:v>
                </c:pt>
                <c:pt idx="215">
                  <c:v>44045</c:v>
                </c:pt>
                <c:pt idx="216">
                  <c:v>44046</c:v>
                </c:pt>
                <c:pt idx="217">
                  <c:v>44047</c:v>
                </c:pt>
                <c:pt idx="218">
                  <c:v>44048</c:v>
                </c:pt>
                <c:pt idx="219">
                  <c:v>44049</c:v>
                </c:pt>
                <c:pt idx="220">
                  <c:v>44050</c:v>
                </c:pt>
                <c:pt idx="221">
                  <c:v>44051</c:v>
                </c:pt>
                <c:pt idx="222">
                  <c:v>44052</c:v>
                </c:pt>
                <c:pt idx="223">
                  <c:v>44053</c:v>
                </c:pt>
                <c:pt idx="224">
                  <c:v>44054</c:v>
                </c:pt>
                <c:pt idx="225">
                  <c:v>44055</c:v>
                </c:pt>
                <c:pt idx="226">
                  <c:v>44056</c:v>
                </c:pt>
                <c:pt idx="227">
                  <c:v>44057</c:v>
                </c:pt>
                <c:pt idx="228">
                  <c:v>44058</c:v>
                </c:pt>
                <c:pt idx="229">
                  <c:v>44059</c:v>
                </c:pt>
                <c:pt idx="230">
                  <c:v>44060</c:v>
                </c:pt>
                <c:pt idx="231">
                  <c:v>44061</c:v>
                </c:pt>
                <c:pt idx="232">
                  <c:v>44062</c:v>
                </c:pt>
                <c:pt idx="233">
                  <c:v>44063</c:v>
                </c:pt>
                <c:pt idx="234">
                  <c:v>44064</c:v>
                </c:pt>
                <c:pt idx="235">
                  <c:v>44065</c:v>
                </c:pt>
                <c:pt idx="236">
                  <c:v>44066</c:v>
                </c:pt>
                <c:pt idx="237">
                  <c:v>44067</c:v>
                </c:pt>
                <c:pt idx="238">
                  <c:v>44068</c:v>
                </c:pt>
                <c:pt idx="239">
                  <c:v>44069</c:v>
                </c:pt>
                <c:pt idx="240">
                  <c:v>44070</c:v>
                </c:pt>
                <c:pt idx="241">
                  <c:v>44071</c:v>
                </c:pt>
                <c:pt idx="242">
                  <c:v>44072</c:v>
                </c:pt>
                <c:pt idx="243">
                  <c:v>44073</c:v>
                </c:pt>
                <c:pt idx="244">
                  <c:v>44074</c:v>
                </c:pt>
                <c:pt idx="245">
                  <c:v>44075</c:v>
                </c:pt>
                <c:pt idx="246">
                  <c:v>44076</c:v>
                </c:pt>
                <c:pt idx="247">
                  <c:v>44077</c:v>
                </c:pt>
                <c:pt idx="248">
                  <c:v>44078</c:v>
                </c:pt>
                <c:pt idx="249">
                  <c:v>44079</c:v>
                </c:pt>
                <c:pt idx="250">
                  <c:v>44080</c:v>
                </c:pt>
                <c:pt idx="251">
                  <c:v>44081</c:v>
                </c:pt>
                <c:pt idx="252">
                  <c:v>44082</c:v>
                </c:pt>
                <c:pt idx="253">
                  <c:v>44083</c:v>
                </c:pt>
                <c:pt idx="254">
                  <c:v>44084</c:v>
                </c:pt>
                <c:pt idx="255">
                  <c:v>44085</c:v>
                </c:pt>
                <c:pt idx="256">
                  <c:v>44086</c:v>
                </c:pt>
                <c:pt idx="257">
                  <c:v>44087</c:v>
                </c:pt>
                <c:pt idx="258">
                  <c:v>44088</c:v>
                </c:pt>
                <c:pt idx="259">
                  <c:v>44089</c:v>
                </c:pt>
                <c:pt idx="260">
                  <c:v>44090</c:v>
                </c:pt>
                <c:pt idx="261">
                  <c:v>44091</c:v>
                </c:pt>
                <c:pt idx="262">
                  <c:v>44092</c:v>
                </c:pt>
                <c:pt idx="263">
                  <c:v>44093</c:v>
                </c:pt>
                <c:pt idx="264">
                  <c:v>44094</c:v>
                </c:pt>
                <c:pt idx="265">
                  <c:v>44095</c:v>
                </c:pt>
                <c:pt idx="266">
                  <c:v>44096</c:v>
                </c:pt>
                <c:pt idx="267">
                  <c:v>44097</c:v>
                </c:pt>
                <c:pt idx="268">
                  <c:v>44098</c:v>
                </c:pt>
                <c:pt idx="269">
                  <c:v>44099</c:v>
                </c:pt>
                <c:pt idx="270">
                  <c:v>44100</c:v>
                </c:pt>
                <c:pt idx="271">
                  <c:v>44101</c:v>
                </c:pt>
                <c:pt idx="272">
                  <c:v>44102</c:v>
                </c:pt>
                <c:pt idx="273">
                  <c:v>44103</c:v>
                </c:pt>
                <c:pt idx="274">
                  <c:v>44104</c:v>
                </c:pt>
                <c:pt idx="275">
                  <c:v>44105</c:v>
                </c:pt>
                <c:pt idx="276">
                  <c:v>44106</c:v>
                </c:pt>
                <c:pt idx="277">
                  <c:v>44107</c:v>
                </c:pt>
                <c:pt idx="278">
                  <c:v>44108</c:v>
                </c:pt>
                <c:pt idx="279">
                  <c:v>44109</c:v>
                </c:pt>
                <c:pt idx="280">
                  <c:v>44110</c:v>
                </c:pt>
                <c:pt idx="281">
                  <c:v>44111</c:v>
                </c:pt>
                <c:pt idx="282">
                  <c:v>44112</c:v>
                </c:pt>
                <c:pt idx="283">
                  <c:v>44113</c:v>
                </c:pt>
                <c:pt idx="284">
                  <c:v>44114</c:v>
                </c:pt>
                <c:pt idx="285">
                  <c:v>44115</c:v>
                </c:pt>
                <c:pt idx="286">
                  <c:v>44116</c:v>
                </c:pt>
                <c:pt idx="287">
                  <c:v>44117</c:v>
                </c:pt>
                <c:pt idx="288">
                  <c:v>44118</c:v>
                </c:pt>
                <c:pt idx="289">
                  <c:v>44119</c:v>
                </c:pt>
                <c:pt idx="290">
                  <c:v>44120</c:v>
                </c:pt>
                <c:pt idx="291">
                  <c:v>44121</c:v>
                </c:pt>
                <c:pt idx="292">
                  <c:v>44122</c:v>
                </c:pt>
                <c:pt idx="293">
                  <c:v>44123</c:v>
                </c:pt>
                <c:pt idx="294">
                  <c:v>44124</c:v>
                </c:pt>
                <c:pt idx="295">
                  <c:v>44125</c:v>
                </c:pt>
                <c:pt idx="296">
                  <c:v>44126</c:v>
                </c:pt>
                <c:pt idx="297">
                  <c:v>44127</c:v>
                </c:pt>
                <c:pt idx="298">
                  <c:v>44128</c:v>
                </c:pt>
                <c:pt idx="299">
                  <c:v>44129</c:v>
                </c:pt>
                <c:pt idx="300">
                  <c:v>44130</c:v>
                </c:pt>
                <c:pt idx="301">
                  <c:v>44131</c:v>
                </c:pt>
                <c:pt idx="302">
                  <c:v>44132</c:v>
                </c:pt>
                <c:pt idx="303">
                  <c:v>44133</c:v>
                </c:pt>
                <c:pt idx="304">
                  <c:v>44134</c:v>
                </c:pt>
                <c:pt idx="305">
                  <c:v>44135</c:v>
                </c:pt>
                <c:pt idx="306">
                  <c:v>44136</c:v>
                </c:pt>
                <c:pt idx="307">
                  <c:v>44137</c:v>
                </c:pt>
                <c:pt idx="308">
                  <c:v>44138</c:v>
                </c:pt>
                <c:pt idx="309">
                  <c:v>44139</c:v>
                </c:pt>
                <c:pt idx="310">
                  <c:v>44140</c:v>
                </c:pt>
                <c:pt idx="311">
                  <c:v>44141</c:v>
                </c:pt>
                <c:pt idx="312">
                  <c:v>44142</c:v>
                </c:pt>
                <c:pt idx="313">
                  <c:v>44143</c:v>
                </c:pt>
                <c:pt idx="314">
                  <c:v>44144</c:v>
                </c:pt>
                <c:pt idx="315">
                  <c:v>44145</c:v>
                </c:pt>
                <c:pt idx="316">
                  <c:v>44146</c:v>
                </c:pt>
                <c:pt idx="317">
                  <c:v>44147</c:v>
                </c:pt>
                <c:pt idx="318">
                  <c:v>44148</c:v>
                </c:pt>
                <c:pt idx="319">
                  <c:v>44149</c:v>
                </c:pt>
                <c:pt idx="320">
                  <c:v>44150</c:v>
                </c:pt>
                <c:pt idx="321">
                  <c:v>44151</c:v>
                </c:pt>
                <c:pt idx="322">
                  <c:v>44152</c:v>
                </c:pt>
                <c:pt idx="323">
                  <c:v>44153</c:v>
                </c:pt>
                <c:pt idx="324">
                  <c:v>44154</c:v>
                </c:pt>
                <c:pt idx="325">
                  <c:v>44155</c:v>
                </c:pt>
                <c:pt idx="326">
                  <c:v>44156</c:v>
                </c:pt>
                <c:pt idx="327">
                  <c:v>44157</c:v>
                </c:pt>
                <c:pt idx="328">
                  <c:v>44158</c:v>
                </c:pt>
                <c:pt idx="329">
                  <c:v>44159</c:v>
                </c:pt>
                <c:pt idx="330">
                  <c:v>44160</c:v>
                </c:pt>
                <c:pt idx="331">
                  <c:v>44161</c:v>
                </c:pt>
                <c:pt idx="332">
                  <c:v>44162</c:v>
                </c:pt>
                <c:pt idx="333">
                  <c:v>44163</c:v>
                </c:pt>
                <c:pt idx="334">
                  <c:v>44164</c:v>
                </c:pt>
                <c:pt idx="335">
                  <c:v>44165</c:v>
                </c:pt>
                <c:pt idx="336">
                  <c:v>44166</c:v>
                </c:pt>
                <c:pt idx="337">
                  <c:v>44167</c:v>
                </c:pt>
                <c:pt idx="338">
                  <c:v>44168</c:v>
                </c:pt>
                <c:pt idx="339">
                  <c:v>44169</c:v>
                </c:pt>
                <c:pt idx="340">
                  <c:v>44170</c:v>
                </c:pt>
                <c:pt idx="341">
                  <c:v>44171</c:v>
                </c:pt>
                <c:pt idx="342">
                  <c:v>44172</c:v>
                </c:pt>
                <c:pt idx="343">
                  <c:v>44173</c:v>
                </c:pt>
                <c:pt idx="344">
                  <c:v>44174</c:v>
                </c:pt>
                <c:pt idx="345">
                  <c:v>44175</c:v>
                </c:pt>
                <c:pt idx="346">
                  <c:v>44176</c:v>
                </c:pt>
                <c:pt idx="347">
                  <c:v>44177</c:v>
                </c:pt>
                <c:pt idx="348">
                  <c:v>44178</c:v>
                </c:pt>
                <c:pt idx="349">
                  <c:v>44179</c:v>
                </c:pt>
                <c:pt idx="350">
                  <c:v>44180</c:v>
                </c:pt>
                <c:pt idx="351">
                  <c:v>44181</c:v>
                </c:pt>
                <c:pt idx="352">
                  <c:v>44182</c:v>
                </c:pt>
                <c:pt idx="353">
                  <c:v>44183</c:v>
                </c:pt>
                <c:pt idx="354">
                  <c:v>44184</c:v>
                </c:pt>
                <c:pt idx="355">
                  <c:v>44185</c:v>
                </c:pt>
                <c:pt idx="356">
                  <c:v>44186</c:v>
                </c:pt>
                <c:pt idx="357">
                  <c:v>44187</c:v>
                </c:pt>
                <c:pt idx="358">
                  <c:v>44188</c:v>
                </c:pt>
                <c:pt idx="359">
                  <c:v>44189</c:v>
                </c:pt>
                <c:pt idx="360">
                  <c:v>44190</c:v>
                </c:pt>
                <c:pt idx="361">
                  <c:v>44191</c:v>
                </c:pt>
                <c:pt idx="362">
                  <c:v>44192</c:v>
                </c:pt>
                <c:pt idx="363">
                  <c:v>44193</c:v>
                </c:pt>
                <c:pt idx="364">
                  <c:v>44194</c:v>
                </c:pt>
                <c:pt idx="365">
                  <c:v>44195</c:v>
                </c:pt>
                <c:pt idx="366">
                  <c:v>44196</c:v>
                </c:pt>
              </c:numCache>
            </c:numRef>
          </c:cat>
          <c:val>
            <c:numRef>
              <c:f>DATA2!$AY$5:$AY$371</c:f>
              <c:numCache>
                <c:formatCode>General</c:formatCode>
                <c:ptCount val="367"/>
                <c:pt idx="2" formatCode="0.000">
                  <c:v>0</c:v>
                </c:pt>
                <c:pt idx="3" formatCode="0.000">
                  <c:v>0</c:v>
                </c:pt>
                <c:pt idx="4" formatCode="0.000">
                  <c:v>0</c:v>
                </c:pt>
                <c:pt idx="5" formatCode="0.000">
                  <c:v>0</c:v>
                </c:pt>
                <c:pt idx="6" formatCode="0.000">
                  <c:v>0</c:v>
                </c:pt>
                <c:pt idx="7" formatCode="0.000">
                  <c:v>0</c:v>
                </c:pt>
                <c:pt idx="8" formatCode="0.000">
                  <c:v>0</c:v>
                </c:pt>
                <c:pt idx="9" formatCode="0.000">
                  <c:v>0</c:v>
                </c:pt>
                <c:pt idx="10" formatCode="0.000">
                  <c:v>0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 formatCode="0.000">
                  <c:v>0</c:v>
                </c:pt>
                <c:pt idx="15" formatCode="0.000">
                  <c:v>0</c:v>
                </c:pt>
                <c:pt idx="16" formatCode="0.000">
                  <c:v>0</c:v>
                </c:pt>
                <c:pt idx="17" formatCode="0.000">
                  <c:v>0</c:v>
                </c:pt>
                <c:pt idx="18" formatCode="0.000">
                  <c:v>0</c:v>
                </c:pt>
                <c:pt idx="19" formatCode="0.000">
                  <c:v>0</c:v>
                </c:pt>
                <c:pt idx="20" formatCode="0.000">
                  <c:v>0</c:v>
                </c:pt>
                <c:pt idx="21" formatCode="0.000">
                  <c:v>0</c:v>
                </c:pt>
                <c:pt idx="22" formatCode="0.000">
                  <c:v>0</c:v>
                </c:pt>
                <c:pt idx="23" formatCode="0.000">
                  <c:v>0</c:v>
                </c:pt>
                <c:pt idx="24" formatCode="0.000">
                  <c:v>0</c:v>
                </c:pt>
                <c:pt idx="25" formatCode="0.000">
                  <c:v>0</c:v>
                </c:pt>
                <c:pt idx="26" formatCode="0.000">
                  <c:v>0</c:v>
                </c:pt>
                <c:pt idx="27" formatCode="0.000">
                  <c:v>0</c:v>
                </c:pt>
                <c:pt idx="28" formatCode="0.000">
                  <c:v>0</c:v>
                </c:pt>
                <c:pt idx="29" formatCode="0.000">
                  <c:v>0</c:v>
                </c:pt>
                <c:pt idx="30" formatCode="0.000">
                  <c:v>0</c:v>
                </c:pt>
                <c:pt idx="31" formatCode="0.000">
                  <c:v>1</c:v>
                </c:pt>
                <c:pt idx="32" formatCode="0.000">
                  <c:v>1</c:v>
                </c:pt>
                <c:pt idx="33" formatCode="0.000">
                  <c:v>1</c:v>
                </c:pt>
                <c:pt idx="34" formatCode="0.000">
                  <c:v>0</c:v>
                </c:pt>
                <c:pt idx="35" formatCode="0.000">
                  <c:v>0</c:v>
                </c:pt>
                <c:pt idx="36" formatCode="0.000">
                  <c:v>0</c:v>
                </c:pt>
                <c:pt idx="37" formatCode="0.000">
                  <c:v>0</c:v>
                </c:pt>
                <c:pt idx="38" formatCode="0.000">
                  <c:v>0</c:v>
                </c:pt>
                <c:pt idx="39" formatCode="0.000">
                  <c:v>0</c:v>
                </c:pt>
                <c:pt idx="40" formatCode="0.000">
                  <c:v>0</c:v>
                </c:pt>
                <c:pt idx="41" formatCode="0.000">
                  <c:v>0</c:v>
                </c:pt>
                <c:pt idx="42" formatCode="0.000">
                  <c:v>0</c:v>
                </c:pt>
                <c:pt idx="43" formatCode="0.000">
                  <c:v>0</c:v>
                </c:pt>
                <c:pt idx="44" formatCode="0.000">
                  <c:v>0</c:v>
                </c:pt>
                <c:pt idx="45" formatCode="0.000">
                  <c:v>0</c:v>
                </c:pt>
                <c:pt idx="46" formatCode="0.000">
                  <c:v>0</c:v>
                </c:pt>
                <c:pt idx="47" formatCode="0.000">
                  <c:v>0</c:v>
                </c:pt>
                <c:pt idx="48" formatCode="0.000">
                  <c:v>0</c:v>
                </c:pt>
                <c:pt idx="49" formatCode="0.000">
                  <c:v>0</c:v>
                </c:pt>
                <c:pt idx="50" formatCode="0.000">
                  <c:v>0</c:v>
                </c:pt>
                <c:pt idx="51" formatCode="0.000">
                  <c:v>0</c:v>
                </c:pt>
                <c:pt idx="52" formatCode="0.000">
                  <c:v>0</c:v>
                </c:pt>
                <c:pt idx="53" formatCode="0.000">
                  <c:v>4.666666666666667</c:v>
                </c:pt>
                <c:pt idx="54" formatCode="0.000">
                  <c:v>25.333333333333332</c:v>
                </c:pt>
                <c:pt idx="55" formatCode="0.000">
                  <c:v>43</c:v>
                </c:pt>
                <c:pt idx="56" formatCode="0.000">
                  <c:v>70.666666666666671</c:v>
                </c:pt>
                <c:pt idx="57" formatCode="0.000">
                  <c:v>81</c:v>
                </c:pt>
                <c:pt idx="58" formatCode="0.000">
                  <c:v>89.333333333333329</c:v>
                </c:pt>
                <c:pt idx="59" formatCode="0.000">
                  <c:v>140.33333333333334</c:v>
                </c:pt>
                <c:pt idx="60" formatCode="0.000">
                  <c:v>188.66666666666666</c:v>
                </c:pt>
                <c:pt idx="61" formatCode="0.000">
                  <c:v>242.66666666666666</c:v>
                </c:pt>
                <c:pt idx="62" formatCode="0.000">
                  <c:v>346.33333333333331</c:v>
                </c:pt>
                <c:pt idx="63" formatCode="0.000">
                  <c:v>382.66666666666669</c:v>
                </c:pt>
                <c:pt idx="64" formatCode="0.000">
                  <c:v>458</c:v>
                </c:pt>
                <c:pt idx="65" formatCode="0.000">
                  <c:v>466.66666666666669</c:v>
                </c:pt>
                <c:pt idx="66" formatCode="0.000">
                  <c:v>607.33333333333337</c:v>
                </c:pt>
                <c:pt idx="67" formatCode="0.000">
                  <c:v>711.33333333333337</c:v>
                </c:pt>
                <c:pt idx="68" formatCode="0.000">
                  <c:v>931.33333333333337</c:v>
                </c:pt>
                <c:pt idx="69" formatCode="0.000">
                  <c:v>1172.3333333333333</c:v>
                </c:pt>
                <c:pt idx="70" formatCode="0.000">
                  <c:v>1512</c:v>
                </c:pt>
                <c:pt idx="71" formatCode="0.000">
                  <c:v>1422</c:v>
                </c:pt>
                <c:pt idx="72" formatCode="0.000">
                  <c:v>1695.6666666666667</c:v>
                </c:pt>
                <c:pt idx="73" formatCode="0.000">
                  <c:v>1980.3333333333333</c:v>
                </c:pt>
                <c:pt idx="74" formatCode="0.000">
                  <c:v>2503.6666666666665</c:v>
                </c:pt>
                <c:pt idx="75" formatCode="0.000">
                  <c:v>2898.3333333333335</c:v>
                </c:pt>
                <c:pt idx="76" formatCode="0.000">
                  <c:v>2955.6666666666665</c:v>
                </c:pt>
                <c:pt idx="77" formatCode="0.000">
                  <c:v>3440</c:v>
                </c:pt>
                <c:pt idx="78" formatCode="0.000">
                  <c:v>3449.6666666666665</c:v>
                </c:pt>
                <c:pt idx="79" formatCode="0.000">
                  <c:v>3911</c:v>
                </c:pt>
                <c:pt idx="80" formatCode="0.000">
                  <c:v>4351.666666666667</c:v>
                </c:pt>
                <c:pt idx="81" formatCode="0.000">
                  <c:v>5171.666666666667</c:v>
                </c:pt>
                <c:pt idx="82" formatCode="0.000">
                  <c:v>5955</c:v>
                </c:pt>
                <c:pt idx="83" formatCode="0.000">
                  <c:v>6034.333333333333</c:v>
                </c:pt>
                <c:pt idx="84" formatCode="0.000">
                  <c:v>5635.333333333333</c:v>
                </c:pt>
                <c:pt idx="85" formatCode="0.000">
                  <c:v>5199.333333333333</c:v>
                </c:pt>
                <c:pt idx="86" formatCode="0.000">
                  <c:v>5082.666666666667</c:v>
                </c:pt>
                <c:pt idx="87" formatCode="0.000">
                  <c:v>5537.333333333333</c:v>
                </c:pt>
                <c:pt idx="88" formatCode="0.000">
                  <c:v>5774</c:v>
                </c:pt>
                <c:pt idx="89" formatCode="0.000">
                  <c:v>6028.666666666667</c:v>
                </c:pt>
                <c:pt idx="90" formatCode="0.000">
                  <c:v>5716.666666666667</c:v>
                </c:pt>
                <c:pt idx="91" formatCode="0.000">
                  <c:v>5080.333333333333</c:v>
                </c:pt>
                <c:pt idx="92" formatCode="0.000">
                  <c:v>4440</c:v>
                </c:pt>
                <c:pt idx="93" formatCode="0.000">
                  <c:v>4295</c:v>
                </c:pt>
                <c:pt idx="94" formatCode="0.000">
                  <c:v>4501</c:v>
                </c:pt>
                <c:pt idx="95" formatCode="0.000">
                  <c:v>4678.333333333333</c:v>
                </c:pt>
                <c:pt idx="96" formatCode="0.000">
                  <c:v>4686</c:v>
                </c:pt>
                <c:pt idx="97" formatCode="0.000">
                  <c:v>4568.666666666667</c:v>
                </c:pt>
                <c:pt idx="98" formatCode="0.000">
                  <c:v>4240</c:v>
                </c:pt>
                <c:pt idx="99" formatCode="0.000">
                  <c:v>3651.3333333333335</c:v>
                </c:pt>
                <c:pt idx="100" formatCode="0.000">
                  <c:v>3491.3333333333335</c:v>
                </c:pt>
                <c:pt idx="101" formatCode="0.000">
                  <c:v>3693</c:v>
                </c:pt>
                <c:pt idx="102" formatCode="0.000">
                  <c:v>3997</c:v>
                </c:pt>
                <c:pt idx="103" formatCode="0.000">
                  <c:v>4283</c:v>
                </c:pt>
                <c:pt idx="104" formatCode="0.000">
                  <c:v>4245.666666666667</c:v>
                </c:pt>
                <c:pt idx="105" formatCode="0.000">
                  <c:v>3979.6666666666665</c:v>
                </c:pt>
                <c:pt idx="106" formatCode="0.000">
                  <c:v>3405.6666666666665</c:v>
                </c:pt>
                <c:pt idx="107" formatCode="0.000">
                  <c:v>2930.6666666666665</c:v>
                </c:pt>
                <c:pt idx="108" formatCode="0.000">
                  <c:v>3141.6666666666665</c:v>
                </c:pt>
                <c:pt idx="109" formatCode="0.000">
                  <c:v>3315.3333333333335</c:v>
                </c:pt>
                <c:pt idx="110" formatCode="0.000">
                  <c:v>3590</c:v>
                </c:pt>
                <c:pt idx="111" formatCode="0.000">
                  <c:v>3343.6666666666665</c:v>
                </c:pt>
                <c:pt idx="112" formatCode="0.000">
                  <c:v>2931.3333333333335</c:v>
                </c:pt>
                <c:pt idx="113" formatCode="0.000">
                  <c:v>2677.3333333333335</c:v>
                </c:pt>
                <c:pt idx="114" formatCode="0.000">
                  <c:v>2785</c:v>
                </c:pt>
                <c:pt idx="115" formatCode="0.000">
                  <c:v>2915</c:v>
                </c:pt>
                <c:pt idx="116" formatCode="0.000">
                  <c:v>3012.3333333333335</c:v>
                </c:pt>
                <c:pt idx="117" formatCode="0.000">
                  <c:v>2674.6666666666665</c:v>
                </c:pt>
                <c:pt idx="118" formatCode="0.000">
                  <c:v>2567.3333333333335</c:v>
                </c:pt>
                <c:pt idx="119" formatCode="0.000">
                  <c:v>2140</c:v>
                </c:pt>
                <c:pt idx="120" formatCode="0.000">
                  <c:v>2051.3333333333335</c:v>
                </c:pt>
                <c:pt idx="121" formatCode="0.000">
                  <c:v>1972</c:v>
                </c:pt>
                <c:pt idx="122" formatCode="0.000">
                  <c:v>2016.3333333333333</c:v>
                </c:pt>
                <c:pt idx="123" formatCode="0.000">
                  <c:v>1974.3333333333333</c:v>
                </c:pt>
                <c:pt idx="124" formatCode="0.000">
                  <c:v>1912.3333333333333</c:v>
                </c:pt>
                <c:pt idx="125" formatCode="0.000">
                  <c:v>1751.3333333333333</c:v>
                </c:pt>
                <c:pt idx="126" formatCode="0.000">
                  <c:v>1503.3333333333333</c:v>
                </c:pt>
                <c:pt idx="127" formatCode="0.000">
                  <c:v>1228.3333333333333</c:v>
                </c:pt>
                <c:pt idx="128" formatCode="0.000">
                  <c:v>1246.6666666666667</c:v>
                </c:pt>
                <c:pt idx="129" formatCode="0.000">
                  <c:v>1306.6666666666667</c:v>
                </c:pt>
                <c:pt idx="130" formatCode="0.000">
                  <c:v>1390.6666666666667</c:v>
                </c:pt>
                <c:pt idx="131" formatCode="0.000">
                  <c:v>1270.3333333333333</c:v>
                </c:pt>
                <c:pt idx="132" formatCode="0.000">
                  <c:v>1070.6666666666667</c:v>
                </c:pt>
                <c:pt idx="133" formatCode="0.000">
                  <c:v>876.33333333333337</c:v>
                </c:pt>
                <c:pt idx="134" formatCode="0.000">
                  <c:v>982.66666666666663</c:v>
                </c:pt>
                <c:pt idx="135" formatCode="0.000">
                  <c:v>1011.3333333333334</c:v>
                </c:pt>
                <c:pt idx="136" formatCode="0.000">
                  <c:v>1094</c:v>
                </c:pt>
                <c:pt idx="137" formatCode="0.000">
                  <c:v>889.66666666666663</c:v>
                </c:pt>
                <c:pt idx="138" formatCode="0.000">
                  <c:v>885.33333333333337</c:v>
                </c:pt>
                <c:pt idx="139" formatCode="0.000">
                  <c:v>779.66666666666663</c:v>
                </c:pt>
                <c:pt idx="140" formatCode="0.000">
                  <c:v>667</c:v>
                </c:pt>
                <c:pt idx="141" formatCode="0.000">
                  <c:v>646.33333333333337</c:v>
                </c:pt>
                <c:pt idx="142" formatCode="0.000">
                  <c:v>643</c:v>
                </c:pt>
                <c:pt idx="143" formatCode="0.000">
                  <c:v>706.66666666666663</c:v>
                </c:pt>
                <c:pt idx="144" formatCode="0.000">
                  <c:v>653</c:v>
                </c:pt>
                <c:pt idx="145" formatCode="0.000">
                  <c:v>654.33333333333337</c:v>
                </c:pt>
                <c:pt idx="146" formatCode="0.000">
                  <c:v>617.33333333333337</c:v>
                </c:pt>
                <c:pt idx="147" formatCode="0.000">
                  <c:v>500</c:v>
                </c:pt>
                <c:pt idx="148" formatCode="0.000">
                  <c:v>409.33333333333331</c:v>
                </c:pt>
                <c:pt idx="149" formatCode="0.000">
                  <c:v>427</c:v>
                </c:pt>
                <c:pt idx="150" formatCode="0.000">
                  <c:v>524.66666666666663</c:v>
                </c:pt>
                <c:pt idx="151" formatCode="0.000">
                  <c:v>564.33333333333337</c:v>
                </c:pt>
                <c:pt idx="152" formatCode="0.000">
                  <c:v>508.33333333333331</c:v>
                </c:pt>
                <c:pt idx="153" formatCode="0.000">
                  <c:v>429</c:v>
                </c:pt>
                <c:pt idx="154" formatCode="0.000">
                  <c:v>316.33333333333331</c:v>
                </c:pt>
                <c:pt idx="155" formatCode="0.000">
                  <c:v>283.66666666666669</c:v>
                </c:pt>
                <c:pt idx="156" formatCode="0.000">
                  <c:v>272.33333333333331</c:v>
                </c:pt>
                <c:pt idx="157" formatCode="0.000">
                  <c:v>272</c:v>
                </c:pt>
                <c:pt idx="158" formatCode="0.000">
                  <c:v>338.66666666666669</c:v>
                </c:pt>
                <c:pt idx="159" formatCode="0.000">
                  <c:v>321.66666666666669</c:v>
                </c:pt>
                <c:pt idx="160" formatCode="0.000">
                  <c:v>328.33333333333331</c:v>
                </c:pt>
                <c:pt idx="161" formatCode="0.000">
                  <c:v>249</c:v>
                </c:pt>
                <c:pt idx="162" formatCode="0.000">
                  <c:v>253.33333333333334</c:v>
                </c:pt>
                <c:pt idx="163" formatCode="0.000">
                  <c:v>255</c:v>
                </c:pt>
                <c:pt idx="164" formatCode="0.000">
                  <c:v>288</c:v>
                </c:pt>
                <c:pt idx="165" formatCode="0.000">
                  <c:v>248</c:v>
                </c:pt>
                <c:pt idx="166" formatCode="0.000">
                  <c:v>296</c:v>
                </c:pt>
                <c:pt idx="167" formatCode="0.000">
                  <c:v>282.33333333333331</c:v>
                </c:pt>
                <c:pt idx="168" formatCode="0.000">
                  <c:v>328.33333333333331</c:v>
                </c:pt>
                <c:pt idx="169" formatCode="0.000">
                  <c:v>283</c:v>
                </c:pt>
                <c:pt idx="170" formatCode="0.000">
                  <c:v>279.66666666666669</c:v>
                </c:pt>
                <c:pt idx="171" formatCode="0.000">
                  <c:v>289.66666666666669</c:v>
                </c:pt>
                <c:pt idx="172" formatCode="0.000">
                  <c:v>219.66666666666666</c:v>
                </c:pt>
                <c:pt idx="173" formatCode="0.000">
                  <c:v>198.33333333333334</c:v>
                </c:pt>
                <c:pt idx="174" formatCode="0.000">
                  <c:v>162.66666666666666</c:v>
                </c:pt>
                <c:pt idx="175" formatCode="0.000">
                  <c:v>236.33333333333334</c:v>
                </c:pt>
                <c:pt idx="176" formatCode="0.000">
                  <c:v>186</c:v>
                </c:pt>
                <c:pt idx="177" formatCode="0.000">
                  <c:v>303.66666666666669</c:v>
                </c:pt>
                <c:pt idx="178" formatCode="0.000">
                  <c:v>328.66666666666669</c:v>
                </c:pt>
                <c:pt idx="179" formatCode="0.000">
                  <c:v>376</c:v>
                </c:pt>
                <c:pt idx="180" formatCode="0.000">
                  <c:v>242</c:v>
                </c:pt>
                <c:pt idx="181" formatCode="0.000">
                  <c:v>201.33333333333334</c:v>
                </c:pt>
                <c:pt idx="182" formatCode="0.000">
                  <c:v>158.33333333333334</c:v>
                </c:pt>
                <c:pt idx="183" formatCode="0.000">
                  <c:v>147.33333333333334</c:v>
                </c:pt>
                <c:pt idx="184" formatCode="0.000">
                  <c:v>150</c:v>
                </c:pt>
                <c:pt idx="185" formatCode="0.000">
                  <c:v>175</c:v>
                </c:pt>
                <c:pt idx="186" formatCode="0.000">
                  <c:v>202</c:v>
                </c:pt>
                <c:pt idx="187" formatCode="0.000">
                  <c:v>219.66666666666666</c:v>
                </c:pt>
                <c:pt idx="188" formatCode="0.000">
                  <c:v>216.66666666666666</c:v>
                </c:pt>
                <c:pt idx="189" formatCode="0.000">
                  <c:v>211.66666666666666</c:v>
                </c:pt>
                <c:pt idx="190" formatCode="0.000">
                  <c:v>179</c:v>
                </c:pt>
                <c:pt idx="191" formatCode="0.000">
                  <c:v>179.33333333333334</c:v>
                </c:pt>
                <c:pt idx="192" formatCode="0.000">
                  <c:v>181.33333333333334</c:v>
                </c:pt>
                <c:pt idx="193" formatCode="0.000">
                  <c:v>227.66666666666666</c:v>
                </c:pt>
                <c:pt idx="194" formatCode="0.000">
                  <c:v>226</c:v>
                </c:pt>
                <c:pt idx="195" formatCode="0.000">
                  <c:v>232.66666666666666</c:v>
                </c:pt>
                <c:pt idx="196" formatCode="0.000">
                  <c:v>197</c:v>
                </c:pt>
                <c:pt idx="197" formatCode="0.000">
                  <c:v>172.33333333333334</c:v>
                </c:pt>
                <c:pt idx="198" formatCode="0.000">
                  <c:v>148.33333333333334</c:v>
                </c:pt>
                <c:pt idx="199" formatCode="0.000">
                  <c:v>168.66666666666666</c:v>
                </c:pt>
                <c:pt idx="200" formatCode="0.000">
                  <c:v>207.66666666666666</c:v>
                </c:pt>
                <c:pt idx="201" formatCode="0.000">
                  <c:v>236.66666666666666</c:v>
                </c:pt>
                <c:pt idx="202" formatCode="0.000">
                  <c:v>232.66666666666666</c:v>
                </c:pt>
                <c:pt idx="203" formatCode="0.000">
                  <c:v>219</c:v>
                </c:pt>
                <c:pt idx="204" formatCode="0.000">
                  <c:v>178.66666666666666</c:v>
                </c:pt>
                <c:pt idx="205" formatCode="0.000">
                  <c:v>199.33333333333334</c:v>
                </c:pt>
                <c:pt idx="206" formatCode="0.000">
                  <c:v>238</c:v>
                </c:pt>
                <c:pt idx="207" formatCode="0.000">
                  <c:v>279.33333333333331</c:v>
                </c:pt>
                <c:pt idx="208" formatCode="0.000">
                  <c:v>277.33333333333331</c:v>
                </c:pt>
                <c:pt idx="209" formatCode="0.000">
                  <c:v>260</c:v>
                </c:pt>
                <c:pt idx="210" formatCode="0.000">
                  <c:v>232</c:v>
                </c:pt>
                <c:pt idx="211" formatCode="0.000">
                  <c:v>208</c:v>
                </c:pt>
                <c:pt idx="212" formatCode="0.000">
                  <c:v>219.33333333333334</c:v>
                </c:pt>
                <c:pt idx="213" formatCode="0.000">
                  <c:v>290.66666666666669</c:v>
                </c:pt>
                <c:pt idx="214" formatCode="0.000">
                  <c:v>349.66666666666669</c:v>
                </c:pt>
                <c:pt idx="215" formatCode="0.000">
                  <c:v>352</c:v>
                </c:pt>
                <c:pt idx="216" formatCode="0.000">
                  <c:v>304</c:v>
                </c:pt>
                <c:pt idx="217" formatCode="0.000">
                  <c:v>230.66666666666666</c:v>
                </c:pt>
                <c:pt idx="218" formatCode="0.000">
                  <c:v>195.66666666666666</c:v>
                </c:pt>
                <c:pt idx="219" formatCode="0.000">
                  <c:v>244.33333333333334</c:v>
                </c:pt>
                <c:pt idx="220" formatCode="0.000">
                  <c:v>325</c:v>
                </c:pt>
                <c:pt idx="221" formatCode="0.000">
                  <c:v>445.66666666666669</c:v>
                </c:pt>
                <c:pt idx="222" formatCode="0.000">
                  <c:v>433.33333333333331</c:v>
                </c:pt>
                <c:pt idx="223" formatCode="0.000">
                  <c:v>454</c:v>
                </c:pt>
                <c:pt idx="224" formatCode="0.000">
                  <c:v>356.33333333333331</c:v>
                </c:pt>
                <c:pt idx="225" formatCode="0.000">
                  <c:v>378</c:v>
                </c:pt>
                <c:pt idx="226" formatCode="0.000">
                  <c:v>382.33333333333331</c:v>
                </c:pt>
                <c:pt idx="227" formatCode="0.000">
                  <c:v>470</c:v>
                </c:pt>
                <c:pt idx="228" formatCode="0.000">
                  <c:v>524</c:v>
                </c:pt>
                <c:pt idx="229" formatCode="0.000">
                  <c:v>575</c:v>
                </c:pt>
                <c:pt idx="230" formatCode="0.000">
                  <c:v>560</c:v>
                </c:pt>
                <c:pt idx="231" formatCode="0.000">
                  <c:v>475.33333333333331</c:v>
                </c:pt>
                <c:pt idx="232" formatCode="0.000">
                  <c:v>399.33333333333331</c:v>
                </c:pt>
                <c:pt idx="233" formatCode="0.000">
                  <c:v>454.33333333333331</c:v>
                </c:pt>
                <c:pt idx="234" formatCode="0.000">
                  <c:v>627.66666666666663</c:v>
                </c:pt>
                <c:pt idx="235" formatCode="0.000">
                  <c:v>809.66666666666663</c:v>
                </c:pt>
                <c:pt idx="236" formatCode="0.000">
                  <c:v>952.66666666666663</c:v>
                </c:pt>
                <c:pt idx="237" formatCode="0.000">
                  <c:v>1075.6666666666667</c:v>
                </c:pt>
                <c:pt idx="238" formatCode="0.000">
                  <c:v>1077.6666666666667</c:v>
                </c:pt>
                <c:pt idx="239" formatCode="0.000">
                  <c:v>1012.6666666666666</c:v>
                </c:pt>
                <c:pt idx="240" formatCode="0.000">
                  <c:v>1065</c:v>
                </c:pt>
                <c:pt idx="241" formatCode="0.000">
                  <c:v>1217</c:v>
                </c:pt>
                <c:pt idx="242" formatCode="0.000">
                  <c:v>1411.6666666666667</c:v>
                </c:pt>
                <c:pt idx="243" formatCode="0.000">
                  <c:v>1437.6666666666667</c:v>
                </c:pt>
                <c:pt idx="244" formatCode="0.000">
                  <c:v>1423</c:v>
                </c:pt>
                <c:pt idx="245" formatCode="0.000">
                  <c:v>1268.3333333333333</c:v>
                </c:pt>
                <c:pt idx="246" formatCode="0.000">
                  <c:v>1112</c:v>
                </c:pt>
                <c:pt idx="247" formatCode="0.000">
                  <c:v>1099</c:v>
                </c:pt>
                <c:pt idx="248" formatCode="0.000">
                  <c:v>1232.6666666666667</c:v>
                </c:pt>
                <c:pt idx="249" formatCode="0.000">
                  <c:v>1485</c:v>
                </c:pt>
                <c:pt idx="250" formatCode="0.000">
                  <c:v>1607.6666666666667</c:v>
                </c:pt>
                <c:pt idx="251" formatCode="0.000">
                  <c:v>1574</c:v>
                </c:pt>
                <c:pt idx="252" formatCode="0.000">
                  <c:v>1380</c:v>
                </c:pt>
                <c:pt idx="253" formatCode="0.000">
                  <c:v>1271.6666666666667</c:v>
                </c:pt>
                <c:pt idx="254" formatCode="0.000">
                  <c:v>1316.3333333333333</c:v>
                </c:pt>
                <c:pt idx="255" formatCode="0.000">
                  <c:v>1465.3333333333333</c:v>
                </c:pt>
                <c:pt idx="256" formatCode="0.000">
                  <c:v>1547.6666666666667</c:v>
                </c:pt>
                <c:pt idx="257" formatCode="0.000">
                  <c:v>1571.3333333333333</c:v>
                </c:pt>
                <c:pt idx="258" formatCode="0.000">
                  <c:v>1524.3333333333333</c:v>
                </c:pt>
                <c:pt idx="259" formatCode="0.000">
                  <c:v>1321.6666666666667</c:v>
                </c:pt>
                <c:pt idx="260" formatCode="0.000">
                  <c:v>1231</c:v>
                </c:pt>
                <c:pt idx="261" formatCode="0.000">
                  <c:v>1229.6666666666667</c:v>
                </c:pt>
                <c:pt idx="262" formatCode="0.000">
                  <c:v>1421.3333333333333</c:v>
                </c:pt>
                <c:pt idx="263" formatCode="0.000">
                  <c:v>1647.3333333333333</c:v>
                </c:pt>
                <c:pt idx="264" formatCode="0.000">
                  <c:v>1709</c:v>
                </c:pt>
                <c:pt idx="265" formatCode="0.000">
                  <c:v>1710.3333333333333</c:v>
                </c:pt>
                <c:pt idx="266" formatCode="0.000">
                  <c:v>1524.6666666666667</c:v>
                </c:pt>
                <c:pt idx="267" formatCode="0.000">
                  <c:v>1442.6666666666667</c:v>
                </c:pt>
                <c:pt idx="268" formatCode="0.000">
                  <c:v>1460.3333333333333</c:v>
                </c:pt>
                <c:pt idx="269" formatCode="0.000">
                  <c:v>1605.6666666666667</c:v>
                </c:pt>
                <c:pt idx="270" formatCode="0.000">
                  <c:v>1779.3333333333333</c:v>
                </c:pt>
                <c:pt idx="271" formatCode="0.000">
                  <c:v>1855.6666666666667</c:v>
                </c:pt>
                <c:pt idx="272" formatCode="0.000">
                  <c:v>1849</c:v>
                </c:pt>
                <c:pt idx="273" formatCode="0.000">
                  <c:v>1709.6666666666667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80A-43A9-86A0-0550D6BE8A50}"/>
            </c:ext>
          </c:extLst>
        </c:ser>
        <c:ser>
          <c:idx val="7"/>
          <c:order val="7"/>
          <c:tx>
            <c:strRef>
              <c:f>DATA2!$BD$4</c:f>
              <c:strCache>
                <c:ptCount val="1"/>
                <c:pt idx="0">
                  <c:v>Sweden</c:v>
                </c:pt>
              </c:strCache>
            </c:strRef>
          </c:tx>
          <c:spPr>
            <a:ln w="38100" cap="rnd">
              <a:solidFill>
                <a:srgbClr val="FF7C80"/>
              </a:solidFill>
              <a:round/>
            </a:ln>
            <a:effectLst>
              <a:outerShdw blurRad="25400" dist="127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cat>
            <c:numRef>
              <c:f>DATA2!$AL$5:$AL$371</c:f>
              <c:numCache>
                <c:formatCode>m/d/yyyy</c:formatCode>
                <c:ptCount val="367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43834</c:v>
                </c:pt>
                <c:pt idx="5">
                  <c:v>43835</c:v>
                </c:pt>
                <c:pt idx="6">
                  <c:v>43836</c:v>
                </c:pt>
                <c:pt idx="7">
                  <c:v>43837</c:v>
                </c:pt>
                <c:pt idx="8">
                  <c:v>43838</c:v>
                </c:pt>
                <c:pt idx="9">
                  <c:v>43839</c:v>
                </c:pt>
                <c:pt idx="10">
                  <c:v>43840</c:v>
                </c:pt>
                <c:pt idx="11">
                  <c:v>43841</c:v>
                </c:pt>
                <c:pt idx="12">
                  <c:v>43842</c:v>
                </c:pt>
                <c:pt idx="13">
                  <c:v>43843</c:v>
                </c:pt>
                <c:pt idx="14">
                  <c:v>43844</c:v>
                </c:pt>
                <c:pt idx="15">
                  <c:v>43845</c:v>
                </c:pt>
                <c:pt idx="16">
                  <c:v>43846</c:v>
                </c:pt>
                <c:pt idx="17">
                  <c:v>43847</c:v>
                </c:pt>
                <c:pt idx="18">
                  <c:v>43848</c:v>
                </c:pt>
                <c:pt idx="19">
                  <c:v>43849</c:v>
                </c:pt>
                <c:pt idx="20">
                  <c:v>43850</c:v>
                </c:pt>
                <c:pt idx="21">
                  <c:v>43851</c:v>
                </c:pt>
                <c:pt idx="22">
                  <c:v>43852</c:v>
                </c:pt>
                <c:pt idx="23">
                  <c:v>43853</c:v>
                </c:pt>
                <c:pt idx="24">
                  <c:v>43854</c:v>
                </c:pt>
                <c:pt idx="25">
                  <c:v>43855</c:v>
                </c:pt>
                <c:pt idx="26">
                  <c:v>43856</c:v>
                </c:pt>
                <c:pt idx="27">
                  <c:v>43857</c:v>
                </c:pt>
                <c:pt idx="28">
                  <c:v>43858</c:v>
                </c:pt>
                <c:pt idx="29">
                  <c:v>43859</c:v>
                </c:pt>
                <c:pt idx="30">
                  <c:v>43860</c:v>
                </c:pt>
                <c:pt idx="31">
                  <c:v>43861</c:v>
                </c:pt>
                <c:pt idx="32">
                  <c:v>43862</c:v>
                </c:pt>
                <c:pt idx="33">
                  <c:v>43863</c:v>
                </c:pt>
                <c:pt idx="34">
                  <c:v>43864</c:v>
                </c:pt>
                <c:pt idx="35">
                  <c:v>43865</c:v>
                </c:pt>
                <c:pt idx="36">
                  <c:v>43866</c:v>
                </c:pt>
                <c:pt idx="37">
                  <c:v>43867</c:v>
                </c:pt>
                <c:pt idx="38">
                  <c:v>43868</c:v>
                </c:pt>
                <c:pt idx="39">
                  <c:v>43869</c:v>
                </c:pt>
                <c:pt idx="40">
                  <c:v>43870</c:v>
                </c:pt>
                <c:pt idx="41">
                  <c:v>43871</c:v>
                </c:pt>
                <c:pt idx="42">
                  <c:v>43872</c:v>
                </c:pt>
                <c:pt idx="43">
                  <c:v>43873</c:v>
                </c:pt>
                <c:pt idx="44">
                  <c:v>43874</c:v>
                </c:pt>
                <c:pt idx="45">
                  <c:v>43875</c:v>
                </c:pt>
                <c:pt idx="46">
                  <c:v>43876</c:v>
                </c:pt>
                <c:pt idx="47">
                  <c:v>43877</c:v>
                </c:pt>
                <c:pt idx="48">
                  <c:v>43878</c:v>
                </c:pt>
                <c:pt idx="49">
                  <c:v>43879</c:v>
                </c:pt>
                <c:pt idx="50">
                  <c:v>43880</c:v>
                </c:pt>
                <c:pt idx="51">
                  <c:v>43881</c:v>
                </c:pt>
                <c:pt idx="52">
                  <c:v>43882</c:v>
                </c:pt>
                <c:pt idx="53">
                  <c:v>43883</c:v>
                </c:pt>
                <c:pt idx="54">
                  <c:v>43884</c:v>
                </c:pt>
                <c:pt idx="55">
                  <c:v>43885</c:v>
                </c:pt>
                <c:pt idx="56">
                  <c:v>43886</c:v>
                </c:pt>
                <c:pt idx="57">
                  <c:v>43887</c:v>
                </c:pt>
                <c:pt idx="58">
                  <c:v>43888</c:v>
                </c:pt>
                <c:pt idx="59">
                  <c:v>43889</c:v>
                </c:pt>
                <c:pt idx="60">
                  <c:v>43890</c:v>
                </c:pt>
                <c:pt idx="61">
                  <c:v>43891</c:v>
                </c:pt>
                <c:pt idx="62">
                  <c:v>43892</c:v>
                </c:pt>
                <c:pt idx="63">
                  <c:v>43893</c:v>
                </c:pt>
                <c:pt idx="64">
                  <c:v>43894</c:v>
                </c:pt>
                <c:pt idx="65">
                  <c:v>43895</c:v>
                </c:pt>
                <c:pt idx="66">
                  <c:v>43896</c:v>
                </c:pt>
                <c:pt idx="67">
                  <c:v>43897</c:v>
                </c:pt>
                <c:pt idx="68">
                  <c:v>43898</c:v>
                </c:pt>
                <c:pt idx="69">
                  <c:v>43899</c:v>
                </c:pt>
                <c:pt idx="70">
                  <c:v>43900</c:v>
                </c:pt>
                <c:pt idx="71">
                  <c:v>43901</c:v>
                </c:pt>
                <c:pt idx="72">
                  <c:v>43902</c:v>
                </c:pt>
                <c:pt idx="73">
                  <c:v>43903</c:v>
                </c:pt>
                <c:pt idx="74">
                  <c:v>43904</c:v>
                </c:pt>
                <c:pt idx="75">
                  <c:v>43905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43911</c:v>
                </c:pt>
                <c:pt idx="82">
                  <c:v>43912</c:v>
                </c:pt>
                <c:pt idx="83">
                  <c:v>43913</c:v>
                </c:pt>
                <c:pt idx="84">
                  <c:v>43914</c:v>
                </c:pt>
                <c:pt idx="85">
                  <c:v>43915</c:v>
                </c:pt>
                <c:pt idx="86">
                  <c:v>43916</c:v>
                </c:pt>
                <c:pt idx="87">
                  <c:v>43917</c:v>
                </c:pt>
                <c:pt idx="88">
                  <c:v>43918</c:v>
                </c:pt>
                <c:pt idx="89">
                  <c:v>43919</c:v>
                </c:pt>
                <c:pt idx="90">
                  <c:v>43920</c:v>
                </c:pt>
                <c:pt idx="91">
                  <c:v>43921</c:v>
                </c:pt>
                <c:pt idx="92">
                  <c:v>43922</c:v>
                </c:pt>
                <c:pt idx="93">
                  <c:v>43923</c:v>
                </c:pt>
                <c:pt idx="94">
                  <c:v>43924</c:v>
                </c:pt>
                <c:pt idx="95">
                  <c:v>43925</c:v>
                </c:pt>
                <c:pt idx="96">
                  <c:v>43926</c:v>
                </c:pt>
                <c:pt idx="97">
                  <c:v>43927</c:v>
                </c:pt>
                <c:pt idx="98">
                  <c:v>43928</c:v>
                </c:pt>
                <c:pt idx="99">
                  <c:v>43929</c:v>
                </c:pt>
                <c:pt idx="100">
                  <c:v>43930</c:v>
                </c:pt>
                <c:pt idx="101">
                  <c:v>43931</c:v>
                </c:pt>
                <c:pt idx="102">
                  <c:v>43932</c:v>
                </c:pt>
                <c:pt idx="103">
                  <c:v>43933</c:v>
                </c:pt>
                <c:pt idx="104">
                  <c:v>43934</c:v>
                </c:pt>
                <c:pt idx="105">
                  <c:v>43935</c:v>
                </c:pt>
                <c:pt idx="106">
                  <c:v>43936</c:v>
                </c:pt>
                <c:pt idx="107">
                  <c:v>43937</c:v>
                </c:pt>
                <c:pt idx="108">
                  <c:v>43938</c:v>
                </c:pt>
                <c:pt idx="109">
                  <c:v>43939</c:v>
                </c:pt>
                <c:pt idx="110">
                  <c:v>43940</c:v>
                </c:pt>
                <c:pt idx="111">
                  <c:v>43941</c:v>
                </c:pt>
                <c:pt idx="112">
                  <c:v>43942</c:v>
                </c:pt>
                <c:pt idx="113">
                  <c:v>43943</c:v>
                </c:pt>
                <c:pt idx="114">
                  <c:v>43944</c:v>
                </c:pt>
                <c:pt idx="115">
                  <c:v>43945</c:v>
                </c:pt>
                <c:pt idx="116">
                  <c:v>43946</c:v>
                </c:pt>
                <c:pt idx="117">
                  <c:v>43947</c:v>
                </c:pt>
                <c:pt idx="118">
                  <c:v>43948</c:v>
                </c:pt>
                <c:pt idx="119">
                  <c:v>43949</c:v>
                </c:pt>
                <c:pt idx="120">
                  <c:v>43950</c:v>
                </c:pt>
                <c:pt idx="121">
                  <c:v>43951</c:v>
                </c:pt>
                <c:pt idx="122">
                  <c:v>43952</c:v>
                </c:pt>
                <c:pt idx="123">
                  <c:v>43953</c:v>
                </c:pt>
                <c:pt idx="124">
                  <c:v>43954</c:v>
                </c:pt>
                <c:pt idx="125">
                  <c:v>43955</c:v>
                </c:pt>
                <c:pt idx="126">
                  <c:v>43956</c:v>
                </c:pt>
                <c:pt idx="127">
                  <c:v>43957</c:v>
                </c:pt>
                <c:pt idx="128">
                  <c:v>43958</c:v>
                </c:pt>
                <c:pt idx="129">
                  <c:v>43959</c:v>
                </c:pt>
                <c:pt idx="130">
                  <c:v>43960</c:v>
                </c:pt>
                <c:pt idx="131">
                  <c:v>43961</c:v>
                </c:pt>
                <c:pt idx="132">
                  <c:v>43962</c:v>
                </c:pt>
                <c:pt idx="133">
                  <c:v>43963</c:v>
                </c:pt>
                <c:pt idx="134">
                  <c:v>43964</c:v>
                </c:pt>
                <c:pt idx="135">
                  <c:v>43965</c:v>
                </c:pt>
                <c:pt idx="136">
                  <c:v>43966</c:v>
                </c:pt>
                <c:pt idx="137">
                  <c:v>43967</c:v>
                </c:pt>
                <c:pt idx="138">
                  <c:v>43968</c:v>
                </c:pt>
                <c:pt idx="139">
                  <c:v>43969</c:v>
                </c:pt>
                <c:pt idx="140">
                  <c:v>43970</c:v>
                </c:pt>
                <c:pt idx="141">
                  <c:v>43971</c:v>
                </c:pt>
                <c:pt idx="142">
                  <c:v>43972</c:v>
                </c:pt>
                <c:pt idx="143">
                  <c:v>43973</c:v>
                </c:pt>
                <c:pt idx="144">
                  <c:v>43974</c:v>
                </c:pt>
                <c:pt idx="145">
                  <c:v>43975</c:v>
                </c:pt>
                <c:pt idx="146">
                  <c:v>43976</c:v>
                </c:pt>
                <c:pt idx="147">
                  <c:v>43977</c:v>
                </c:pt>
                <c:pt idx="148">
                  <c:v>43978</c:v>
                </c:pt>
                <c:pt idx="149">
                  <c:v>43979</c:v>
                </c:pt>
                <c:pt idx="150">
                  <c:v>43980</c:v>
                </c:pt>
                <c:pt idx="151">
                  <c:v>43981</c:v>
                </c:pt>
                <c:pt idx="152">
                  <c:v>43982</c:v>
                </c:pt>
                <c:pt idx="153">
                  <c:v>43983</c:v>
                </c:pt>
                <c:pt idx="154">
                  <c:v>43984</c:v>
                </c:pt>
                <c:pt idx="155">
                  <c:v>43985</c:v>
                </c:pt>
                <c:pt idx="156">
                  <c:v>43986</c:v>
                </c:pt>
                <c:pt idx="157">
                  <c:v>43987</c:v>
                </c:pt>
                <c:pt idx="158">
                  <c:v>43988</c:v>
                </c:pt>
                <c:pt idx="159">
                  <c:v>43989</c:v>
                </c:pt>
                <c:pt idx="160">
                  <c:v>43990</c:v>
                </c:pt>
                <c:pt idx="161">
                  <c:v>43991</c:v>
                </c:pt>
                <c:pt idx="162">
                  <c:v>43992</c:v>
                </c:pt>
                <c:pt idx="163">
                  <c:v>43993</c:v>
                </c:pt>
                <c:pt idx="164">
                  <c:v>43994</c:v>
                </c:pt>
                <c:pt idx="165">
                  <c:v>43995</c:v>
                </c:pt>
                <c:pt idx="166">
                  <c:v>43996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44002</c:v>
                </c:pt>
                <c:pt idx="173">
                  <c:v>44003</c:v>
                </c:pt>
                <c:pt idx="174">
                  <c:v>44004</c:v>
                </c:pt>
                <c:pt idx="175">
                  <c:v>44005</c:v>
                </c:pt>
                <c:pt idx="176">
                  <c:v>44006</c:v>
                </c:pt>
                <c:pt idx="177">
                  <c:v>44007</c:v>
                </c:pt>
                <c:pt idx="178">
                  <c:v>44008</c:v>
                </c:pt>
                <c:pt idx="179">
                  <c:v>44009</c:v>
                </c:pt>
                <c:pt idx="180">
                  <c:v>44010</c:v>
                </c:pt>
                <c:pt idx="181">
                  <c:v>44011</c:v>
                </c:pt>
                <c:pt idx="182">
                  <c:v>44012</c:v>
                </c:pt>
                <c:pt idx="183">
                  <c:v>44013</c:v>
                </c:pt>
                <c:pt idx="184">
                  <c:v>44014</c:v>
                </c:pt>
                <c:pt idx="185">
                  <c:v>44015</c:v>
                </c:pt>
                <c:pt idx="186">
                  <c:v>44016</c:v>
                </c:pt>
                <c:pt idx="187">
                  <c:v>44017</c:v>
                </c:pt>
                <c:pt idx="188">
                  <c:v>44018</c:v>
                </c:pt>
                <c:pt idx="189">
                  <c:v>44019</c:v>
                </c:pt>
                <c:pt idx="190">
                  <c:v>44020</c:v>
                </c:pt>
                <c:pt idx="191">
                  <c:v>44021</c:v>
                </c:pt>
                <c:pt idx="192">
                  <c:v>44022</c:v>
                </c:pt>
                <c:pt idx="193">
                  <c:v>44023</c:v>
                </c:pt>
                <c:pt idx="194">
                  <c:v>44024</c:v>
                </c:pt>
                <c:pt idx="195">
                  <c:v>44025</c:v>
                </c:pt>
                <c:pt idx="196">
                  <c:v>44026</c:v>
                </c:pt>
                <c:pt idx="197">
                  <c:v>44027</c:v>
                </c:pt>
                <c:pt idx="198">
                  <c:v>44028</c:v>
                </c:pt>
                <c:pt idx="199">
                  <c:v>44029</c:v>
                </c:pt>
                <c:pt idx="200">
                  <c:v>44030</c:v>
                </c:pt>
                <c:pt idx="201">
                  <c:v>44031</c:v>
                </c:pt>
                <c:pt idx="202">
                  <c:v>44032</c:v>
                </c:pt>
                <c:pt idx="203">
                  <c:v>44033</c:v>
                </c:pt>
                <c:pt idx="204">
                  <c:v>44034</c:v>
                </c:pt>
                <c:pt idx="205">
                  <c:v>44035</c:v>
                </c:pt>
                <c:pt idx="206">
                  <c:v>44036</c:v>
                </c:pt>
                <c:pt idx="207">
                  <c:v>44037</c:v>
                </c:pt>
                <c:pt idx="208">
                  <c:v>44038</c:v>
                </c:pt>
                <c:pt idx="209">
                  <c:v>44039</c:v>
                </c:pt>
                <c:pt idx="210">
                  <c:v>44040</c:v>
                </c:pt>
                <c:pt idx="211">
                  <c:v>44041</c:v>
                </c:pt>
                <c:pt idx="212">
                  <c:v>44042</c:v>
                </c:pt>
                <c:pt idx="213">
                  <c:v>44043</c:v>
                </c:pt>
                <c:pt idx="214">
                  <c:v>44044</c:v>
                </c:pt>
                <c:pt idx="215">
                  <c:v>44045</c:v>
                </c:pt>
                <c:pt idx="216">
                  <c:v>44046</c:v>
                </c:pt>
                <c:pt idx="217">
                  <c:v>44047</c:v>
                </c:pt>
                <c:pt idx="218">
                  <c:v>44048</c:v>
                </c:pt>
                <c:pt idx="219">
                  <c:v>44049</c:v>
                </c:pt>
                <c:pt idx="220">
                  <c:v>44050</c:v>
                </c:pt>
                <c:pt idx="221">
                  <c:v>44051</c:v>
                </c:pt>
                <c:pt idx="222">
                  <c:v>44052</c:v>
                </c:pt>
                <c:pt idx="223">
                  <c:v>44053</c:v>
                </c:pt>
                <c:pt idx="224">
                  <c:v>44054</c:v>
                </c:pt>
                <c:pt idx="225">
                  <c:v>44055</c:v>
                </c:pt>
                <c:pt idx="226">
                  <c:v>44056</c:v>
                </c:pt>
                <c:pt idx="227">
                  <c:v>44057</c:v>
                </c:pt>
                <c:pt idx="228">
                  <c:v>44058</c:v>
                </c:pt>
                <c:pt idx="229">
                  <c:v>44059</c:v>
                </c:pt>
                <c:pt idx="230">
                  <c:v>44060</c:v>
                </c:pt>
                <c:pt idx="231">
                  <c:v>44061</c:v>
                </c:pt>
                <c:pt idx="232">
                  <c:v>44062</c:v>
                </c:pt>
                <c:pt idx="233">
                  <c:v>44063</c:v>
                </c:pt>
                <c:pt idx="234">
                  <c:v>44064</c:v>
                </c:pt>
                <c:pt idx="235">
                  <c:v>44065</c:v>
                </c:pt>
                <c:pt idx="236">
                  <c:v>44066</c:v>
                </c:pt>
                <c:pt idx="237">
                  <c:v>44067</c:v>
                </c:pt>
                <c:pt idx="238">
                  <c:v>44068</c:v>
                </c:pt>
                <c:pt idx="239">
                  <c:v>44069</c:v>
                </c:pt>
                <c:pt idx="240">
                  <c:v>44070</c:v>
                </c:pt>
                <c:pt idx="241">
                  <c:v>44071</c:v>
                </c:pt>
                <c:pt idx="242">
                  <c:v>44072</c:v>
                </c:pt>
                <c:pt idx="243">
                  <c:v>44073</c:v>
                </c:pt>
                <c:pt idx="244">
                  <c:v>44074</c:v>
                </c:pt>
                <c:pt idx="245">
                  <c:v>44075</c:v>
                </c:pt>
                <c:pt idx="246">
                  <c:v>44076</c:v>
                </c:pt>
                <c:pt idx="247">
                  <c:v>44077</c:v>
                </c:pt>
                <c:pt idx="248">
                  <c:v>44078</c:v>
                </c:pt>
                <c:pt idx="249">
                  <c:v>44079</c:v>
                </c:pt>
                <c:pt idx="250">
                  <c:v>44080</c:v>
                </c:pt>
                <c:pt idx="251">
                  <c:v>44081</c:v>
                </c:pt>
                <c:pt idx="252">
                  <c:v>44082</c:v>
                </c:pt>
                <c:pt idx="253">
                  <c:v>44083</c:v>
                </c:pt>
                <c:pt idx="254">
                  <c:v>44084</c:v>
                </c:pt>
                <c:pt idx="255">
                  <c:v>44085</c:v>
                </c:pt>
                <c:pt idx="256">
                  <c:v>44086</c:v>
                </c:pt>
                <c:pt idx="257">
                  <c:v>44087</c:v>
                </c:pt>
                <c:pt idx="258">
                  <c:v>44088</c:v>
                </c:pt>
                <c:pt idx="259">
                  <c:v>44089</c:v>
                </c:pt>
                <c:pt idx="260">
                  <c:v>44090</c:v>
                </c:pt>
                <c:pt idx="261">
                  <c:v>44091</c:v>
                </c:pt>
                <c:pt idx="262">
                  <c:v>44092</c:v>
                </c:pt>
                <c:pt idx="263">
                  <c:v>44093</c:v>
                </c:pt>
                <c:pt idx="264">
                  <c:v>44094</c:v>
                </c:pt>
                <c:pt idx="265">
                  <c:v>44095</c:v>
                </c:pt>
                <c:pt idx="266">
                  <c:v>44096</c:v>
                </c:pt>
                <c:pt idx="267">
                  <c:v>44097</c:v>
                </c:pt>
                <c:pt idx="268">
                  <c:v>44098</c:v>
                </c:pt>
                <c:pt idx="269">
                  <c:v>44099</c:v>
                </c:pt>
                <c:pt idx="270">
                  <c:v>44100</c:v>
                </c:pt>
                <c:pt idx="271">
                  <c:v>44101</c:v>
                </c:pt>
                <c:pt idx="272">
                  <c:v>44102</c:v>
                </c:pt>
                <c:pt idx="273">
                  <c:v>44103</c:v>
                </c:pt>
                <c:pt idx="274">
                  <c:v>44104</c:v>
                </c:pt>
                <c:pt idx="275">
                  <c:v>44105</c:v>
                </c:pt>
                <c:pt idx="276">
                  <c:v>44106</c:v>
                </c:pt>
                <c:pt idx="277">
                  <c:v>44107</c:v>
                </c:pt>
                <c:pt idx="278">
                  <c:v>44108</c:v>
                </c:pt>
                <c:pt idx="279">
                  <c:v>44109</c:v>
                </c:pt>
                <c:pt idx="280">
                  <c:v>44110</c:v>
                </c:pt>
                <c:pt idx="281">
                  <c:v>44111</c:v>
                </c:pt>
                <c:pt idx="282">
                  <c:v>44112</c:v>
                </c:pt>
                <c:pt idx="283">
                  <c:v>44113</c:v>
                </c:pt>
                <c:pt idx="284">
                  <c:v>44114</c:v>
                </c:pt>
                <c:pt idx="285">
                  <c:v>44115</c:v>
                </c:pt>
                <c:pt idx="286">
                  <c:v>44116</c:v>
                </c:pt>
                <c:pt idx="287">
                  <c:v>44117</c:v>
                </c:pt>
                <c:pt idx="288">
                  <c:v>44118</c:v>
                </c:pt>
                <c:pt idx="289">
                  <c:v>44119</c:v>
                </c:pt>
                <c:pt idx="290">
                  <c:v>44120</c:v>
                </c:pt>
                <c:pt idx="291">
                  <c:v>44121</c:v>
                </c:pt>
                <c:pt idx="292">
                  <c:v>44122</c:v>
                </c:pt>
                <c:pt idx="293">
                  <c:v>44123</c:v>
                </c:pt>
                <c:pt idx="294">
                  <c:v>44124</c:v>
                </c:pt>
                <c:pt idx="295">
                  <c:v>44125</c:v>
                </c:pt>
                <c:pt idx="296">
                  <c:v>44126</c:v>
                </c:pt>
                <c:pt idx="297">
                  <c:v>44127</c:v>
                </c:pt>
                <c:pt idx="298">
                  <c:v>44128</c:v>
                </c:pt>
                <c:pt idx="299">
                  <c:v>44129</c:v>
                </c:pt>
                <c:pt idx="300">
                  <c:v>44130</c:v>
                </c:pt>
                <c:pt idx="301">
                  <c:v>44131</c:v>
                </c:pt>
                <c:pt idx="302">
                  <c:v>44132</c:v>
                </c:pt>
                <c:pt idx="303">
                  <c:v>44133</c:v>
                </c:pt>
                <c:pt idx="304">
                  <c:v>44134</c:v>
                </c:pt>
                <c:pt idx="305">
                  <c:v>44135</c:v>
                </c:pt>
                <c:pt idx="306">
                  <c:v>44136</c:v>
                </c:pt>
                <c:pt idx="307">
                  <c:v>44137</c:v>
                </c:pt>
                <c:pt idx="308">
                  <c:v>44138</c:v>
                </c:pt>
                <c:pt idx="309">
                  <c:v>44139</c:v>
                </c:pt>
                <c:pt idx="310">
                  <c:v>44140</c:v>
                </c:pt>
                <c:pt idx="311">
                  <c:v>44141</c:v>
                </c:pt>
                <c:pt idx="312">
                  <c:v>44142</c:v>
                </c:pt>
                <c:pt idx="313">
                  <c:v>44143</c:v>
                </c:pt>
                <c:pt idx="314">
                  <c:v>44144</c:v>
                </c:pt>
                <c:pt idx="315">
                  <c:v>44145</c:v>
                </c:pt>
                <c:pt idx="316">
                  <c:v>44146</c:v>
                </c:pt>
                <c:pt idx="317">
                  <c:v>44147</c:v>
                </c:pt>
                <c:pt idx="318">
                  <c:v>44148</c:v>
                </c:pt>
                <c:pt idx="319">
                  <c:v>44149</c:v>
                </c:pt>
                <c:pt idx="320">
                  <c:v>44150</c:v>
                </c:pt>
                <c:pt idx="321">
                  <c:v>44151</c:v>
                </c:pt>
                <c:pt idx="322">
                  <c:v>44152</c:v>
                </c:pt>
                <c:pt idx="323">
                  <c:v>44153</c:v>
                </c:pt>
                <c:pt idx="324">
                  <c:v>44154</c:v>
                </c:pt>
                <c:pt idx="325">
                  <c:v>44155</c:v>
                </c:pt>
                <c:pt idx="326">
                  <c:v>44156</c:v>
                </c:pt>
                <c:pt idx="327">
                  <c:v>44157</c:v>
                </c:pt>
                <c:pt idx="328">
                  <c:v>44158</c:v>
                </c:pt>
                <c:pt idx="329">
                  <c:v>44159</c:v>
                </c:pt>
                <c:pt idx="330">
                  <c:v>44160</c:v>
                </c:pt>
                <c:pt idx="331">
                  <c:v>44161</c:v>
                </c:pt>
                <c:pt idx="332">
                  <c:v>44162</c:v>
                </c:pt>
                <c:pt idx="333">
                  <c:v>44163</c:v>
                </c:pt>
                <c:pt idx="334">
                  <c:v>44164</c:v>
                </c:pt>
                <c:pt idx="335">
                  <c:v>44165</c:v>
                </c:pt>
                <c:pt idx="336">
                  <c:v>44166</c:v>
                </c:pt>
                <c:pt idx="337">
                  <c:v>44167</c:v>
                </c:pt>
                <c:pt idx="338">
                  <c:v>44168</c:v>
                </c:pt>
                <c:pt idx="339">
                  <c:v>44169</c:v>
                </c:pt>
                <c:pt idx="340">
                  <c:v>44170</c:v>
                </c:pt>
                <c:pt idx="341">
                  <c:v>44171</c:v>
                </c:pt>
                <c:pt idx="342">
                  <c:v>44172</c:v>
                </c:pt>
                <c:pt idx="343">
                  <c:v>44173</c:v>
                </c:pt>
                <c:pt idx="344">
                  <c:v>44174</c:v>
                </c:pt>
                <c:pt idx="345">
                  <c:v>44175</c:v>
                </c:pt>
                <c:pt idx="346">
                  <c:v>44176</c:v>
                </c:pt>
                <c:pt idx="347">
                  <c:v>44177</c:v>
                </c:pt>
                <c:pt idx="348">
                  <c:v>44178</c:v>
                </c:pt>
                <c:pt idx="349">
                  <c:v>44179</c:v>
                </c:pt>
                <c:pt idx="350">
                  <c:v>44180</c:v>
                </c:pt>
                <c:pt idx="351">
                  <c:v>44181</c:v>
                </c:pt>
                <c:pt idx="352">
                  <c:v>44182</c:v>
                </c:pt>
                <c:pt idx="353">
                  <c:v>44183</c:v>
                </c:pt>
                <c:pt idx="354">
                  <c:v>44184</c:v>
                </c:pt>
                <c:pt idx="355">
                  <c:v>44185</c:v>
                </c:pt>
                <c:pt idx="356">
                  <c:v>44186</c:v>
                </c:pt>
                <c:pt idx="357">
                  <c:v>44187</c:v>
                </c:pt>
                <c:pt idx="358">
                  <c:v>44188</c:v>
                </c:pt>
                <c:pt idx="359">
                  <c:v>44189</c:v>
                </c:pt>
                <c:pt idx="360">
                  <c:v>44190</c:v>
                </c:pt>
                <c:pt idx="361">
                  <c:v>44191</c:v>
                </c:pt>
                <c:pt idx="362">
                  <c:v>44192</c:v>
                </c:pt>
                <c:pt idx="363">
                  <c:v>44193</c:v>
                </c:pt>
                <c:pt idx="364">
                  <c:v>44194</c:v>
                </c:pt>
                <c:pt idx="365">
                  <c:v>44195</c:v>
                </c:pt>
                <c:pt idx="366">
                  <c:v>44196</c:v>
                </c:pt>
              </c:numCache>
            </c:numRef>
          </c:cat>
          <c:val>
            <c:numRef>
              <c:f>DATA2!$BD$5:$BD$371</c:f>
              <c:numCache>
                <c:formatCode>General</c:formatCode>
                <c:ptCount val="367"/>
                <c:pt idx="2" formatCode="0.000">
                  <c:v>0</c:v>
                </c:pt>
                <c:pt idx="3" formatCode="0.000">
                  <c:v>0</c:v>
                </c:pt>
                <c:pt idx="4" formatCode="0.000">
                  <c:v>0</c:v>
                </c:pt>
                <c:pt idx="5" formatCode="0.000">
                  <c:v>0</c:v>
                </c:pt>
                <c:pt idx="6" formatCode="0.000">
                  <c:v>0</c:v>
                </c:pt>
                <c:pt idx="7" formatCode="0.000">
                  <c:v>0</c:v>
                </c:pt>
                <c:pt idx="8" formatCode="0.000">
                  <c:v>0</c:v>
                </c:pt>
                <c:pt idx="9" formatCode="0.000">
                  <c:v>0</c:v>
                </c:pt>
                <c:pt idx="10" formatCode="0.000">
                  <c:v>0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 formatCode="0.000">
                  <c:v>0</c:v>
                </c:pt>
                <c:pt idx="15" formatCode="0.000">
                  <c:v>0</c:v>
                </c:pt>
                <c:pt idx="16" formatCode="0.000">
                  <c:v>0</c:v>
                </c:pt>
                <c:pt idx="17" formatCode="0.000">
                  <c:v>0</c:v>
                </c:pt>
                <c:pt idx="18" formatCode="0.000">
                  <c:v>0</c:v>
                </c:pt>
                <c:pt idx="19" formatCode="0.000">
                  <c:v>0</c:v>
                </c:pt>
                <c:pt idx="20" formatCode="0.000">
                  <c:v>0</c:v>
                </c:pt>
                <c:pt idx="21" formatCode="0.000">
                  <c:v>0</c:v>
                </c:pt>
                <c:pt idx="22" formatCode="0.000">
                  <c:v>0</c:v>
                </c:pt>
                <c:pt idx="23" formatCode="0.000">
                  <c:v>0</c:v>
                </c:pt>
                <c:pt idx="24" formatCode="0.000">
                  <c:v>0</c:v>
                </c:pt>
                <c:pt idx="25" formatCode="0.000">
                  <c:v>0</c:v>
                </c:pt>
                <c:pt idx="26" formatCode="0.000">
                  <c:v>0</c:v>
                </c:pt>
                <c:pt idx="27" formatCode="0.000">
                  <c:v>0</c:v>
                </c:pt>
                <c:pt idx="28" formatCode="0.000">
                  <c:v>0</c:v>
                </c:pt>
                <c:pt idx="29" formatCode="0.000">
                  <c:v>0</c:v>
                </c:pt>
                <c:pt idx="30" formatCode="0.000">
                  <c:v>0</c:v>
                </c:pt>
                <c:pt idx="31" formatCode="0.000">
                  <c:v>0</c:v>
                </c:pt>
                <c:pt idx="32" formatCode="0.000">
                  <c:v>0.33333333333333331</c:v>
                </c:pt>
                <c:pt idx="33" formatCode="0.000">
                  <c:v>0.33333333333333331</c:v>
                </c:pt>
                <c:pt idx="34" formatCode="0.000">
                  <c:v>0.33333333333333331</c:v>
                </c:pt>
                <c:pt idx="35" formatCode="0.000">
                  <c:v>0</c:v>
                </c:pt>
                <c:pt idx="36" formatCode="0.000">
                  <c:v>0</c:v>
                </c:pt>
                <c:pt idx="37" formatCode="0.000">
                  <c:v>0</c:v>
                </c:pt>
                <c:pt idx="38" formatCode="0.000">
                  <c:v>0</c:v>
                </c:pt>
                <c:pt idx="39" formatCode="0.000">
                  <c:v>0</c:v>
                </c:pt>
                <c:pt idx="40" formatCode="0.000">
                  <c:v>0</c:v>
                </c:pt>
                <c:pt idx="41" formatCode="0.000">
                  <c:v>0</c:v>
                </c:pt>
                <c:pt idx="42" formatCode="0.000">
                  <c:v>0</c:v>
                </c:pt>
                <c:pt idx="43" formatCode="0.000">
                  <c:v>0</c:v>
                </c:pt>
                <c:pt idx="44" formatCode="0.000">
                  <c:v>0</c:v>
                </c:pt>
                <c:pt idx="45" formatCode="0.000">
                  <c:v>0</c:v>
                </c:pt>
                <c:pt idx="46" formatCode="0.000">
                  <c:v>0</c:v>
                </c:pt>
                <c:pt idx="47" formatCode="0.000">
                  <c:v>0</c:v>
                </c:pt>
                <c:pt idx="48" formatCode="0.000">
                  <c:v>0</c:v>
                </c:pt>
                <c:pt idx="49" formatCode="0.000">
                  <c:v>0</c:v>
                </c:pt>
                <c:pt idx="50" formatCode="0.000">
                  <c:v>0</c:v>
                </c:pt>
                <c:pt idx="51" formatCode="0.000">
                  <c:v>0</c:v>
                </c:pt>
                <c:pt idx="52" formatCode="0.000">
                  <c:v>0</c:v>
                </c:pt>
                <c:pt idx="53" formatCode="0.000">
                  <c:v>0</c:v>
                </c:pt>
                <c:pt idx="54" formatCode="0.000">
                  <c:v>0</c:v>
                </c:pt>
                <c:pt idx="55" formatCode="0.000">
                  <c:v>0</c:v>
                </c:pt>
                <c:pt idx="56" formatCode="0.000">
                  <c:v>0</c:v>
                </c:pt>
                <c:pt idx="57" formatCode="0.000">
                  <c:v>0</c:v>
                </c:pt>
                <c:pt idx="58" formatCode="0.000">
                  <c:v>0.33333333333333331</c:v>
                </c:pt>
                <c:pt idx="59" formatCode="0.000">
                  <c:v>0.66666666666666663</c:v>
                </c:pt>
                <c:pt idx="60" formatCode="0.000">
                  <c:v>3.3333333333333335</c:v>
                </c:pt>
                <c:pt idx="61" formatCode="0.000">
                  <c:v>4</c:v>
                </c:pt>
                <c:pt idx="62" formatCode="0.000">
                  <c:v>3.6666666666666665</c:v>
                </c:pt>
                <c:pt idx="63" formatCode="0.000">
                  <c:v>2.6666666666666665</c:v>
                </c:pt>
                <c:pt idx="64" formatCode="0.000">
                  <c:v>6</c:v>
                </c:pt>
                <c:pt idx="65" formatCode="0.000">
                  <c:v>16</c:v>
                </c:pt>
                <c:pt idx="66" formatCode="0.000">
                  <c:v>22.666666666666668</c:v>
                </c:pt>
                <c:pt idx="67" formatCode="0.000">
                  <c:v>38</c:v>
                </c:pt>
                <c:pt idx="68" formatCode="0.000">
                  <c:v>39</c:v>
                </c:pt>
                <c:pt idx="69" formatCode="0.000">
                  <c:v>46</c:v>
                </c:pt>
                <c:pt idx="70" formatCode="0.000">
                  <c:v>60</c:v>
                </c:pt>
                <c:pt idx="71" formatCode="0.000">
                  <c:v>81.666666666666671</c:v>
                </c:pt>
                <c:pt idx="72" formatCode="0.000">
                  <c:v>131.66666666666666</c:v>
                </c:pt>
                <c:pt idx="73" formatCode="0.000">
                  <c:v>148.33333333333334</c:v>
                </c:pt>
                <c:pt idx="74" formatCode="0.000">
                  <c:v>166.33333333333334</c:v>
                </c:pt>
                <c:pt idx="75" formatCode="0.000">
                  <c:v>124.66666666666667</c:v>
                </c:pt>
                <c:pt idx="76" formatCode="0.000">
                  <c:v>97.333333333333329</c:v>
                </c:pt>
                <c:pt idx="77" formatCode="0.000">
                  <c:v>74.333333333333329</c:v>
                </c:pt>
                <c:pt idx="78" formatCode="0.000">
                  <c:v>90.333333333333329</c:v>
                </c:pt>
                <c:pt idx="79" formatCode="0.000">
                  <c:v>115.66666666666667</c:v>
                </c:pt>
                <c:pt idx="80" formatCode="0.000">
                  <c:v>135.66666666666666</c:v>
                </c:pt>
                <c:pt idx="81" formatCode="0.000">
                  <c:v>156</c:v>
                </c:pt>
                <c:pt idx="82" formatCode="0.000">
                  <c:v>153</c:v>
                </c:pt>
                <c:pt idx="83" formatCode="0.000">
                  <c:v>144.66666666666666</c:v>
                </c:pt>
                <c:pt idx="84" formatCode="0.000">
                  <c:v>145.33333333333334</c:v>
                </c:pt>
                <c:pt idx="85" formatCode="0.000">
                  <c:v>176.66666666666666</c:v>
                </c:pt>
                <c:pt idx="86" formatCode="0.000">
                  <c:v>242</c:v>
                </c:pt>
                <c:pt idx="87" formatCode="0.000">
                  <c:v>276.66666666666669</c:v>
                </c:pt>
                <c:pt idx="88" formatCode="0.000">
                  <c:v>321.66666666666669</c:v>
                </c:pt>
                <c:pt idx="89" formatCode="0.000">
                  <c:v>317</c:v>
                </c:pt>
                <c:pt idx="90" formatCode="0.000">
                  <c:v>315</c:v>
                </c:pt>
                <c:pt idx="91" formatCode="0.000">
                  <c:v>332</c:v>
                </c:pt>
                <c:pt idx="92" formatCode="0.000">
                  <c:v>390.33333333333331</c:v>
                </c:pt>
                <c:pt idx="93" formatCode="0.000">
                  <c:v>459</c:v>
                </c:pt>
                <c:pt idx="94" formatCode="0.000">
                  <c:v>505</c:v>
                </c:pt>
                <c:pt idx="95" formatCode="0.000">
                  <c:v>547</c:v>
                </c:pt>
                <c:pt idx="96" formatCode="0.000">
                  <c:v>504</c:v>
                </c:pt>
                <c:pt idx="97" formatCode="0.000">
                  <c:v>432.66666666666669</c:v>
                </c:pt>
                <c:pt idx="98" formatCode="0.000">
                  <c:v>362</c:v>
                </c:pt>
                <c:pt idx="99" formatCode="0.000">
                  <c:v>489</c:v>
                </c:pt>
                <c:pt idx="100" formatCode="0.000">
                  <c:v>593.66666666666663</c:v>
                </c:pt>
                <c:pt idx="101" formatCode="0.000">
                  <c:v>679</c:v>
                </c:pt>
                <c:pt idx="102" formatCode="0.000">
                  <c:v>584.33333333333337</c:v>
                </c:pt>
                <c:pt idx="103" formatCode="0.000">
                  <c:v>498</c:v>
                </c:pt>
                <c:pt idx="104" formatCode="0.000">
                  <c:v>437.66666666666669</c:v>
                </c:pt>
                <c:pt idx="105" formatCode="0.000">
                  <c:v>432</c:v>
                </c:pt>
                <c:pt idx="106" formatCode="0.000">
                  <c:v>460</c:v>
                </c:pt>
                <c:pt idx="107" formatCode="0.000">
                  <c:v>506.66666666666669</c:v>
                </c:pt>
                <c:pt idx="108" formatCode="0.000">
                  <c:v>568.66666666666663</c:v>
                </c:pt>
                <c:pt idx="109" formatCode="0.000">
                  <c:v>638.33333333333337</c:v>
                </c:pt>
                <c:pt idx="110" formatCode="0.000">
                  <c:v>614.33333333333337</c:v>
                </c:pt>
                <c:pt idx="111" formatCode="0.000">
                  <c:v>536</c:v>
                </c:pt>
                <c:pt idx="112" formatCode="0.000">
                  <c:v>460.33333333333331</c:v>
                </c:pt>
                <c:pt idx="113" formatCode="0.000">
                  <c:v>518.66666666666663</c:v>
                </c:pt>
                <c:pt idx="114" formatCode="0.000">
                  <c:v>630</c:v>
                </c:pt>
                <c:pt idx="115" formatCode="0.000">
                  <c:v>729</c:v>
                </c:pt>
                <c:pt idx="116" formatCode="0.000">
                  <c:v>753.33333333333337</c:v>
                </c:pt>
                <c:pt idx="117" formatCode="0.000">
                  <c:v>670.33333333333337</c:v>
                </c:pt>
                <c:pt idx="118" formatCode="0.000">
                  <c:v>517.66666666666663</c:v>
                </c:pt>
                <c:pt idx="119" formatCode="0.000">
                  <c:v>445.33333333333331</c:v>
                </c:pt>
                <c:pt idx="120" formatCode="0.000">
                  <c:v>535</c:v>
                </c:pt>
                <c:pt idx="121" formatCode="0.000">
                  <c:v>701.33333333333337</c:v>
                </c:pt>
                <c:pt idx="122" formatCode="0.000">
                  <c:v>725.33333333333337</c:v>
                </c:pt>
                <c:pt idx="123" formatCode="0.000">
                  <c:v>655.33333333333337</c:v>
                </c:pt>
                <c:pt idx="124" formatCode="0.000">
                  <c:v>488.66666666666669</c:v>
                </c:pt>
                <c:pt idx="125" formatCode="0.000">
                  <c:v>364</c:v>
                </c:pt>
                <c:pt idx="126" formatCode="0.000">
                  <c:v>345.66666666666669</c:v>
                </c:pt>
                <c:pt idx="127" formatCode="0.000">
                  <c:v>465</c:v>
                </c:pt>
                <c:pt idx="128" formatCode="0.000">
                  <c:v>626.33333333333337</c:v>
                </c:pt>
                <c:pt idx="129" formatCode="0.000">
                  <c:v>728.66666666666663</c:v>
                </c:pt>
                <c:pt idx="130" formatCode="0.000">
                  <c:v>743</c:v>
                </c:pt>
                <c:pt idx="131" formatCode="0.000">
                  <c:v>664.33333333333337</c:v>
                </c:pt>
                <c:pt idx="132" formatCode="0.000">
                  <c:v>496</c:v>
                </c:pt>
                <c:pt idx="133" formatCode="0.000">
                  <c:v>414.33333333333331</c:v>
                </c:pt>
                <c:pt idx="134" formatCode="0.000">
                  <c:v>496</c:v>
                </c:pt>
                <c:pt idx="135" formatCode="0.000">
                  <c:v>635.66666666666663</c:v>
                </c:pt>
                <c:pt idx="136" formatCode="0.000">
                  <c:v>703</c:v>
                </c:pt>
                <c:pt idx="137" formatCode="0.000">
                  <c:v>681</c:v>
                </c:pt>
                <c:pt idx="138" formatCode="0.000">
                  <c:v>567.66666666666663</c:v>
                </c:pt>
                <c:pt idx="139" formatCode="0.000">
                  <c:v>435</c:v>
                </c:pt>
                <c:pt idx="140" formatCode="0.000">
                  <c:v>349</c:v>
                </c:pt>
                <c:pt idx="141" formatCode="0.000">
                  <c:v>451.66666666666669</c:v>
                </c:pt>
                <c:pt idx="142" formatCode="0.000">
                  <c:v>634.66666666666663</c:v>
                </c:pt>
                <c:pt idx="143" formatCode="0.000">
                  <c:v>694.66666666666663</c:v>
                </c:pt>
                <c:pt idx="144" formatCode="0.000">
                  <c:v>650</c:v>
                </c:pt>
                <c:pt idx="145" formatCode="0.000">
                  <c:v>515</c:v>
                </c:pt>
                <c:pt idx="146" formatCode="0.000">
                  <c:v>381.66666666666669</c:v>
                </c:pt>
                <c:pt idx="147" formatCode="0.000">
                  <c:v>368</c:v>
                </c:pt>
                <c:pt idx="148" formatCode="0.000">
                  <c:v>482.33333333333331</c:v>
                </c:pt>
                <c:pt idx="149" formatCode="0.000">
                  <c:v>679</c:v>
                </c:pt>
                <c:pt idx="150" formatCode="0.000">
                  <c:v>773.33333333333337</c:v>
                </c:pt>
                <c:pt idx="151" formatCode="0.000">
                  <c:v>782.33333333333337</c:v>
                </c:pt>
                <c:pt idx="152" formatCode="0.000">
                  <c:v>659.66666666666663</c:v>
                </c:pt>
                <c:pt idx="153" formatCode="0.000">
                  <c:v>490</c:v>
                </c:pt>
                <c:pt idx="154" formatCode="0.000">
                  <c:v>448.33333333333331</c:v>
                </c:pt>
                <c:pt idx="155" formatCode="0.000">
                  <c:v>604.66666666666663</c:v>
                </c:pt>
                <c:pt idx="156" formatCode="0.000">
                  <c:v>865</c:v>
                </c:pt>
                <c:pt idx="157" formatCode="0.000">
                  <c:v>995.33333333333337</c:v>
                </c:pt>
                <c:pt idx="158" formatCode="0.000">
                  <c:v>1077</c:v>
                </c:pt>
                <c:pt idx="159" formatCode="0.000">
                  <c:v>988.33333333333337</c:v>
                </c:pt>
                <c:pt idx="160" formatCode="0.000">
                  <c:v>796</c:v>
                </c:pt>
                <c:pt idx="161" formatCode="0.000">
                  <c:v>639.66666666666663</c:v>
                </c:pt>
                <c:pt idx="162" formatCode="0.000">
                  <c:v>691.66666666666663</c:v>
                </c:pt>
                <c:pt idx="163" formatCode="0.000">
                  <c:v>1016.6666666666666</c:v>
                </c:pt>
                <c:pt idx="164" formatCode="0.000">
                  <c:v>1222</c:v>
                </c:pt>
                <c:pt idx="165" formatCode="0.000">
                  <c:v>1353</c:v>
                </c:pt>
                <c:pt idx="166" formatCode="0.000">
                  <c:v>1218</c:v>
                </c:pt>
                <c:pt idx="167" formatCode="0.000">
                  <c:v>926.33333333333337</c:v>
                </c:pt>
                <c:pt idx="168" formatCode="0.000">
                  <c:v>711.66666666666663</c:v>
                </c:pt>
                <c:pt idx="169" formatCode="0.000">
                  <c:v>770.66666666666663</c:v>
                </c:pt>
                <c:pt idx="170" formatCode="0.000">
                  <c:v>1117</c:v>
                </c:pt>
                <c:pt idx="171" formatCode="0.000">
                  <c:v>1386.6666666666667</c:v>
                </c:pt>
                <c:pt idx="172" formatCode="0.000">
                  <c:v>1386.6666666666667</c:v>
                </c:pt>
                <c:pt idx="173" formatCode="0.000">
                  <c:v>1133.6666666666667</c:v>
                </c:pt>
                <c:pt idx="174" formatCode="0.000">
                  <c:v>742.66666666666663</c:v>
                </c:pt>
                <c:pt idx="175" formatCode="0.000">
                  <c:v>606.33333333333337</c:v>
                </c:pt>
                <c:pt idx="176" formatCode="0.000">
                  <c:v>810.33333333333337</c:v>
                </c:pt>
                <c:pt idx="177" formatCode="0.000">
                  <c:v>1269.3333333333333</c:v>
                </c:pt>
                <c:pt idx="178" formatCode="0.000">
                  <c:v>1429</c:v>
                </c:pt>
                <c:pt idx="179" formatCode="0.000">
                  <c:v>1393.6666666666667</c:v>
                </c:pt>
                <c:pt idx="180" formatCode="0.000">
                  <c:v>1079.3333333333333</c:v>
                </c:pt>
                <c:pt idx="181" formatCode="0.000">
                  <c:v>791.33333333333337</c:v>
                </c:pt>
                <c:pt idx="182" formatCode="0.000">
                  <c:v>632.33333333333337</c:v>
                </c:pt>
                <c:pt idx="183" formatCode="0.000">
                  <c:v>648.33333333333337</c:v>
                </c:pt>
                <c:pt idx="184" formatCode="0.000">
                  <c:v>738</c:v>
                </c:pt>
                <c:pt idx="185" formatCode="0.000">
                  <c:v>724.66666666666663</c:v>
                </c:pt>
                <c:pt idx="186" formatCode="0.000">
                  <c:v>688.33333333333337</c:v>
                </c:pt>
                <c:pt idx="187" formatCode="0.000">
                  <c:v>581.66666666666663</c:v>
                </c:pt>
                <c:pt idx="188" formatCode="0.000">
                  <c:v>457.66666666666669</c:v>
                </c:pt>
                <c:pt idx="189" formatCode="0.000">
                  <c:v>310</c:v>
                </c:pt>
                <c:pt idx="190" formatCode="0.000">
                  <c:v>281.33333333333331</c:v>
                </c:pt>
                <c:pt idx="191" formatCode="0.000">
                  <c:v>354</c:v>
                </c:pt>
                <c:pt idx="192" formatCode="0.000">
                  <c:v>381.66666666666669</c:v>
                </c:pt>
                <c:pt idx="193" formatCode="0.000">
                  <c:v>412</c:v>
                </c:pt>
                <c:pt idx="194" formatCode="0.000">
                  <c:v>337</c:v>
                </c:pt>
                <c:pt idx="195" formatCode="0.000">
                  <c:v>261</c:v>
                </c:pt>
                <c:pt idx="196" formatCode="0.000">
                  <c:v>194.66666666666666</c:v>
                </c:pt>
                <c:pt idx="197" formatCode="0.000">
                  <c:v>196</c:v>
                </c:pt>
                <c:pt idx="198" formatCode="0.000">
                  <c:v>256.33333333333331</c:v>
                </c:pt>
                <c:pt idx="199" formatCode="0.000">
                  <c:v>289</c:v>
                </c:pt>
                <c:pt idx="200" formatCode="0.000">
                  <c:v>279.66666666666669</c:v>
                </c:pt>
                <c:pt idx="201" formatCode="0.000">
                  <c:v>247.66666666666666</c:v>
                </c:pt>
                <c:pt idx="202" formatCode="0.000">
                  <c:v>195</c:v>
                </c:pt>
                <c:pt idx="203" formatCode="0.000">
                  <c:v>144</c:v>
                </c:pt>
                <c:pt idx="204" formatCode="0.000">
                  <c:v>155.66666666666666</c:v>
                </c:pt>
                <c:pt idx="205" formatCode="0.000">
                  <c:v>218</c:v>
                </c:pt>
                <c:pt idx="206" formatCode="0.000">
                  <c:v>247.66666666666666</c:v>
                </c:pt>
                <c:pt idx="207" formatCode="0.000">
                  <c:v>259.66666666666669</c:v>
                </c:pt>
                <c:pt idx="208" formatCode="0.000">
                  <c:v>206.66666666666666</c:v>
                </c:pt>
                <c:pt idx="209" formatCode="0.000">
                  <c:v>147.33333333333334</c:v>
                </c:pt>
                <c:pt idx="210" formatCode="0.000">
                  <c:v>83.666666666666671</c:v>
                </c:pt>
                <c:pt idx="211" formatCode="0.000">
                  <c:v>132</c:v>
                </c:pt>
                <c:pt idx="212" formatCode="0.000">
                  <c:v>218.33333333333334</c:v>
                </c:pt>
                <c:pt idx="213" formatCode="0.000">
                  <c:v>295.33333333333331</c:v>
                </c:pt>
                <c:pt idx="214" formatCode="0.000">
                  <c:v>287</c:v>
                </c:pt>
                <c:pt idx="215" formatCode="0.000">
                  <c:v>287.66666666666669</c:v>
                </c:pt>
                <c:pt idx="216" formatCode="0.000">
                  <c:v>199.66666666666666</c:v>
                </c:pt>
                <c:pt idx="217" formatCode="0.000">
                  <c:v>168.66666666666666</c:v>
                </c:pt>
                <c:pt idx="218" formatCode="0.000">
                  <c:v>178.66666666666666</c:v>
                </c:pt>
                <c:pt idx="219" formatCode="0.000">
                  <c:v>307.66666666666669</c:v>
                </c:pt>
                <c:pt idx="220" formatCode="0.000">
                  <c:v>378.66666666666669</c:v>
                </c:pt>
                <c:pt idx="221" formatCode="0.000">
                  <c:v>394.33333333333331</c:v>
                </c:pt>
                <c:pt idx="222" formatCode="0.000">
                  <c:v>339.33333333333331</c:v>
                </c:pt>
                <c:pt idx="223" formatCode="0.000">
                  <c:v>237.66666666666666</c:v>
                </c:pt>
                <c:pt idx="224" formatCode="0.000">
                  <c:v>176.33333333333334</c:v>
                </c:pt>
                <c:pt idx="225" formatCode="0.000">
                  <c:v>228.66666666666666</c:v>
                </c:pt>
                <c:pt idx="226" formatCode="0.000">
                  <c:v>352.33333333333331</c:v>
                </c:pt>
                <c:pt idx="227" formatCode="0.000">
                  <c:v>408</c:v>
                </c:pt>
                <c:pt idx="228" formatCode="0.000">
                  <c:v>383.66666666666669</c:v>
                </c:pt>
                <c:pt idx="229" formatCode="0.000">
                  <c:v>311</c:v>
                </c:pt>
                <c:pt idx="230" formatCode="0.000">
                  <c:v>211</c:v>
                </c:pt>
                <c:pt idx="231" formatCode="0.000">
                  <c:v>154.33333333333334</c:v>
                </c:pt>
                <c:pt idx="232" formatCode="0.000">
                  <c:v>183.66666666666666</c:v>
                </c:pt>
                <c:pt idx="233" formatCode="0.000">
                  <c:v>279.66666666666669</c:v>
                </c:pt>
                <c:pt idx="234" formatCode="0.000">
                  <c:v>332.66666666666669</c:v>
                </c:pt>
                <c:pt idx="235" formatCode="0.000">
                  <c:v>327.33333333333331</c:v>
                </c:pt>
                <c:pt idx="236" formatCode="0.000">
                  <c:v>263.66666666666669</c:v>
                </c:pt>
                <c:pt idx="237" formatCode="0.000">
                  <c:v>171.66666666666666</c:v>
                </c:pt>
                <c:pt idx="238" formatCode="0.000">
                  <c:v>130.33333333333334</c:v>
                </c:pt>
                <c:pt idx="239" formatCode="0.000">
                  <c:v>151.33333333333334</c:v>
                </c:pt>
                <c:pt idx="240" formatCode="0.000">
                  <c:v>213.66666666666666</c:v>
                </c:pt>
                <c:pt idx="241" formatCode="0.000">
                  <c:v>155.66666666666666</c:v>
                </c:pt>
                <c:pt idx="242" formatCode="0.000">
                  <c:v>141</c:v>
                </c:pt>
                <c:pt idx="243" formatCode="0.000">
                  <c:v>103.33333333333333</c:v>
                </c:pt>
                <c:pt idx="244" formatCode="0.000">
                  <c:v>119.33333333333333</c:v>
                </c:pt>
                <c:pt idx="245" formatCode="0.000">
                  <c:v>113.66666666666667</c:v>
                </c:pt>
                <c:pt idx="246" formatCode="0.000">
                  <c:v>127</c:v>
                </c:pt>
                <c:pt idx="247" formatCode="0.000">
                  <c:v>182</c:v>
                </c:pt>
                <c:pt idx="248" formatCode="0.000">
                  <c:v>223.33333333333334</c:v>
                </c:pt>
                <c:pt idx="249" formatCode="0.000">
                  <c:v>253.66666666666666</c:v>
                </c:pt>
                <c:pt idx="250" formatCode="0.000">
                  <c:v>239.66666666666666</c:v>
                </c:pt>
                <c:pt idx="251" formatCode="0.000">
                  <c:v>166.66666666666666</c:v>
                </c:pt>
                <c:pt idx="252" formatCode="0.000">
                  <c:v>141</c:v>
                </c:pt>
                <c:pt idx="253" formatCode="0.000">
                  <c:v>162.66666666666666</c:v>
                </c:pt>
                <c:pt idx="254" formatCode="0.000">
                  <c:v>245</c:v>
                </c:pt>
                <c:pt idx="255" formatCode="0.000">
                  <c:v>269</c:v>
                </c:pt>
                <c:pt idx="256" formatCode="0.000">
                  <c:v>287.66666666666669</c:v>
                </c:pt>
                <c:pt idx="257" formatCode="0.000">
                  <c:v>251.66666666666666</c:v>
                </c:pt>
                <c:pt idx="258" formatCode="0.000">
                  <c:v>201.33333333333334</c:v>
                </c:pt>
                <c:pt idx="259" formatCode="0.000">
                  <c:v>177.33333333333334</c:v>
                </c:pt>
                <c:pt idx="260" formatCode="0.000">
                  <c:v>206.33333333333334</c:v>
                </c:pt>
                <c:pt idx="261" formatCode="0.000">
                  <c:v>281.33333333333331</c:v>
                </c:pt>
                <c:pt idx="262" formatCode="0.000">
                  <c:v>338</c:v>
                </c:pt>
                <c:pt idx="263" formatCode="0.000">
                  <c:v>386</c:v>
                </c:pt>
                <c:pt idx="264" formatCode="0.000">
                  <c:v>368.66666666666669</c:v>
                </c:pt>
                <c:pt idx="265" formatCode="0.000">
                  <c:v>283</c:v>
                </c:pt>
                <c:pt idx="266" formatCode="0.000">
                  <c:v>226.66666666666666</c:v>
                </c:pt>
                <c:pt idx="267" formatCode="0.000">
                  <c:v>279.66666666666669</c:v>
                </c:pt>
                <c:pt idx="268" formatCode="0.000">
                  <c:v>420</c:v>
                </c:pt>
                <c:pt idx="269" formatCode="0.000">
                  <c:v>469.66666666666669</c:v>
                </c:pt>
                <c:pt idx="270" formatCode="0.000">
                  <c:v>323.66666666666669</c:v>
                </c:pt>
                <c:pt idx="271" formatCode="0.000">
                  <c:v>139</c:v>
                </c:pt>
                <c:pt idx="272" formatCode="0.000">
                  <c:v>0</c:v>
                </c:pt>
                <c:pt idx="273" formatCode="0.000">
                  <c:v>0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80A-43A9-86A0-0550D6BE8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503728"/>
        <c:axId val="208294779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DATA2!$AX$4</c15:sqref>
                        </c15:formulaRef>
                      </c:ext>
                    </c:extLst>
                    <c:strCache>
                      <c:ptCount val="1"/>
                      <c:pt idx="0">
                        <c:v>Germany</c:v>
                      </c:pt>
                    </c:strCache>
                  </c:strRef>
                </c:tx>
                <c:spPr>
                  <a:ln w="38100" cap="rnd">
                    <a:solidFill>
                      <a:srgbClr val="FF0066"/>
                    </a:solidFill>
                    <a:round/>
                  </a:ln>
                  <a:effectLst>
                    <a:outerShdw blurRad="25400" dist="12700" dir="5400000" algn="ctr" rotWithShape="0">
                      <a:srgbClr val="000000">
                        <a:alpha val="99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DATA2!$AL$5:$AL$371</c15:sqref>
                        </c15:formulaRef>
                      </c:ext>
                    </c:extLst>
                    <c:numCache>
                      <c:formatCode>m/d/yyyy</c:formatCode>
                      <c:ptCount val="367"/>
                      <c:pt idx="0">
                        <c:v>43830</c:v>
                      </c:pt>
                      <c:pt idx="1">
                        <c:v>43831</c:v>
                      </c:pt>
                      <c:pt idx="2">
                        <c:v>43832</c:v>
                      </c:pt>
                      <c:pt idx="3">
                        <c:v>43833</c:v>
                      </c:pt>
                      <c:pt idx="4">
                        <c:v>43834</c:v>
                      </c:pt>
                      <c:pt idx="5">
                        <c:v>43835</c:v>
                      </c:pt>
                      <c:pt idx="6">
                        <c:v>43836</c:v>
                      </c:pt>
                      <c:pt idx="7">
                        <c:v>43837</c:v>
                      </c:pt>
                      <c:pt idx="8">
                        <c:v>43838</c:v>
                      </c:pt>
                      <c:pt idx="9">
                        <c:v>43839</c:v>
                      </c:pt>
                      <c:pt idx="10">
                        <c:v>43840</c:v>
                      </c:pt>
                      <c:pt idx="11">
                        <c:v>43841</c:v>
                      </c:pt>
                      <c:pt idx="12">
                        <c:v>43842</c:v>
                      </c:pt>
                      <c:pt idx="13">
                        <c:v>43843</c:v>
                      </c:pt>
                      <c:pt idx="14">
                        <c:v>43844</c:v>
                      </c:pt>
                      <c:pt idx="15">
                        <c:v>43845</c:v>
                      </c:pt>
                      <c:pt idx="16">
                        <c:v>43846</c:v>
                      </c:pt>
                      <c:pt idx="17">
                        <c:v>43847</c:v>
                      </c:pt>
                      <c:pt idx="18">
                        <c:v>43848</c:v>
                      </c:pt>
                      <c:pt idx="19">
                        <c:v>43849</c:v>
                      </c:pt>
                      <c:pt idx="20">
                        <c:v>43850</c:v>
                      </c:pt>
                      <c:pt idx="21">
                        <c:v>43851</c:v>
                      </c:pt>
                      <c:pt idx="22">
                        <c:v>43852</c:v>
                      </c:pt>
                      <c:pt idx="23">
                        <c:v>43853</c:v>
                      </c:pt>
                      <c:pt idx="24">
                        <c:v>43854</c:v>
                      </c:pt>
                      <c:pt idx="25">
                        <c:v>43855</c:v>
                      </c:pt>
                      <c:pt idx="26">
                        <c:v>43856</c:v>
                      </c:pt>
                      <c:pt idx="27">
                        <c:v>43857</c:v>
                      </c:pt>
                      <c:pt idx="28">
                        <c:v>43858</c:v>
                      </c:pt>
                      <c:pt idx="29">
                        <c:v>43859</c:v>
                      </c:pt>
                      <c:pt idx="30">
                        <c:v>43860</c:v>
                      </c:pt>
                      <c:pt idx="31">
                        <c:v>43861</c:v>
                      </c:pt>
                      <c:pt idx="32">
                        <c:v>43862</c:v>
                      </c:pt>
                      <c:pt idx="33">
                        <c:v>43863</c:v>
                      </c:pt>
                      <c:pt idx="34">
                        <c:v>43864</c:v>
                      </c:pt>
                      <c:pt idx="35">
                        <c:v>43865</c:v>
                      </c:pt>
                      <c:pt idx="36">
                        <c:v>43866</c:v>
                      </c:pt>
                      <c:pt idx="37">
                        <c:v>43867</c:v>
                      </c:pt>
                      <c:pt idx="38">
                        <c:v>43868</c:v>
                      </c:pt>
                      <c:pt idx="39">
                        <c:v>43869</c:v>
                      </c:pt>
                      <c:pt idx="40">
                        <c:v>43870</c:v>
                      </c:pt>
                      <c:pt idx="41">
                        <c:v>43871</c:v>
                      </c:pt>
                      <c:pt idx="42">
                        <c:v>43872</c:v>
                      </c:pt>
                      <c:pt idx="43">
                        <c:v>43873</c:v>
                      </c:pt>
                      <c:pt idx="44">
                        <c:v>43874</c:v>
                      </c:pt>
                      <c:pt idx="45">
                        <c:v>43875</c:v>
                      </c:pt>
                      <c:pt idx="46">
                        <c:v>43876</c:v>
                      </c:pt>
                      <c:pt idx="47">
                        <c:v>43877</c:v>
                      </c:pt>
                      <c:pt idx="48">
                        <c:v>43878</c:v>
                      </c:pt>
                      <c:pt idx="49">
                        <c:v>43879</c:v>
                      </c:pt>
                      <c:pt idx="50">
                        <c:v>43880</c:v>
                      </c:pt>
                      <c:pt idx="51">
                        <c:v>43881</c:v>
                      </c:pt>
                      <c:pt idx="52">
                        <c:v>43882</c:v>
                      </c:pt>
                      <c:pt idx="53">
                        <c:v>43883</c:v>
                      </c:pt>
                      <c:pt idx="54">
                        <c:v>43884</c:v>
                      </c:pt>
                      <c:pt idx="55">
                        <c:v>43885</c:v>
                      </c:pt>
                      <c:pt idx="56">
                        <c:v>43886</c:v>
                      </c:pt>
                      <c:pt idx="57">
                        <c:v>43887</c:v>
                      </c:pt>
                      <c:pt idx="58">
                        <c:v>43888</c:v>
                      </c:pt>
                      <c:pt idx="59">
                        <c:v>43889</c:v>
                      </c:pt>
                      <c:pt idx="60">
                        <c:v>43890</c:v>
                      </c:pt>
                      <c:pt idx="61">
                        <c:v>43891</c:v>
                      </c:pt>
                      <c:pt idx="62">
                        <c:v>43892</c:v>
                      </c:pt>
                      <c:pt idx="63">
                        <c:v>43893</c:v>
                      </c:pt>
                      <c:pt idx="64">
                        <c:v>43894</c:v>
                      </c:pt>
                      <c:pt idx="65">
                        <c:v>43895</c:v>
                      </c:pt>
                      <c:pt idx="66">
                        <c:v>43896</c:v>
                      </c:pt>
                      <c:pt idx="67">
                        <c:v>43897</c:v>
                      </c:pt>
                      <c:pt idx="68">
                        <c:v>43898</c:v>
                      </c:pt>
                      <c:pt idx="69">
                        <c:v>43899</c:v>
                      </c:pt>
                      <c:pt idx="70">
                        <c:v>43900</c:v>
                      </c:pt>
                      <c:pt idx="71">
                        <c:v>43901</c:v>
                      </c:pt>
                      <c:pt idx="72">
                        <c:v>43902</c:v>
                      </c:pt>
                      <c:pt idx="73">
                        <c:v>43903</c:v>
                      </c:pt>
                      <c:pt idx="74">
                        <c:v>43904</c:v>
                      </c:pt>
                      <c:pt idx="75">
                        <c:v>43905</c:v>
                      </c:pt>
                      <c:pt idx="76">
                        <c:v>43906</c:v>
                      </c:pt>
                      <c:pt idx="77">
                        <c:v>43907</c:v>
                      </c:pt>
                      <c:pt idx="78">
                        <c:v>43908</c:v>
                      </c:pt>
                      <c:pt idx="79">
                        <c:v>43909</c:v>
                      </c:pt>
                      <c:pt idx="80">
                        <c:v>43910</c:v>
                      </c:pt>
                      <c:pt idx="81">
                        <c:v>43911</c:v>
                      </c:pt>
                      <c:pt idx="82">
                        <c:v>43912</c:v>
                      </c:pt>
                      <c:pt idx="83">
                        <c:v>43913</c:v>
                      </c:pt>
                      <c:pt idx="84">
                        <c:v>43914</c:v>
                      </c:pt>
                      <c:pt idx="85">
                        <c:v>43915</c:v>
                      </c:pt>
                      <c:pt idx="86">
                        <c:v>43916</c:v>
                      </c:pt>
                      <c:pt idx="87">
                        <c:v>43917</c:v>
                      </c:pt>
                      <c:pt idx="88">
                        <c:v>43918</c:v>
                      </c:pt>
                      <c:pt idx="89">
                        <c:v>43919</c:v>
                      </c:pt>
                      <c:pt idx="90">
                        <c:v>43920</c:v>
                      </c:pt>
                      <c:pt idx="91">
                        <c:v>43921</c:v>
                      </c:pt>
                      <c:pt idx="92">
                        <c:v>43922</c:v>
                      </c:pt>
                      <c:pt idx="93">
                        <c:v>43923</c:v>
                      </c:pt>
                      <c:pt idx="94">
                        <c:v>43924</c:v>
                      </c:pt>
                      <c:pt idx="95">
                        <c:v>43925</c:v>
                      </c:pt>
                      <c:pt idx="96">
                        <c:v>43926</c:v>
                      </c:pt>
                      <c:pt idx="97">
                        <c:v>43927</c:v>
                      </c:pt>
                      <c:pt idx="98">
                        <c:v>43928</c:v>
                      </c:pt>
                      <c:pt idx="99">
                        <c:v>43929</c:v>
                      </c:pt>
                      <c:pt idx="100">
                        <c:v>43930</c:v>
                      </c:pt>
                      <c:pt idx="101">
                        <c:v>43931</c:v>
                      </c:pt>
                      <c:pt idx="102">
                        <c:v>43932</c:v>
                      </c:pt>
                      <c:pt idx="103">
                        <c:v>43933</c:v>
                      </c:pt>
                      <c:pt idx="104">
                        <c:v>43934</c:v>
                      </c:pt>
                      <c:pt idx="105">
                        <c:v>43935</c:v>
                      </c:pt>
                      <c:pt idx="106">
                        <c:v>43936</c:v>
                      </c:pt>
                      <c:pt idx="107">
                        <c:v>43937</c:v>
                      </c:pt>
                      <c:pt idx="108">
                        <c:v>43938</c:v>
                      </c:pt>
                      <c:pt idx="109">
                        <c:v>43939</c:v>
                      </c:pt>
                      <c:pt idx="110">
                        <c:v>43940</c:v>
                      </c:pt>
                      <c:pt idx="111">
                        <c:v>43941</c:v>
                      </c:pt>
                      <c:pt idx="112">
                        <c:v>43942</c:v>
                      </c:pt>
                      <c:pt idx="113">
                        <c:v>43943</c:v>
                      </c:pt>
                      <c:pt idx="114">
                        <c:v>43944</c:v>
                      </c:pt>
                      <c:pt idx="115">
                        <c:v>43945</c:v>
                      </c:pt>
                      <c:pt idx="116">
                        <c:v>43946</c:v>
                      </c:pt>
                      <c:pt idx="117">
                        <c:v>43947</c:v>
                      </c:pt>
                      <c:pt idx="118">
                        <c:v>43948</c:v>
                      </c:pt>
                      <c:pt idx="119">
                        <c:v>43949</c:v>
                      </c:pt>
                      <c:pt idx="120">
                        <c:v>43950</c:v>
                      </c:pt>
                      <c:pt idx="121">
                        <c:v>43951</c:v>
                      </c:pt>
                      <c:pt idx="122">
                        <c:v>43952</c:v>
                      </c:pt>
                      <c:pt idx="123">
                        <c:v>43953</c:v>
                      </c:pt>
                      <c:pt idx="124">
                        <c:v>43954</c:v>
                      </c:pt>
                      <c:pt idx="125">
                        <c:v>43955</c:v>
                      </c:pt>
                      <c:pt idx="126">
                        <c:v>43956</c:v>
                      </c:pt>
                      <c:pt idx="127">
                        <c:v>43957</c:v>
                      </c:pt>
                      <c:pt idx="128">
                        <c:v>43958</c:v>
                      </c:pt>
                      <c:pt idx="129">
                        <c:v>43959</c:v>
                      </c:pt>
                      <c:pt idx="130">
                        <c:v>43960</c:v>
                      </c:pt>
                      <c:pt idx="131">
                        <c:v>43961</c:v>
                      </c:pt>
                      <c:pt idx="132">
                        <c:v>43962</c:v>
                      </c:pt>
                      <c:pt idx="133">
                        <c:v>43963</c:v>
                      </c:pt>
                      <c:pt idx="134">
                        <c:v>43964</c:v>
                      </c:pt>
                      <c:pt idx="135">
                        <c:v>43965</c:v>
                      </c:pt>
                      <c:pt idx="136">
                        <c:v>43966</c:v>
                      </c:pt>
                      <c:pt idx="137">
                        <c:v>43967</c:v>
                      </c:pt>
                      <c:pt idx="138">
                        <c:v>43968</c:v>
                      </c:pt>
                      <c:pt idx="139">
                        <c:v>43969</c:v>
                      </c:pt>
                      <c:pt idx="140">
                        <c:v>43970</c:v>
                      </c:pt>
                      <c:pt idx="141">
                        <c:v>43971</c:v>
                      </c:pt>
                      <c:pt idx="142">
                        <c:v>43972</c:v>
                      </c:pt>
                      <c:pt idx="143">
                        <c:v>43973</c:v>
                      </c:pt>
                      <c:pt idx="144">
                        <c:v>43974</c:v>
                      </c:pt>
                      <c:pt idx="145">
                        <c:v>43975</c:v>
                      </c:pt>
                      <c:pt idx="146">
                        <c:v>43976</c:v>
                      </c:pt>
                      <c:pt idx="147">
                        <c:v>43977</c:v>
                      </c:pt>
                      <c:pt idx="148">
                        <c:v>43978</c:v>
                      </c:pt>
                      <c:pt idx="149">
                        <c:v>43979</c:v>
                      </c:pt>
                      <c:pt idx="150">
                        <c:v>43980</c:v>
                      </c:pt>
                      <c:pt idx="151">
                        <c:v>43981</c:v>
                      </c:pt>
                      <c:pt idx="152">
                        <c:v>43982</c:v>
                      </c:pt>
                      <c:pt idx="153">
                        <c:v>43983</c:v>
                      </c:pt>
                      <c:pt idx="154">
                        <c:v>43984</c:v>
                      </c:pt>
                      <c:pt idx="155">
                        <c:v>43985</c:v>
                      </c:pt>
                      <c:pt idx="156">
                        <c:v>43986</c:v>
                      </c:pt>
                      <c:pt idx="157">
                        <c:v>43987</c:v>
                      </c:pt>
                      <c:pt idx="158">
                        <c:v>43988</c:v>
                      </c:pt>
                      <c:pt idx="159">
                        <c:v>43989</c:v>
                      </c:pt>
                      <c:pt idx="160">
                        <c:v>43990</c:v>
                      </c:pt>
                      <c:pt idx="161">
                        <c:v>43991</c:v>
                      </c:pt>
                      <c:pt idx="162">
                        <c:v>43992</c:v>
                      </c:pt>
                      <c:pt idx="163">
                        <c:v>43993</c:v>
                      </c:pt>
                      <c:pt idx="164">
                        <c:v>43994</c:v>
                      </c:pt>
                      <c:pt idx="165">
                        <c:v>43995</c:v>
                      </c:pt>
                      <c:pt idx="166">
                        <c:v>43996</c:v>
                      </c:pt>
                      <c:pt idx="167">
                        <c:v>43997</c:v>
                      </c:pt>
                      <c:pt idx="168">
                        <c:v>43998</c:v>
                      </c:pt>
                      <c:pt idx="169">
                        <c:v>43999</c:v>
                      </c:pt>
                      <c:pt idx="170">
                        <c:v>44000</c:v>
                      </c:pt>
                      <c:pt idx="171">
                        <c:v>44001</c:v>
                      </c:pt>
                      <c:pt idx="172">
                        <c:v>44002</c:v>
                      </c:pt>
                      <c:pt idx="173">
                        <c:v>44003</c:v>
                      </c:pt>
                      <c:pt idx="174">
                        <c:v>44004</c:v>
                      </c:pt>
                      <c:pt idx="175">
                        <c:v>44005</c:v>
                      </c:pt>
                      <c:pt idx="176">
                        <c:v>44006</c:v>
                      </c:pt>
                      <c:pt idx="177">
                        <c:v>44007</c:v>
                      </c:pt>
                      <c:pt idx="178">
                        <c:v>44008</c:v>
                      </c:pt>
                      <c:pt idx="179">
                        <c:v>44009</c:v>
                      </c:pt>
                      <c:pt idx="180">
                        <c:v>44010</c:v>
                      </c:pt>
                      <c:pt idx="181">
                        <c:v>44011</c:v>
                      </c:pt>
                      <c:pt idx="182">
                        <c:v>44012</c:v>
                      </c:pt>
                      <c:pt idx="183">
                        <c:v>44013</c:v>
                      </c:pt>
                      <c:pt idx="184">
                        <c:v>44014</c:v>
                      </c:pt>
                      <c:pt idx="185">
                        <c:v>44015</c:v>
                      </c:pt>
                      <c:pt idx="186">
                        <c:v>44016</c:v>
                      </c:pt>
                      <c:pt idx="187">
                        <c:v>44017</c:v>
                      </c:pt>
                      <c:pt idx="188">
                        <c:v>44018</c:v>
                      </c:pt>
                      <c:pt idx="189">
                        <c:v>44019</c:v>
                      </c:pt>
                      <c:pt idx="190">
                        <c:v>44020</c:v>
                      </c:pt>
                      <c:pt idx="191">
                        <c:v>44021</c:v>
                      </c:pt>
                      <c:pt idx="192">
                        <c:v>44022</c:v>
                      </c:pt>
                      <c:pt idx="193">
                        <c:v>44023</c:v>
                      </c:pt>
                      <c:pt idx="194">
                        <c:v>44024</c:v>
                      </c:pt>
                      <c:pt idx="195">
                        <c:v>44025</c:v>
                      </c:pt>
                      <c:pt idx="196">
                        <c:v>44026</c:v>
                      </c:pt>
                      <c:pt idx="197">
                        <c:v>44027</c:v>
                      </c:pt>
                      <c:pt idx="198">
                        <c:v>44028</c:v>
                      </c:pt>
                      <c:pt idx="199">
                        <c:v>44029</c:v>
                      </c:pt>
                      <c:pt idx="200">
                        <c:v>44030</c:v>
                      </c:pt>
                      <c:pt idx="201">
                        <c:v>44031</c:v>
                      </c:pt>
                      <c:pt idx="202">
                        <c:v>44032</c:v>
                      </c:pt>
                      <c:pt idx="203">
                        <c:v>44033</c:v>
                      </c:pt>
                      <c:pt idx="204">
                        <c:v>44034</c:v>
                      </c:pt>
                      <c:pt idx="205">
                        <c:v>44035</c:v>
                      </c:pt>
                      <c:pt idx="206">
                        <c:v>44036</c:v>
                      </c:pt>
                      <c:pt idx="207">
                        <c:v>44037</c:v>
                      </c:pt>
                      <c:pt idx="208">
                        <c:v>44038</c:v>
                      </c:pt>
                      <c:pt idx="209">
                        <c:v>44039</c:v>
                      </c:pt>
                      <c:pt idx="210">
                        <c:v>44040</c:v>
                      </c:pt>
                      <c:pt idx="211">
                        <c:v>44041</c:v>
                      </c:pt>
                      <c:pt idx="212">
                        <c:v>44042</c:v>
                      </c:pt>
                      <c:pt idx="213">
                        <c:v>44043</c:v>
                      </c:pt>
                      <c:pt idx="214">
                        <c:v>44044</c:v>
                      </c:pt>
                      <c:pt idx="215">
                        <c:v>44045</c:v>
                      </c:pt>
                      <c:pt idx="216">
                        <c:v>44046</c:v>
                      </c:pt>
                      <c:pt idx="217">
                        <c:v>44047</c:v>
                      </c:pt>
                      <c:pt idx="218">
                        <c:v>44048</c:v>
                      </c:pt>
                      <c:pt idx="219">
                        <c:v>44049</c:v>
                      </c:pt>
                      <c:pt idx="220">
                        <c:v>44050</c:v>
                      </c:pt>
                      <c:pt idx="221">
                        <c:v>44051</c:v>
                      </c:pt>
                      <c:pt idx="222">
                        <c:v>44052</c:v>
                      </c:pt>
                      <c:pt idx="223">
                        <c:v>44053</c:v>
                      </c:pt>
                      <c:pt idx="224">
                        <c:v>44054</c:v>
                      </c:pt>
                      <c:pt idx="225">
                        <c:v>44055</c:v>
                      </c:pt>
                      <c:pt idx="226">
                        <c:v>44056</c:v>
                      </c:pt>
                      <c:pt idx="227">
                        <c:v>44057</c:v>
                      </c:pt>
                      <c:pt idx="228">
                        <c:v>44058</c:v>
                      </c:pt>
                      <c:pt idx="229">
                        <c:v>44059</c:v>
                      </c:pt>
                      <c:pt idx="230">
                        <c:v>44060</c:v>
                      </c:pt>
                      <c:pt idx="231">
                        <c:v>44061</c:v>
                      </c:pt>
                      <c:pt idx="232">
                        <c:v>44062</c:v>
                      </c:pt>
                      <c:pt idx="233">
                        <c:v>44063</c:v>
                      </c:pt>
                      <c:pt idx="234">
                        <c:v>44064</c:v>
                      </c:pt>
                      <c:pt idx="235">
                        <c:v>44065</c:v>
                      </c:pt>
                      <c:pt idx="236">
                        <c:v>44066</c:v>
                      </c:pt>
                      <c:pt idx="237">
                        <c:v>44067</c:v>
                      </c:pt>
                      <c:pt idx="238">
                        <c:v>44068</c:v>
                      </c:pt>
                      <c:pt idx="239">
                        <c:v>44069</c:v>
                      </c:pt>
                      <c:pt idx="240">
                        <c:v>44070</c:v>
                      </c:pt>
                      <c:pt idx="241">
                        <c:v>44071</c:v>
                      </c:pt>
                      <c:pt idx="242">
                        <c:v>44072</c:v>
                      </c:pt>
                      <c:pt idx="243">
                        <c:v>44073</c:v>
                      </c:pt>
                      <c:pt idx="244">
                        <c:v>44074</c:v>
                      </c:pt>
                      <c:pt idx="245">
                        <c:v>44075</c:v>
                      </c:pt>
                      <c:pt idx="246">
                        <c:v>44076</c:v>
                      </c:pt>
                      <c:pt idx="247">
                        <c:v>44077</c:v>
                      </c:pt>
                      <c:pt idx="248">
                        <c:v>44078</c:v>
                      </c:pt>
                      <c:pt idx="249">
                        <c:v>44079</c:v>
                      </c:pt>
                      <c:pt idx="250">
                        <c:v>44080</c:v>
                      </c:pt>
                      <c:pt idx="251">
                        <c:v>44081</c:v>
                      </c:pt>
                      <c:pt idx="252">
                        <c:v>44082</c:v>
                      </c:pt>
                      <c:pt idx="253">
                        <c:v>44083</c:v>
                      </c:pt>
                      <c:pt idx="254">
                        <c:v>44084</c:v>
                      </c:pt>
                      <c:pt idx="255">
                        <c:v>44085</c:v>
                      </c:pt>
                      <c:pt idx="256">
                        <c:v>44086</c:v>
                      </c:pt>
                      <c:pt idx="257">
                        <c:v>44087</c:v>
                      </c:pt>
                      <c:pt idx="258">
                        <c:v>44088</c:v>
                      </c:pt>
                      <c:pt idx="259">
                        <c:v>44089</c:v>
                      </c:pt>
                      <c:pt idx="260">
                        <c:v>44090</c:v>
                      </c:pt>
                      <c:pt idx="261">
                        <c:v>44091</c:v>
                      </c:pt>
                      <c:pt idx="262">
                        <c:v>44092</c:v>
                      </c:pt>
                      <c:pt idx="263">
                        <c:v>44093</c:v>
                      </c:pt>
                      <c:pt idx="264">
                        <c:v>44094</c:v>
                      </c:pt>
                      <c:pt idx="265">
                        <c:v>44095</c:v>
                      </c:pt>
                      <c:pt idx="266">
                        <c:v>44096</c:v>
                      </c:pt>
                      <c:pt idx="267">
                        <c:v>44097</c:v>
                      </c:pt>
                      <c:pt idx="268">
                        <c:v>44098</c:v>
                      </c:pt>
                      <c:pt idx="269">
                        <c:v>44099</c:v>
                      </c:pt>
                      <c:pt idx="270">
                        <c:v>44100</c:v>
                      </c:pt>
                      <c:pt idx="271">
                        <c:v>44101</c:v>
                      </c:pt>
                      <c:pt idx="272">
                        <c:v>44102</c:v>
                      </c:pt>
                      <c:pt idx="273">
                        <c:v>44103</c:v>
                      </c:pt>
                      <c:pt idx="274">
                        <c:v>44104</c:v>
                      </c:pt>
                      <c:pt idx="275">
                        <c:v>44105</c:v>
                      </c:pt>
                      <c:pt idx="276">
                        <c:v>44106</c:v>
                      </c:pt>
                      <c:pt idx="277">
                        <c:v>44107</c:v>
                      </c:pt>
                      <c:pt idx="278">
                        <c:v>44108</c:v>
                      </c:pt>
                      <c:pt idx="279">
                        <c:v>44109</c:v>
                      </c:pt>
                      <c:pt idx="280">
                        <c:v>44110</c:v>
                      </c:pt>
                      <c:pt idx="281">
                        <c:v>44111</c:v>
                      </c:pt>
                      <c:pt idx="282">
                        <c:v>44112</c:v>
                      </c:pt>
                      <c:pt idx="283">
                        <c:v>44113</c:v>
                      </c:pt>
                      <c:pt idx="284">
                        <c:v>44114</c:v>
                      </c:pt>
                      <c:pt idx="285">
                        <c:v>44115</c:v>
                      </c:pt>
                      <c:pt idx="286">
                        <c:v>44116</c:v>
                      </c:pt>
                      <c:pt idx="287">
                        <c:v>44117</c:v>
                      </c:pt>
                      <c:pt idx="288">
                        <c:v>44118</c:v>
                      </c:pt>
                      <c:pt idx="289">
                        <c:v>44119</c:v>
                      </c:pt>
                      <c:pt idx="290">
                        <c:v>44120</c:v>
                      </c:pt>
                      <c:pt idx="291">
                        <c:v>44121</c:v>
                      </c:pt>
                      <c:pt idx="292">
                        <c:v>44122</c:v>
                      </c:pt>
                      <c:pt idx="293">
                        <c:v>44123</c:v>
                      </c:pt>
                      <c:pt idx="294">
                        <c:v>44124</c:v>
                      </c:pt>
                      <c:pt idx="295">
                        <c:v>44125</c:v>
                      </c:pt>
                      <c:pt idx="296">
                        <c:v>44126</c:v>
                      </c:pt>
                      <c:pt idx="297">
                        <c:v>44127</c:v>
                      </c:pt>
                      <c:pt idx="298">
                        <c:v>44128</c:v>
                      </c:pt>
                      <c:pt idx="299">
                        <c:v>44129</c:v>
                      </c:pt>
                      <c:pt idx="300">
                        <c:v>44130</c:v>
                      </c:pt>
                      <c:pt idx="301">
                        <c:v>44131</c:v>
                      </c:pt>
                      <c:pt idx="302">
                        <c:v>44132</c:v>
                      </c:pt>
                      <c:pt idx="303">
                        <c:v>44133</c:v>
                      </c:pt>
                      <c:pt idx="304">
                        <c:v>44134</c:v>
                      </c:pt>
                      <c:pt idx="305">
                        <c:v>44135</c:v>
                      </c:pt>
                      <c:pt idx="306">
                        <c:v>44136</c:v>
                      </c:pt>
                      <c:pt idx="307">
                        <c:v>44137</c:v>
                      </c:pt>
                      <c:pt idx="308">
                        <c:v>44138</c:v>
                      </c:pt>
                      <c:pt idx="309">
                        <c:v>44139</c:v>
                      </c:pt>
                      <c:pt idx="310">
                        <c:v>44140</c:v>
                      </c:pt>
                      <c:pt idx="311">
                        <c:v>44141</c:v>
                      </c:pt>
                      <c:pt idx="312">
                        <c:v>44142</c:v>
                      </c:pt>
                      <c:pt idx="313">
                        <c:v>44143</c:v>
                      </c:pt>
                      <c:pt idx="314">
                        <c:v>44144</c:v>
                      </c:pt>
                      <c:pt idx="315">
                        <c:v>44145</c:v>
                      </c:pt>
                      <c:pt idx="316">
                        <c:v>44146</c:v>
                      </c:pt>
                      <c:pt idx="317">
                        <c:v>44147</c:v>
                      </c:pt>
                      <c:pt idx="318">
                        <c:v>44148</c:v>
                      </c:pt>
                      <c:pt idx="319">
                        <c:v>44149</c:v>
                      </c:pt>
                      <c:pt idx="320">
                        <c:v>44150</c:v>
                      </c:pt>
                      <c:pt idx="321">
                        <c:v>44151</c:v>
                      </c:pt>
                      <c:pt idx="322">
                        <c:v>44152</c:v>
                      </c:pt>
                      <c:pt idx="323">
                        <c:v>44153</c:v>
                      </c:pt>
                      <c:pt idx="324">
                        <c:v>44154</c:v>
                      </c:pt>
                      <c:pt idx="325">
                        <c:v>44155</c:v>
                      </c:pt>
                      <c:pt idx="326">
                        <c:v>44156</c:v>
                      </c:pt>
                      <c:pt idx="327">
                        <c:v>44157</c:v>
                      </c:pt>
                      <c:pt idx="328">
                        <c:v>44158</c:v>
                      </c:pt>
                      <c:pt idx="329">
                        <c:v>44159</c:v>
                      </c:pt>
                      <c:pt idx="330">
                        <c:v>44160</c:v>
                      </c:pt>
                      <c:pt idx="331">
                        <c:v>44161</c:v>
                      </c:pt>
                      <c:pt idx="332">
                        <c:v>44162</c:v>
                      </c:pt>
                      <c:pt idx="333">
                        <c:v>44163</c:v>
                      </c:pt>
                      <c:pt idx="334">
                        <c:v>44164</c:v>
                      </c:pt>
                      <c:pt idx="335">
                        <c:v>44165</c:v>
                      </c:pt>
                      <c:pt idx="336">
                        <c:v>44166</c:v>
                      </c:pt>
                      <c:pt idx="337">
                        <c:v>44167</c:v>
                      </c:pt>
                      <c:pt idx="338">
                        <c:v>44168</c:v>
                      </c:pt>
                      <c:pt idx="339">
                        <c:v>44169</c:v>
                      </c:pt>
                      <c:pt idx="340">
                        <c:v>44170</c:v>
                      </c:pt>
                      <c:pt idx="341">
                        <c:v>44171</c:v>
                      </c:pt>
                      <c:pt idx="342">
                        <c:v>44172</c:v>
                      </c:pt>
                      <c:pt idx="343">
                        <c:v>44173</c:v>
                      </c:pt>
                      <c:pt idx="344">
                        <c:v>44174</c:v>
                      </c:pt>
                      <c:pt idx="345">
                        <c:v>44175</c:v>
                      </c:pt>
                      <c:pt idx="346">
                        <c:v>44176</c:v>
                      </c:pt>
                      <c:pt idx="347">
                        <c:v>44177</c:v>
                      </c:pt>
                      <c:pt idx="348">
                        <c:v>44178</c:v>
                      </c:pt>
                      <c:pt idx="349">
                        <c:v>44179</c:v>
                      </c:pt>
                      <c:pt idx="350">
                        <c:v>44180</c:v>
                      </c:pt>
                      <c:pt idx="351">
                        <c:v>44181</c:v>
                      </c:pt>
                      <c:pt idx="352">
                        <c:v>44182</c:v>
                      </c:pt>
                      <c:pt idx="353">
                        <c:v>44183</c:v>
                      </c:pt>
                      <c:pt idx="354">
                        <c:v>44184</c:v>
                      </c:pt>
                      <c:pt idx="355">
                        <c:v>44185</c:v>
                      </c:pt>
                      <c:pt idx="356">
                        <c:v>44186</c:v>
                      </c:pt>
                      <c:pt idx="357">
                        <c:v>44187</c:v>
                      </c:pt>
                      <c:pt idx="358">
                        <c:v>44188</c:v>
                      </c:pt>
                      <c:pt idx="359">
                        <c:v>44189</c:v>
                      </c:pt>
                      <c:pt idx="360">
                        <c:v>44190</c:v>
                      </c:pt>
                      <c:pt idx="361">
                        <c:v>44191</c:v>
                      </c:pt>
                      <c:pt idx="362">
                        <c:v>44192</c:v>
                      </c:pt>
                      <c:pt idx="363">
                        <c:v>44193</c:v>
                      </c:pt>
                      <c:pt idx="364">
                        <c:v>44194</c:v>
                      </c:pt>
                      <c:pt idx="365">
                        <c:v>44195</c:v>
                      </c:pt>
                      <c:pt idx="366">
                        <c:v>44196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DATA2!$AX$5:$AX$371</c15:sqref>
                        </c15:formulaRef>
                      </c:ext>
                    </c:extLst>
                    <c:numCache>
                      <c:formatCode>General</c:formatCode>
                      <c:ptCount val="367"/>
                      <c:pt idx="2" formatCode="0.000">
                        <c:v>0</c:v>
                      </c:pt>
                      <c:pt idx="3" formatCode="0.000">
                        <c:v>0</c:v>
                      </c:pt>
                      <c:pt idx="4" formatCode="0.000">
                        <c:v>0</c:v>
                      </c:pt>
                      <c:pt idx="5" formatCode="0.000">
                        <c:v>0</c:v>
                      </c:pt>
                      <c:pt idx="6" formatCode="0.000">
                        <c:v>0</c:v>
                      </c:pt>
                      <c:pt idx="7" formatCode="0.000">
                        <c:v>0</c:v>
                      </c:pt>
                      <c:pt idx="8" formatCode="0.000">
                        <c:v>0</c:v>
                      </c:pt>
                      <c:pt idx="9" formatCode="0.000">
                        <c:v>0</c:v>
                      </c:pt>
                      <c:pt idx="10" formatCode="0.000">
                        <c:v>0</c:v>
                      </c:pt>
                      <c:pt idx="11" formatCode="0.000">
                        <c:v>0</c:v>
                      </c:pt>
                      <c:pt idx="12" formatCode="0.000">
                        <c:v>0</c:v>
                      </c:pt>
                      <c:pt idx="13" formatCode="0.000">
                        <c:v>0</c:v>
                      </c:pt>
                      <c:pt idx="14" formatCode="0.000">
                        <c:v>0</c:v>
                      </c:pt>
                      <c:pt idx="15" formatCode="0.000">
                        <c:v>0</c:v>
                      </c:pt>
                      <c:pt idx="16" formatCode="0.000">
                        <c:v>0</c:v>
                      </c:pt>
                      <c:pt idx="17" formatCode="0.000">
                        <c:v>0</c:v>
                      </c:pt>
                      <c:pt idx="18" formatCode="0.000">
                        <c:v>0</c:v>
                      </c:pt>
                      <c:pt idx="19" formatCode="0.000">
                        <c:v>0</c:v>
                      </c:pt>
                      <c:pt idx="20" formatCode="0.000">
                        <c:v>0</c:v>
                      </c:pt>
                      <c:pt idx="21" formatCode="0.000">
                        <c:v>0</c:v>
                      </c:pt>
                      <c:pt idx="22" formatCode="0.000">
                        <c:v>0</c:v>
                      </c:pt>
                      <c:pt idx="23" formatCode="0.000">
                        <c:v>0</c:v>
                      </c:pt>
                      <c:pt idx="24" formatCode="0.000">
                        <c:v>0</c:v>
                      </c:pt>
                      <c:pt idx="25" formatCode="0.000">
                        <c:v>0</c:v>
                      </c:pt>
                      <c:pt idx="26" formatCode="0.000">
                        <c:v>0</c:v>
                      </c:pt>
                      <c:pt idx="27" formatCode="0.000">
                        <c:v>0</c:v>
                      </c:pt>
                      <c:pt idx="28" formatCode="0.000">
                        <c:v>0.33333333333333331</c:v>
                      </c:pt>
                      <c:pt idx="29" formatCode="0.000">
                        <c:v>1.3333333333333333</c:v>
                      </c:pt>
                      <c:pt idx="30" formatCode="0.000">
                        <c:v>1.3333333333333333</c:v>
                      </c:pt>
                      <c:pt idx="31" formatCode="0.000">
                        <c:v>1.3333333333333333</c:v>
                      </c:pt>
                      <c:pt idx="32" formatCode="0.000">
                        <c:v>1</c:v>
                      </c:pt>
                      <c:pt idx="33" formatCode="0.000">
                        <c:v>1.3333333333333333</c:v>
                      </c:pt>
                      <c:pt idx="34" formatCode="0.000">
                        <c:v>1.3333333333333333</c:v>
                      </c:pt>
                      <c:pt idx="35" formatCode="0.000">
                        <c:v>1.3333333333333333</c:v>
                      </c:pt>
                      <c:pt idx="36" formatCode="0.000">
                        <c:v>1</c:v>
                      </c:pt>
                      <c:pt idx="37" formatCode="0.000">
                        <c:v>0.66666666666666663</c:v>
                      </c:pt>
                      <c:pt idx="38" formatCode="0.000">
                        <c:v>0.33333333333333331</c:v>
                      </c:pt>
                      <c:pt idx="39" formatCode="0.000">
                        <c:v>0.66666666666666663</c:v>
                      </c:pt>
                      <c:pt idx="40" formatCode="0.000">
                        <c:v>0.66666666666666663</c:v>
                      </c:pt>
                      <c:pt idx="41" formatCode="0.000">
                        <c:v>0.33333333333333331</c:v>
                      </c:pt>
                      <c:pt idx="42" formatCode="0.000">
                        <c:v>0</c:v>
                      </c:pt>
                      <c:pt idx="43" formatCode="0.000">
                        <c:v>0.66666666666666663</c:v>
                      </c:pt>
                      <c:pt idx="44" formatCode="0.000">
                        <c:v>0.66666666666666663</c:v>
                      </c:pt>
                      <c:pt idx="45" formatCode="0.000">
                        <c:v>0.66666666666666663</c:v>
                      </c:pt>
                      <c:pt idx="46" formatCode="0.000">
                        <c:v>0</c:v>
                      </c:pt>
                      <c:pt idx="47" formatCode="0.000">
                        <c:v>0</c:v>
                      </c:pt>
                      <c:pt idx="48" formatCode="0.000">
                        <c:v>0</c:v>
                      </c:pt>
                      <c:pt idx="49" formatCode="0.000">
                        <c:v>0</c:v>
                      </c:pt>
                      <c:pt idx="50" formatCode="0.000">
                        <c:v>0</c:v>
                      </c:pt>
                      <c:pt idx="51" formatCode="0.000">
                        <c:v>0</c:v>
                      </c:pt>
                      <c:pt idx="52" formatCode="0.000">
                        <c:v>0</c:v>
                      </c:pt>
                      <c:pt idx="53" formatCode="0.000">
                        <c:v>0</c:v>
                      </c:pt>
                      <c:pt idx="54" formatCode="0.000">
                        <c:v>0</c:v>
                      </c:pt>
                      <c:pt idx="55" formatCode="0.000">
                        <c:v>0</c:v>
                      </c:pt>
                      <c:pt idx="56" formatCode="0.000">
                        <c:v>0</c:v>
                      </c:pt>
                      <c:pt idx="57" formatCode="0.000">
                        <c:v>0.66666666666666663</c:v>
                      </c:pt>
                      <c:pt idx="58" formatCode="0.000">
                        <c:v>2</c:v>
                      </c:pt>
                      <c:pt idx="59" formatCode="0.000">
                        <c:v>10.666666666666666</c:v>
                      </c:pt>
                      <c:pt idx="60" formatCode="0.000">
                        <c:v>13.333333333333334</c:v>
                      </c:pt>
                      <c:pt idx="61" formatCode="0.000">
                        <c:v>30</c:v>
                      </c:pt>
                      <c:pt idx="62" formatCode="0.000">
                        <c:v>27.333333333333332</c:v>
                      </c:pt>
                      <c:pt idx="63" formatCode="0.000">
                        <c:v>33.333333333333336</c:v>
                      </c:pt>
                      <c:pt idx="64" formatCode="0.000">
                        <c:v>28.333333333333332</c:v>
                      </c:pt>
                      <c:pt idx="65" formatCode="0.000">
                        <c:v>44.333333333333336</c:v>
                      </c:pt>
                      <c:pt idx="66" formatCode="0.000">
                        <c:v>81</c:v>
                      </c:pt>
                      <c:pt idx="67" formatCode="0.000">
                        <c:v>162.66666666666666</c:v>
                      </c:pt>
                      <c:pt idx="68" formatCode="0.000">
                        <c:v>195</c:v>
                      </c:pt>
                      <c:pt idx="69" formatCode="0.000">
                        <c:v>167.33333333333334</c:v>
                      </c:pt>
                      <c:pt idx="70" formatCode="0.000">
                        <c:v>151.66666666666666</c:v>
                      </c:pt>
                      <c:pt idx="71" formatCode="0.000">
                        <c:v>149.66666666666666</c:v>
                      </c:pt>
                      <c:pt idx="72" formatCode="0.000">
                        <c:v>221.66666666666666</c:v>
                      </c:pt>
                      <c:pt idx="73" formatCode="0.000">
                        <c:v>410</c:v>
                      </c:pt>
                      <c:pt idx="74" formatCode="0.000">
                        <c:v>588.66666666666663</c:v>
                      </c:pt>
                      <c:pt idx="75" formatCode="0.000">
                        <c:v>742.66666666666663</c:v>
                      </c:pt>
                      <c:pt idx="76" formatCode="0.000">
                        <c:v>823</c:v>
                      </c:pt>
                      <c:pt idx="77" formatCode="0.000">
                        <c:v>983.33333333333337</c:v>
                      </c:pt>
                      <c:pt idx="78" formatCode="0.000">
                        <c:v>1120.3333333333333</c:v>
                      </c:pt>
                      <c:pt idx="79" formatCode="0.000">
                        <c:v>1120</c:v>
                      </c:pt>
                      <c:pt idx="80" formatCode="0.000">
                        <c:v>2708.6666666666665</c:v>
                      </c:pt>
                      <c:pt idx="81" formatCode="0.000">
                        <c:v>3677</c:v>
                      </c:pt>
                      <c:pt idx="82" formatCode="0.000">
                        <c:v>4421.666666666667</c:v>
                      </c:pt>
                      <c:pt idx="83" formatCode="0.000">
                        <c:v>3545.3333333333335</c:v>
                      </c:pt>
                      <c:pt idx="84" formatCode="0.000">
                        <c:v>3675</c:v>
                      </c:pt>
                      <c:pt idx="85" formatCode="0.000">
                        <c:v>3363.6666666666665</c:v>
                      </c:pt>
                      <c:pt idx="86" formatCode="0.000">
                        <c:v>3911.3333333333335</c:v>
                      </c:pt>
                      <c:pt idx="87" formatCode="0.000">
                        <c:v>4358.666666666667</c:v>
                      </c:pt>
                      <c:pt idx="88" formatCode="0.000">
                        <c:v>5676</c:v>
                      </c:pt>
                      <c:pt idx="89" formatCode="0.000">
                        <c:v>5346.333333333333</c:v>
                      </c:pt>
                      <c:pt idx="90" formatCode="0.000">
                        <c:v>5003.333333333333</c:v>
                      </c:pt>
                      <c:pt idx="91" formatCode="0.000">
                        <c:v>4443.666666666667</c:v>
                      </c:pt>
                      <c:pt idx="92" formatCode="0.000">
                        <c:v>4939.666666666667</c:v>
                      </c:pt>
                      <c:pt idx="93" formatCode="0.000">
                        <c:v>5408</c:v>
                      </c:pt>
                      <c:pt idx="94" formatCode="0.000">
                        <c:v>5927.666666666667</c:v>
                      </c:pt>
                      <c:pt idx="95" formatCode="0.000">
                        <c:v>6137.333333333333</c:v>
                      </c:pt>
                      <c:pt idx="96" formatCode="0.000">
                        <c:v>6064</c:v>
                      </c:pt>
                      <c:pt idx="97" formatCode="0.000">
                        <c:v>5231.666666666667</c:v>
                      </c:pt>
                      <c:pt idx="98" formatCode="0.000">
                        <c:v>4482.333333333333</c:v>
                      </c:pt>
                      <c:pt idx="99" formatCode="0.000">
                        <c:v>3838</c:v>
                      </c:pt>
                      <c:pt idx="100" formatCode="0.000">
                        <c:v>4270.333333333333</c:v>
                      </c:pt>
                      <c:pt idx="101" formatCode="0.000">
                        <c:v>4766.666666666667</c:v>
                      </c:pt>
                      <c:pt idx="102" formatCode="0.000">
                        <c:v>4810</c:v>
                      </c:pt>
                      <c:pt idx="103" formatCode="0.000">
                        <c:v>4092.3333333333335</c:v>
                      </c:pt>
                      <c:pt idx="104" formatCode="0.000">
                        <c:v>3163.6666666666665</c:v>
                      </c:pt>
                      <c:pt idx="105" formatCode="0.000">
                        <c:v>2480</c:v>
                      </c:pt>
                      <c:pt idx="106" formatCode="0.000">
                        <c:v>2368.3333333333335</c:v>
                      </c:pt>
                      <c:pt idx="107" formatCode="0.000">
                        <c:v>2478</c:v>
                      </c:pt>
                      <c:pt idx="108" formatCode="0.000">
                        <c:v>2910.6666666666665</c:v>
                      </c:pt>
                      <c:pt idx="109" formatCode="0.000">
                        <c:v>3285</c:v>
                      </c:pt>
                      <c:pt idx="110" formatCode="0.000">
                        <c:v>3149</c:v>
                      </c:pt>
                      <c:pt idx="111" formatCode="0.000">
                        <c:v>2614</c:v>
                      </c:pt>
                      <c:pt idx="112" formatCode="0.000">
                        <c:v>2006</c:v>
                      </c:pt>
                      <c:pt idx="113" formatCode="0.000">
                        <c:v>1932.3333333333333</c:v>
                      </c:pt>
                      <c:pt idx="114" formatCode="0.000">
                        <c:v>2124.6666666666665</c:v>
                      </c:pt>
                      <c:pt idx="115" formatCode="0.000">
                        <c:v>2308.6666666666665</c:v>
                      </c:pt>
                      <c:pt idx="116" formatCode="0.000">
                        <c:v>2248</c:v>
                      </c:pt>
                      <c:pt idx="117" formatCode="0.000">
                        <c:v>2043</c:v>
                      </c:pt>
                      <c:pt idx="118" formatCode="0.000">
                        <c:v>1603.3333333333333</c:v>
                      </c:pt>
                      <c:pt idx="119" formatCode="0.000">
                        <c:v>1299.6666666666667</c:v>
                      </c:pt>
                      <c:pt idx="120" formatCode="0.000">
                        <c:v>1155.3333333333333</c:v>
                      </c:pt>
                      <c:pt idx="121" formatCode="0.000">
                        <c:v>1308.6666666666667</c:v>
                      </c:pt>
                      <c:pt idx="122" formatCode="0.000">
                        <c:v>1473.6666666666667</c:v>
                      </c:pt>
                      <c:pt idx="123" formatCode="0.000">
                        <c:v>1354</c:v>
                      </c:pt>
                      <c:pt idx="124" formatCode="0.000">
                        <c:v>1125.6666666666667</c:v>
                      </c:pt>
                      <c:pt idx="125" formatCode="0.000">
                        <c:v>805.66666666666663</c:v>
                      </c:pt>
                      <c:pt idx="126" formatCode="0.000">
                        <c:v>719</c:v>
                      </c:pt>
                      <c:pt idx="127" formatCode="0.000">
                        <c:v>800.33333333333337</c:v>
                      </c:pt>
                      <c:pt idx="128" formatCode="0.000">
                        <c:v>972</c:v>
                      </c:pt>
                      <c:pt idx="129" formatCode="0.000">
                        <c:v>1146.6666666666667</c:v>
                      </c:pt>
                      <c:pt idx="130" formatCode="0.000">
                        <c:v>1218</c:v>
                      </c:pt>
                      <c:pt idx="131" formatCode="0.000">
                        <c:v>1042.3333333333333</c:v>
                      </c:pt>
                      <c:pt idx="132" formatCode="0.000">
                        <c:v>758.33333333333337</c:v>
                      </c:pt>
                      <c:pt idx="133" formatCode="0.000">
                        <c:v>652.33333333333337</c:v>
                      </c:pt>
                      <c:pt idx="134" formatCode="0.000">
                        <c:v>696</c:v>
                      </c:pt>
                      <c:pt idx="135" formatCode="0.000">
                        <c:v>888</c:v>
                      </c:pt>
                      <c:pt idx="136" formatCode="0.000">
                        <c:v>881.33333333333337</c:v>
                      </c:pt>
                      <c:pt idx="137" formatCode="0.000">
                        <c:v>822</c:v>
                      </c:pt>
                      <c:pt idx="138" formatCode="0.000">
                        <c:v>705.33333333333337</c:v>
                      </c:pt>
                      <c:pt idx="139" formatCode="0.000">
                        <c:v>515</c:v>
                      </c:pt>
                      <c:pt idx="140" formatCode="0.000">
                        <c:v>479.33333333333331</c:v>
                      </c:pt>
                      <c:pt idx="141" formatCode="0.000">
                        <c:v>550.66666666666663</c:v>
                      </c:pt>
                      <c:pt idx="142" formatCode="0.000">
                        <c:v>685</c:v>
                      </c:pt>
                      <c:pt idx="143" formatCode="0.000">
                        <c:v>667.33333333333337</c:v>
                      </c:pt>
                      <c:pt idx="144" formatCode="0.000">
                        <c:v>614.33333333333337</c:v>
                      </c:pt>
                      <c:pt idx="145" formatCode="0.000">
                        <c:v>509.66666666666669</c:v>
                      </c:pt>
                      <c:pt idx="146" formatCode="0.000">
                        <c:v>452.66666666666669</c:v>
                      </c:pt>
                      <c:pt idx="147" formatCode="0.000">
                        <c:v>384</c:v>
                      </c:pt>
                      <c:pt idx="148" formatCode="0.000">
                        <c:v>361</c:v>
                      </c:pt>
                      <c:pt idx="149" formatCode="0.000">
                        <c:v>382.33333333333331</c:v>
                      </c:pt>
                      <c:pt idx="150" formatCode="0.000">
                        <c:v>485.33333333333331</c:v>
                      </c:pt>
                      <c:pt idx="151" formatCode="0.000">
                        <c:v>610.66666666666663</c:v>
                      </c:pt>
                      <c:pt idx="152" formatCode="0.000">
                        <c:v>588.33333333333337</c:v>
                      </c:pt>
                      <c:pt idx="153" formatCode="0.000">
                        <c:v>452.33333333333331</c:v>
                      </c:pt>
                      <c:pt idx="154" formatCode="0.000">
                        <c:v>277.33333333333331</c:v>
                      </c:pt>
                      <c:pt idx="155" formatCode="0.000">
                        <c:v>296</c:v>
                      </c:pt>
                      <c:pt idx="156" formatCode="0.000">
                        <c:v>316.33333333333331</c:v>
                      </c:pt>
                      <c:pt idx="157" formatCode="0.000">
                        <c:v>414.33333333333331</c:v>
                      </c:pt>
                      <c:pt idx="158" formatCode="0.000">
                        <c:v>436</c:v>
                      </c:pt>
                      <c:pt idx="159" formatCode="0.000">
                        <c:v>405</c:v>
                      </c:pt>
                      <c:pt idx="160" formatCode="0.000">
                        <c:v>307.33333333333331</c:v>
                      </c:pt>
                      <c:pt idx="161" formatCode="0.000">
                        <c:v>288.33333333333331</c:v>
                      </c:pt>
                      <c:pt idx="162" formatCode="0.000">
                        <c:v>294</c:v>
                      </c:pt>
                      <c:pt idx="163" formatCode="0.000">
                        <c:v>407.66666666666669</c:v>
                      </c:pt>
                      <c:pt idx="164" formatCode="0.000">
                        <c:v>377</c:v>
                      </c:pt>
                      <c:pt idx="165" formatCode="0.000">
                        <c:v>387</c:v>
                      </c:pt>
                      <c:pt idx="166" formatCode="0.000">
                        <c:v>284.33333333333331</c:v>
                      </c:pt>
                      <c:pt idx="167" formatCode="0.000">
                        <c:v>262.33333333333331</c:v>
                      </c:pt>
                      <c:pt idx="168" formatCode="0.000">
                        <c:v>272.33333333333331</c:v>
                      </c:pt>
                      <c:pt idx="169" formatCode="0.000">
                        <c:v>305</c:v>
                      </c:pt>
                      <c:pt idx="170" formatCode="0.000">
                        <c:v>434.33333333333331</c:v>
                      </c:pt>
                      <c:pt idx="171" formatCode="0.000">
                        <c:v>565</c:v>
                      </c:pt>
                      <c:pt idx="172" formatCode="0.000">
                        <c:v>650.33333333333337</c:v>
                      </c:pt>
                      <c:pt idx="173" formatCode="0.000">
                        <c:v>686</c:v>
                      </c:pt>
                      <c:pt idx="174" formatCode="0.000">
                        <c:v>608.33333333333337</c:v>
                      </c:pt>
                      <c:pt idx="175" formatCode="0.000">
                        <c:v>575.66666666666663</c:v>
                      </c:pt>
                      <c:pt idx="176" formatCode="0.000">
                        <c:v>542.33333333333337</c:v>
                      </c:pt>
                      <c:pt idx="177" formatCode="0.000">
                        <c:v>573.33333333333337</c:v>
                      </c:pt>
                      <c:pt idx="178" formatCode="0.000">
                        <c:v>564.66666666666663</c:v>
                      </c:pt>
                      <c:pt idx="179" formatCode="0.000">
                        <c:v>598</c:v>
                      </c:pt>
                      <c:pt idx="180" formatCode="0.000">
                        <c:v>473.33333333333331</c:v>
                      </c:pt>
                      <c:pt idx="181" formatCode="0.000">
                        <c:v>401.66666666666669</c:v>
                      </c:pt>
                      <c:pt idx="182" formatCode="0.000">
                        <c:v>338.66666666666669</c:v>
                      </c:pt>
                      <c:pt idx="183" formatCode="0.000">
                        <c:v>408.66666666666669</c:v>
                      </c:pt>
                      <c:pt idx="184" formatCode="0.000">
                        <c:v>489</c:v>
                      </c:pt>
                      <c:pt idx="185" formatCode="0.000">
                        <c:v>471.66666666666669</c:v>
                      </c:pt>
                      <c:pt idx="186" formatCode="0.000">
                        <c:v>457</c:v>
                      </c:pt>
                      <c:pt idx="187" formatCode="0.000">
                        <c:v>369</c:v>
                      </c:pt>
                      <c:pt idx="188" formatCode="0.000">
                        <c:v>293.33333333333331</c:v>
                      </c:pt>
                      <c:pt idx="189" formatCode="0.000">
                        <c:v>282.66666666666669</c:v>
                      </c:pt>
                      <c:pt idx="190" formatCode="0.000">
                        <c:v>335.33333333333331</c:v>
                      </c:pt>
                      <c:pt idx="191" formatCode="0.000">
                        <c:v>409.66666666666669</c:v>
                      </c:pt>
                      <c:pt idx="192" formatCode="0.000">
                        <c:v>411.33333333333331</c:v>
                      </c:pt>
                      <c:pt idx="193" formatCode="0.000">
                        <c:v>405</c:v>
                      </c:pt>
                      <c:pt idx="194" formatCode="0.000">
                        <c:v>340.33333333333331</c:v>
                      </c:pt>
                      <c:pt idx="195" formatCode="0.000">
                        <c:v>261.66666666666669</c:v>
                      </c:pt>
                      <c:pt idx="196" formatCode="0.000">
                        <c:v>273</c:v>
                      </c:pt>
                      <c:pt idx="197" formatCode="0.000">
                        <c:v>307.33333333333331</c:v>
                      </c:pt>
                      <c:pt idx="198" formatCode="0.000">
                        <c:v>432.33333333333331</c:v>
                      </c:pt>
                      <c:pt idx="199" formatCode="0.000">
                        <c:v>489.33333333333331</c:v>
                      </c:pt>
                      <c:pt idx="200" formatCode="0.000">
                        <c:v>548.66666666666663</c:v>
                      </c:pt>
                      <c:pt idx="201" formatCode="0.000">
                        <c:v>438</c:v>
                      </c:pt>
                      <c:pt idx="202" formatCode="0.000">
                        <c:v>326.66666666666669</c:v>
                      </c:pt>
                      <c:pt idx="203" formatCode="0.000">
                        <c:v>324.33333333333331</c:v>
                      </c:pt>
                      <c:pt idx="204" formatCode="0.000">
                        <c:v>408.33333333333331</c:v>
                      </c:pt>
                      <c:pt idx="205" formatCode="0.000">
                        <c:v>515</c:v>
                      </c:pt>
                      <c:pt idx="206" formatCode="0.000">
                        <c:v>612.66666666666663</c:v>
                      </c:pt>
                      <c:pt idx="207" formatCode="0.000">
                        <c:v>721.66666666666663</c:v>
                      </c:pt>
                      <c:pt idx="208" formatCode="0.000">
                        <c:v>633.66666666666663</c:v>
                      </c:pt>
                      <c:pt idx="209" formatCode="0.000">
                        <c:v>475.33333333333331</c:v>
                      </c:pt>
                      <c:pt idx="210" formatCode="0.000">
                        <c:v>426</c:v>
                      </c:pt>
                      <c:pt idx="211" formatCode="0.000">
                        <c:v>552.33333333333337</c:v>
                      </c:pt>
                      <c:pt idx="212" formatCode="0.000">
                        <c:v>739.66666666666663</c:v>
                      </c:pt>
                      <c:pt idx="213" formatCode="0.000">
                        <c:v>818.66666666666663</c:v>
                      </c:pt>
                      <c:pt idx="214" formatCode="0.000">
                        <c:v>909</c:v>
                      </c:pt>
                      <c:pt idx="215" formatCode="0.000">
                        <c:v>688.33333333333337</c:v>
                      </c:pt>
                      <c:pt idx="216" formatCode="0.000">
                        <c:v>568</c:v>
                      </c:pt>
                      <c:pt idx="217" formatCode="0.000">
                        <c:v>542.66666666666663</c:v>
                      </c:pt>
                      <c:pt idx="218" formatCode="0.000">
                        <c:v>709.66666666666663</c:v>
                      </c:pt>
                      <c:pt idx="219" formatCode="0.000">
                        <c:v>1120</c:v>
                      </c:pt>
                      <c:pt idx="220" formatCode="0.000">
                        <c:v>1215</c:v>
                      </c:pt>
                      <c:pt idx="221" formatCode="0.000">
                        <c:v>1299.6666666666667</c:v>
                      </c:pt>
                      <c:pt idx="222" formatCode="0.000">
                        <c:v>954.33333333333337</c:v>
                      </c:pt>
                      <c:pt idx="223" formatCode="0.000">
                        <c:v>672</c:v>
                      </c:pt>
                      <c:pt idx="224" formatCode="0.000">
                        <c:v>700</c:v>
                      </c:pt>
                      <c:pt idx="225" formatCode="0.000">
                        <c:v>859.33333333333337</c:v>
                      </c:pt>
                      <c:pt idx="226" formatCode="0.000">
                        <c:v>1260.6666666666667</c:v>
                      </c:pt>
                      <c:pt idx="227" formatCode="0.000">
                        <c:v>1385</c:v>
                      </c:pt>
                      <c:pt idx="228" formatCode="0.000">
                        <c:v>1437.3333333333333</c:v>
                      </c:pt>
                      <c:pt idx="229" formatCode="0.000">
                        <c:v>1169.6666666666667</c:v>
                      </c:pt>
                      <c:pt idx="230" formatCode="0.000">
                        <c:v>846</c:v>
                      </c:pt>
                      <c:pt idx="231" formatCode="0.000">
                        <c:v>876.66666666666663</c:v>
                      </c:pt>
                      <c:pt idx="232" formatCode="0.000">
                        <c:v>893.66666666666663</c:v>
                      </c:pt>
                      <c:pt idx="233" formatCode="0.000">
                        <c:v>1302.3333333333333</c:v>
                      </c:pt>
                      <c:pt idx="234" formatCode="0.000">
                        <c:v>1601</c:v>
                      </c:pt>
                      <c:pt idx="235" formatCode="0.000">
                        <c:v>1722.6666666666667</c:v>
                      </c:pt>
                      <c:pt idx="236" formatCode="0.000">
                        <c:v>1414.3333333333333</c:v>
                      </c:pt>
                      <c:pt idx="237" formatCode="0.000">
                        <c:v>875.66666666666663</c:v>
                      </c:pt>
                      <c:pt idx="238" formatCode="0.000">
                        <c:v>923.66666666666663</c:v>
                      </c:pt>
                      <c:pt idx="239" formatCode="0.000">
                        <c:v>1188.3333333333333</c:v>
                      </c:pt>
                      <c:pt idx="240" formatCode="0.000">
                        <c:v>1453.6666666666667</c:v>
                      </c:pt>
                      <c:pt idx="241" formatCode="0.000">
                        <c:v>1551.3333333333333</c:v>
                      </c:pt>
                      <c:pt idx="242" formatCode="0.000">
                        <c:v>1519</c:v>
                      </c:pt>
                      <c:pt idx="243" formatCode="0.000">
                        <c:v>1278.3333333333333</c:v>
                      </c:pt>
                      <c:pt idx="244" formatCode="0.000">
                        <c:v>958</c:v>
                      </c:pt>
                      <c:pt idx="245" formatCode="0.000">
                        <c:v>871</c:v>
                      </c:pt>
                      <c:pt idx="246" formatCode="0.000">
                        <c:v>1028</c:v>
                      </c:pt>
                      <c:pt idx="247" formatCode="0.000">
                        <c:v>1261.6666666666667</c:v>
                      </c:pt>
                      <c:pt idx="248" formatCode="0.000">
                        <c:v>1340</c:v>
                      </c:pt>
                      <c:pt idx="249" formatCode="0.000">
                        <c:v>1380.6666666666667</c:v>
                      </c:pt>
                      <c:pt idx="250" formatCode="0.000">
                        <c:v>1273</c:v>
                      </c:pt>
                      <c:pt idx="251" formatCode="0.000">
                        <c:v>1060</c:v>
                      </c:pt>
                      <c:pt idx="252" formatCode="0.000">
                        <c:v>1100.3333333333333</c:v>
                      </c:pt>
                      <c:pt idx="253" formatCode="0.000">
                        <c:v>1163</c:v>
                      </c:pt>
                      <c:pt idx="254" formatCode="0.000">
                        <c:v>1522.3333333333333</c:v>
                      </c:pt>
                      <c:pt idx="255" formatCode="0.000">
                        <c:v>1517.3333333333333</c:v>
                      </c:pt>
                      <c:pt idx="256" formatCode="0.000">
                        <c:v>1668.6666666666667</c:v>
                      </c:pt>
                      <c:pt idx="257" formatCode="0.000">
                        <c:v>1354</c:v>
                      </c:pt>
                      <c:pt idx="258" formatCode="0.000">
                        <c:v>1168.3333333333333</c:v>
                      </c:pt>
                      <c:pt idx="259" formatCode="0.000">
                        <c:v>1094</c:v>
                      </c:pt>
                      <c:pt idx="260" formatCode="0.000">
                        <c:v>1411.6666666666667</c:v>
                      </c:pt>
                      <c:pt idx="261" formatCode="0.000">
                        <c:v>1834</c:v>
                      </c:pt>
                      <c:pt idx="262" formatCode="0.000">
                        <c:v>2003.6666666666667</c:v>
                      </c:pt>
                      <c:pt idx="263" formatCode="0.000">
                        <c:v>2135.6666666666665</c:v>
                      </c:pt>
                      <c:pt idx="264" formatCode="0.000">
                        <c:v>1852.6666666666667</c:v>
                      </c:pt>
                      <c:pt idx="265" formatCode="0.000">
                        <c:v>1521.3333333333333</c:v>
                      </c:pt>
                      <c:pt idx="266" formatCode="0.000">
                        <c:v>1362.6666666666667</c:v>
                      </c:pt>
                      <c:pt idx="267" formatCode="0.000">
                        <c:v>1504</c:v>
                      </c:pt>
                      <c:pt idx="268" formatCode="0.000">
                        <c:v>1911</c:v>
                      </c:pt>
                      <c:pt idx="269" formatCode="0.000">
                        <c:v>2021.6666666666667</c:v>
                      </c:pt>
                      <c:pt idx="270" formatCode="0.000">
                        <c:v>2267.6666666666665</c:v>
                      </c:pt>
                      <c:pt idx="271" formatCode="0.000">
                        <c:v>2023.3333333333333</c:v>
                      </c:pt>
                      <c:pt idx="272" formatCode="0.000">
                        <c:v>1703</c:v>
                      </c:pt>
                      <c:pt idx="273" formatCode="0.000">
                        <c:v>1563.6666666666667</c:v>
                      </c:pt>
                      <c:pt idx="274" formatCode="0.000">
                        <c:v>#N/A</c:v>
                      </c:pt>
                      <c:pt idx="275" formatCode="0.000">
                        <c:v>#N/A</c:v>
                      </c:pt>
                      <c:pt idx="276" formatCode="0.000">
                        <c:v>#N/A</c:v>
                      </c:pt>
                      <c:pt idx="277" formatCode="0.000">
                        <c:v>#N/A</c:v>
                      </c:pt>
                      <c:pt idx="278" formatCode="0.000">
                        <c:v>#N/A</c:v>
                      </c:pt>
                      <c:pt idx="279" formatCode="0.000">
                        <c:v>#N/A</c:v>
                      </c:pt>
                      <c:pt idx="280" formatCode="0.000">
                        <c:v>#N/A</c:v>
                      </c:pt>
                      <c:pt idx="281" formatCode="0.000">
                        <c:v>#N/A</c:v>
                      </c:pt>
                      <c:pt idx="282" formatCode="0.000">
                        <c:v>#N/A</c:v>
                      </c:pt>
                      <c:pt idx="283" formatCode="0.000">
                        <c:v>#N/A</c:v>
                      </c:pt>
                      <c:pt idx="284" formatCode="0.000">
                        <c:v>#N/A</c:v>
                      </c:pt>
                      <c:pt idx="285" formatCode="0.000">
                        <c:v>#N/A</c:v>
                      </c:pt>
                      <c:pt idx="286" formatCode="0.000">
                        <c:v>#N/A</c:v>
                      </c:pt>
                      <c:pt idx="287" formatCode="0.000">
                        <c:v>#N/A</c:v>
                      </c:pt>
                      <c:pt idx="288" formatCode="0.000">
                        <c:v>#N/A</c:v>
                      </c:pt>
                      <c:pt idx="289" formatCode="0.000">
                        <c:v>#N/A</c:v>
                      </c:pt>
                      <c:pt idx="290" formatCode="0.000">
                        <c:v>#N/A</c:v>
                      </c:pt>
                      <c:pt idx="291" formatCode="0.000">
                        <c:v>#N/A</c:v>
                      </c:pt>
                      <c:pt idx="292" formatCode="0.000">
                        <c:v>#N/A</c:v>
                      </c:pt>
                      <c:pt idx="293" formatCode="0.000">
                        <c:v>#N/A</c:v>
                      </c:pt>
                      <c:pt idx="294" formatCode="0.000">
                        <c:v>#N/A</c:v>
                      </c:pt>
                      <c:pt idx="295" formatCode="0.000">
                        <c:v>#N/A</c:v>
                      </c:pt>
                      <c:pt idx="296" formatCode="0.000">
                        <c:v>#N/A</c:v>
                      </c:pt>
                      <c:pt idx="297" formatCode="0.000">
                        <c:v>#N/A</c:v>
                      </c:pt>
                      <c:pt idx="298" formatCode="0.000">
                        <c:v>#N/A</c:v>
                      </c:pt>
                      <c:pt idx="299" formatCode="0.000">
                        <c:v>#N/A</c:v>
                      </c:pt>
                      <c:pt idx="300" formatCode="0.000">
                        <c:v>#N/A</c:v>
                      </c:pt>
                      <c:pt idx="301" formatCode="0.000">
                        <c:v>#N/A</c:v>
                      </c:pt>
                      <c:pt idx="302" formatCode="0.000">
                        <c:v>#N/A</c:v>
                      </c:pt>
                      <c:pt idx="303" formatCode="0.000">
                        <c:v>#N/A</c:v>
                      </c:pt>
                      <c:pt idx="304" formatCode="0.000">
                        <c:v>#N/A</c:v>
                      </c:pt>
                      <c:pt idx="305" formatCode="0.000">
                        <c:v>#N/A</c:v>
                      </c:pt>
                      <c:pt idx="306" formatCode="0.000">
                        <c:v>#N/A</c:v>
                      </c:pt>
                      <c:pt idx="307" formatCode="0.000">
                        <c:v>#N/A</c:v>
                      </c:pt>
                      <c:pt idx="308" formatCode="0.000">
                        <c:v>#N/A</c:v>
                      </c:pt>
                      <c:pt idx="309" formatCode="0.000">
                        <c:v>#N/A</c:v>
                      </c:pt>
                      <c:pt idx="310" formatCode="0.000">
                        <c:v>#N/A</c:v>
                      </c:pt>
                      <c:pt idx="311" formatCode="0.000">
                        <c:v>#N/A</c:v>
                      </c:pt>
                      <c:pt idx="312" formatCode="0.000">
                        <c:v>#N/A</c:v>
                      </c:pt>
                      <c:pt idx="313" formatCode="0.000">
                        <c:v>#N/A</c:v>
                      </c:pt>
                      <c:pt idx="314" formatCode="0.000">
                        <c:v>#N/A</c:v>
                      </c:pt>
                      <c:pt idx="315" formatCode="0.000">
                        <c:v>#N/A</c:v>
                      </c:pt>
                      <c:pt idx="316" formatCode="0.000">
                        <c:v>#N/A</c:v>
                      </c:pt>
                      <c:pt idx="317" formatCode="0.000">
                        <c:v>#N/A</c:v>
                      </c:pt>
                      <c:pt idx="318" formatCode="0.000">
                        <c:v>#N/A</c:v>
                      </c:pt>
                      <c:pt idx="319" formatCode="0.000">
                        <c:v>#N/A</c:v>
                      </c:pt>
                      <c:pt idx="320" formatCode="0.000">
                        <c:v>#N/A</c:v>
                      </c:pt>
                      <c:pt idx="321" formatCode="0.000">
                        <c:v>#N/A</c:v>
                      </c:pt>
                      <c:pt idx="322" formatCode="0.000">
                        <c:v>#N/A</c:v>
                      </c:pt>
                      <c:pt idx="323" formatCode="0.000">
                        <c:v>#N/A</c:v>
                      </c:pt>
                      <c:pt idx="324" formatCode="0.000">
                        <c:v>#N/A</c:v>
                      </c:pt>
                      <c:pt idx="325" formatCode="0.000">
                        <c:v>#N/A</c:v>
                      </c:pt>
                      <c:pt idx="326" formatCode="0.000">
                        <c:v>#N/A</c:v>
                      </c:pt>
                      <c:pt idx="327" formatCode="0.000">
                        <c:v>#N/A</c:v>
                      </c:pt>
                      <c:pt idx="328" formatCode="0.000">
                        <c:v>#N/A</c:v>
                      </c:pt>
                      <c:pt idx="329" formatCode="0.000">
                        <c:v>#N/A</c:v>
                      </c:pt>
                      <c:pt idx="330" formatCode="0.000">
                        <c:v>#N/A</c:v>
                      </c:pt>
                      <c:pt idx="331" formatCode="0.000">
                        <c:v>#N/A</c:v>
                      </c:pt>
                      <c:pt idx="332" formatCode="0.000">
                        <c:v>#N/A</c:v>
                      </c:pt>
                      <c:pt idx="333" formatCode="0.000">
                        <c:v>#N/A</c:v>
                      </c:pt>
                      <c:pt idx="334" formatCode="0.000">
                        <c:v>#N/A</c:v>
                      </c:pt>
                      <c:pt idx="335" formatCode="0.000">
                        <c:v>#N/A</c:v>
                      </c:pt>
                      <c:pt idx="336" formatCode="0.000">
                        <c:v>#N/A</c:v>
                      </c:pt>
                      <c:pt idx="337" formatCode="0.000">
                        <c:v>#N/A</c:v>
                      </c:pt>
                      <c:pt idx="338" formatCode="0.000">
                        <c:v>#N/A</c:v>
                      </c:pt>
                      <c:pt idx="339" formatCode="0.000">
                        <c:v>#N/A</c:v>
                      </c:pt>
                      <c:pt idx="340" formatCode="0.000">
                        <c:v>#N/A</c:v>
                      </c:pt>
                      <c:pt idx="341" formatCode="0.000">
                        <c:v>#N/A</c:v>
                      </c:pt>
                      <c:pt idx="342" formatCode="0.000">
                        <c:v>#N/A</c:v>
                      </c:pt>
                      <c:pt idx="343" formatCode="0.000">
                        <c:v>#N/A</c:v>
                      </c:pt>
                      <c:pt idx="344" formatCode="0.000">
                        <c:v>#N/A</c:v>
                      </c:pt>
                      <c:pt idx="345" formatCode="0.000">
                        <c:v>#N/A</c:v>
                      </c:pt>
                      <c:pt idx="346" formatCode="0.000">
                        <c:v>#N/A</c:v>
                      </c:pt>
                      <c:pt idx="347" formatCode="0.000">
                        <c:v>#N/A</c:v>
                      </c:pt>
                      <c:pt idx="348" formatCode="0.000">
                        <c:v>#N/A</c:v>
                      </c:pt>
                      <c:pt idx="349" formatCode="0.000">
                        <c:v>#N/A</c:v>
                      </c:pt>
                      <c:pt idx="350" formatCode="0.000">
                        <c:v>#N/A</c:v>
                      </c:pt>
                      <c:pt idx="351" formatCode="0.000">
                        <c:v>#N/A</c:v>
                      </c:pt>
                      <c:pt idx="352" formatCode="0.000">
                        <c:v>#N/A</c:v>
                      </c:pt>
                      <c:pt idx="353" formatCode="0.000">
                        <c:v>#N/A</c:v>
                      </c:pt>
                      <c:pt idx="354" formatCode="0.000">
                        <c:v>#N/A</c:v>
                      </c:pt>
                      <c:pt idx="355" formatCode="0.000">
                        <c:v>#N/A</c:v>
                      </c:pt>
                      <c:pt idx="356" formatCode="0.000">
                        <c:v>#N/A</c:v>
                      </c:pt>
                      <c:pt idx="357" formatCode="0.000">
                        <c:v>#N/A</c:v>
                      </c:pt>
                      <c:pt idx="358" formatCode="0.000">
                        <c:v>#N/A</c:v>
                      </c:pt>
                      <c:pt idx="359" formatCode="0.000">
                        <c:v>#N/A</c:v>
                      </c:pt>
                      <c:pt idx="360" formatCode="0.000">
                        <c:v>#N/A</c:v>
                      </c:pt>
                      <c:pt idx="361" formatCode="0.000">
                        <c:v>#N/A</c:v>
                      </c:pt>
                      <c:pt idx="362" formatCode="0.000">
                        <c:v>#N/A</c:v>
                      </c:pt>
                      <c:pt idx="363" formatCode="0.000">
                        <c:v>#N/A</c:v>
                      </c:pt>
                      <c:pt idx="364" formatCode="0.000">
                        <c:v>#N/A</c:v>
                      </c:pt>
                      <c:pt idx="365" formatCode="0.000">
                        <c:v>#N/A</c:v>
                      </c:pt>
                      <c:pt idx="366" formatCode="0.000">
                        <c:v>#N/A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5-680A-43A9-86A0-0550D6BE8A5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DATA2!$AZ$4</c15:sqref>
                        </c15:formulaRef>
                      </c:ext>
                    </c:extLst>
                    <c:strCache>
                      <c:ptCount val="1"/>
                      <c:pt idx="0">
                        <c:v>Spain</c:v>
                      </c:pt>
                    </c:strCache>
                  </c:strRef>
                </c:tx>
                <c:spPr>
                  <a:ln w="38100" cap="rnd">
                    <a:solidFill>
                      <a:srgbClr val="934BC9"/>
                    </a:solidFill>
                    <a:round/>
                  </a:ln>
                  <a:effectLst>
                    <a:outerShdw blurRad="25400" dist="12700" dir="5400000" algn="ctr" rotWithShape="0">
                      <a:srgbClr val="000000">
                        <a:alpha val="99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DATA2!$AL$5:$AL$371</c15:sqref>
                        </c15:formulaRef>
                      </c:ext>
                    </c:extLst>
                    <c:numCache>
                      <c:formatCode>m/d/yyyy</c:formatCode>
                      <c:ptCount val="367"/>
                      <c:pt idx="0">
                        <c:v>43830</c:v>
                      </c:pt>
                      <c:pt idx="1">
                        <c:v>43831</c:v>
                      </c:pt>
                      <c:pt idx="2">
                        <c:v>43832</c:v>
                      </c:pt>
                      <c:pt idx="3">
                        <c:v>43833</c:v>
                      </c:pt>
                      <c:pt idx="4">
                        <c:v>43834</c:v>
                      </c:pt>
                      <c:pt idx="5">
                        <c:v>43835</c:v>
                      </c:pt>
                      <c:pt idx="6">
                        <c:v>43836</c:v>
                      </c:pt>
                      <c:pt idx="7">
                        <c:v>43837</c:v>
                      </c:pt>
                      <c:pt idx="8">
                        <c:v>43838</c:v>
                      </c:pt>
                      <c:pt idx="9">
                        <c:v>43839</c:v>
                      </c:pt>
                      <c:pt idx="10">
                        <c:v>43840</c:v>
                      </c:pt>
                      <c:pt idx="11">
                        <c:v>43841</c:v>
                      </c:pt>
                      <c:pt idx="12">
                        <c:v>43842</c:v>
                      </c:pt>
                      <c:pt idx="13">
                        <c:v>43843</c:v>
                      </c:pt>
                      <c:pt idx="14">
                        <c:v>43844</c:v>
                      </c:pt>
                      <c:pt idx="15">
                        <c:v>43845</c:v>
                      </c:pt>
                      <c:pt idx="16">
                        <c:v>43846</c:v>
                      </c:pt>
                      <c:pt idx="17">
                        <c:v>43847</c:v>
                      </c:pt>
                      <c:pt idx="18">
                        <c:v>43848</c:v>
                      </c:pt>
                      <c:pt idx="19">
                        <c:v>43849</c:v>
                      </c:pt>
                      <c:pt idx="20">
                        <c:v>43850</c:v>
                      </c:pt>
                      <c:pt idx="21">
                        <c:v>43851</c:v>
                      </c:pt>
                      <c:pt idx="22">
                        <c:v>43852</c:v>
                      </c:pt>
                      <c:pt idx="23">
                        <c:v>43853</c:v>
                      </c:pt>
                      <c:pt idx="24">
                        <c:v>43854</c:v>
                      </c:pt>
                      <c:pt idx="25">
                        <c:v>43855</c:v>
                      </c:pt>
                      <c:pt idx="26">
                        <c:v>43856</c:v>
                      </c:pt>
                      <c:pt idx="27">
                        <c:v>43857</c:v>
                      </c:pt>
                      <c:pt idx="28">
                        <c:v>43858</c:v>
                      </c:pt>
                      <c:pt idx="29">
                        <c:v>43859</c:v>
                      </c:pt>
                      <c:pt idx="30">
                        <c:v>43860</c:v>
                      </c:pt>
                      <c:pt idx="31">
                        <c:v>43861</c:v>
                      </c:pt>
                      <c:pt idx="32">
                        <c:v>43862</c:v>
                      </c:pt>
                      <c:pt idx="33">
                        <c:v>43863</c:v>
                      </c:pt>
                      <c:pt idx="34">
                        <c:v>43864</c:v>
                      </c:pt>
                      <c:pt idx="35">
                        <c:v>43865</c:v>
                      </c:pt>
                      <c:pt idx="36">
                        <c:v>43866</c:v>
                      </c:pt>
                      <c:pt idx="37">
                        <c:v>43867</c:v>
                      </c:pt>
                      <c:pt idx="38">
                        <c:v>43868</c:v>
                      </c:pt>
                      <c:pt idx="39">
                        <c:v>43869</c:v>
                      </c:pt>
                      <c:pt idx="40">
                        <c:v>43870</c:v>
                      </c:pt>
                      <c:pt idx="41">
                        <c:v>43871</c:v>
                      </c:pt>
                      <c:pt idx="42">
                        <c:v>43872</c:v>
                      </c:pt>
                      <c:pt idx="43">
                        <c:v>43873</c:v>
                      </c:pt>
                      <c:pt idx="44">
                        <c:v>43874</c:v>
                      </c:pt>
                      <c:pt idx="45">
                        <c:v>43875</c:v>
                      </c:pt>
                      <c:pt idx="46">
                        <c:v>43876</c:v>
                      </c:pt>
                      <c:pt idx="47">
                        <c:v>43877</c:v>
                      </c:pt>
                      <c:pt idx="48">
                        <c:v>43878</c:v>
                      </c:pt>
                      <c:pt idx="49">
                        <c:v>43879</c:v>
                      </c:pt>
                      <c:pt idx="50">
                        <c:v>43880</c:v>
                      </c:pt>
                      <c:pt idx="51">
                        <c:v>43881</c:v>
                      </c:pt>
                      <c:pt idx="52">
                        <c:v>43882</c:v>
                      </c:pt>
                      <c:pt idx="53">
                        <c:v>43883</c:v>
                      </c:pt>
                      <c:pt idx="54">
                        <c:v>43884</c:v>
                      </c:pt>
                      <c:pt idx="55">
                        <c:v>43885</c:v>
                      </c:pt>
                      <c:pt idx="56">
                        <c:v>43886</c:v>
                      </c:pt>
                      <c:pt idx="57">
                        <c:v>43887</c:v>
                      </c:pt>
                      <c:pt idx="58">
                        <c:v>43888</c:v>
                      </c:pt>
                      <c:pt idx="59">
                        <c:v>43889</c:v>
                      </c:pt>
                      <c:pt idx="60">
                        <c:v>43890</c:v>
                      </c:pt>
                      <c:pt idx="61">
                        <c:v>43891</c:v>
                      </c:pt>
                      <c:pt idx="62">
                        <c:v>43892</c:v>
                      </c:pt>
                      <c:pt idx="63">
                        <c:v>43893</c:v>
                      </c:pt>
                      <c:pt idx="64">
                        <c:v>43894</c:v>
                      </c:pt>
                      <c:pt idx="65">
                        <c:v>43895</c:v>
                      </c:pt>
                      <c:pt idx="66">
                        <c:v>43896</c:v>
                      </c:pt>
                      <c:pt idx="67">
                        <c:v>43897</c:v>
                      </c:pt>
                      <c:pt idx="68">
                        <c:v>43898</c:v>
                      </c:pt>
                      <c:pt idx="69">
                        <c:v>43899</c:v>
                      </c:pt>
                      <c:pt idx="70">
                        <c:v>43900</c:v>
                      </c:pt>
                      <c:pt idx="71">
                        <c:v>43901</c:v>
                      </c:pt>
                      <c:pt idx="72">
                        <c:v>43902</c:v>
                      </c:pt>
                      <c:pt idx="73">
                        <c:v>43903</c:v>
                      </c:pt>
                      <c:pt idx="74">
                        <c:v>43904</c:v>
                      </c:pt>
                      <c:pt idx="75">
                        <c:v>43905</c:v>
                      </c:pt>
                      <c:pt idx="76">
                        <c:v>43906</c:v>
                      </c:pt>
                      <c:pt idx="77">
                        <c:v>43907</c:v>
                      </c:pt>
                      <c:pt idx="78">
                        <c:v>43908</c:v>
                      </c:pt>
                      <c:pt idx="79">
                        <c:v>43909</c:v>
                      </c:pt>
                      <c:pt idx="80">
                        <c:v>43910</c:v>
                      </c:pt>
                      <c:pt idx="81">
                        <c:v>43911</c:v>
                      </c:pt>
                      <c:pt idx="82">
                        <c:v>43912</c:v>
                      </c:pt>
                      <c:pt idx="83">
                        <c:v>43913</c:v>
                      </c:pt>
                      <c:pt idx="84">
                        <c:v>43914</c:v>
                      </c:pt>
                      <c:pt idx="85">
                        <c:v>43915</c:v>
                      </c:pt>
                      <c:pt idx="86">
                        <c:v>43916</c:v>
                      </c:pt>
                      <c:pt idx="87">
                        <c:v>43917</c:v>
                      </c:pt>
                      <c:pt idx="88">
                        <c:v>43918</c:v>
                      </c:pt>
                      <c:pt idx="89">
                        <c:v>43919</c:v>
                      </c:pt>
                      <c:pt idx="90">
                        <c:v>43920</c:v>
                      </c:pt>
                      <c:pt idx="91">
                        <c:v>43921</c:v>
                      </c:pt>
                      <c:pt idx="92">
                        <c:v>43922</c:v>
                      </c:pt>
                      <c:pt idx="93">
                        <c:v>43923</c:v>
                      </c:pt>
                      <c:pt idx="94">
                        <c:v>43924</c:v>
                      </c:pt>
                      <c:pt idx="95">
                        <c:v>43925</c:v>
                      </c:pt>
                      <c:pt idx="96">
                        <c:v>43926</c:v>
                      </c:pt>
                      <c:pt idx="97">
                        <c:v>43927</c:v>
                      </c:pt>
                      <c:pt idx="98">
                        <c:v>43928</c:v>
                      </c:pt>
                      <c:pt idx="99">
                        <c:v>43929</c:v>
                      </c:pt>
                      <c:pt idx="100">
                        <c:v>43930</c:v>
                      </c:pt>
                      <c:pt idx="101">
                        <c:v>43931</c:v>
                      </c:pt>
                      <c:pt idx="102">
                        <c:v>43932</c:v>
                      </c:pt>
                      <c:pt idx="103">
                        <c:v>43933</c:v>
                      </c:pt>
                      <c:pt idx="104">
                        <c:v>43934</c:v>
                      </c:pt>
                      <c:pt idx="105">
                        <c:v>43935</c:v>
                      </c:pt>
                      <c:pt idx="106">
                        <c:v>43936</c:v>
                      </c:pt>
                      <c:pt idx="107">
                        <c:v>43937</c:v>
                      </c:pt>
                      <c:pt idx="108">
                        <c:v>43938</c:v>
                      </c:pt>
                      <c:pt idx="109">
                        <c:v>43939</c:v>
                      </c:pt>
                      <c:pt idx="110">
                        <c:v>43940</c:v>
                      </c:pt>
                      <c:pt idx="111">
                        <c:v>43941</c:v>
                      </c:pt>
                      <c:pt idx="112">
                        <c:v>43942</c:v>
                      </c:pt>
                      <c:pt idx="113">
                        <c:v>43943</c:v>
                      </c:pt>
                      <c:pt idx="114">
                        <c:v>43944</c:v>
                      </c:pt>
                      <c:pt idx="115">
                        <c:v>43945</c:v>
                      </c:pt>
                      <c:pt idx="116">
                        <c:v>43946</c:v>
                      </c:pt>
                      <c:pt idx="117">
                        <c:v>43947</c:v>
                      </c:pt>
                      <c:pt idx="118">
                        <c:v>43948</c:v>
                      </c:pt>
                      <c:pt idx="119">
                        <c:v>43949</c:v>
                      </c:pt>
                      <c:pt idx="120">
                        <c:v>43950</c:v>
                      </c:pt>
                      <c:pt idx="121">
                        <c:v>43951</c:v>
                      </c:pt>
                      <c:pt idx="122">
                        <c:v>43952</c:v>
                      </c:pt>
                      <c:pt idx="123">
                        <c:v>43953</c:v>
                      </c:pt>
                      <c:pt idx="124">
                        <c:v>43954</c:v>
                      </c:pt>
                      <c:pt idx="125">
                        <c:v>43955</c:v>
                      </c:pt>
                      <c:pt idx="126">
                        <c:v>43956</c:v>
                      </c:pt>
                      <c:pt idx="127">
                        <c:v>43957</c:v>
                      </c:pt>
                      <c:pt idx="128">
                        <c:v>43958</c:v>
                      </c:pt>
                      <c:pt idx="129">
                        <c:v>43959</c:v>
                      </c:pt>
                      <c:pt idx="130">
                        <c:v>43960</c:v>
                      </c:pt>
                      <c:pt idx="131">
                        <c:v>43961</c:v>
                      </c:pt>
                      <c:pt idx="132">
                        <c:v>43962</c:v>
                      </c:pt>
                      <c:pt idx="133">
                        <c:v>43963</c:v>
                      </c:pt>
                      <c:pt idx="134">
                        <c:v>43964</c:v>
                      </c:pt>
                      <c:pt idx="135">
                        <c:v>43965</c:v>
                      </c:pt>
                      <c:pt idx="136">
                        <c:v>43966</c:v>
                      </c:pt>
                      <c:pt idx="137">
                        <c:v>43967</c:v>
                      </c:pt>
                      <c:pt idx="138">
                        <c:v>43968</c:v>
                      </c:pt>
                      <c:pt idx="139">
                        <c:v>43969</c:v>
                      </c:pt>
                      <c:pt idx="140">
                        <c:v>43970</c:v>
                      </c:pt>
                      <c:pt idx="141">
                        <c:v>43971</c:v>
                      </c:pt>
                      <c:pt idx="142">
                        <c:v>43972</c:v>
                      </c:pt>
                      <c:pt idx="143">
                        <c:v>43973</c:v>
                      </c:pt>
                      <c:pt idx="144">
                        <c:v>43974</c:v>
                      </c:pt>
                      <c:pt idx="145">
                        <c:v>43975</c:v>
                      </c:pt>
                      <c:pt idx="146">
                        <c:v>43976</c:v>
                      </c:pt>
                      <c:pt idx="147">
                        <c:v>43977</c:v>
                      </c:pt>
                      <c:pt idx="148">
                        <c:v>43978</c:v>
                      </c:pt>
                      <c:pt idx="149">
                        <c:v>43979</c:v>
                      </c:pt>
                      <c:pt idx="150">
                        <c:v>43980</c:v>
                      </c:pt>
                      <c:pt idx="151">
                        <c:v>43981</c:v>
                      </c:pt>
                      <c:pt idx="152">
                        <c:v>43982</c:v>
                      </c:pt>
                      <c:pt idx="153">
                        <c:v>43983</c:v>
                      </c:pt>
                      <c:pt idx="154">
                        <c:v>43984</c:v>
                      </c:pt>
                      <c:pt idx="155">
                        <c:v>43985</c:v>
                      </c:pt>
                      <c:pt idx="156">
                        <c:v>43986</c:v>
                      </c:pt>
                      <c:pt idx="157">
                        <c:v>43987</c:v>
                      </c:pt>
                      <c:pt idx="158">
                        <c:v>43988</c:v>
                      </c:pt>
                      <c:pt idx="159">
                        <c:v>43989</c:v>
                      </c:pt>
                      <c:pt idx="160">
                        <c:v>43990</c:v>
                      </c:pt>
                      <c:pt idx="161">
                        <c:v>43991</c:v>
                      </c:pt>
                      <c:pt idx="162">
                        <c:v>43992</c:v>
                      </c:pt>
                      <c:pt idx="163">
                        <c:v>43993</c:v>
                      </c:pt>
                      <c:pt idx="164">
                        <c:v>43994</c:v>
                      </c:pt>
                      <c:pt idx="165">
                        <c:v>43995</c:v>
                      </c:pt>
                      <c:pt idx="166">
                        <c:v>43996</c:v>
                      </c:pt>
                      <c:pt idx="167">
                        <c:v>43997</c:v>
                      </c:pt>
                      <c:pt idx="168">
                        <c:v>43998</c:v>
                      </c:pt>
                      <c:pt idx="169">
                        <c:v>43999</c:v>
                      </c:pt>
                      <c:pt idx="170">
                        <c:v>44000</c:v>
                      </c:pt>
                      <c:pt idx="171">
                        <c:v>44001</c:v>
                      </c:pt>
                      <c:pt idx="172">
                        <c:v>44002</c:v>
                      </c:pt>
                      <c:pt idx="173">
                        <c:v>44003</c:v>
                      </c:pt>
                      <c:pt idx="174">
                        <c:v>44004</c:v>
                      </c:pt>
                      <c:pt idx="175">
                        <c:v>44005</c:v>
                      </c:pt>
                      <c:pt idx="176">
                        <c:v>44006</c:v>
                      </c:pt>
                      <c:pt idx="177">
                        <c:v>44007</c:v>
                      </c:pt>
                      <c:pt idx="178">
                        <c:v>44008</c:v>
                      </c:pt>
                      <c:pt idx="179">
                        <c:v>44009</c:v>
                      </c:pt>
                      <c:pt idx="180">
                        <c:v>44010</c:v>
                      </c:pt>
                      <c:pt idx="181">
                        <c:v>44011</c:v>
                      </c:pt>
                      <c:pt idx="182">
                        <c:v>44012</c:v>
                      </c:pt>
                      <c:pt idx="183">
                        <c:v>44013</c:v>
                      </c:pt>
                      <c:pt idx="184">
                        <c:v>44014</c:v>
                      </c:pt>
                      <c:pt idx="185">
                        <c:v>44015</c:v>
                      </c:pt>
                      <c:pt idx="186">
                        <c:v>44016</c:v>
                      </c:pt>
                      <c:pt idx="187">
                        <c:v>44017</c:v>
                      </c:pt>
                      <c:pt idx="188">
                        <c:v>44018</c:v>
                      </c:pt>
                      <c:pt idx="189">
                        <c:v>44019</c:v>
                      </c:pt>
                      <c:pt idx="190">
                        <c:v>44020</c:v>
                      </c:pt>
                      <c:pt idx="191">
                        <c:v>44021</c:v>
                      </c:pt>
                      <c:pt idx="192">
                        <c:v>44022</c:v>
                      </c:pt>
                      <c:pt idx="193">
                        <c:v>44023</c:v>
                      </c:pt>
                      <c:pt idx="194">
                        <c:v>44024</c:v>
                      </c:pt>
                      <c:pt idx="195">
                        <c:v>44025</c:v>
                      </c:pt>
                      <c:pt idx="196">
                        <c:v>44026</c:v>
                      </c:pt>
                      <c:pt idx="197">
                        <c:v>44027</c:v>
                      </c:pt>
                      <c:pt idx="198">
                        <c:v>44028</c:v>
                      </c:pt>
                      <c:pt idx="199">
                        <c:v>44029</c:v>
                      </c:pt>
                      <c:pt idx="200">
                        <c:v>44030</c:v>
                      </c:pt>
                      <c:pt idx="201">
                        <c:v>44031</c:v>
                      </c:pt>
                      <c:pt idx="202">
                        <c:v>44032</c:v>
                      </c:pt>
                      <c:pt idx="203">
                        <c:v>44033</c:v>
                      </c:pt>
                      <c:pt idx="204">
                        <c:v>44034</c:v>
                      </c:pt>
                      <c:pt idx="205">
                        <c:v>44035</c:v>
                      </c:pt>
                      <c:pt idx="206">
                        <c:v>44036</c:v>
                      </c:pt>
                      <c:pt idx="207">
                        <c:v>44037</c:v>
                      </c:pt>
                      <c:pt idx="208">
                        <c:v>44038</c:v>
                      </c:pt>
                      <c:pt idx="209">
                        <c:v>44039</c:v>
                      </c:pt>
                      <c:pt idx="210">
                        <c:v>44040</c:v>
                      </c:pt>
                      <c:pt idx="211">
                        <c:v>44041</c:v>
                      </c:pt>
                      <c:pt idx="212">
                        <c:v>44042</c:v>
                      </c:pt>
                      <c:pt idx="213">
                        <c:v>44043</c:v>
                      </c:pt>
                      <c:pt idx="214">
                        <c:v>44044</c:v>
                      </c:pt>
                      <c:pt idx="215">
                        <c:v>44045</c:v>
                      </c:pt>
                      <c:pt idx="216">
                        <c:v>44046</c:v>
                      </c:pt>
                      <c:pt idx="217">
                        <c:v>44047</c:v>
                      </c:pt>
                      <c:pt idx="218">
                        <c:v>44048</c:v>
                      </c:pt>
                      <c:pt idx="219">
                        <c:v>44049</c:v>
                      </c:pt>
                      <c:pt idx="220">
                        <c:v>44050</c:v>
                      </c:pt>
                      <c:pt idx="221">
                        <c:v>44051</c:v>
                      </c:pt>
                      <c:pt idx="222">
                        <c:v>44052</c:v>
                      </c:pt>
                      <c:pt idx="223">
                        <c:v>44053</c:v>
                      </c:pt>
                      <c:pt idx="224">
                        <c:v>44054</c:v>
                      </c:pt>
                      <c:pt idx="225">
                        <c:v>44055</c:v>
                      </c:pt>
                      <c:pt idx="226">
                        <c:v>44056</c:v>
                      </c:pt>
                      <c:pt idx="227">
                        <c:v>44057</c:v>
                      </c:pt>
                      <c:pt idx="228">
                        <c:v>44058</c:v>
                      </c:pt>
                      <c:pt idx="229">
                        <c:v>44059</c:v>
                      </c:pt>
                      <c:pt idx="230">
                        <c:v>44060</c:v>
                      </c:pt>
                      <c:pt idx="231">
                        <c:v>44061</c:v>
                      </c:pt>
                      <c:pt idx="232">
                        <c:v>44062</c:v>
                      </c:pt>
                      <c:pt idx="233">
                        <c:v>44063</c:v>
                      </c:pt>
                      <c:pt idx="234">
                        <c:v>44064</c:v>
                      </c:pt>
                      <c:pt idx="235">
                        <c:v>44065</c:v>
                      </c:pt>
                      <c:pt idx="236">
                        <c:v>44066</c:v>
                      </c:pt>
                      <c:pt idx="237">
                        <c:v>44067</c:v>
                      </c:pt>
                      <c:pt idx="238">
                        <c:v>44068</c:v>
                      </c:pt>
                      <c:pt idx="239">
                        <c:v>44069</c:v>
                      </c:pt>
                      <c:pt idx="240">
                        <c:v>44070</c:v>
                      </c:pt>
                      <c:pt idx="241">
                        <c:v>44071</c:v>
                      </c:pt>
                      <c:pt idx="242">
                        <c:v>44072</c:v>
                      </c:pt>
                      <c:pt idx="243">
                        <c:v>44073</c:v>
                      </c:pt>
                      <c:pt idx="244">
                        <c:v>44074</c:v>
                      </c:pt>
                      <c:pt idx="245">
                        <c:v>44075</c:v>
                      </c:pt>
                      <c:pt idx="246">
                        <c:v>44076</c:v>
                      </c:pt>
                      <c:pt idx="247">
                        <c:v>44077</c:v>
                      </c:pt>
                      <c:pt idx="248">
                        <c:v>44078</c:v>
                      </c:pt>
                      <c:pt idx="249">
                        <c:v>44079</c:v>
                      </c:pt>
                      <c:pt idx="250">
                        <c:v>44080</c:v>
                      </c:pt>
                      <c:pt idx="251">
                        <c:v>44081</c:v>
                      </c:pt>
                      <c:pt idx="252">
                        <c:v>44082</c:v>
                      </c:pt>
                      <c:pt idx="253">
                        <c:v>44083</c:v>
                      </c:pt>
                      <c:pt idx="254">
                        <c:v>44084</c:v>
                      </c:pt>
                      <c:pt idx="255">
                        <c:v>44085</c:v>
                      </c:pt>
                      <c:pt idx="256">
                        <c:v>44086</c:v>
                      </c:pt>
                      <c:pt idx="257">
                        <c:v>44087</c:v>
                      </c:pt>
                      <c:pt idx="258">
                        <c:v>44088</c:v>
                      </c:pt>
                      <c:pt idx="259">
                        <c:v>44089</c:v>
                      </c:pt>
                      <c:pt idx="260">
                        <c:v>44090</c:v>
                      </c:pt>
                      <c:pt idx="261">
                        <c:v>44091</c:v>
                      </c:pt>
                      <c:pt idx="262">
                        <c:v>44092</c:v>
                      </c:pt>
                      <c:pt idx="263">
                        <c:v>44093</c:v>
                      </c:pt>
                      <c:pt idx="264">
                        <c:v>44094</c:v>
                      </c:pt>
                      <c:pt idx="265">
                        <c:v>44095</c:v>
                      </c:pt>
                      <c:pt idx="266">
                        <c:v>44096</c:v>
                      </c:pt>
                      <c:pt idx="267">
                        <c:v>44097</c:v>
                      </c:pt>
                      <c:pt idx="268">
                        <c:v>44098</c:v>
                      </c:pt>
                      <c:pt idx="269">
                        <c:v>44099</c:v>
                      </c:pt>
                      <c:pt idx="270">
                        <c:v>44100</c:v>
                      </c:pt>
                      <c:pt idx="271">
                        <c:v>44101</c:v>
                      </c:pt>
                      <c:pt idx="272">
                        <c:v>44102</c:v>
                      </c:pt>
                      <c:pt idx="273">
                        <c:v>44103</c:v>
                      </c:pt>
                      <c:pt idx="274">
                        <c:v>44104</c:v>
                      </c:pt>
                      <c:pt idx="275">
                        <c:v>44105</c:v>
                      </c:pt>
                      <c:pt idx="276">
                        <c:v>44106</c:v>
                      </c:pt>
                      <c:pt idx="277">
                        <c:v>44107</c:v>
                      </c:pt>
                      <c:pt idx="278">
                        <c:v>44108</c:v>
                      </c:pt>
                      <c:pt idx="279">
                        <c:v>44109</c:v>
                      </c:pt>
                      <c:pt idx="280">
                        <c:v>44110</c:v>
                      </c:pt>
                      <c:pt idx="281">
                        <c:v>44111</c:v>
                      </c:pt>
                      <c:pt idx="282">
                        <c:v>44112</c:v>
                      </c:pt>
                      <c:pt idx="283">
                        <c:v>44113</c:v>
                      </c:pt>
                      <c:pt idx="284">
                        <c:v>44114</c:v>
                      </c:pt>
                      <c:pt idx="285">
                        <c:v>44115</c:v>
                      </c:pt>
                      <c:pt idx="286">
                        <c:v>44116</c:v>
                      </c:pt>
                      <c:pt idx="287">
                        <c:v>44117</c:v>
                      </c:pt>
                      <c:pt idx="288">
                        <c:v>44118</c:v>
                      </c:pt>
                      <c:pt idx="289">
                        <c:v>44119</c:v>
                      </c:pt>
                      <c:pt idx="290">
                        <c:v>44120</c:v>
                      </c:pt>
                      <c:pt idx="291">
                        <c:v>44121</c:v>
                      </c:pt>
                      <c:pt idx="292">
                        <c:v>44122</c:v>
                      </c:pt>
                      <c:pt idx="293">
                        <c:v>44123</c:v>
                      </c:pt>
                      <c:pt idx="294">
                        <c:v>44124</c:v>
                      </c:pt>
                      <c:pt idx="295">
                        <c:v>44125</c:v>
                      </c:pt>
                      <c:pt idx="296">
                        <c:v>44126</c:v>
                      </c:pt>
                      <c:pt idx="297">
                        <c:v>44127</c:v>
                      </c:pt>
                      <c:pt idx="298">
                        <c:v>44128</c:v>
                      </c:pt>
                      <c:pt idx="299">
                        <c:v>44129</c:v>
                      </c:pt>
                      <c:pt idx="300">
                        <c:v>44130</c:v>
                      </c:pt>
                      <c:pt idx="301">
                        <c:v>44131</c:v>
                      </c:pt>
                      <c:pt idx="302">
                        <c:v>44132</c:v>
                      </c:pt>
                      <c:pt idx="303">
                        <c:v>44133</c:v>
                      </c:pt>
                      <c:pt idx="304">
                        <c:v>44134</c:v>
                      </c:pt>
                      <c:pt idx="305">
                        <c:v>44135</c:v>
                      </c:pt>
                      <c:pt idx="306">
                        <c:v>44136</c:v>
                      </c:pt>
                      <c:pt idx="307">
                        <c:v>44137</c:v>
                      </c:pt>
                      <c:pt idx="308">
                        <c:v>44138</c:v>
                      </c:pt>
                      <c:pt idx="309">
                        <c:v>44139</c:v>
                      </c:pt>
                      <c:pt idx="310">
                        <c:v>44140</c:v>
                      </c:pt>
                      <c:pt idx="311">
                        <c:v>44141</c:v>
                      </c:pt>
                      <c:pt idx="312">
                        <c:v>44142</c:v>
                      </c:pt>
                      <c:pt idx="313">
                        <c:v>44143</c:v>
                      </c:pt>
                      <c:pt idx="314">
                        <c:v>44144</c:v>
                      </c:pt>
                      <c:pt idx="315">
                        <c:v>44145</c:v>
                      </c:pt>
                      <c:pt idx="316">
                        <c:v>44146</c:v>
                      </c:pt>
                      <c:pt idx="317">
                        <c:v>44147</c:v>
                      </c:pt>
                      <c:pt idx="318">
                        <c:v>44148</c:v>
                      </c:pt>
                      <c:pt idx="319">
                        <c:v>44149</c:v>
                      </c:pt>
                      <c:pt idx="320">
                        <c:v>44150</c:v>
                      </c:pt>
                      <c:pt idx="321">
                        <c:v>44151</c:v>
                      </c:pt>
                      <c:pt idx="322">
                        <c:v>44152</c:v>
                      </c:pt>
                      <c:pt idx="323">
                        <c:v>44153</c:v>
                      </c:pt>
                      <c:pt idx="324">
                        <c:v>44154</c:v>
                      </c:pt>
                      <c:pt idx="325">
                        <c:v>44155</c:v>
                      </c:pt>
                      <c:pt idx="326">
                        <c:v>44156</c:v>
                      </c:pt>
                      <c:pt idx="327">
                        <c:v>44157</c:v>
                      </c:pt>
                      <c:pt idx="328">
                        <c:v>44158</c:v>
                      </c:pt>
                      <c:pt idx="329">
                        <c:v>44159</c:v>
                      </c:pt>
                      <c:pt idx="330">
                        <c:v>44160</c:v>
                      </c:pt>
                      <c:pt idx="331">
                        <c:v>44161</c:v>
                      </c:pt>
                      <c:pt idx="332">
                        <c:v>44162</c:v>
                      </c:pt>
                      <c:pt idx="333">
                        <c:v>44163</c:v>
                      </c:pt>
                      <c:pt idx="334">
                        <c:v>44164</c:v>
                      </c:pt>
                      <c:pt idx="335">
                        <c:v>44165</c:v>
                      </c:pt>
                      <c:pt idx="336">
                        <c:v>44166</c:v>
                      </c:pt>
                      <c:pt idx="337">
                        <c:v>44167</c:v>
                      </c:pt>
                      <c:pt idx="338">
                        <c:v>44168</c:v>
                      </c:pt>
                      <c:pt idx="339">
                        <c:v>44169</c:v>
                      </c:pt>
                      <c:pt idx="340">
                        <c:v>44170</c:v>
                      </c:pt>
                      <c:pt idx="341">
                        <c:v>44171</c:v>
                      </c:pt>
                      <c:pt idx="342">
                        <c:v>44172</c:v>
                      </c:pt>
                      <c:pt idx="343">
                        <c:v>44173</c:v>
                      </c:pt>
                      <c:pt idx="344">
                        <c:v>44174</c:v>
                      </c:pt>
                      <c:pt idx="345">
                        <c:v>44175</c:v>
                      </c:pt>
                      <c:pt idx="346">
                        <c:v>44176</c:v>
                      </c:pt>
                      <c:pt idx="347">
                        <c:v>44177</c:v>
                      </c:pt>
                      <c:pt idx="348">
                        <c:v>44178</c:v>
                      </c:pt>
                      <c:pt idx="349">
                        <c:v>44179</c:v>
                      </c:pt>
                      <c:pt idx="350">
                        <c:v>44180</c:v>
                      </c:pt>
                      <c:pt idx="351">
                        <c:v>44181</c:v>
                      </c:pt>
                      <c:pt idx="352">
                        <c:v>44182</c:v>
                      </c:pt>
                      <c:pt idx="353">
                        <c:v>44183</c:v>
                      </c:pt>
                      <c:pt idx="354">
                        <c:v>44184</c:v>
                      </c:pt>
                      <c:pt idx="355">
                        <c:v>44185</c:v>
                      </c:pt>
                      <c:pt idx="356">
                        <c:v>44186</c:v>
                      </c:pt>
                      <c:pt idx="357">
                        <c:v>44187</c:v>
                      </c:pt>
                      <c:pt idx="358">
                        <c:v>44188</c:v>
                      </c:pt>
                      <c:pt idx="359">
                        <c:v>44189</c:v>
                      </c:pt>
                      <c:pt idx="360">
                        <c:v>44190</c:v>
                      </c:pt>
                      <c:pt idx="361">
                        <c:v>44191</c:v>
                      </c:pt>
                      <c:pt idx="362">
                        <c:v>44192</c:v>
                      </c:pt>
                      <c:pt idx="363">
                        <c:v>44193</c:v>
                      </c:pt>
                      <c:pt idx="364">
                        <c:v>44194</c:v>
                      </c:pt>
                      <c:pt idx="365">
                        <c:v>44195</c:v>
                      </c:pt>
                      <c:pt idx="366">
                        <c:v>44196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DATA2!$AZ$5:$AZ$371</c15:sqref>
                        </c15:formulaRef>
                      </c:ext>
                    </c:extLst>
                    <c:numCache>
                      <c:formatCode>General</c:formatCode>
                      <c:ptCount val="367"/>
                      <c:pt idx="2" formatCode="0.000">
                        <c:v>0</c:v>
                      </c:pt>
                      <c:pt idx="3" formatCode="0.000">
                        <c:v>0</c:v>
                      </c:pt>
                      <c:pt idx="4" formatCode="0.000">
                        <c:v>0</c:v>
                      </c:pt>
                      <c:pt idx="5" formatCode="0.000">
                        <c:v>0</c:v>
                      </c:pt>
                      <c:pt idx="6" formatCode="0.000">
                        <c:v>0</c:v>
                      </c:pt>
                      <c:pt idx="7" formatCode="0.000">
                        <c:v>0</c:v>
                      </c:pt>
                      <c:pt idx="8" formatCode="0.000">
                        <c:v>0</c:v>
                      </c:pt>
                      <c:pt idx="9" formatCode="0.000">
                        <c:v>0</c:v>
                      </c:pt>
                      <c:pt idx="10" formatCode="0.000">
                        <c:v>0</c:v>
                      </c:pt>
                      <c:pt idx="11" formatCode="0.000">
                        <c:v>0</c:v>
                      </c:pt>
                      <c:pt idx="12" formatCode="0.000">
                        <c:v>0</c:v>
                      </c:pt>
                      <c:pt idx="13" formatCode="0.000">
                        <c:v>0</c:v>
                      </c:pt>
                      <c:pt idx="14" formatCode="0.000">
                        <c:v>0</c:v>
                      </c:pt>
                      <c:pt idx="15" formatCode="0.000">
                        <c:v>0</c:v>
                      </c:pt>
                      <c:pt idx="16" formatCode="0.000">
                        <c:v>0</c:v>
                      </c:pt>
                      <c:pt idx="17" formatCode="0.000">
                        <c:v>0</c:v>
                      </c:pt>
                      <c:pt idx="18" formatCode="0.000">
                        <c:v>0</c:v>
                      </c:pt>
                      <c:pt idx="19" formatCode="0.000">
                        <c:v>0</c:v>
                      </c:pt>
                      <c:pt idx="20" formatCode="0.000">
                        <c:v>0</c:v>
                      </c:pt>
                      <c:pt idx="21" formatCode="0.000">
                        <c:v>0</c:v>
                      </c:pt>
                      <c:pt idx="22" formatCode="0.000">
                        <c:v>0</c:v>
                      </c:pt>
                      <c:pt idx="23" formatCode="0.000">
                        <c:v>0</c:v>
                      </c:pt>
                      <c:pt idx="24" formatCode="0.000">
                        <c:v>0</c:v>
                      </c:pt>
                      <c:pt idx="25" formatCode="0.000">
                        <c:v>0</c:v>
                      </c:pt>
                      <c:pt idx="26" formatCode="0.000">
                        <c:v>0</c:v>
                      </c:pt>
                      <c:pt idx="27" formatCode="0.000">
                        <c:v>0</c:v>
                      </c:pt>
                      <c:pt idx="28" formatCode="0.000">
                        <c:v>0</c:v>
                      </c:pt>
                      <c:pt idx="29" formatCode="0.000">
                        <c:v>0</c:v>
                      </c:pt>
                      <c:pt idx="30" formatCode="0.000">
                        <c:v>0</c:v>
                      </c:pt>
                      <c:pt idx="31" formatCode="0.000">
                        <c:v>0</c:v>
                      </c:pt>
                      <c:pt idx="32" formatCode="0.000">
                        <c:v>0.33333333333333331</c:v>
                      </c:pt>
                      <c:pt idx="33" formatCode="0.000">
                        <c:v>0.33333333333333331</c:v>
                      </c:pt>
                      <c:pt idx="34" formatCode="0.000">
                        <c:v>0.33333333333333331</c:v>
                      </c:pt>
                      <c:pt idx="35" formatCode="0.000">
                        <c:v>0</c:v>
                      </c:pt>
                      <c:pt idx="36" formatCode="0.000">
                        <c:v>0</c:v>
                      </c:pt>
                      <c:pt idx="37" formatCode="0.000">
                        <c:v>0</c:v>
                      </c:pt>
                      <c:pt idx="38" formatCode="0.000">
                        <c:v>0</c:v>
                      </c:pt>
                      <c:pt idx="39" formatCode="0.000">
                        <c:v>0</c:v>
                      </c:pt>
                      <c:pt idx="40" formatCode="0.000">
                        <c:v>0</c:v>
                      </c:pt>
                      <c:pt idx="41" formatCode="0.000">
                        <c:v>0.33333333333333331</c:v>
                      </c:pt>
                      <c:pt idx="42" formatCode="0.000">
                        <c:v>0.33333333333333331</c:v>
                      </c:pt>
                      <c:pt idx="43" formatCode="0.000">
                        <c:v>0.33333333333333331</c:v>
                      </c:pt>
                      <c:pt idx="44" formatCode="0.000">
                        <c:v>0</c:v>
                      </c:pt>
                      <c:pt idx="45" formatCode="0.000">
                        <c:v>0</c:v>
                      </c:pt>
                      <c:pt idx="46" formatCode="0.000">
                        <c:v>0</c:v>
                      </c:pt>
                      <c:pt idx="47" formatCode="0.000">
                        <c:v>0</c:v>
                      </c:pt>
                      <c:pt idx="48" formatCode="0.000">
                        <c:v>0</c:v>
                      </c:pt>
                      <c:pt idx="49" formatCode="0.000">
                        <c:v>0</c:v>
                      </c:pt>
                      <c:pt idx="50" formatCode="0.000">
                        <c:v>0</c:v>
                      </c:pt>
                      <c:pt idx="51" formatCode="0.000">
                        <c:v>0</c:v>
                      </c:pt>
                      <c:pt idx="52" formatCode="0.000">
                        <c:v>0</c:v>
                      </c:pt>
                      <c:pt idx="53" formatCode="0.000">
                        <c:v>0</c:v>
                      </c:pt>
                      <c:pt idx="54" formatCode="0.000">
                        <c:v>0</c:v>
                      </c:pt>
                      <c:pt idx="55" formatCode="0.000">
                        <c:v>0</c:v>
                      </c:pt>
                      <c:pt idx="56" formatCode="0.000">
                        <c:v>0.33333333333333331</c:v>
                      </c:pt>
                      <c:pt idx="57" formatCode="0.000">
                        <c:v>2.3333333333333335</c:v>
                      </c:pt>
                      <c:pt idx="58" formatCode="0.000">
                        <c:v>5</c:v>
                      </c:pt>
                      <c:pt idx="59" formatCode="0.000">
                        <c:v>10.666666666666666</c:v>
                      </c:pt>
                      <c:pt idx="60" formatCode="0.000">
                        <c:v>15</c:v>
                      </c:pt>
                      <c:pt idx="61" formatCode="0.000">
                        <c:v>21.666666666666668</c:v>
                      </c:pt>
                      <c:pt idx="62" formatCode="0.000">
                        <c:v>33.666666666666664</c:v>
                      </c:pt>
                      <c:pt idx="63" formatCode="0.000">
                        <c:v>46</c:v>
                      </c:pt>
                      <c:pt idx="64" formatCode="0.000">
                        <c:v>61.666666666666664</c:v>
                      </c:pt>
                      <c:pt idx="65" formatCode="0.000">
                        <c:v>70.666666666666671</c:v>
                      </c:pt>
                      <c:pt idx="66" formatCode="0.000">
                        <c:v>113</c:v>
                      </c:pt>
                      <c:pt idx="67" formatCode="0.000">
                        <c:v>165.66666666666666</c:v>
                      </c:pt>
                      <c:pt idx="68" formatCode="0.000">
                        <c:v>248.66666666666666</c:v>
                      </c:pt>
                      <c:pt idx="69" formatCode="0.000">
                        <c:v>332</c:v>
                      </c:pt>
                      <c:pt idx="70" formatCode="0.000">
                        <c:v>511.66666666666669</c:v>
                      </c:pt>
                      <c:pt idx="71" formatCode="0.000">
                        <c:v>726.66666666666663</c:v>
                      </c:pt>
                      <c:pt idx="72" formatCode="0.000">
                        <c:v>966.66666666666663</c:v>
                      </c:pt>
                      <c:pt idx="73" formatCode="0.000">
                        <c:v>1219.6666666666667</c:v>
                      </c:pt>
                      <c:pt idx="74" formatCode="0.000">
                        <c:v>1455.6666666666667</c:v>
                      </c:pt>
                      <c:pt idx="75" formatCode="0.000">
                        <c:v>1786</c:v>
                      </c:pt>
                      <c:pt idx="76" formatCode="0.000">
                        <c:v>1844.3333333333333</c:v>
                      </c:pt>
                      <c:pt idx="77" formatCode="0.000">
                        <c:v>2117.6666666666665</c:v>
                      </c:pt>
                      <c:pt idx="78" formatCode="0.000">
                        <c:v>2634.3333333333335</c:v>
                      </c:pt>
                      <c:pt idx="79" formatCode="0.000">
                        <c:v>3414.6666666666665</c:v>
                      </c:pt>
                      <c:pt idx="80" formatCode="0.000">
                        <c:v>4103.333333333333</c:v>
                      </c:pt>
                      <c:pt idx="81" formatCode="0.000">
                        <c:v>4687.333333333333</c:v>
                      </c:pt>
                      <c:pt idx="82" formatCode="0.000">
                        <c:v>4960.333333333333</c:v>
                      </c:pt>
                      <c:pt idx="83" formatCode="0.000">
                        <c:v>4986</c:v>
                      </c:pt>
                      <c:pt idx="84" formatCode="0.000">
                        <c:v>5734.333333333333</c:v>
                      </c:pt>
                      <c:pt idx="85" formatCode="0.000">
                        <c:v>6963.333333333333</c:v>
                      </c:pt>
                      <c:pt idx="86" formatCode="0.000">
                        <c:v>8399.3333333333339</c:v>
                      </c:pt>
                      <c:pt idx="87" formatCode="0.000">
                        <c:v>8896</c:v>
                      </c:pt>
                      <c:pt idx="88" formatCode="0.000">
                        <c:v>8793</c:v>
                      </c:pt>
                      <c:pt idx="89" formatCode="0.000">
                        <c:v>7949.666666666667</c:v>
                      </c:pt>
                      <c:pt idx="90" formatCode="0.000">
                        <c:v>6827</c:v>
                      </c:pt>
                      <c:pt idx="91" formatCode="0.000">
                        <c:v>6794</c:v>
                      </c:pt>
                      <c:pt idx="92" formatCode="0.000">
                        <c:v>7123.666666666667</c:v>
                      </c:pt>
                      <c:pt idx="93" formatCode="0.000">
                        <c:v>7713.666666666667</c:v>
                      </c:pt>
                      <c:pt idx="94" formatCode="0.000">
                        <c:v>7422.666666666667</c:v>
                      </c:pt>
                      <c:pt idx="95" formatCode="0.000">
                        <c:v>7172.666666666667</c:v>
                      </c:pt>
                      <c:pt idx="96" formatCode="0.000">
                        <c:v>6489.333333333333</c:v>
                      </c:pt>
                      <c:pt idx="97" formatCode="0.000">
                        <c:v>5287.666666666667</c:v>
                      </c:pt>
                      <c:pt idx="98" formatCode="0.000">
                        <c:v>4803</c:v>
                      </c:pt>
                      <c:pt idx="99" formatCode="0.000">
                        <c:v>4819.666666666667</c:v>
                      </c:pt>
                      <c:pt idx="100" formatCode="0.000">
                        <c:v>5512.333333333333</c:v>
                      </c:pt>
                      <c:pt idx="101" formatCode="0.000">
                        <c:v>5288.333333333333</c:v>
                      </c:pt>
                      <c:pt idx="102" formatCode="0.000">
                        <c:v>4944</c:v>
                      </c:pt>
                      <c:pt idx="103" formatCode="0.000">
                        <c:v>4328.666666666667</c:v>
                      </c:pt>
                      <c:pt idx="104" formatCode="0.000">
                        <c:v>3826.3333333333335</c:v>
                      </c:pt>
                      <c:pt idx="105" formatCode="0.000">
                        <c:v>3348.3333333333335</c:v>
                      </c:pt>
                      <c:pt idx="106" formatCode="0.000">
                        <c:v>3523.3333333333335</c:v>
                      </c:pt>
                      <c:pt idx="107" formatCode="0.000">
                        <c:v>3786.6666666666665</c:v>
                      </c:pt>
                      <c:pt idx="108" formatCode="0.000">
                        <c:v>4020.6666666666665</c:v>
                      </c:pt>
                      <c:pt idx="109" formatCode="0.000">
                        <c:v>3824.6666666666665</c:v>
                      </c:pt>
                      <c:pt idx="110" formatCode="0.000">
                        <c:v>2313.6666666666665</c:v>
                      </c:pt>
                      <c:pt idx="111" formatCode="0.000">
                        <c:v>1041</c:v>
                      </c:pt>
                      <c:pt idx="112" formatCode="0.000">
                        <c:v>746</c:v>
                      </c:pt>
                      <c:pt idx="113" formatCode="0.000">
                        <c:v>1754.3333333333333</c:v>
                      </c:pt>
                      <c:pt idx="114" formatCode="0.000">
                        <c:v>2726.3333333333335</c:v>
                      </c:pt>
                      <c:pt idx="115" formatCode="0.000">
                        <c:v>2447.3333333333335</c:v>
                      </c:pt>
                      <c:pt idx="116" formatCode="0.000">
                        <c:v>2512</c:v>
                      </c:pt>
                      <c:pt idx="117" formatCode="0.000">
                        <c:v>2087</c:v>
                      </c:pt>
                      <c:pt idx="118" formatCode="0.000">
                        <c:v>1935.6666666666667</c:v>
                      </c:pt>
                      <c:pt idx="119" formatCode="0.000">
                        <c:v>1608.6666666666667</c:v>
                      </c:pt>
                      <c:pt idx="120" formatCode="0.000">
                        <c:v>1344</c:v>
                      </c:pt>
                      <c:pt idx="121" formatCode="0.000">
                        <c:v>1204.3333333333333</c:v>
                      </c:pt>
                      <c:pt idx="122" formatCode="0.000">
                        <c:v>1158.3333333333333</c:v>
                      </c:pt>
                      <c:pt idx="123" formatCode="0.000">
                        <c:v>1287.3333333333333</c:v>
                      </c:pt>
                      <c:pt idx="124" formatCode="0.000">
                        <c:v>1185.3333333333333</c:v>
                      </c:pt>
                      <c:pt idx="125" formatCode="0.000">
                        <c:v>878.33333333333337</c:v>
                      </c:pt>
                      <c:pt idx="126" formatCode="0.000">
                        <c:v>813.33333333333337</c:v>
                      </c:pt>
                      <c:pt idx="127" formatCode="0.000">
                        <c:v>795</c:v>
                      </c:pt>
                      <c:pt idx="128" formatCode="0.000">
                        <c:v>946.66666666666663</c:v>
                      </c:pt>
                      <c:pt idx="129" formatCode="0.000">
                        <c:v>991.33333333333337</c:v>
                      </c:pt>
                      <c:pt idx="130" formatCode="0.000">
                        <c:v>945.66666666666663</c:v>
                      </c:pt>
                      <c:pt idx="131" formatCode="0.000">
                        <c:v>1777.3333333333333</c:v>
                      </c:pt>
                      <c:pt idx="132" formatCode="0.000">
                        <c:v>1517.3333333333333</c:v>
                      </c:pt>
                      <c:pt idx="133" formatCode="0.000">
                        <c:v>1430.3333333333333</c:v>
                      </c:pt>
                      <c:pt idx="134" formatCode="0.000">
                        <c:v>438</c:v>
                      </c:pt>
                      <c:pt idx="135" formatCode="0.000">
                        <c:v>590</c:v>
                      </c:pt>
                      <c:pt idx="136" formatCode="0.000">
                        <c:v>643.66666666666663</c:v>
                      </c:pt>
                      <c:pt idx="137" formatCode="0.000">
                        <c:v>669</c:v>
                      </c:pt>
                      <c:pt idx="138" formatCode="0.000">
                        <c:v>603.33333333333337</c:v>
                      </c:pt>
                      <c:pt idx="139" formatCode="0.000">
                        <c:v>474.33333333333331</c:v>
                      </c:pt>
                      <c:pt idx="140" formatCode="0.000">
                        <c:v>446.33333333333331</c:v>
                      </c:pt>
                      <c:pt idx="141" formatCode="0.000">
                        <c:v>401.66666666666669</c:v>
                      </c:pt>
                      <c:pt idx="142" formatCode="0.000">
                        <c:v>477</c:v>
                      </c:pt>
                      <c:pt idx="143" formatCode="0.000">
                        <c:v>929</c:v>
                      </c:pt>
                      <c:pt idx="144" formatCode="0.000">
                        <c:v>911.66666666666663</c:v>
                      </c:pt>
                      <c:pt idx="145" formatCode="0.000">
                        <c:v>911.66666666666663</c:v>
                      </c:pt>
                      <c:pt idx="146" formatCode="0.000">
                        <c:v>192</c:v>
                      </c:pt>
                      <c:pt idx="147" formatCode="0.000">
                        <c:v>36.666666666666664</c:v>
                      </c:pt>
                      <c:pt idx="148" formatCode="0.000">
                        <c:v>46</c:v>
                      </c:pt>
                      <c:pt idx="149" formatCode="0.000">
                        <c:v>549</c:v>
                      </c:pt>
                      <c:pt idx="150" formatCode="0.000">
                        <c:v>768.33333333333337</c:v>
                      </c:pt>
                      <c:pt idx="151" formatCode="0.000">
                        <c:v>819.66666666666663</c:v>
                      </c:pt>
                      <c:pt idx="152" formatCode="0.000">
                        <c:v>507.66666666666669</c:v>
                      </c:pt>
                      <c:pt idx="153" formatCode="0.000">
                        <c:v>358</c:v>
                      </c:pt>
                      <c:pt idx="154" formatCode="0.000">
                        <c:v>234.66666666666666</c:v>
                      </c:pt>
                      <c:pt idx="155" formatCode="0.000">
                        <c:v>299</c:v>
                      </c:pt>
                      <c:pt idx="156" formatCode="0.000">
                        <c:v>340.66666666666669</c:v>
                      </c:pt>
                      <c:pt idx="157" formatCode="0.000">
                        <c:v>348.66666666666669</c:v>
                      </c:pt>
                      <c:pt idx="158" formatCode="0.000">
                        <c:v>328</c:v>
                      </c:pt>
                      <c:pt idx="159" formatCode="0.000">
                        <c:v>296.66666666666669</c:v>
                      </c:pt>
                      <c:pt idx="160" formatCode="0.000">
                        <c:v>246.33333333333334</c:v>
                      </c:pt>
                      <c:pt idx="161" formatCode="0.000">
                        <c:v>218.66666666666666</c:v>
                      </c:pt>
                      <c:pt idx="162" formatCode="0.000">
                        <c:v>243.33333333333334</c:v>
                      </c:pt>
                      <c:pt idx="163" formatCode="0.000">
                        <c:v>330</c:v>
                      </c:pt>
                      <c:pt idx="164" formatCode="0.000">
                        <c:v>414.33333333333331</c:v>
                      </c:pt>
                      <c:pt idx="165" formatCode="0.000">
                        <c:v>441.66666666666669</c:v>
                      </c:pt>
                      <c:pt idx="166" formatCode="0.000">
                        <c:v>407</c:v>
                      </c:pt>
                      <c:pt idx="167" formatCode="0.000">
                        <c:v>300</c:v>
                      </c:pt>
                      <c:pt idx="168" formatCode="0.000">
                        <c:v>241</c:v>
                      </c:pt>
                      <c:pt idx="169" formatCode="0.000">
                        <c:v>251.66666666666666</c:v>
                      </c:pt>
                      <c:pt idx="170" formatCode="0.000">
                        <c:v>386.33333333333331</c:v>
                      </c:pt>
                      <c:pt idx="171" formatCode="0.000">
                        <c:v>415.66666666666669</c:v>
                      </c:pt>
                      <c:pt idx="172" formatCode="0.000">
                        <c:v>418.33333333333331</c:v>
                      </c:pt>
                      <c:pt idx="173" formatCode="0.000">
                        <c:v>334.66666666666669</c:v>
                      </c:pt>
                      <c:pt idx="174" formatCode="0.000">
                        <c:v>309.66666666666669</c:v>
                      </c:pt>
                      <c:pt idx="175" formatCode="0.000">
                        <c:v>271.33333333333331</c:v>
                      </c:pt>
                      <c:pt idx="176" formatCode="0.000">
                        <c:v>271.33333333333331</c:v>
                      </c:pt>
                      <c:pt idx="177" formatCode="0.000">
                        <c:v>327.33333333333331</c:v>
                      </c:pt>
                      <c:pt idx="178" formatCode="0.000">
                        <c:v>384.33333333333331</c:v>
                      </c:pt>
                      <c:pt idx="179" formatCode="0.000">
                        <c:v>461</c:v>
                      </c:pt>
                      <c:pt idx="180" formatCode="0.000">
                        <c:v>428</c:v>
                      </c:pt>
                      <c:pt idx="181" formatCode="0.000">
                        <c:v>355</c:v>
                      </c:pt>
                      <c:pt idx="182" formatCode="0.000">
                        <c:v>267.33333333333331</c:v>
                      </c:pt>
                      <c:pt idx="183" formatCode="0.000">
                        <c:v>296.33333333333331</c:v>
                      </c:pt>
                      <c:pt idx="184" formatCode="0.000">
                        <c:v>377.66666666666669</c:v>
                      </c:pt>
                      <c:pt idx="185" formatCode="0.000">
                        <c:v>424.66666666666669</c:v>
                      </c:pt>
                      <c:pt idx="186" formatCode="0.000">
                        <c:v>295.33333333333331</c:v>
                      </c:pt>
                      <c:pt idx="187" formatCode="0.000">
                        <c:v>147.33333333333334</c:v>
                      </c:pt>
                      <c:pt idx="188" formatCode="0.000">
                        <c:v>414.66666666666669</c:v>
                      </c:pt>
                      <c:pt idx="189" formatCode="0.000">
                        <c:v>528.33333333333337</c:v>
                      </c:pt>
                      <c:pt idx="190" formatCode="0.000">
                        <c:v>656</c:v>
                      </c:pt>
                      <c:pt idx="191" formatCode="0.000">
                        <c:v>422.33333333333331</c:v>
                      </c:pt>
                      <c:pt idx="192" formatCode="0.000">
                        <c:v>592.66666666666663</c:v>
                      </c:pt>
                      <c:pt idx="193" formatCode="0.000">
                        <c:v>465</c:v>
                      </c:pt>
                      <c:pt idx="194" formatCode="0.000">
                        <c:v>284</c:v>
                      </c:pt>
                      <c:pt idx="195" formatCode="0.000">
                        <c:v>681.66666666666663</c:v>
                      </c:pt>
                      <c:pt idx="196" formatCode="0.000">
                        <c:v>903.66666666666663</c:v>
                      </c:pt>
                      <c:pt idx="197" formatCode="0.000">
                        <c:v>1195.3333333333333</c:v>
                      </c:pt>
                      <c:pt idx="198" formatCode="0.000">
                        <c:v>967.33333333333337</c:v>
                      </c:pt>
                      <c:pt idx="199" formatCode="0.000">
                        <c:v>1212</c:v>
                      </c:pt>
                      <c:pt idx="200" formatCode="0.000">
                        <c:v>920.33333333333337</c:v>
                      </c:pt>
                      <c:pt idx="201" formatCode="0.000">
                        <c:v>466.66666666666669</c:v>
                      </c:pt>
                      <c:pt idx="202" formatCode="0.000">
                        <c:v>1527</c:v>
                      </c:pt>
                      <c:pt idx="203" formatCode="0.000">
                        <c:v>1979.6666666666667</c:v>
                      </c:pt>
                      <c:pt idx="204" formatCode="0.000">
                        <c:v>2432</c:v>
                      </c:pt>
                      <c:pt idx="205" formatCode="0.000">
                        <c:v>1776.6666666666667</c:v>
                      </c:pt>
                      <c:pt idx="206" formatCode="0.000">
                        <c:v>2075.6666666666665</c:v>
                      </c:pt>
                      <c:pt idx="207" formatCode="0.000">
                        <c:v>1623.3333333333333</c:v>
                      </c:pt>
                      <c:pt idx="208" formatCode="0.000">
                        <c:v>751.66666666666663</c:v>
                      </c:pt>
                      <c:pt idx="209" formatCode="0.000">
                        <c:v>2120.3333333333335</c:v>
                      </c:pt>
                      <c:pt idx="210" formatCode="0.000">
                        <c:v>2729.6666666666665</c:v>
                      </c:pt>
                      <c:pt idx="211" formatCode="0.000">
                        <c:v>3406.6666666666665</c:v>
                      </c:pt>
                      <c:pt idx="212" formatCode="0.000">
                        <c:v>2216</c:v>
                      </c:pt>
                      <c:pt idx="213" formatCode="0.000">
                        <c:v>2637.3333333333335</c:v>
                      </c:pt>
                      <c:pt idx="214" formatCode="0.000">
                        <c:v>1960.3333333333333</c:v>
                      </c:pt>
                      <c:pt idx="215" formatCode="0.000">
                        <c:v>1030.6666666666667</c:v>
                      </c:pt>
                      <c:pt idx="216" formatCode="0.000">
                        <c:v>2844</c:v>
                      </c:pt>
                      <c:pt idx="217" formatCode="0.000">
                        <c:v>4764</c:v>
                      </c:pt>
                      <c:pt idx="218" formatCode="0.000">
                        <c:v>5748.333333333333</c:v>
                      </c:pt>
                      <c:pt idx="219" formatCode="0.000">
                        <c:v>4267</c:v>
                      </c:pt>
                      <c:pt idx="220" formatCode="0.000">
                        <c:v>3849.3333333333335</c:v>
                      </c:pt>
                      <c:pt idx="221" formatCode="0.000">
                        <c:v>2865</c:v>
                      </c:pt>
                      <c:pt idx="222" formatCode="0.000">
                        <c:v>1502.3333333333333</c:v>
                      </c:pt>
                      <c:pt idx="223" formatCode="0.000">
                        <c:v>2872.6666666666665</c:v>
                      </c:pt>
                      <c:pt idx="224" formatCode="0.000">
                        <c:v>4083.3333333333335</c:v>
                      </c:pt>
                      <c:pt idx="225" formatCode="0.000">
                        <c:v>5140.666666666667</c:v>
                      </c:pt>
                      <c:pt idx="226" formatCode="0.000">
                        <c:v>4784.666666666667</c:v>
                      </c:pt>
                      <c:pt idx="227" formatCode="0.000">
                        <c:v>5400.333333333333</c:v>
                      </c:pt>
                      <c:pt idx="228" formatCode="0.000">
                        <c:v>4343</c:v>
                      </c:pt>
                      <c:pt idx="229" formatCode="0.000">
                        <c:v>1826.3333333333333</c:v>
                      </c:pt>
                      <c:pt idx="230" formatCode="0.000">
                        <c:v>5423</c:v>
                      </c:pt>
                      <c:pt idx="231" formatCode="0.000">
                        <c:v>7127.666666666667</c:v>
                      </c:pt>
                      <c:pt idx="232" formatCode="0.000">
                        <c:v>9351.3333333333339</c:v>
                      </c:pt>
                      <c:pt idx="233" formatCode="0.000">
                        <c:v>6274.666666666667</c:v>
                      </c:pt>
                      <c:pt idx="234" formatCode="0.000">
                        <c:v>7286</c:v>
                      </c:pt>
                      <c:pt idx="235" formatCode="0.000">
                        <c:v>5062.333333333333</c:v>
                      </c:pt>
                      <c:pt idx="236" formatCode="0.000">
                        <c:v>2716</c:v>
                      </c:pt>
                      <c:pt idx="237" formatCode="0.000">
                        <c:v>6460.666666666667</c:v>
                      </c:pt>
                      <c:pt idx="238" formatCode="0.000">
                        <c:v>8833</c:v>
                      </c:pt>
                      <c:pt idx="239" formatCode="0.000">
                        <c:v>11265</c:v>
                      </c:pt>
                      <c:pt idx="240" formatCode="0.000">
                        <c:v>8023.666666666667</c:v>
                      </c:pt>
                      <c:pt idx="241" formatCode="0.000">
                        <c:v>8911</c:v>
                      </c:pt>
                      <c:pt idx="242" formatCode="0.000">
                        <c:v>6479</c:v>
                      </c:pt>
                      <c:pt idx="243" formatCode="0.000">
                        <c:v>3259.6666666666665</c:v>
                      </c:pt>
                      <c:pt idx="244" formatCode="0.000">
                        <c:v>7857.333333333333</c:v>
                      </c:pt>
                      <c:pt idx="245" formatCode="0.000">
                        <c:v>10562.333333333334</c:v>
                      </c:pt>
                      <c:pt idx="246" formatCode="0.000">
                        <c:v>13422.666666666666</c:v>
                      </c:pt>
                      <c:pt idx="247" formatCode="0.000">
                        <c:v>8551.6666666666661</c:v>
                      </c:pt>
                      <c:pt idx="248" formatCode="0.000">
                        <c:v>9338.6666666666661</c:v>
                      </c:pt>
                      <c:pt idx="249" formatCode="0.000">
                        <c:v>6478.333333333333</c:v>
                      </c:pt>
                      <c:pt idx="250" formatCode="0.000">
                        <c:v>3492</c:v>
                      </c:pt>
                      <c:pt idx="251" formatCode="0.000">
                        <c:v>8853.3333333333339</c:v>
                      </c:pt>
                      <c:pt idx="252" formatCode="0.000">
                        <c:v>11841.333333333334</c:v>
                      </c:pt>
                      <c:pt idx="253" formatCode="0.000">
                        <c:v>14796.666666666666</c:v>
                      </c:pt>
                      <c:pt idx="254" formatCode="0.000">
                        <c:v>9531.3333333333339</c:v>
                      </c:pt>
                      <c:pt idx="255" formatCode="0.000">
                        <c:v>10604.333333333334</c:v>
                      </c:pt>
                      <c:pt idx="256" formatCode="0.000">
                        <c:v>7649</c:v>
                      </c:pt>
                      <c:pt idx="257" formatCode="0.000">
                        <c:v>4061</c:v>
                      </c:pt>
                      <c:pt idx="258" formatCode="0.000">
                        <c:v>9134.6666666666661</c:v>
                      </c:pt>
                      <c:pt idx="259" formatCode="0.000">
                        <c:v>12280.333333333334</c:v>
                      </c:pt>
                      <c:pt idx="260" formatCode="0.000">
                        <c:v>16011.333333333334</c:v>
                      </c:pt>
                      <c:pt idx="261" formatCode="0.000">
                        <c:v>10640.333333333334</c:v>
                      </c:pt>
                      <c:pt idx="262" formatCode="0.000">
                        <c:v>12291</c:v>
                      </c:pt>
                      <c:pt idx="263" formatCode="0.000">
                        <c:v>8560</c:v>
                      </c:pt>
                      <c:pt idx="264" formatCode="0.000">
                        <c:v>4796.333333333333</c:v>
                      </c:pt>
                      <c:pt idx="265" formatCode="0.000">
                        <c:v>10476</c:v>
                      </c:pt>
                      <c:pt idx="266" formatCode="0.000">
                        <c:v>14075.666666666666</c:v>
                      </c:pt>
                      <c:pt idx="267" formatCode="0.000">
                        <c:v>17838.666666666668</c:v>
                      </c:pt>
                      <c:pt idx="268" formatCode="0.000">
                        <c:v>10913.666666666666</c:v>
                      </c:pt>
                      <c:pt idx="269" formatCode="0.000">
                        <c:v>11404.666666666666</c:v>
                      </c:pt>
                      <c:pt idx="270" formatCode="0.000">
                        <c:v>7641.666666666667</c:v>
                      </c:pt>
                      <c:pt idx="271" formatCode="0.000">
                        <c:v>4090.6666666666665</c:v>
                      </c:pt>
                      <c:pt idx="272" formatCode="0.000">
                        <c:v>10595</c:v>
                      </c:pt>
                      <c:pt idx="273" formatCode="0.000">
                        <c:v>10595</c:v>
                      </c:pt>
                      <c:pt idx="274" formatCode="0.000">
                        <c:v>#N/A</c:v>
                      </c:pt>
                      <c:pt idx="275" formatCode="0.000">
                        <c:v>#N/A</c:v>
                      </c:pt>
                      <c:pt idx="276" formatCode="0.000">
                        <c:v>#N/A</c:v>
                      </c:pt>
                      <c:pt idx="277" formatCode="0.000">
                        <c:v>#N/A</c:v>
                      </c:pt>
                      <c:pt idx="278" formatCode="0.000">
                        <c:v>#N/A</c:v>
                      </c:pt>
                      <c:pt idx="279" formatCode="0.000">
                        <c:v>#N/A</c:v>
                      </c:pt>
                      <c:pt idx="280" formatCode="0.000">
                        <c:v>#N/A</c:v>
                      </c:pt>
                      <c:pt idx="281" formatCode="0.000">
                        <c:v>#N/A</c:v>
                      </c:pt>
                      <c:pt idx="282" formatCode="0.000">
                        <c:v>#N/A</c:v>
                      </c:pt>
                      <c:pt idx="283" formatCode="0.000">
                        <c:v>#N/A</c:v>
                      </c:pt>
                      <c:pt idx="284" formatCode="0.000">
                        <c:v>#N/A</c:v>
                      </c:pt>
                      <c:pt idx="285" formatCode="0.000">
                        <c:v>#N/A</c:v>
                      </c:pt>
                      <c:pt idx="286" formatCode="0.000">
                        <c:v>#N/A</c:v>
                      </c:pt>
                      <c:pt idx="287" formatCode="0.000">
                        <c:v>#N/A</c:v>
                      </c:pt>
                      <c:pt idx="288" formatCode="0.000">
                        <c:v>#N/A</c:v>
                      </c:pt>
                      <c:pt idx="289" formatCode="0.000">
                        <c:v>#N/A</c:v>
                      </c:pt>
                      <c:pt idx="290" formatCode="0.000">
                        <c:v>#N/A</c:v>
                      </c:pt>
                      <c:pt idx="291" formatCode="0.000">
                        <c:v>#N/A</c:v>
                      </c:pt>
                      <c:pt idx="292" formatCode="0.000">
                        <c:v>#N/A</c:v>
                      </c:pt>
                      <c:pt idx="293" formatCode="0.000">
                        <c:v>#N/A</c:v>
                      </c:pt>
                      <c:pt idx="294" formatCode="0.000">
                        <c:v>#N/A</c:v>
                      </c:pt>
                      <c:pt idx="295" formatCode="0.000">
                        <c:v>#N/A</c:v>
                      </c:pt>
                      <c:pt idx="296" formatCode="0.000">
                        <c:v>#N/A</c:v>
                      </c:pt>
                      <c:pt idx="297" formatCode="0.000">
                        <c:v>#N/A</c:v>
                      </c:pt>
                      <c:pt idx="298" formatCode="0.000">
                        <c:v>#N/A</c:v>
                      </c:pt>
                      <c:pt idx="299" formatCode="0.000">
                        <c:v>#N/A</c:v>
                      </c:pt>
                      <c:pt idx="300" formatCode="0.000">
                        <c:v>#N/A</c:v>
                      </c:pt>
                      <c:pt idx="301" formatCode="0.000">
                        <c:v>#N/A</c:v>
                      </c:pt>
                      <c:pt idx="302" formatCode="0.000">
                        <c:v>#N/A</c:v>
                      </c:pt>
                      <c:pt idx="303" formatCode="0.000">
                        <c:v>#N/A</c:v>
                      </c:pt>
                      <c:pt idx="304" formatCode="0.000">
                        <c:v>#N/A</c:v>
                      </c:pt>
                      <c:pt idx="305" formatCode="0.000">
                        <c:v>#N/A</c:v>
                      </c:pt>
                      <c:pt idx="306" formatCode="0.000">
                        <c:v>#N/A</c:v>
                      </c:pt>
                      <c:pt idx="307" formatCode="0.000">
                        <c:v>#N/A</c:v>
                      </c:pt>
                      <c:pt idx="308" formatCode="0.000">
                        <c:v>#N/A</c:v>
                      </c:pt>
                      <c:pt idx="309" formatCode="0.000">
                        <c:v>#N/A</c:v>
                      </c:pt>
                      <c:pt idx="310" formatCode="0.000">
                        <c:v>#N/A</c:v>
                      </c:pt>
                      <c:pt idx="311" formatCode="0.000">
                        <c:v>#N/A</c:v>
                      </c:pt>
                      <c:pt idx="312" formatCode="0.000">
                        <c:v>#N/A</c:v>
                      </c:pt>
                      <c:pt idx="313" formatCode="0.000">
                        <c:v>#N/A</c:v>
                      </c:pt>
                      <c:pt idx="314" formatCode="0.000">
                        <c:v>#N/A</c:v>
                      </c:pt>
                      <c:pt idx="315" formatCode="0.000">
                        <c:v>#N/A</c:v>
                      </c:pt>
                      <c:pt idx="316" formatCode="0.000">
                        <c:v>#N/A</c:v>
                      </c:pt>
                      <c:pt idx="317" formatCode="0.000">
                        <c:v>#N/A</c:v>
                      </c:pt>
                      <c:pt idx="318" formatCode="0.000">
                        <c:v>#N/A</c:v>
                      </c:pt>
                      <c:pt idx="319" formatCode="0.000">
                        <c:v>#N/A</c:v>
                      </c:pt>
                      <c:pt idx="320" formatCode="0.000">
                        <c:v>#N/A</c:v>
                      </c:pt>
                      <c:pt idx="321" formatCode="0.000">
                        <c:v>#N/A</c:v>
                      </c:pt>
                      <c:pt idx="322" formatCode="0.000">
                        <c:v>#N/A</c:v>
                      </c:pt>
                      <c:pt idx="323" formatCode="0.000">
                        <c:v>#N/A</c:v>
                      </c:pt>
                      <c:pt idx="324" formatCode="0.000">
                        <c:v>#N/A</c:v>
                      </c:pt>
                      <c:pt idx="325" formatCode="0.000">
                        <c:v>#N/A</c:v>
                      </c:pt>
                      <c:pt idx="326" formatCode="0.000">
                        <c:v>#N/A</c:v>
                      </c:pt>
                      <c:pt idx="327" formatCode="0.000">
                        <c:v>#N/A</c:v>
                      </c:pt>
                      <c:pt idx="328" formatCode="0.000">
                        <c:v>#N/A</c:v>
                      </c:pt>
                      <c:pt idx="329" formatCode="0.000">
                        <c:v>#N/A</c:v>
                      </c:pt>
                      <c:pt idx="330" formatCode="0.000">
                        <c:v>#N/A</c:v>
                      </c:pt>
                      <c:pt idx="331" formatCode="0.000">
                        <c:v>#N/A</c:v>
                      </c:pt>
                      <c:pt idx="332" formatCode="0.000">
                        <c:v>#N/A</c:v>
                      </c:pt>
                      <c:pt idx="333" formatCode="0.000">
                        <c:v>#N/A</c:v>
                      </c:pt>
                      <c:pt idx="334" formatCode="0.000">
                        <c:v>#N/A</c:v>
                      </c:pt>
                      <c:pt idx="335" formatCode="0.000">
                        <c:v>#N/A</c:v>
                      </c:pt>
                      <c:pt idx="336" formatCode="0.000">
                        <c:v>#N/A</c:v>
                      </c:pt>
                      <c:pt idx="337" formatCode="0.000">
                        <c:v>#N/A</c:v>
                      </c:pt>
                      <c:pt idx="338" formatCode="0.000">
                        <c:v>#N/A</c:v>
                      </c:pt>
                      <c:pt idx="339" formatCode="0.000">
                        <c:v>#N/A</c:v>
                      </c:pt>
                      <c:pt idx="340" formatCode="0.000">
                        <c:v>#N/A</c:v>
                      </c:pt>
                      <c:pt idx="341" formatCode="0.000">
                        <c:v>#N/A</c:v>
                      </c:pt>
                      <c:pt idx="342" formatCode="0.000">
                        <c:v>#N/A</c:v>
                      </c:pt>
                      <c:pt idx="343" formatCode="0.000">
                        <c:v>#N/A</c:v>
                      </c:pt>
                      <c:pt idx="344" formatCode="0.000">
                        <c:v>#N/A</c:v>
                      </c:pt>
                      <c:pt idx="345" formatCode="0.000">
                        <c:v>#N/A</c:v>
                      </c:pt>
                      <c:pt idx="346" formatCode="0.000">
                        <c:v>#N/A</c:v>
                      </c:pt>
                      <c:pt idx="347" formatCode="0.000">
                        <c:v>#N/A</c:v>
                      </c:pt>
                      <c:pt idx="348" formatCode="0.000">
                        <c:v>#N/A</c:v>
                      </c:pt>
                      <c:pt idx="349" formatCode="0.000">
                        <c:v>#N/A</c:v>
                      </c:pt>
                      <c:pt idx="350" formatCode="0.000">
                        <c:v>#N/A</c:v>
                      </c:pt>
                      <c:pt idx="351" formatCode="0.000">
                        <c:v>#N/A</c:v>
                      </c:pt>
                      <c:pt idx="352" formatCode="0.000">
                        <c:v>#N/A</c:v>
                      </c:pt>
                      <c:pt idx="353" formatCode="0.000">
                        <c:v>#N/A</c:v>
                      </c:pt>
                      <c:pt idx="354" formatCode="0.000">
                        <c:v>#N/A</c:v>
                      </c:pt>
                      <c:pt idx="355" formatCode="0.000">
                        <c:v>#N/A</c:v>
                      </c:pt>
                      <c:pt idx="356" formatCode="0.000">
                        <c:v>#N/A</c:v>
                      </c:pt>
                      <c:pt idx="357" formatCode="0.000">
                        <c:v>#N/A</c:v>
                      </c:pt>
                      <c:pt idx="358" formatCode="0.000">
                        <c:v>#N/A</c:v>
                      </c:pt>
                      <c:pt idx="359" formatCode="0.000">
                        <c:v>#N/A</c:v>
                      </c:pt>
                      <c:pt idx="360" formatCode="0.000">
                        <c:v>#N/A</c:v>
                      </c:pt>
                      <c:pt idx="361" formatCode="0.000">
                        <c:v>#N/A</c:v>
                      </c:pt>
                      <c:pt idx="362" formatCode="0.000">
                        <c:v>#N/A</c:v>
                      </c:pt>
                      <c:pt idx="363" formatCode="0.000">
                        <c:v>#N/A</c:v>
                      </c:pt>
                      <c:pt idx="364" formatCode="0.000">
                        <c:v>#N/A</c:v>
                      </c:pt>
                      <c:pt idx="365" formatCode="0.000">
                        <c:v>#N/A</c:v>
                      </c:pt>
                      <c:pt idx="366" formatCode="0.000">
                        <c:v>#N/A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80A-43A9-86A0-0550D6BE8A50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DATA2!$BA$4</c15:sqref>
                        </c15:formulaRef>
                      </c:ext>
                    </c:extLst>
                    <c:strCache>
                      <c:ptCount val="1"/>
                      <c:pt idx="0">
                        <c:v>UK</c:v>
                      </c:pt>
                    </c:strCache>
                  </c:strRef>
                </c:tx>
                <c:spPr>
                  <a:ln w="38100" cap="rnd">
                    <a:solidFill>
                      <a:srgbClr val="92D050"/>
                    </a:solidFill>
                    <a:round/>
                  </a:ln>
                  <a:effectLst>
                    <a:outerShdw blurRad="25400" dist="12700" dir="5400000" algn="ctr" rotWithShape="0">
                      <a:srgbClr val="000000">
                        <a:alpha val="99000"/>
                      </a:srgbClr>
                    </a:outerShdw>
                  </a:effectLst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DATA2!$AL$5:$AL$371</c15:sqref>
                        </c15:formulaRef>
                      </c:ext>
                    </c:extLst>
                    <c:numCache>
                      <c:formatCode>m/d/yyyy</c:formatCode>
                      <c:ptCount val="367"/>
                      <c:pt idx="0">
                        <c:v>43830</c:v>
                      </c:pt>
                      <c:pt idx="1">
                        <c:v>43831</c:v>
                      </c:pt>
                      <c:pt idx="2">
                        <c:v>43832</c:v>
                      </c:pt>
                      <c:pt idx="3">
                        <c:v>43833</c:v>
                      </c:pt>
                      <c:pt idx="4">
                        <c:v>43834</c:v>
                      </c:pt>
                      <c:pt idx="5">
                        <c:v>43835</c:v>
                      </c:pt>
                      <c:pt idx="6">
                        <c:v>43836</c:v>
                      </c:pt>
                      <c:pt idx="7">
                        <c:v>43837</c:v>
                      </c:pt>
                      <c:pt idx="8">
                        <c:v>43838</c:v>
                      </c:pt>
                      <c:pt idx="9">
                        <c:v>43839</c:v>
                      </c:pt>
                      <c:pt idx="10">
                        <c:v>43840</c:v>
                      </c:pt>
                      <c:pt idx="11">
                        <c:v>43841</c:v>
                      </c:pt>
                      <c:pt idx="12">
                        <c:v>43842</c:v>
                      </c:pt>
                      <c:pt idx="13">
                        <c:v>43843</c:v>
                      </c:pt>
                      <c:pt idx="14">
                        <c:v>43844</c:v>
                      </c:pt>
                      <c:pt idx="15">
                        <c:v>43845</c:v>
                      </c:pt>
                      <c:pt idx="16">
                        <c:v>43846</c:v>
                      </c:pt>
                      <c:pt idx="17">
                        <c:v>43847</c:v>
                      </c:pt>
                      <c:pt idx="18">
                        <c:v>43848</c:v>
                      </c:pt>
                      <c:pt idx="19">
                        <c:v>43849</c:v>
                      </c:pt>
                      <c:pt idx="20">
                        <c:v>43850</c:v>
                      </c:pt>
                      <c:pt idx="21">
                        <c:v>43851</c:v>
                      </c:pt>
                      <c:pt idx="22">
                        <c:v>43852</c:v>
                      </c:pt>
                      <c:pt idx="23">
                        <c:v>43853</c:v>
                      </c:pt>
                      <c:pt idx="24">
                        <c:v>43854</c:v>
                      </c:pt>
                      <c:pt idx="25">
                        <c:v>43855</c:v>
                      </c:pt>
                      <c:pt idx="26">
                        <c:v>43856</c:v>
                      </c:pt>
                      <c:pt idx="27">
                        <c:v>43857</c:v>
                      </c:pt>
                      <c:pt idx="28">
                        <c:v>43858</c:v>
                      </c:pt>
                      <c:pt idx="29">
                        <c:v>43859</c:v>
                      </c:pt>
                      <c:pt idx="30">
                        <c:v>43860</c:v>
                      </c:pt>
                      <c:pt idx="31">
                        <c:v>43861</c:v>
                      </c:pt>
                      <c:pt idx="32">
                        <c:v>43862</c:v>
                      </c:pt>
                      <c:pt idx="33">
                        <c:v>43863</c:v>
                      </c:pt>
                      <c:pt idx="34">
                        <c:v>43864</c:v>
                      </c:pt>
                      <c:pt idx="35">
                        <c:v>43865</c:v>
                      </c:pt>
                      <c:pt idx="36">
                        <c:v>43866</c:v>
                      </c:pt>
                      <c:pt idx="37">
                        <c:v>43867</c:v>
                      </c:pt>
                      <c:pt idx="38">
                        <c:v>43868</c:v>
                      </c:pt>
                      <c:pt idx="39">
                        <c:v>43869</c:v>
                      </c:pt>
                      <c:pt idx="40">
                        <c:v>43870</c:v>
                      </c:pt>
                      <c:pt idx="41">
                        <c:v>43871</c:v>
                      </c:pt>
                      <c:pt idx="42">
                        <c:v>43872</c:v>
                      </c:pt>
                      <c:pt idx="43">
                        <c:v>43873</c:v>
                      </c:pt>
                      <c:pt idx="44">
                        <c:v>43874</c:v>
                      </c:pt>
                      <c:pt idx="45">
                        <c:v>43875</c:v>
                      </c:pt>
                      <c:pt idx="46">
                        <c:v>43876</c:v>
                      </c:pt>
                      <c:pt idx="47">
                        <c:v>43877</c:v>
                      </c:pt>
                      <c:pt idx="48">
                        <c:v>43878</c:v>
                      </c:pt>
                      <c:pt idx="49">
                        <c:v>43879</c:v>
                      </c:pt>
                      <c:pt idx="50">
                        <c:v>43880</c:v>
                      </c:pt>
                      <c:pt idx="51">
                        <c:v>43881</c:v>
                      </c:pt>
                      <c:pt idx="52">
                        <c:v>43882</c:v>
                      </c:pt>
                      <c:pt idx="53">
                        <c:v>43883</c:v>
                      </c:pt>
                      <c:pt idx="54">
                        <c:v>43884</c:v>
                      </c:pt>
                      <c:pt idx="55">
                        <c:v>43885</c:v>
                      </c:pt>
                      <c:pt idx="56">
                        <c:v>43886</c:v>
                      </c:pt>
                      <c:pt idx="57">
                        <c:v>43887</c:v>
                      </c:pt>
                      <c:pt idx="58">
                        <c:v>43888</c:v>
                      </c:pt>
                      <c:pt idx="59">
                        <c:v>43889</c:v>
                      </c:pt>
                      <c:pt idx="60">
                        <c:v>43890</c:v>
                      </c:pt>
                      <c:pt idx="61">
                        <c:v>43891</c:v>
                      </c:pt>
                      <c:pt idx="62">
                        <c:v>43892</c:v>
                      </c:pt>
                      <c:pt idx="63">
                        <c:v>43893</c:v>
                      </c:pt>
                      <c:pt idx="64">
                        <c:v>43894</c:v>
                      </c:pt>
                      <c:pt idx="65">
                        <c:v>43895</c:v>
                      </c:pt>
                      <c:pt idx="66">
                        <c:v>43896</c:v>
                      </c:pt>
                      <c:pt idx="67">
                        <c:v>43897</c:v>
                      </c:pt>
                      <c:pt idx="68">
                        <c:v>43898</c:v>
                      </c:pt>
                      <c:pt idx="69">
                        <c:v>43899</c:v>
                      </c:pt>
                      <c:pt idx="70">
                        <c:v>43900</c:v>
                      </c:pt>
                      <c:pt idx="71">
                        <c:v>43901</c:v>
                      </c:pt>
                      <c:pt idx="72">
                        <c:v>43902</c:v>
                      </c:pt>
                      <c:pt idx="73">
                        <c:v>43903</c:v>
                      </c:pt>
                      <c:pt idx="74">
                        <c:v>43904</c:v>
                      </c:pt>
                      <c:pt idx="75">
                        <c:v>43905</c:v>
                      </c:pt>
                      <c:pt idx="76">
                        <c:v>43906</c:v>
                      </c:pt>
                      <c:pt idx="77">
                        <c:v>43907</c:v>
                      </c:pt>
                      <c:pt idx="78">
                        <c:v>43908</c:v>
                      </c:pt>
                      <c:pt idx="79">
                        <c:v>43909</c:v>
                      </c:pt>
                      <c:pt idx="80">
                        <c:v>43910</c:v>
                      </c:pt>
                      <c:pt idx="81">
                        <c:v>43911</c:v>
                      </c:pt>
                      <c:pt idx="82">
                        <c:v>43912</c:v>
                      </c:pt>
                      <c:pt idx="83">
                        <c:v>43913</c:v>
                      </c:pt>
                      <c:pt idx="84">
                        <c:v>43914</c:v>
                      </c:pt>
                      <c:pt idx="85">
                        <c:v>43915</c:v>
                      </c:pt>
                      <c:pt idx="86">
                        <c:v>43916</c:v>
                      </c:pt>
                      <c:pt idx="87">
                        <c:v>43917</c:v>
                      </c:pt>
                      <c:pt idx="88">
                        <c:v>43918</c:v>
                      </c:pt>
                      <c:pt idx="89">
                        <c:v>43919</c:v>
                      </c:pt>
                      <c:pt idx="90">
                        <c:v>43920</c:v>
                      </c:pt>
                      <c:pt idx="91">
                        <c:v>43921</c:v>
                      </c:pt>
                      <c:pt idx="92">
                        <c:v>43922</c:v>
                      </c:pt>
                      <c:pt idx="93">
                        <c:v>43923</c:v>
                      </c:pt>
                      <c:pt idx="94">
                        <c:v>43924</c:v>
                      </c:pt>
                      <c:pt idx="95">
                        <c:v>43925</c:v>
                      </c:pt>
                      <c:pt idx="96">
                        <c:v>43926</c:v>
                      </c:pt>
                      <c:pt idx="97">
                        <c:v>43927</c:v>
                      </c:pt>
                      <c:pt idx="98">
                        <c:v>43928</c:v>
                      </c:pt>
                      <c:pt idx="99">
                        <c:v>43929</c:v>
                      </c:pt>
                      <c:pt idx="100">
                        <c:v>43930</c:v>
                      </c:pt>
                      <c:pt idx="101">
                        <c:v>43931</c:v>
                      </c:pt>
                      <c:pt idx="102">
                        <c:v>43932</c:v>
                      </c:pt>
                      <c:pt idx="103">
                        <c:v>43933</c:v>
                      </c:pt>
                      <c:pt idx="104">
                        <c:v>43934</c:v>
                      </c:pt>
                      <c:pt idx="105">
                        <c:v>43935</c:v>
                      </c:pt>
                      <c:pt idx="106">
                        <c:v>43936</c:v>
                      </c:pt>
                      <c:pt idx="107">
                        <c:v>43937</c:v>
                      </c:pt>
                      <c:pt idx="108">
                        <c:v>43938</c:v>
                      </c:pt>
                      <c:pt idx="109">
                        <c:v>43939</c:v>
                      </c:pt>
                      <c:pt idx="110">
                        <c:v>43940</c:v>
                      </c:pt>
                      <c:pt idx="111">
                        <c:v>43941</c:v>
                      </c:pt>
                      <c:pt idx="112">
                        <c:v>43942</c:v>
                      </c:pt>
                      <c:pt idx="113">
                        <c:v>43943</c:v>
                      </c:pt>
                      <c:pt idx="114">
                        <c:v>43944</c:v>
                      </c:pt>
                      <c:pt idx="115">
                        <c:v>43945</c:v>
                      </c:pt>
                      <c:pt idx="116">
                        <c:v>43946</c:v>
                      </c:pt>
                      <c:pt idx="117">
                        <c:v>43947</c:v>
                      </c:pt>
                      <c:pt idx="118">
                        <c:v>43948</c:v>
                      </c:pt>
                      <c:pt idx="119">
                        <c:v>43949</c:v>
                      </c:pt>
                      <c:pt idx="120">
                        <c:v>43950</c:v>
                      </c:pt>
                      <c:pt idx="121">
                        <c:v>43951</c:v>
                      </c:pt>
                      <c:pt idx="122">
                        <c:v>43952</c:v>
                      </c:pt>
                      <c:pt idx="123">
                        <c:v>43953</c:v>
                      </c:pt>
                      <c:pt idx="124">
                        <c:v>43954</c:v>
                      </c:pt>
                      <c:pt idx="125">
                        <c:v>43955</c:v>
                      </c:pt>
                      <c:pt idx="126">
                        <c:v>43956</c:v>
                      </c:pt>
                      <c:pt idx="127">
                        <c:v>43957</c:v>
                      </c:pt>
                      <c:pt idx="128">
                        <c:v>43958</c:v>
                      </c:pt>
                      <c:pt idx="129">
                        <c:v>43959</c:v>
                      </c:pt>
                      <c:pt idx="130">
                        <c:v>43960</c:v>
                      </c:pt>
                      <c:pt idx="131">
                        <c:v>43961</c:v>
                      </c:pt>
                      <c:pt idx="132">
                        <c:v>43962</c:v>
                      </c:pt>
                      <c:pt idx="133">
                        <c:v>43963</c:v>
                      </c:pt>
                      <c:pt idx="134">
                        <c:v>43964</c:v>
                      </c:pt>
                      <c:pt idx="135">
                        <c:v>43965</c:v>
                      </c:pt>
                      <c:pt idx="136">
                        <c:v>43966</c:v>
                      </c:pt>
                      <c:pt idx="137">
                        <c:v>43967</c:v>
                      </c:pt>
                      <c:pt idx="138">
                        <c:v>43968</c:v>
                      </c:pt>
                      <c:pt idx="139">
                        <c:v>43969</c:v>
                      </c:pt>
                      <c:pt idx="140">
                        <c:v>43970</c:v>
                      </c:pt>
                      <c:pt idx="141">
                        <c:v>43971</c:v>
                      </c:pt>
                      <c:pt idx="142">
                        <c:v>43972</c:v>
                      </c:pt>
                      <c:pt idx="143">
                        <c:v>43973</c:v>
                      </c:pt>
                      <c:pt idx="144">
                        <c:v>43974</c:v>
                      </c:pt>
                      <c:pt idx="145">
                        <c:v>43975</c:v>
                      </c:pt>
                      <c:pt idx="146">
                        <c:v>43976</c:v>
                      </c:pt>
                      <c:pt idx="147">
                        <c:v>43977</c:v>
                      </c:pt>
                      <c:pt idx="148">
                        <c:v>43978</c:v>
                      </c:pt>
                      <c:pt idx="149">
                        <c:v>43979</c:v>
                      </c:pt>
                      <c:pt idx="150">
                        <c:v>43980</c:v>
                      </c:pt>
                      <c:pt idx="151">
                        <c:v>43981</c:v>
                      </c:pt>
                      <c:pt idx="152">
                        <c:v>43982</c:v>
                      </c:pt>
                      <c:pt idx="153">
                        <c:v>43983</c:v>
                      </c:pt>
                      <c:pt idx="154">
                        <c:v>43984</c:v>
                      </c:pt>
                      <c:pt idx="155">
                        <c:v>43985</c:v>
                      </c:pt>
                      <c:pt idx="156">
                        <c:v>43986</c:v>
                      </c:pt>
                      <c:pt idx="157">
                        <c:v>43987</c:v>
                      </c:pt>
                      <c:pt idx="158">
                        <c:v>43988</c:v>
                      </c:pt>
                      <c:pt idx="159">
                        <c:v>43989</c:v>
                      </c:pt>
                      <c:pt idx="160">
                        <c:v>43990</c:v>
                      </c:pt>
                      <c:pt idx="161">
                        <c:v>43991</c:v>
                      </c:pt>
                      <c:pt idx="162">
                        <c:v>43992</c:v>
                      </c:pt>
                      <c:pt idx="163">
                        <c:v>43993</c:v>
                      </c:pt>
                      <c:pt idx="164">
                        <c:v>43994</c:v>
                      </c:pt>
                      <c:pt idx="165">
                        <c:v>43995</c:v>
                      </c:pt>
                      <c:pt idx="166">
                        <c:v>43996</c:v>
                      </c:pt>
                      <c:pt idx="167">
                        <c:v>43997</c:v>
                      </c:pt>
                      <c:pt idx="168">
                        <c:v>43998</c:v>
                      </c:pt>
                      <c:pt idx="169">
                        <c:v>43999</c:v>
                      </c:pt>
                      <c:pt idx="170">
                        <c:v>44000</c:v>
                      </c:pt>
                      <c:pt idx="171">
                        <c:v>44001</c:v>
                      </c:pt>
                      <c:pt idx="172">
                        <c:v>44002</c:v>
                      </c:pt>
                      <c:pt idx="173">
                        <c:v>44003</c:v>
                      </c:pt>
                      <c:pt idx="174">
                        <c:v>44004</c:v>
                      </c:pt>
                      <c:pt idx="175">
                        <c:v>44005</c:v>
                      </c:pt>
                      <c:pt idx="176">
                        <c:v>44006</c:v>
                      </c:pt>
                      <c:pt idx="177">
                        <c:v>44007</c:v>
                      </c:pt>
                      <c:pt idx="178">
                        <c:v>44008</c:v>
                      </c:pt>
                      <c:pt idx="179">
                        <c:v>44009</c:v>
                      </c:pt>
                      <c:pt idx="180">
                        <c:v>44010</c:v>
                      </c:pt>
                      <c:pt idx="181">
                        <c:v>44011</c:v>
                      </c:pt>
                      <c:pt idx="182">
                        <c:v>44012</c:v>
                      </c:pt>
                      <c:pt idx="183">
                        <c:v>44013</c:v>
                      </c:pt>
                      <c:pt idx="184">
                        <c:v>44014</c:v>
                      </c:pt>
                      <c:pt idx="185">
                        <c:v>44015</c:v>
                      </c:pt>
                      <c:pt idx="186">
                        <c:v>44016</c:v>
                      </c:pt>
                      <c:pt idx="187">
                        <c:v>44017</c:v>
                      </c:pt>
                      <c:pt idx="188">
                        <c:v>44018</c:v>
                      </c:pt>
                      <c:pt idx="189">
                        <c:v>44019</c:v>
                      </c:pt>
                      <c:pt idx="190">
                        <c:v>44020</c:v>
                      </c:pt>
                      <c:pt idx="191">
                        <c:v>44021</c:v>
                      </c:pt>
                      <c:pt idx="192">
                        <c:v>44022</c:v>
                      </c:pt>
                      <c:pt idx="193">
                        <c:v>44023</c:v>
                      </c:pt>
                      <c:pt idx="194">
                        <c:v>44024</c:v>
                      </c:pt>
                      <c:pt idx="195">
                        <c:v>44025</c:v>
                      </c:pt>
                      <c:pt idx="196">
                        <c:v>44026</c:v>
                      </c:pt>
                      <c:pt idx="197">
                        <c:v>44027</c:v>
                      </c:pt>
                      <c:pt idx="198">
                        <c:v>44028</c:v>
                      </c:pt>
                      <c:pt idx="199">
                        <c:v>44029</c:v>
                      </c:pt>
                      <c:pt idx="200">
                        <c:v>44030</c:v>
                      </c:pt>
                      <c:pt idx="201">
                        <c:v>44031</c:v>
                      </c:pt>
                      <c:pt idx="202">
                        <c:v>44032</c:v>
                      </c:pt>
                      <c:pt idx="203">
                        <c:v>44033</c:v>
                      </c:pt>
                      <c:pt idx="204">
                        <c:v>44034</c:v>
                      </c:pt>
                      <c:pt idx="205">
                        <c:v>44035</c:v>
                      </c:pt>
                      <c:pt idx="206">
                        <c:v>44036</c:v>
                      </c:pt>
                      <c:pt idx="207">
                        <c:v>44037</c:v>
                      </c:pt>
                      <c:pt idx="208">
                        <c:v>44038</c:v>
                      </c:pt>
                      <c:pt idx="209">
                        <c:v>44039</c:v>
                      </c:pt>
                      <c:pt idx="210">
                        <c:v>44040</c:v>
                      </c:pt>
                      <c:pt idx="211">
                        <c:v>44041</c:v>
                      </c:pt>
                      <c:pt idx="212">
                        <c:v>44042</c:v>
                      </c:pt>
                      <c:pt idx="213">
                        <c:v>44043</c:v>
                      </c:pt>
                      <c:pt idx="214">
                        <c:v>44044</c:v>
                      </c:pt>
                      <c:pt idx="215">
                        <c:v>44045</c:v>
                      </c:pt>
                      <c:pt idx="216">
                        <c:v>44046</c:v>
                      </c:pt>
                      <c:pt idx="217">
                        <c:v>44047</c:v>
                      </c:pt>
                      <c:pt idx="218">
                        <c:v>44048</c:v>
                      </c:pt>
                      <c:pt idx="219">
                        <c:v>44049</c:v>
                      </c:pt>
                      <c:pt idx="220">
                        <c:v>44050</c:v>
                      </c:pt>
                      <c:pt idx="221">
                        <c:v>44051</c:v>
                      </c:pt>
                      <c:pt idx="222">
                        <c:v>44052</c:v>
                      </c:pt>
                      <c:pt idx="223">
                        <c:v>44053</c:v>
                      </c:pt>
                      <c:pt idx="224">
                        <c:v>44054</c:v>
                      </c:pt>
                      <c:pt idx="225">
                        <c:v>44055</c:v>
                      </c:pt>
                      <c:pt idx="226">
                        <c:v>44056</c:v>
                      </c:pt>
                      <c:pt idx="227">
                        <c:v>44057</c:v>
                      </c:pt>
                      <c:pt idx="228">
                        <c:v>44058</c:v>
                      </c:pt>
                      <c:pt idx="229">
                        <c:v>44059</c:v>
                      </c:pt>
                      <c:pt idx="230">
                        <c:v>44060</c:v>
                      </c:pt>
                      <c:pt idx="231">
                        <c:v>44061</c:v>
                      </c:pt>
                      <c:pt idx="232">
                        <c:v>44062</c:v>
                      </c:pt>
                      <c:pt idx="233">
                        <c:v>44063</c:v>
                      </c:pt>
                      <c:pt idx="234">
                        <c:v>44064</c:v>
                      </c:pt>
                      <c:pt idx="235">
                        <c:v>44065</c:v>
                      </c:pt>
                      <c:pt idx="236">
                        <c:v>44066</c:v>
                      </c:pt>
                      <c:pt idx="237">
                        <c:v>44067</c:v>
                      </c:pt>
                      <c:pt idx="238">
                        <c:v>44068</c:v>
                      </c:pt>
                      <c:pt idx="239">
                        <c:v>44069</c:v>
                      </c:pt>
                      <c:pt idx="240">
                        <c:v>44070</c:v>
                      </c:pt>
                      <c:pt idx="241">
                        <c:v>44071</c:v>
                      </c:pt>
                      <c:pt idx="242">
                        <c:v>44072</c:v>
                      </c:pt>
                      <c:pt idx="243">
                        <c:v>44073</c:v>
                      </c:pt>
                      <c:pt idx="244">
                        <c:v>44074</c:v>
                      </c:pt>
                      <c:pt idx="245">
                        <c:v>44075</c:v>
                      </c:pt>
                      <c:pt idx="246">
                        <c:v>44076</c:v>
                      </c:pt>
                      <c:pt idx="247">
                        <c:v>44077</c:v>
                      </c:pt>
                      <c:pt idx="248">
                        <c:v>44078</c:v>
                      </c:pt>
                      <c:pt idx="249">
                        <c:v>44079</c:v>
                      </c:pt>
                      <c:pt idx="250">
                        <c:v>44080</c:v>
                      </c:pt>
                      <c:pt idx="251">
                        <c:v>44081</c:v>
                      </c:pt>
                      <c:pt idx="252">
                        <c:v>44082</c:v>
                      </c:pt>
                      <c:pt idx="253">
                        <c:v>44083</c:v>
                      </c:pt>
                      <c:pt idx="254">
                        <c:v>44084</c:v>
                      </c:pt>
                      <c:pt idx="255">
                        <c:v>44085</c:v>
                      </c:pt>
                      <c:pt idx="256">
                        <c:v>44086</c:v>
                      </c:pt>
                      <c:pt idx="257">
                        <c:v>44087</c:v>
                      </c:pt>
                      <c:pt idx="258">
                        <c:v>44088</c:v>
                      </c:pt>
                      <c:pt idx="259">
                        <c:v>44089</c:v>
                      </c:pt>
                      <c:pt idx="260">
                        <c:v>44090</c:v>
                      </c:pt>
                      <c:pt idx="261">
                        <c:v>44091</c:v>
                      </c:pt>
                      <c:pt idx="262">
                        <c:v>44092</c:v>
                      </c:pt>
                      <c:pt idx="263">
                        <c:v>44093</c:v>
                      </c:pt>
                      <c:pt idx="264">
                        <c:v>44094</c:v>
                      </c:pt>
                      <c:pt idx="265">
                        <c:v>44095</c:v>
                      </c:pt>
                      <c:pt idx="266">
                        <c:v>44096</c:v>
                      </c:pt>
                      <c:pt idx="267">
                        <c:v>44097</c:v>
                      </c:pt>
                      <c:pt idx="268">
                        <c:v>44098</c:v>
                      </c:pt>
                      <c:pt idx="269">
                        <c:v>44099</c:v>
                      </c:pt>
                      <c:pt idx="270">
                        <c:v>44100</c:v>
                      </c:pt>
                      <c:pt idx="271">
                        <c:v>44101</c:v>
                      </c:pt>
                      <c:pt idx="272">
                        <c:v>44102</c:v>
                      </c:pt>
                      <c:pt idx="273">
                        <c:v>44103</c:v>
                      </c:pt>
                      <c:pt idx="274">
                        <c:v>44104</c:v>
                      </c:pt>
                      <c:pt idx="275">
                        <c:v>44105</c:v>
                      </c:pt>
                      <c:pt idx="276">
                        <c:v>44106</c:v>
                      </c:pt>
                      <c:pt idx="277">
                        <c:v>44107</c:v>
                      </c:pt>
                      <c:pt idx="278">
                        <c:v>44108</c:v>
                      </c:pt>
                      <c:pt idx="279">
                        <c:v>44109</c:v>
                      </c:pt>
                      <c:pt idx="280">
                        <c:v>44110</c:v>
                      </c:pt>
                      <c:pt idx="281">
                        <c:v>44111</c:v>
                      </c:pt>
                      <c:pt idx="282">
                        <c:v>44112</c:v>
                      </c:pt>
                      <c:pt idx="283">
                        <c:v>44113</c:v>
                      </c:pt>
                      <c:pt idx="284">
                        <c:v>44114</c:v>
                      </c:pt>
                      <c:pt idx="285">
                        <c:v>44115</c:v>
                      </c:pt>
                      <c:pt idx="286">
                        <c:v>44116</c:v>
                      </c:pt>
                      <c:pt idx="287">
                        <c:v>44117</c:v>
                      </c:pt>
                      <c:pt idx="288">
                        <c:v>44118</c:v>
                      </c:pt>
                      <c:pt idx="289">
                        <c:v>44119</c:v>
                      </c:pt>
                      <c:pt idx="290">
                        <c:v>44120</c:v>
                      </c:pt>
                      <c:pt idx="291">
                        <c:v>44121</c:v>
                      </c:pt>
                      <c:pt idx="292">
                        <c:v>44122</c:v>
                      </c:pt>
                      <c:pt idx="293">
                        <c:v>44123</c:v>
                      </c:pt>
                      <c:pt idx="294">
                        <c:v>44124</c:v>
                      </c:pt>
                      <c:pt idx="295">
                        <c:v>44125</c:v>
                      </c:pt>
                      <c:pt idx="296">
                        <c:v>44126</c:v>
                      </c:pt>
                      <c:pt idx="297">
                        <c:v>44127</c:v>
                      </c:pt>
                      <c:pt idx="298">
                        <c:v>44128</c:v>
                      </c:pt>
                      <c:pt idx="299">
                        <c:v>44129</c:v>
                      </c:pt>
                      <c:pt idx="300">
                        <c:v>44130</c:v>
                      </c:pt>
                      <c:pt idx="301">
                        <c:v>44131</c:v>
                      </c:pt>
                      <c:pt idx="302">
                        <c:v>44132</c:v>
                      </c:pt>
                      <c:pt idx="303">
                        <c:v>44133</c:v>
                      </c:pt>
                      <c:pt idx="304">
                        <c:v>44134</c:v>
                      </c:pt>
                      <c:pt idx="305">
                        <c:v>44135</c:v>
                      </c:pt>
                      <c:pt idx="306">
                        <c:v>44136</c:v>
                      </c:pt>
                      <c:pt idx="307">
                        <c:v>44137</c:v>
                      </c:pt>
                      <c:pt idx="308">
                        <c:v>44138</c:v>
                      </c:pt>
                      <c:pt idx="309">
                        <c:v>44139</c:v>
                      </c:pt>
                      <c:pt idx="310">
                        <c:v>44140</c:v>
                      </c:pt>
                      <c:pt idx="311">
                        <c:v>44141</c:v>
                      </c:pt>
                      <c:pt idx="312">
                        <c:v>44142</c:v>
                      </c:pt>
                      <c:pt idx="313">
                        <c:v>44143</c:v>
                      </c:pt>
                      <c:pt idx="314">
                        <c:v>44144</c:v>
                      </c:pt>
                      <c:pt idx="315">
                        <c:v>44145</c:v>
                      </c:pt>
                      <c:pt idx="316">
                        <c:v>44146</c:v>
                      </c:pt>
                      <c:pt idx="317">
                        <c:v>44147</c:v>
                      </c:pt>
                      <c:pt idx="318">
                        <c:v>44148</c:v>
                      </c:pt>
                      <c:pt idx="319">
                        <c:v>44149</c:v>
                      </c:pt>
                      <c:pt idx="320">
                        <c:v>44150</c:v>
                      </c:pt>
                      <c:pt idx="321">
                        <c:v>44151</c:v>
                      </c:pt>
                      <c:pt idx="322">
                        <c:v>44152</c:v>
                      </c:pt>
                      <c:pt idx="323">
                        <c:v>44153</c:v>
                      </c:pt>
                      <c:pt idx="324">
                        <c:v>44154</c:v>
                      </c:pt>
                      <c:pt idx="325">
                        <c:v>44155</c:v>
                      </c:pt>
                      <c:pt idx="326">
                        <c:v>44156</c:v>
                      </c:pt>
                      <c:pt idx="327">
                        <c:v>44157</c:v>
                      </c:pt>
                      <c:pt idx="328">
                        <c:v>44158</c:v>
                      </c:pt>
                      <c:pt idx="329">
                        <c:v>44159</c:v>
                      </c:pt>
                      <c:pt idx="330">
                        <c:v>44160</c:v>
                      </c:pt>
                      <c:pt idx="331">
                        <c:v>44161</c:v>
                      </c:pt>
                      <c:pt idx="332">
                        <c:v>44162</c:v>
                      </c:pt>
                      <c:pt idx="333">
                        <c:v>44163</c:v>
                      </c:pt>
                      <c:pt idx="334">
                        <c:v>44164</c:v>
                      </c:pt>
                      <c:pt idx="335">
                        <c:v>44165</c:v>
                      </c:pt>
                      <c:pt idx="336">
                        <c:v>44166</c:v>
                      </c:pt>
                      <c:pt idx="337">
                        <c:v>44167</c:v>
                      </c:pt>
                      <c:pt idx="338">
                        <c:v>44168</c:v>
                      </c:pt>
                      <c:pt idx="339">
                        <c:v>44169</c:v>
                      </c:pt>
                      <c:pt idx="340">
                        <c:v>44170</c:v>
                      </c:pt>
                      <c:pt idx="341">
                        <c:v>44171</c:v>
                      </c:pt>
                      <c:pt idx="342">
                        <c:v>44172</c:v>
                      </c:pt>
                      <c:pt idx="343">
                        <c:v>44173</c:v>
                      </c:pt>
                      <c:pt idx="344">
                        <c:v>44174</c:v>
                      </c:pt>
                      <c:pt idx="345">
                        <c:v>44175</c:v>
                      </c:pt>
                      <c:pt idx="346">
                        <c:v>44176</c:v>
                      </c:pt>
                      <c:pt idx="347">
                        <c:v>44177</c:v>
                      </c:pt>
                      <c:pt idx="348">
                        <c:v>44178</c:v>
                      </c:pt>
                      <c:pt idx="349">
                        <c:v>44179</c:v>
                      </c:pt>
                      <c:pt idx="350">
                        <c:v>44180</c:v>
                      </c:pt>
                      <c:pt idx="351">
                        <c:v>44181</c:v>
                      </c:pt>
                      <c:pt idx="352">
                        <c:v>44182</c:v>
                      </c:pt>
                      <c:pt idx="353">
                        <c:v>44183</c:v>
                      </c:pt>
                      <c:pt idx="354">
                        <c:v>44184</c:v>
                      </c:pt>
                      <c:pt idx="355">
                        <c:v>44185</c:v>
                      </c:pt>
                      <c:pt idx="356">
                        <c:v>44186</c:v>
                      </c:pt>
                      <c:pt idx="357">
                        <c:v>44187</c:v>
                      </c:pt>
                      <c:pt idx="358">
                        <c:v>44188</c:v>
                      </c:pt>
                      <c:pt idx="359">
                        <c:v>44189</c:v>
                      </c:pt>
                      <c:pt idx="360">
                        <c:v>44190</c:v>
                      </c:pt>
                      <c:pt idx="361">
                        <c:v>44191</c:v>
                      </c:pt>
                      <c:pt idx="362">
                        <c:v>44192</c:v>
                      </c:pt>
                      <c:pt idx="363">
                        <c:v>44193</c:v>
                      </c:pt>
                      <c:pt idx="364">
                        <c:v>44194</c:v>
                      </c:pt>
                      <c:pt idx="365">
                        <c:v>44195</c:v>
                      </c:pt>
                      <c:pt idx="366">
                        <c:v>44196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DATA2!$BA$5:$BA$371</c15:sqref>
                        </c15:formulaRef>
                      </c:ext>
                    </c:extLst>
                    <c:numCache>
                      <c:formatCode>General</c:formatCode>
                      <c:ptCount val="367"/>
                      <c:pt idx="2" formatCode="0.000">
                        <c:v>0</c:v>
                      </c:pt>
                      <c:pt idx="3" formatCode="0.000">
                        <c:v>0</c:v>
                      </c:pt>
                      <c:pt idx="4" formatCode="0.000">
                        <c:v>0</c:v>
                      </c:pt>
                      <c:pt idx="5" formatCode="0.000">
                        <c:v>0</c:v>
                      </c:pt>
                      <c:pt idx="6" formatCode="0.000">
                        <c:v>0</c:v>
                      </c:pt>
                      <c:pt idx="7" formatCode="0.000">
                        <c:v>0</c:v>
                      </c:pt>
                      <c:pt idx="8" formatCode="0.000">
                        <c:v>0</c:v>
                      </c:pt>
                      <c:pt idx="9" formatCode="0.000">
                        <c:v>0</c:v>
                      </c:pt>
                      <c:pt idx="10" formatCode="0.000">
                        <c:v>0</c:v>
                      </c:pt>
                      <c:pt idx="11" formatCode="0.000">
                        <c:v>0</c:v>
                      </c:pt>
                      <c:pt idx="12" formatCode="0.000">
                        <c:v>0</c:v>
                      </c:pt>
                      <c:pt idx="13" formatCode="0.000">
                        <c:v>0</c:v>
                      </c:pt>
                      <c:pt idx="14" formatCode="0.000">
                        <c:v>0</c:v>
                      </c:pt>
                      <c:pt idx="15" formatCode="0.000">
                        <c:v>0</c:v>
                      </c:pt>
                      <c:pt idx="16" formatCode="0.000">
                        <c:v>0</c:v>
                      </c:pt>
                      <c:pt idx="17" formatCode="0.000">
                        <c:v>0</c:v>
                      </c:pt>
                      <c:pt idx="18" formatCode="0.000">
                        <c:v>0</c:v>
                      </c:pt>
                      <c:pt idx="19" formatCode="0.000">
                        <c:v>0</c:v>
                      </c:pt>
                      <c:pt idx="20" formatCode="0.000">
                        <c:v>0</c:v>
                      </c:pt>
                      <c:pt idx="21" formatCode="0.000">
                        <c:v>0</c:v>
                      </c:pt>
                      <c:pt idx="22" formatCode="0.000">
                        <c:v>0</c:v>
                      </c:pt>
                      <c:pt idx="23" formatCode="0.000">
                        <c:v>0</c:v>
                      </c:pt>
                      <c:pt idx="24" formatCode="0.000">
                        <c:v>0</c:v>
                      </c:pt>
                      <c:pt idx="25" formatCode="0.000">
                        <c:v>0</c:v>
                      </c:pt>
                      <c:pt idx="26" formatCode="0.000">
                        <c:v>0</c:v>
                      </c:pt>
                      <c:pt idx="27" formatCode="0.000">
                        <c:v>0</c:v>
                      </c:pt>
                      <c:pt idx="28" formatCode="0.000">
                        <c:v>0</c:v>
                      </c:pt>
                      <c:pt idx="29" formatCode="0.000">
                        <c:v>0</c:v>
                      </c:pt>
                      <c:pt idx="30" formatCode="0.000">
                        <c:v>0</c:v>
                      </c:pt>
                      <c:pt idx="31" formatCode="0.000">
                        <c:v>0</c:v>
                      </c:pt>
                      <c:pt idx="32" formatCode="0.000">
                        <c:v>0.66666666666666663</c:v>
                      </c:pt>
                      <c:pt idx="33" formatCode="0.000">
                        <c:v>0.66666666666666663</c:v>
                      </c:pt>
                      <c:pt idx="34" formatCode="0.000">
                        <c:v>0.66666666666666663</c:v>
                      </c:pt>
                      <c:pt idx="35" formatCode="0.000">
                        <c:v>0</c:v>
                      </c:pt>
                      <c:pt idx="36" formatCode="0.000">
                        <c:v>0.33333333333333331</c:v>
                      </c:pt>
                      <c:pt idx="37" formatCode="0.000">
                        <c:v>0.33333333333333331</c:v>
                      </c:pt>
                      <c:pt idx="38" formatCode="0.000">
                        <c:v>0.66666666666666663</c:v>
                      </c:pt>
                      <c:pt idx="39" formatCode="0.000">
                        <c:v>0.33333333333333331</c:v>
                      </c:pt>
                      <c:pt idx="40" formatCode="0.000">
                        <c:v>0.33333333333333331</c:v>
                      </c:pt>
                      <c:pt idx="41" formatCode="0.000">
                        <c:v>1.3333333333333333</c:v>
                      </c:pt>
                      <c:pt idx="42" formatCode="0.000">
                        <c:v>1.6666666666666667</c:v>
                      </c:pt>
                      <c:pt idx="43" formatCode="0.000">
                        <c:v>1.6666666666666667</c:v>
                      </c:pt>
                      <c:pt idx="44" formatCode="0.000">
                        <c:v>0.66666666666666663</c:v>
                      </c:pt>
                      <c:pt idx="45" formatCode="0.000">
                        <c:v>0.33333333333333331</c:v>
                      </c:pt>
                      <c:pt idx="46" formatCode="0.000">
                        <c:v>0.33333333333333331</c:v>
                      </c:pt>
                      <c:pt idx="47" formatCode="0.000">
                        <c:v>0</c:v>
                      </c:pt>
                      <c:pt idx="48" formatCode="0.000">
                        <c:v>0</c:v>
                      </c:pt>
                      <c:pt idx="49" formatCode="0.000">
                        <c:v>0</c:v>
                      </c:pt>
                      <c:pt idx="50" formatCode="0.000">
                        <c:v>0</c:v>
                      </c:pt>
                      <c:pt idx="51" formatCode="0.000">
                        <c:v>0</c:v>
                      </c:pt>
                      <c:pt idx="52" formatCode="0.000">
                        <c:v>0</c:v>
                      </c:pt>
                      <c:pt idx="53" formatCode="0.000">
                        <c:v>0</c:v>
                      </c:pt>
                      <c:pt idx="54" formatCode="0.000">
                        <c:v>0.33333333333333331</c:v>
                      </c:pt>
                      <c:pt idx="55" formatCode="0.000">
                        <c:v>0.33333333333333331</c:v>
                      </c:pt>
                      <c:pt idx="56" formatCode="0.000">
                        <c:v>0.33333333333333331</c:v>
                      </c:pt>
                      <c:pt idx="57" formatCode="0.000">
                        <c:v>0.66666666666666663</c:v>
                      </c:pt>
                      <c:pt idx="58" formatCode="0.000">
                        <c:v>2.3333333333333335</c:v>
                      </c:pt>
                      <c:pt idx="59" formatCode="0.000">
                        <c:v>3.6666666666666665</c:v>
                      </c:pt>
                      <c:pt idx="60" formatCode="0.000">
                        <c:v>5.666666666666667</c:v>
                      </c:pt>
                      <c:pt idx="61" formatCode="0.000">
                        <c:v>8</c:v>
                      </c:pt>
                      <c:pt idx="62" formatCode="0.000">
                        <c:v>8.3333333333333339</c:v>
                      </c:pt>
                      <c:pt idx="63" formatCode="0.000">
                        <c:v>13</c:v>
                      </c:pt>
                      <c:pt idx="64" formatCode="0.000">
                        <c:v>22.333333333333332</c:v>
                      </c:pt>
                      <c:pt idx="65" formatCode="0.000">
                        <c:v>39</c:v>
                      </c:pt>
                      <c:pt idx="66" formatCode="0.000">
                        <c:v>50.333333333333336</c:v>
                      </c:pt>
                      <c:pt idx="67" formatCode="0.000">
                        <c:v>54</c:v>
                      </c:pt>
                      <c:pt idx="68" formatCode="0.000">
                        <c:v>62.666666666666664</c:v>
                      </c:pt>
                      <c:pt idx="69" formatCode="0.000">
                        <c:v>64</c:v>
                      </c:pt>
                      <c:pt idx="70" formatCode="0.000">
                        <c:v>66</c:v>
                      </c:pt>
                      <c:pt idx="71" formatCode="0.000">
                        <c:v>88.333333333333329</c:v>
                      </c:pt>
                      <c:pt idx="72" formatCode="0.000">
                        <c:v>154.66666666666666</c:v>
                      </c:pt>
                      <c:pt idx="73" formatCode="0.000">
                        <c:v>271</c:v>
                      </c:pt>
                      <c:pt idx="74" formatCode="0.000">
                        <c:v>383</c:v>
                      </c:pt>
                      <c:pt idx="75" formatCode="0.000">
                        <c:v>456</c:v>
                      </c:pt>
                      <c:pt idx="76" formatCode="0.000">
                        <c:v>441</c:v>
                      </c:pt>
                      <c:pt idx="77" formatCode="0.000">
                        <c:v>427</c:v>
                      </c:pt>
                      <c:pt idx="78" formatCode="0.000">
                        <c:v>471.33333333333331</c:v>
                      </c:pt>
                      <c:pt idx="79" formatCode="0.000">
                        <c:v>607.33333333333337</c:v>
                      </c:pt>
                      <c:pt idx="80" formatCode="0.000">
                        <c:v>793</c:v>
                      </c:pt>
                      <c:pt idx="81" formatCode="0.000">
                        <c:v>941</c:v>
                      </c:pt>
                      <c:pt idx="82" formatCode="0.000">
                        <c:v>1103</c:v>
                      </c:pt>
                      <c:pt idx="83" formatCode="0.000">
                        <c:v>1169.3333333333333</c:v>
                      </c:pt>
                      <c:pt idx="84" formatCode="0.000">
                        <c:v>1277</c:v>
                      </c:pt>
                      <c:pt idx="85" formatCode="0.000">
                        <c:v>1638</c:v>
                      </c:pt>
                      <c:pt idx="86" formatCode="0.000">
                        <c:v>2030.3333333333333</c:v>
                      </c:pt>
                      <c:pt idx="87" formatCode="0.000">
                        <c:v>2468.3333333333335</c:v>
                      </c:pt>
                      <c:pt idx="88" formatCode="0.000">
                        <c:v>2718</c:v>
                      </c:pt>
                      <c:pt idx="89" formatCode="0.000">
                        <c:v>2992</c:v>
                      </c:pt>
                      <c:pt idx="90" formatCode="0.000">
                        <c:v>3035.3333333333335</c:v>
                      </c:pt>
                      <c:pt idx="91" formatCode="0.000">
                        <c:v>2959</c:v>
                      </c:pt>
                      <c:pt idx="92" formatCode="0.000">
                        <c:v>3317.6666666666665</c:v>
                      </c:pt>
                      <c:pt idx="93" formatCode="0.000">
                        <c:v>3881.6666666666665</c:v>
                      </c:pt>
                      <c:pt idx="94" formatCode="0.000">
                        <c:v>4566.666666666667</c:v>
                      </c:pt>
                      <c:pt idx="95" formatCode="0.000">
                        <c:v>4765</c:v>
                      </c:pt>
                      <c:pt idx="96" formatCode="0.000">
                        <c:v>4897.333333333333</c:v>
                      </c:pt>
                      <c:pt idx="97" formatCode="0.000">
                        <c:v>4599.666666666667</c:v>
                      </c:pt>
                      <c:pt idx="98" formatCode="0.000">
                        <c:v>4174.333333333333</c:v>
                      </c:pt>
                      <c:pt idx="99" formatCode="0.000">
                        <c:v>4298</c:v>
                      </c:pt>
                      <c:pt idx="100" formatCode="0.000">
                        <c:v>4774.666666666667</c:v>
                      </c:pt>
                      <c:pt idx="101" formatCode="0.000">
                        <c:v>5287.666666666667</c:v>
                      </c:pt>
                      <c:pt idx="102" formatCode="0.000">
                        <c:v>5146.333333333333</c:v>
                      </c:pt>
                      <c:pt idx="103" formatCode="0.000">
                        <c:v>4767.333333333333</c:v>
                      </c:pt>
                      <c:pt idx="104" formatCode="0.000">
                        <c:v>4250</c:v>
                      </c:pt>
                      <c:pt idx="105" formatCode="0.000">
                        <c:v>3793.6666666666665</c:v>
                      </c:pt>
                      <c:pt idx="106" formatCode="0.000">
                        <c:v>3748.6666666666665</c:v>
                      </c:pt>
                      <c:pt idx="107" formatCode="0.000">
                        <c:v>3997.6666666666665</c:v>
                      </c:pt>
                      <c:pt idx="108" formatCode="0.000">
                        <c:v>4523</c:v>
                      </c:pt>
                      <c:pt idx="109" formatCode="0.000">
                        <c:v>4894.333333333333</c:v>
                      </c:pt>
                      <c:pt idx="110" formatCode="0.000">
                        <c:v>5104.333333333333</c:v>
                      </c:pt>
                      <c:pt idx="111" formatCode="0.000">
                        <c:v>4989.666666666667</c:v>
                      </c:pt>
                      <c:pt idx="112" formatCode="0.000">
                        <c:v>4510</c:v>
                      </c:pt>
                      <c:pt idx="113" formatCode="0.000">
                        <c:v>4476</c:v>
                      </c:pt>
                      <c:pt idx="114" formatCode="0.000">
                        <c:v>4489</c:v>
                      </c:pt>
                      <c:pt idx="115" formatCode="0.000">
                        <c:v>5033.666666666667</c:v>
                      </c:pt>
                      <c:pt idx="116" formatCode="0.000">
                        <c:v>5135</c:v>
                      </c:pt>
                      <c:pt idx="117" formatCode="0.000">
                        <c:v>5205</c:v>
                      </c:pt>
                      <c:pt idx="118" formatCode="0.000">
                        <c:v>4625.333333333333</c:v>
                      </c:pt>
                      <c:pt idx="119" formatCode="0.000">
                        <c:v>4063.6666666666665</c:v>
                      </c:pt>
                      <c:pt idx="120" formatCode="0.000">
                        <c:v>3975.6666666666665</c:v>
                      </c:pt>
                      <c:pt idx="121" formatCode="0.000">
                        <c:v>4302.666666666667</c:v>
                      </c:pt>
                      <c:pt idx="122" formatCode="0.000">
                        <c:v>4959</c:v>
                      </c:pt>
                      <c:pt idx="123" formatCode="0.000">
                        <c:v>5045.666666666667</c:v>
                      </c:pt>
                      <c:pt idx="124" formatCode="0.000">
                        <c:v>5048.333333333333</c:v>
                      </c:pt>
                      <c:pt idx="125" formatCode="0.000">
                        <c:v>4310.666666666667</c:v>
                      </c:pt>
                      <c:pt idx="126" formatCode="0.000">
                        <c:v>3649.3333333333335</c:v>
                      </c:pt>
                      <c:pt idx="127" formatCode="0.000">
                        <c:v>3200</c:v>
                      </c:pt>
                      <c:pt idx="128" formatCode="0.000">
                        <c:v>3351</c:v>
                      </c:pt>
                      <c:pt idx="129" formatCode="0.000">
                        <c:v>3632.6666666666665</c:v>
                      </c:pt>
                      <c:pt idx="130" formatCode="0.000">
                        <c:v>3758.6666666666665</c:v>
                      </c:pt>
                      <c:pt idx="131" formatCode="0.000">
                        <c:v>3552.3333333333335</c:v>
                      </c:pt>
                      <c:pt idx="132" formatCode="0.000">
                        <c:v>2995.6666666666665</c:v>
                      </c:pt>
                      <c:pt idx="133" formatCode="0.000">
                        <c:v>2516.3333333333335</c:v>
                      </c:pt>
                      <c:pt idx="134" formatCode="0.000">
                        <c:v>2690.6666666666665</c:v>
                      </c:pt>
                      <c:pt idx="135" formatCode="0.000">
                        <c:v>3105.6666666666665</c:v>
                      </c:pt>
                      <c:pt idx="136" formatCode="0.000">
                        <c:v>3431.6666666666665</c:v>
                      </c:pt>
                      <c:pt idx="137" formatCode="0.000">
                        <c:v>3112.3333333333335</c:v>
                      </c:pt>
                      <c:pt idx="138" formatCode="0.000">
                        <c:v>2820.3333333333335</c:v>
                      </c:pt>
                      <c:pt idx="139" formatCode="0.000">
                        <c:v>2411</c:v>
                      </c:pt>
                      <c:pt idx="140" formatCode="0.000">
                        <c:v>2147.6666666666665</c:v>
                      </c:pt>
                      <c:pt idx="141" formatCode="0.000">
                        <c:v>2168.6666666666665</c:v>
                      </c:pt>
                      <c:pt idx="142" formatCode="0.000">
                        <c:v>1475.6666666666667</c:v>
                      </c:pt>
                      <c:pt idx="143" formatCode="0.000">
                        <c:v>1769</c:v>
                      </c:pt>
                      <c:pt idx="144" formatCode="0.000">
                        <c:v>1764</c:v>
                      </c:pt>
                      <c:pt idx="145" formatCode="0.000">
                        <c:v>2451.3333333333335</c:v>
                      </c:pt>
                      <c:pt idx="146" formatCode="0.000">
                        <c:v>2054.3333333333335</c:v>
                      </c:pt>
                      <c:pt idx="147" formatCode="0.000">
                        <c:v>1651</c:v>
                      </c:pt>
                      <c:pt idx="148" formatCode="0.000">
                        <c:v>1505</c:v>
                      </c:pt>
                      <c:pt idx="149" formatCode="0.000">
                        <c:v>1553.3333333333333</c:v>
                      </c:pt>
                      <c:pt idx="150" formatCode="0.000">
                        <c:v>1710.3333333333333</c:v>
                      </c:pt>
                      <c:pt idx="151" formatCode="0.000">
                        <c:v>1755.6666666666667</c:v>
                      </c:pt>
                      <c:pt idx="152" formatCode="0.000">
                        <c:v>1707.3333333333333</c:v>
                      </c:pt>
                      <c:pt idx="153" formatCode="0.000">
                        <c:v>1470.6666666666667</c:v>
                      </c:pt>
                      <c:pt idx="154" formatCode="0.000">
                        <c:v>1243.6666666666667</c:v>
                      </c:pt>
                      <c:pt idx="155" formatCode="0.000">
                        <c:v>1215</c:v>
                      </c:pt>
                      <c:pt idx="156" formatCode="0.000">
                        <c:v>1334.6666666666667</c:v>
                      </c:pt>
                      <c:pt idx="157" formatCode="0.000">
                        <c:v>1427</c:v>
                      </c:pt>
                      <c:pt idx="158" formatCode="0.000">
                        <c:v>1361</c:v>
                      </c:pt>
                      <c:pt idx="159" formatCode="0.000">
                        <c:v>1239.6666666666667</c:v>
                      </c:pt>
                      <c:pt idx="160" formatCode="0.000">
                        <c:v>1054.6666666666667</c:v>
                      </c:pt>
                      <c:pt idx="161" formatCode="0.000">
                        <c:v>880.66666666666663</c:v>
                      </c:pt>
                      <c:pt idx="162" formatCode="0.000">
                        <c:v>873.66666666666663</c:v>
                      </c:pt>
                      <c:pt idx="163" formatCode="0.000">
                        <c:v>992.66666666666663</c:v>
                      </c:pt>
                      <c:pt idx="164" formatCode="0.000">
                        <c:v>1152</c:v>
                      </c:pt>
                      <c:pt idx="165" formatCode="0.000">
                        <c:v>1124.6666666666667</c:v>
                      </c:pt>
                      <c:pt idx="166" formatCode="0.000">
                        <c:v>1089.3333333333333</c:v>
                      </c:pt>
                      <c:pt idx="167" formatCode="0.000">
                        <c:v>986.33333333333337</c:v>
                      </c:pt>
                      <c:pt idx="168" formatCode="0.000">
                        <c:v>921.33333333333337</c:v>
                      </c:pt>
                      <c:pt idx="169" formatCode="0.000">
                        <c:v>918.33333333333337</c:v>
                      </c:pt>
                      <c:pt idx="170" formatCode="0.000">
                        <c:v>989</c:v>
                      </c:pt>
                      <c:pt idx="171" formatCode="0.000">
                        <c:v>1052.6666666666667</c:v>
                      </c:pt>
                      <c:pt idx="172" formatCode="0.000">
                        <c:v>1047.3333333333333</c:v>
                      </c:pt>
                      <c:pt idx="173" formatCode="0.000">
                        <c:v>1008.6666666666666</c:v>
                      </c:pt>
                      <c:pt idx="174" formatCode="0.000">
                        <c:v>900</c:v>
                      </c:pt>
                      <c:pt idx="175" formatCode="0.000">
                        <c:v>770.66666666666663</c:v>
                      </c:pt>
                      <c:pt idx="176" formatCode="0.000">
                        <c:v>740.66666666666663</c:v>
                      </c:pt>
                      <c:pt idx="177" formatCode="0.000">
                        <c:v>807</c:v>
                      </c:pt>
                      <c:pt idx="178" formatCode="0.000">
                        <c:v>853.33333333333337</c:v>
                      </c:pt>
                      <c:pt idx="179" formatCode="0.000">
                        <c:v>795</c:v>
                      </c:pt>
                      <c:pt idx="180" formatCode="0.000">
                        <c:v>723.33333333333337</c:v>
                      </c:pt>
                      <c:pt idx="181" formatCode="0.000">
                        <c:v>680.33333333333337</c:v>
                      </c:pt>
                      <c:pt idx="182" formatCode="0.000">
                        <c:v>588.66666666666663</c:v>
                      </c:pt>
                      <c:pt idx="183" formatCode="0.000">
                        <c:v>608.33333333333337</c:v>
                      </c:pt>
                      <c:pt idx="184" formatCode="0.000">
                        <c:v>597.66666666666663</c:v>
                      </c:pt>
                      <c:pt idx="185" formatCode="0.000">
                        <c:v>449</c:v>
                      </c:pt>
                      <c:pt idx="186" formatCode="0.000">
                        <c:v>406.33333333333331</c:v>
                      </c:pt>
                      <c:pt idx="187" formatCode="0.000">
                        <c:v>393.66666666666669</c:v>
                      </c:pt>
                      <c:pt idx="188" formatCode="0.000">
                        <c:v>527.33333333333337</c:v>
                      </c:pt>
                      <c:pt idx="189" formatCode="0.000">
                        <c:v>511.66666666666669</c:v>
                      </c:pt>
                      <c:pt idx="190" formatCode="0.000">
                        <c:v>553.33333333333337</c:v>
                      </c:pt>
                      <c:pt idx="191" formatCode="0.000">
                        <c:v>618.66666666666663</c:v>
                      </c:pt>
                      <c:pt idx="192" formatCode="0.000">
                        <c:v>664.66666666666663</c:v>
                      </c:pt>
                      <c:pt idx="193" formatCode="0.000">
                        <c:v>668.33333333333337</c:v>
                      </c:pt>
                      <c:pt idx="194" formatCode="0.000">
                        <c:v>657.66666666666663</c:v>
                      </c:pt>
                      <c:pt idx="195" formatCode="0.000">
                        <c:v>574</c:v>
                      </c:pt>
                      <c:pt idx="196" formatCode="0.000">
                        <c:v>456</c:v>
                      </c:pt>
                      <c:pt idx="197" formatCode="0.000">
                        <c:v>509.66666666666669</c:v>
                      </c:pt>
                      <c:pt idx="198" formatCode="0.000">
                        <c:v>590.66666666666663</c:v>
                      </c:pt>
                      <c:pt idx="199" formatCode="0.000">
                        <c:v>727.66666666666663</c:v>
                      </c:pt>
                      <c:pt idx="200" formatCode="0.000">
                        <c:v>720.33333333333337</c:v>
                      </c:pt>
                      <c:pt idx="201" formatCode="0.000">
                        <c:v>681.66666666666663</c:v>
                      </c:pt>
                      <c:pt idx="202" formatCode="0.000">
                        <c:v>588.66666666666663</c:v>
                      </c:pt>
                      <c:pt idx="203" formatCode="0.000">
                        <c:v>491.66666666666669</c:v>
                      </c:pt>
                      <c:pt idx="204" formatCode="0.000">
                        <c:v>566.33333333333337</c:v>
                      </c:pt>
                      <c:pt idx="205" formatCode="0.000">
                        <c:v>652.33333333333337</c:v>
                      </c:pt>
                      <c:pt idx="206" formatCode="0.000">
                        <c:v>772.33333333333337</c:v>
                      </c:pt>
                      <c:pt idx="207" formatCode="0.000">
                        <c:v>751.66666666666663</c:v>
                      </c:pt>
                      <c:pt idx="208" formatCode="0.000">
                        <c:v>723.66666666666663</c:v>
                      </c:pt>
                      <c:pt idx="209" formatCode="0.000">
                        <c:v>606.33333333333337</c:v>
                      </c:pt>
                      <c:pt idx="210" formatCode="0.000">
                        <c:v>486.33333333333331</c:v>
                      </c:pt>
                      <c:pt idx="211" formatCode="0.000">
                        <c:v>287.33333333333331</c:v>
                      </c:pt>
                      <c:pt idx="212" formatCode="0.000">
                        <c:v>401.33333333333331</c:v>
                      </c:pt>
                      <c:pt idx="213" formatCode="0.000">
                        <c:v>559.66666666666663</c:v>
                      </c:pt>
                      <c:pt idx="214" formatCode="0.000">
                        <c:v>829.66666666666663</c:v>
                      </c:pt>
                      <c:pt idx="215" formatCode="0.000">
                        <c:v>832.33333333333337</c:v>
                      </c:pt>
                      <c:pt idx="216" formatCode="0.000">
                        <c:v>798</c:v>
                      </c:pt>
                      <c:pt idx="217" formatCode="0.000">
                        <c:v>814</c:v>
                      </c:pt>
                      <c:pt idx="218" formatCode="0.000">
                        <c:v>780.33333333333337</c:v>
                      </c:pt>
                      <c:pt idx="219" formatCode="0.000">
                        <c:v>829.66666666666663</c:v>
                      </c:pt>
                      <c:pt idx="220" formatCode="0.000">
                        <c:v>837</c:v>
                      </c:pt>
                      <c:pt idx="221" formatCode="0.000">
                        <c:v>904</c:v>
                      </c:pt>
                      <c:pt idx="222" formatCode="0.000">
                        <c:v>859.66666666666663</c:v>
                      </c:pt>
                      <c:pt idx="223" formatCode="0.000">
                        <c:v>897</c:v>
                      </c:pt>
                      <c:pt idx="224" formatCode="0.000">
                        <c:v>878.66666666666663</c:v>
                      </c:pt>
                      <c:pt idx="225" formatCode="0.000">
                        <c:v>1008.6666666666666</c:v>
                      </c:pt>
                      <c:pt idx="226" formatCode="0.000">
                        <c:v>991</c:v>
                      </c:pt>
                      <c:pt idx="227" formatCode="0.000">
                        <c:v>1095.3333333333333</c:v>
                      </c:pt>
                      <c:pt idx="228" formatCode="0.000">
                        <c:v>1192.6666666666667</c:v>
                      </c:pt>
                      <c:pt idx="229" formatCode="0.000">
                        <c:v>1215.3333333333333</c:v>
                      </c:pt>
                      <c:pt idx="230" formatCode="0.000">
                        <c:v>1185.6666666666667</c:v>
                      </c:pt>
                      <c:pt idx="231" formatCode="0.000">
                        <c:v>943.33333333333337</c:v>
                      </c:pt>
                      <c:pt idx="232" formatCode="0.000">
                        <c:v>947.33333333333337</c:v>
                      </c:pt>
                      <c:pt idx="233" formatCode="0.000">
                        <c:v>871.33333333333337</c:v>
                      </c:pt>
                      <c:pt idx="234" formatCode="0.000">
                        <c:v>1027.6666666666667</c:v>
                      </c:pt>
                      <c:pt idx="235" formatCode="0.000">
                        <c:v>1009</c:v>
                      </c:pt>
                      <c:pt idx="236" formatCode="0.000">
                        <c:v>1167.6666666666667</c:v>
                      </c:pt>
                      <c:pt idx="237" formatCode="0.000">
                        <c:v>1120.6666666666667</c:v>
                      </c:pt>
                      <c:pt idx="238" formatCode="0.000">
                        <c:v>1100.3333333333333</c:v>
                      </c:pt>
                      <c:pt idx="239" formatCode="0.000">
                        <c:v>1065.6666666666667</c:v>
                      </c:pt>
                      <c:pt idx="240" formatCode="0.000">
                        <c:v>1068</c:v>
                      </c:pt>
                      <c:pt idx="241" formatCode="0.000">
                        <c:v>1251.3333333333333</c:v>
                      </c:pt>
                      <c:pt idx="242" formatCode="0.000">
                        <c:v>1282</c:v>
                      </c:pt>
                      <c:pt idx="243" formatCode="0.000">
                        <c:v>1302</c:v>
                      </c:pt>
                      <c:pt idx="244" formatCode="0.000">
                        <c:v>1366.3333333333333</c:v>
                      </c:pt>
                      <c:pt idx="245" formatCode="0.000">
                        <c:v>1409.6666666666667</c:v>
                      </c:pt>
                      <c:pt idx="246" formatCode="0.000">
                        <c:v>1472</c:v>
                      </c:pt>
                      <c:pt idx="247" formatCode="0.000">
                        <c:v>1403</c:v>
                      </c:pt>
                      <c:pt idx="248" formatCode="0.000">
                        <c:v>1512.6666666666667</c:v>
                      </c:pt>
                      <c:pt idx="249" formatCode="0.000">
                        <c:v>1727.6666666666667</c:v>
                      </c:pt>
                      <c:pt idx="250" formatCode="0.000">
                        <c:v>1829.3333333333333</c:v>
                      </c:pt>
                      <c:pt idx="251" formatCode="0.000">
                        <c:v>2247</c:v>
                      </c:pt>
                      <c:pt idx="252" formatCode="0.000">
                        <c:v>2583</c:v>
                      </c:pt>
                      <c:pt idx="253" formatCode="0.000">
                        <c:v>2798.6666666666665</c:v>
                      </c:pt>
                      <c:pt idx="254" formatCode="0.000">
                        <c:v>2689</c:v>
                      </c:pt>
                      <c:pt idx="255" formatCode="0.000">
                        <c:v>2679.3333333333335</c:v>
                      </c:pt>
                      <c:pt idx="256" formatCode="0.000">
                        <c:v>3039</c:v>
                      </c:pt>
                      <c:pt idx="257" formatCode="0.000">
                        <c:v>3318.3333333333335</c:v>
                      </c:pt>
                      <c:pt idx="258" formatCode="0.000">
                        <c:v>3455.3333333333335</c:v>
                      </c:pt>
                      <c:pt idx="259" formatCode="0.000">
                        <c:v>3149.3333333333335</c:v>
                      </c:pt>
                      <c:pt idx="260" formatCode="0.000">
                        <c:v>3018</c:v>
                      </c:pt>
                      <c:pt idx="261" formatCode="0.000">
                        <c:v>3238.3333333333335</c:v>
                      </c:pt>
                      <c:pt idx="262" formatCode="0.000">
                        <c:v>3496.3333333333335</c:v>
                      </c:pt>
                      <c:pt idx="263" formatCode="0.000">
                        <c:v>3902.6666666666665</c:v>
                      </c:pt>
                      <c:pt idx="264" formatCode="0.000">
                        <c:v>4046.3333333333335</c:v>
                      </c:pt>
                      <c:pt idx="265" formatCode="0.000">
                        <c:v>4214.333333333333</c:v>
                      </c:pt>
                      <c:pt idx="266" formatCode="0.000">
                        <c:v>4229.666666666667</c:v>
                      </c:pt>
                      <c:pt idx="267" formatCode="0.000">
                        <c:v>4397.666666666667</c:v>
                      </c:pt>
                      <c:pt idx="268" formatCode="0.000">
                        <c:v>5157.333333333333</c:v>
                      </c:pt>
                      <c:pt idx="269" formatCode="0.000">
                        <c:v>5912.666666666667</c:v>
                      </c:pt>
                      <c:pt idx="270" formatCode="0.000">
                        <c:v>6561.666666666667</c:v>
                      </c:pt>
                      <c:pt idx="271" formatCode="0.000">
                        <c:v>6516</c:v>
                      </c:pt>
                      <c:pt idx="272" formatCode="0.000">
                        <c:v>6202</c:v>
                      </c:pt>
                      <c:pt idx="273" formatCode="0.000">
                        <c:v>5259</c:v>
                      </c:pt>
                      <c:pt idx="274" formatCode="0.000">
                        <c:v>#N/A</c:v>
                      </c:pt>
                      <c:pt idx="275" formatCode="0.000">
                        <c:v>#N/A</c:v>
                      </c:pt>
                      <c:pt idx="276" formatCode="0.000">
                        <c:v>#N/A</c:v>
                      </c:pt>
                      <c:pt idx="277" formatCode="0.000">
                        <c:v>#N/A</c:v>
                      </c:pt>
                      <c:pt idx="278" formatCode="0.000">
                        <c:v>#N/A</c:v>
                      </c:pt>
                      <c:pt idx="279" formatCode="0.000">
                        <c:v>#N/A</c:v>
                      </c:pt>
                      <c:pt idx="280" formatCode="0.000">
                        <c:v>#N/A</c:v>
                      </c:pt>
                      <c:pt idx="281" formatCode="0.000">
                        <c:v>#N/A</c:v>
                      </c:pt>
                      <c:pt idx="282" formatCode="0.000">
                        <c:v>#N/A</c:v>
                      </c:pt>
                      <c:pt idx="283" formatCode="0.000">
                        <c:v>#N/A</c:v>
                      </c:pt>
                      <c:pt idx="284" formatCode="0.000">
                        <c:v>#N/A</c:v>
                      </c:pt>
                      <c:pt idx="285" formatCode="0.000">
                        <c:v>#N/A</c:v>
                      </c:pt>
                      <c:pt idx="286" formatCode="0.000">
                        <c:v>#N/A</c:v>
                      </c:pt>
                      <c:pt idx="287" formatCode="0.000">
                        <c:v>#N/A</c:v>
                      </c:pt>
                      <c:pt idx="288" formatCode="0.000">
                        <c:v>#N/A</c:v>
                      </c:pt>
                      <c:pt idx="289" formatCode="0.000">
                        <c:v>#N/A</c:v>
                      </c:pt>
                      <c:pt idx="290" formatCode="0.000">
                        <c:v>#N/A</c:v>
                      </c:pt>
                      <c:pt idx="291" formatCode="0.000">
                        <c:v>#N/A</c:v>
                      </c:pt>
                      <c:pt idx="292" formatCode="0.000">
                        <c:v>#N/A</c:v>
                      </c:pt>
                      <c:pt idx="293" formatCode="0.000">
                        <c:v>#N/A</c:v>
                      </c:pt>
                      <c:pt idx="294" formatCode="0.000">
                        <c:v>#N/A</c:v>
                      </c:pt>
                      <c:pt idx="295" formatCode="0.000">
                        <c:v>#N/A</c:v>
                      </c:pt>
                      <c:pt idx="296" formatCode="0.000">
                        <c:v>#N/A</c:v>
                      </c:pt>
                      <c:pt idx="297" formatCode="0.000">
                        <c:v>#N/A</c:v>
                      </c:pt>
                      <c:pt idx="298" formatCode="0.000">
                        <c:v>#N/A</c:v>
                      </c:pt>
                      <c:pt idx="299" formatCode="0.000">
                        <c:v>#N/A</c:v>
                      </c:pt>
                      <c:pt idx="300" formatCode="0.000">
                        <c:v>#N/A</c:v>
                      </c:pt>
                      <c:pt idx="301" formatCode="0.000">
                        <c:v>#N/A</c:v>
                      </c:pt>
                      <c:pt idx="302" formatCode="0.000">
                        <c:v>#N/A</c:v>
                      </c:pt>
                      <c:pt idx="303" formatCode="0.000">
                        <c:v>#N/A</c:v>
                      </c:pt>
                      <c:pt idx="304" formatCode="0.000">
                        <c:v>#N/A</c:v>
                      </c:pt>
                      <c:pt idx="305" formatCode="0.000">
                        <c:v>#N/A</c:v>
                      </c:pt>
                      <c:pt idx="306" formatCode="0.000">
                        <c:v>#N/A</c:v>
                      </c:pt>
                      <c:pt idx="307" formatCode="0.000">
                        <c:v>#N/A</c:v>
                      </c:pt>
                      <c:pt idx="308" formatCode="0.000">
                        <c:v>#N/A</c:v>
                      </c:pt>
                      <c:pt idx="309" formatCode="0.000">
                        <c:v>#N/A</c:v>
                      </c:pt>
                      <c:pt idx="310" formatCode="0.000">
                        <c:v>#N/A</c:v>
                      </c:pt>
                      <c:pt idx="311" formatCode="0.000">
                        <c:v>#N/A</c:v>
                      </c:pt>
                      <c:pt idx="312" formatCode="0.000">
                        <c:v>#N/A</c:v>
                      </c:pt>
                      <c:pt idx="313" formatCode="0.000">
                        <c:v>#N/A</c:v>
                      </c:pt>
                      <c:pt idx="314" formatCode="0.000">
                        <c:v>#N/A</c:v>
                      </c:pt>
                      <c:pt idx="315" formatCode="0.000">
                        <c:v>#N/A</c:v>
                      </c:pt>
                      <c:pt idx="316" formatCode="0.000">
                        <c:v>#N/A</c:v>
                      </c:pt>
                      <c:pt idx="317" formatCode="0.000">
                        <c:v>#N/A</c:v>
                      </c:pt>
                      <c:pt idx="318" formatCode="0.000">
                        <c:v>#N/A</c:v>
                      </c:pt>
                      <c:pt idx="319" formatCode="0.000">
                        <c:v>#N/A</c:v>
                      </c:pt>
                      <c:pt idx="320" formatCode="0.000">
                        <c:v>#N/A</c:v>
                      </c:pt>
                      <c:pt idx="321" formatCode="0.000">
                        <c:v>#N/A</c:v>
                      </c:pt>
                      <c:pt idx="322" formatCode="0.000">
                        <c:v>#N/A</c:v>
                      </c:pt>
                      <c:pt idx="323" formatCode="0.000">
                        <c:v>#N/A</c:v>
                      </c:pt>
                      <c:pt idx="324" formatCode="0.000">
                        <c:v>#N/A</c:v>
                      </c:pt>
                      <c:pt idx="325" formatCode="0.000">
                        <c:v>#N/A</c:v>
                      </c:pt>
                      <c:pt idx="326" formatCode="0.000">
                        <c:v>#N/A</c:v>
                      </c:pt>
                      <c:pt idx="327" formatCode="0.000">
                        <c:v>#N/A</c:v>
                      </c:pt>
                      <c:pt idx="328" formatCode="0.000">
                        <c:v>#N/A</c:v>
                      </c:pt>
                      <c:pt idx="329" formatCode="0.000">
                        <c:v>#N/A</c:v>
                      </c:pt>
                      <c:pt idx="330" formatCode="0.000">
                        <c:v>#N/A</c:v>
                      </c:pt>
                      <c:pt idx="331" formatCode="0.000">
                        <c:v>#N/A</c:v>
                      </c:pt>
                      <c:pt idx="332" formatCode="0.000">
                        <c:v>#N/A</c:v>
                      </c:pt>
                      <c:pt idx="333" formatCode="0.000">
                        <c:v>#N/A</c:v>
                      </c:pt>
                      <c:pt idx="334" formatCode="0.000">
                        <c:v>#N/A</c:v>
                      </c:pt>
                      <c:pt idx="335" formatCode="0.000">
                        <c:v>#N/A</c:v>
                      </c:pt>
                      <c:pt idx="336" formatCode="0.000">
                        <c:v>#N/A</c:v>
                      </c:pt>
                      <c:pt idx="337" formatCode="0.000">
                        <c:v>#N/A</c:v>
                      </c:pt>
                      <c:pt idx="338" formatCode="0.000">
                        <c:v>#N/A</c:v>
                      </c:pt>
                      <c:pt idx="339" formatCode="0.000">
                        <c:v>#N/A</c:v>
                      </c:pt>
                      <c:pt idx="340" formatCode="0.000">
                        <c:v>#N/A</c:v>
                      </c:pt>
                      <c:pt idx="341" formatCode="0.000">
                        <c:v>#N/A</c:v>
                      </c:pt>
                      <c:pt idx="342" formatCode="0.000">
                        <c:v>#N/A</c:v>
                      </c:pt>
                      <c:pt idx="343" formatCode="0.000">
                        <c:v>#N/A</c:v>
                      </c:pt>
                      <c:pt idx="344" formatCode="0.000">
                        <c:v>#N/A</c:v>
                      </c:pt>
                      <c:pt idx="345" formatCode="0.000">
                        <c:v>#N/A</c:v>
                      </c:pt>
                      <c:pt idx="346" formatCode="0.000">
                        <c:v>#N/A</c:v>
                      </c:pt>
                      <c:pt idx="347" formatCode="0.000">
                        <c:v>#N/A</c:v>
                      </c:pt>
                      <c:pt idx="348" formatCode="0.000">
                        <c:v>#N/A</c:v>
                      </c:pt>
                      <c:pt idx="349" formatCode="0.000">
                        <c:v>#N/A</c:v>
                      </c:pt>
                      <c:pt idx="350" formatCode="0.000">
                        <c:v>#N/A</c:v>
                      </c:pt>
                      <c:pt idx="351" formatCode="0.000">
                        <c:v>#N/A</c:v>
                      </c:pt>
                      <c:pt idx="352" formatCode="0.000">
                        <c:v>#N/A</c:v>
                      </c:pt>
                      <c:pt idx="353" formatCode="0.000">
                        <c:v>#N/A</c:v>
                      </c:pt>
                      <c:pt idx="354" formatCode="0.000">
                        <c:v>#N/A</c:v>
                      </c:pt>
                      <c:pt idx="355" formatCode="0.000">
                        <c:v>#N/A</c:v>
                      </c:pt>
                      <c:pt idx="356" formatCode="0.000">
                        <c:v>#N/A</c:v>
                      </c:pt>
                      <c:pt idx="357" formatCode="0.000">
                        <c:v>#N/A</c:v>
                      </c:pt>
                      <c:pt idx="358" formatCode="0.000">
                        <c:v>#N/A</c:v>
                      </c:pt>
                      <c:pt idx="359" formatCode="0.000">
                        <c:v>#N/A</c:v>
                      </c:pt>
                      <c:pt idx="360" formatCode="0.000">
                        <c:v>#N/A</c:v>
                      </c:pt>
                      <c:pt idx="361" formatCode="0.000">
                        <c:v>#N/A</c:v>
                      </c:pt>
                      <c:pt idx="362" formatCode="0.000">
                        <c:v>#N/A</c:v>
                      </c:pt>
                      <c:pt idx="363" formatCode="0.000">
                        <c:v>#N/A</c:v>
                      </c:pt>
                      <c:pt idx="364" formatCode="0.000">
                        <c:v>#N/A</c:v>
                      </c:pt>
                      <c:pt idx="365" formatCode="0.000">
                        <c:v>#N/A</c:v>
                      </c:pt>
                      <c:pt idx="366" formatCode="0.000">
                        <c:v>#N/A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80A-43A9-86A0-0550D6BE8A50}"/>
                  </c:ext>
                </c:extLst>
              </c15:ser>
            </c15:filteredLineSeries>
          </c:ext>
        </c:extLst>
      </c:lineChart>
      <c:dateAx>
        <c:axId val="2085503728"/>
        <c:scaling>
          <c:orientation val="minMax"/>
          <c:max val="44157"/>
          <c:min val="43879"/>
        </c:scaling>
        <c:delete val="0"/>
        <c:axPos val="b"/>
        <c:numFmt formatCode="mmm\-dd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2947792"/>
        <c:crosses val="autoZero"/>
        <c:auto val="1"/>
        <c:lblOffset val="100"/>
        <c:baseTimeUnit val="days"/>
        <c:majorUnit val="22"/>
        <c:majorTimeUnit val="days"/>
        <c:minorUnit val="2"/>
        <c:minorTimeUnit val="days"/>
      </c:dateAx>
      <c:valAx>
        <c:axId val="2082947792"/>
        <c:scaling>
          <c:logBase val="10"/>
          <c:orientation val="minMax"/>
          <c:max val="100000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550372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131155373980416"/>
          <c:y val="0.57793515188961997"/>
          <c:w val="0.11750488107766074"/>
          <c:h val="0.29548601771061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17093399039406E-2"/>
          <c:y val="8.9049971694714625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'RS22'!$A$3:$A$1034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'RS22'!$B$3:$B$1034</c:f>
              <c:numCache>
                <c:formatCode>General</c:formatCode>
                <c:ptCount val="10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A2-4EA3-9657-49BA13899E17}"/>
            </c:ext>
          </c:extLst>
        </c:ser>
        <c:ser>
          <c:idx val="3"/>
          <c:order val="1"/>
          <c:tx>
            <c:v>3/12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'RS22'!$A$3:$A$1034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'RS22'!$G$3:$G$1034</c:f>
              <c:numCache>
                <c:formatCode>General</c:formatCode>
                <c:ptCount val="1032"/>
                <c:pt idx="14" formatCode="0.0">
                  <c:v>13.636393616758401</c:v>
                </c:pt>
                <c:pt idx="15" formatCode="0.0">
                  <c:v>12.268025519434399</c:v>
                </c:pt>
                <c:pt idx="16" formatCode="0.0">
                  <c:v>10.1081946745146</c:v>
                </c:pt>
                <c:pt idx="17" formatCode="0.0">
                  <c:v>9.8397389842215706</c:v>
                </c:pt>
                <c:pt idx="18" formatCode="0.0">
                  <c:v>10.5163173651747</c:v>
                </c:pt>
                <c:pt idx="19" formatCode="0.0">
                  <c:v>11.788627241889399</c:v>
                </c:pt>
                <c:pt idx="20" formatCode="0.0">
                  <c:v>10.098366742645901</c:v>
                </c:pt>
                <c:pt idx="21" formatCode="0.0">
                  <c:v>7.3245589237411899</c:v>
                </c:pt>
                <c:pt idx="22" formatCode="0.0">
                  <c:v>5.44048936725817</c:v>
                </c:pt>
                <c:pt idx="23" formatCode="0.0">
                  <c:v>4.38548764817312</c:v>
                </c:pt>
                <c:pt idx="24" formatCode="0.0">
                  <c:v>2.0217521291914702</c:v>
                </c:pt>
                <c:pt idx="25" formatCode="0.0">
                  <c:v>1.22718240545138</c:v>
                </c:pt>
                <c:pt idx="26" formatCode="0.0">
                  <c:v>-0.94138523733934698</c:v>
                </c:pt>
                <c:pt idx="27" formatCode="0.0">
                  <c:v>1.9405987557718201</c:v>
                </c:pt>
                <c:pt idx="28" formatCode="0.0">
                  <c:v>2.1771217394226401</c:v>
                </c:pt>
                <c:pt idx="29" formatCode="0.0">
                  <c:v>2.90555115504544</c:v>
                </c:pt>
                <c:pt idx="30" formatCode="0.0">
                  <c:v>-0.12356614883021499</c:v>
                </c:pt>
                <c:pt idx="31" formatCode="0.0">
                  <c:v>-0.51775972768932199</c:v>
                </c:pt>
                <c:pt idx="32" formatCode="0.0">
                  <c:v>-0.57976074897946395</c:v>
                </c:pt>
                <c:pt idx="33" formatCode="0.0">
                  <c:v>-9.6321430769734095E-2</c:v>
                </c:pt>
                <c:pt idx="34" formatCode="0.0">
                  <c:v>-0.22283928084511201</c:v>
                </c:pt>
                <c:pt idx="35" formatCode="0.0">
                  <c:v>-0.85115857161158603</c:v>
                </c:pt>
                <c:pt idx="36" formatCode="0.0">
                  <c:v>0.56905393651202996</c:v>
                </c:pt>
                <c:pt idx="37" formatCode="0.0">
                  <c:v>1.8353517478866399</c:v>
                </c:pt>
                <c:pt idx="38" formatCode="0.0">
                  <c:v>4.4347991250737202</c:v>
                </c:pt>
                <c:pt idx="39" formatCode="0.0">
                  <c:v>3.3996243554752601</c:v>
                </c:pt>
                <c:pt idx="40" formatCode="0.0">
                  <c:v>4.9096165068356798</c:v>
                </c:pt>
                <c:pt idx="41" formatCode="0.0">
                  <c:v>6.7770546079633398</c:v>
                </c:pt>
                <c:pt idx="42" formatCode="0.0">
                  <c:v>13.6829915007667</c:v>
                </c:pt>
                <c:pt idx="43" formatCode="0.0">
                  <c:v>17.412070737193002</c:v>
                </c:pt>
                <c:pt idx="44" formatCode="0.0">
                  <c:v>18.228777778317099</c:v>
                </c:pt>
                <c:pt idx="45" formatCode="0.0">
                  <c:v>14.1855295293072</c:v>
                </c:pt>
                <c:pt idx="46" formatCode="0.0">
                  <c:v>10.124985502519101</c:v>
                </c:pt>
                <c:pt idx="47" formatCode="0.0">
                  <c:v>10.169510069789</c:v>
                </c:pt>
                <c:pt idx="48" formatCode="0.0">
                  <c:v>14.8675832674207</c:v>
                </c:pt>
                <c:pt idx="49" formatCode="0.0">
                  <c:v>18.595538394506701</c:v>
                </c:pt>
                <c:pt idx="50" formatCode="0.0">
                  <c:v>19.284779772436199</c:v>
                </c:pt>
                <c:pt idx="51" formatCode="0.0">
                  <c:v>13.0117940441488</c:v>
                </c:pt>
                <c:pt idx="52" formatCode="0.0">
                  <c:v>9.5063244741394204</c:v>
                </c:pt>
                <c:pt idx="53" formatCode="0.0">
                  <c:v>6.2946498739712302</c:v>
                </c:pt>
                <c:pt idx="54" formatCode="0.0">
                  <c:v>2.2298915148385401</c:v>
                </c:pt>
                <c:pt idx="55" formatCode="0.0">
                  <c:v>-0.79897592423131802</c:v>
                </c:pt>
                <c:pt idx="56" formatCode="0.0">
                  <c:v>-2.5425947411180601</c:v>
                </c:pt>
                <c:pt idx="57" formatCode="0.0">
                  <c:v>1.89352684870184</c:v>
                </c:pt>
                <c:pt idx="58" formatCode="0.0">
                  <c:v>5.1619623602116498</c:v>
                </c:pt>
                <c:pt idx="59" formatCode="0.0">
                  <c:v>5.0286255570940996</c:v>
                </c:pt>
                <c:pt idx="60" formatCode="0.0">
                  <c:v>0.450127869948175</c:v>
                </c:pt>
                <c:pt idx="61" formatCode="0.0">
                  <c:v>-2.0330176177319501</c:v>
                </c:pt>
                <c:pt idx="62" formatCode="0.0">
                  <c:v>-3.8811405628575399</c:v>
                </c:pt>
                <c:pt idx="63" formatCode="0.0">
                  <c:v>0.53679548619670503</c:v>
                </c:pt>
                <c:pt idx="64" formatCode="0.0">
                  <c:v>3.1684675161978499</c:v>
                </c:pt>
                <c:pt idx="65" formatCode="0.0">
                  <c:v>6.3873807221907803</c:v>
                </c:pt>
                <c:pt idx="66" formatCode="0.0">
                  <c:v>6.8294016041642402</c:v>
                </c:pt>
                <c:pt idx="67" formatCode="0.0">
                  <c:v>4.5206858369134704</c:v>
                </c:pt>
                <c:pt idx="68" formatCode="0.0">
                  <c:v>4.4352044867239</c:v>
                </c:pt>
                <c:pt idx="69" formatCode="0.0">
                  <c:v>4.0934450540629896</c:v>
                </c:pt>
                <c:pt idx="70" formatCode="0.0">
                  <c:v>5.1840944664614499</c:v>
                </c:pt>
                <c:pt idx="71" formatCode="0.0">
                  <c:v>7.3240227450738402</c:v>
                </c:pt>
                <c:pt idx="72" formatCode="0.0">
                  <c:v>8.3146768286684907</c:v>
                </c:pt>
                <c:pt idx="73" formatCode="0.0">
                  <c:v>8.5862509501581208</c:v>
                </c:pt>
                <c:pt idx="74" formatCode="0.0">
                  <c:v>8.3542383264437596</c:v>
                </c:pt>
                <c:pt idx="75" formatCode="0.0">
                  <c:v>6.8606514562171297</c:v>
                </c:pt>
                <c:pt idx="76" formatCode="0.0">
                  <c:v>5.7428350931849304</c:v>
                </c:pt>
                <c:pt idx="77" formatCode="0.0">
                  <c:v>4.47253872994815</c:v>
                </c:pt>
                <c:pt idx="78" formatCode="0.0">
                  <c:v>5.0316205013426902</c:v>
                </c:pt>
                <c:pt idx="79" formatCode="0.0">
                  <c:v>6.2142817510958199</c:v>
                </c:pt>
                <c:pt idx="80" formatCode="0.0">
                  <c:v>5.5208764153134897</c:v>
                </c:pt>
                <c:pt idx="81" formatCode="0.0">
                  <c:v>3.28107362175475</c:v>
                </c:pt>
                <c:pt idx="82" formatCode="0.0">
                  <c:v>1.42857465935432</c:v>
                </c:pt>
                <c:pt idx="83" formatCode="0.0">
                  <c:v>-0.70672371361180397</c:v>
                </c:pt>
                <c:pt idx="84" formatCode="0.0">
                  <c:v>-2.66606385061921</c:v>
                </c:pt>
                <c:pt idx="85" formatCode="0.0">
                  <c:v>-3.3205952969030399</c:v>
                </c:pt>
                <c:pt idx="86" formatCode="0.0">
                  <c:v>-3.4438472857869602</c:v>
                </c:pt>
                <c:pt idx="87" formatCode="0.0">
                  <c:v>-1.17410779221179</c:v>
                </c:pt>
                <c:pt idx="88" formatCode="0.0">
                  <c:v>-1.4639803812768</c:v>
                </c:pt>
                <c:pt idx="89" formatCode="0.0">
                  <c:v>-0.30245811863359401</c:v>
                </c:pt>
                <c:pt idx="90" formatCode="0.0">
                  <c:v>-0.69430720846296401</c:v>
                </c:pt>
                <c:pt idx="91" formatCode="0.0">
                  <c:v>-0.397878898013939</c:v>
                </c:pt>
                <c:pt idx="92" formatCode="0.0">
                  <c:v>-0.47353080198910802</c:v>
                </c:pt>
                <c:pt idx="93" formatCode="0.0">
                  <c:v>-1.1446126237983401</c:v>
                </c:pt>
                <c:pt idx="94" formatCode="0.0">
                  <c:v>0.82157577908893697</c:v>
                </c:pt>
                <c:pt idx="95" formatCode="0.0">
                  <c:v>3.8256188286673898</c:v>
                </c:pt>
                <c:pt idx="96" formatCode="0.0">
                  <c:v>6.9421374162909499</c:v>
                </c:pt>
                <c:pt idx="97" formatCode="0.0">
                  <c:v>7.5611546723145997</c:v>
                </c:pt>
                <c:pt idx="98" formatCode="0.0">
                  <c:v>7.4261236837800597</c:v>
                </c:pt>
                <c:pt idx="99" formatCode="0.0">
                  <c:v>7.9372983729616404</c:v>
                </c:pt>
                <c:pt idx="100" formatCode="0.0">
                  <c:v>8.7706691401159702</c:v>
                </c:pt>
                <c:pt idx="101" formatCode="0.0">
                  <c:v>8.3313937327181495</c:v>
                </c:pt>
                <c:pt idx="102" formatCode="0.0">
                  <c:v>7.6439152691921297</c:v>
                </c:pt>
                <c:pt idx="103" formatCode="0.0">
                  <c:v>8.8815914277794601</c:v>
                </c:pt>
                <c:pt idx="104" formatCode="0.0">
                  <c:v>10.632766676608</c:v>
                </c:pt>
                <c:pt idx="105" formatCode="0.0">
                  <c:v>10.8932251120484</c:v>
                </c:pt>
                <c:pt idx="106" formatCode="0.0">
                  <c:v>9.8952510800539102</c:v>
                </c:pt>
                <c:pt idx="107" formatCode="0.0">
                  <c:v>8.2904954543317899</c:v>
                </c:pt>
                <c:pt idx="108" formatCode="0.0">
                  <c:v>7.3084570019210897</c:v>
                </c:pt>
                <c:pt idx="109" formatCode="0.0">
                  <c:v>6.5931560163287797</c:v>
                </c:pt>
                <c:pt idx="110" formatCode="0.0">
                  <c:v>6.5411402109298198</c:v>
                </c:pt>
                <c:pt idx="111" formatCode="0.0">
                  <c:v>3.4192158019471202</c:v>
                </c:pt>
                <c:pt idx="112" formatCode="0.0">
                  <c:v>2.9301587122217998</c:v>
                </c:pt>
                <c:pt idx="113" formatCode="0.0">
                  <c:v>2.4989119285169199</c:v>
                </c:pt>
                <c:pt idx="114" formatCode="0.0">
                  <c:v>4.0701462016684697</c:v>
                </c:pt>
                <c:pt idx="115" formatCode="0.0">
                  <c:v>3.90590538721256</c:v>
                </c:pt>
                <c:pt idx="116" formatCode="0.0">
                  <c:v>1.37604711223915</c:v>
                </c:pt>
                <c:pt idx="117" formatCode="0.0">
                  <c:v>2.0669003679580902</c:v>
                </c:pt>
                <c:pt idx="118" formatCode="0.0">
                  <c:v>2.1186487576986601</c:v>
                </c:pt>
                <c:pt idx="119" formatCode="0.0">
                  <c:v>2.8684535499780899</c:v>
                </c:pt>
                <c:pt idx="120" formatCode="0.0">
                  <c:v>4.1358160777204196</c:v>
                </c:pt>
                <c:pt idx="121" formatCode="0.0">
                  <c:v>3.8362073465587598</c:v>
                </c:pt>
                <c:pt idx="122" formatCode="0.0">
                  <c:v>3.6976560791512298</c:v>
                </c:pt>
                <c:pt idx="123" formatCode="0.0">
                  <c:v>4.8233281101619498</c:v>
                </c:pt>
                <c:pt idx="124" formatCode="0.0">
                  <c:v>5.8218978256524903</c:v>
                </c:pt>
                <c:pt idx="125" formatCode="0.0">
                  <c:v>6.68348767899775</c:v>
                </c:pt>
                <c:pt idx="126" formatCode="0.0">
                  <c:v>6.46975042275941</c:v>
                </c:pt>
                <c:pt idx="127" formatCode="0.0">
                  <c:v>6.8743712050374599</c:v>
                </c:pt>
                <c:pt idx="128" formatCode="0.0">
                  <c:v>7.5715847549356399</c:v>
                </c:pt>
                <c:pt idx="129" formatCode="0.0">
                  <c:v>6.0751539639584404</c:v>
                </c:pt>
                <c:pt idx="130" formatCode="0.0">
                  <c:v>4.6680402050651404</c:v>
                </c:pt>
                <c:pt idx="131" formatCode="0.0">
                  <c:v>3.69230482589612</c:v>
                </c:pt>
                <c:pt idx="132" formatCode="0.0">
                  <c:v>3.2602324721121101</c:v>
                </c:pt>
                <c:pt idx="133" formatCode="0.0">
                  <c:v>1.51516674917233</c:v>
                </c:pt>
                <c:pt idx="134" formatCode="0.0">
                  <c:v>6.7292600753574794E-2</c:v>
                </c:pt>
                <c:pt idx="135" formatCode="0.0">
                  <c:v>-1.49058183005331</c:v>
                </c:pt>
                <c:pt idx="136" formatCode="0.0">
                  <c:v>-0.52587583051858799</c:v>
                </c:pt>
                <c:pt idx="137" formatCode="0.0">
                  <c:v>-1.04412405611451</c:v>
                </c:pt>
                <c:pt idx="138" formatCode="0.0">
                  <c:v>-1.2114206939250201</c:v>
                </c:pt>
                <c:pt idx="139" formatCode="0.0">
                  <c:v>-2.4485127167503</c:v>
                </c:pt>
                <c:pt idx="140" formatCode="0.0">
                  <c:v>-1.5575706160729099</c:v>
                </c:pt>
                <c:pt idx="141" formatCode="0.0">
                  <c:v>-0.23616328598414901</c:v>
                </c:pt>
                <c:pt idx="142" formatCode="0.0">
                  <c:v>0.55501750586101695</c:v>
                </c:pt>
                <c:pt idx="143" formatCode="0.0">
                  <c:v>3.0600781970463302</c:v>
                </c:pt>
                <c:pt idx="144" formatCode="0.0">
                  <c:v>4.1714339409817001</c:v>
                </c:pt>
                <c:pt idx="145" formatCode="0.0">
                  <c:v>7.0741978321435699</c:v>
                </c:pt>
                <c:pt idx="146" formatCode="0.0">
                  <c:v>8.4491322452418594</c:v>
                </c:pt>
                <c:pt idx="147" formatCode="0.0">
                  <c:v>9.10087721582242</c:v>
                </c:pt>
                <c:pt idx="148" formatCode="0.0">
                  <c:v>8.5400564231827492</c:v>
                </c:pt>
                <c:pt idx="149" formatCode="0.0">
                  <c:v>9.2972225158527309</c:v>
                </c:pt>
                <c:pt idx="150" formatCode="0.0">
                  <c:v>10.047464326608599</c:v>
                </c:pt>
                <c:pt idx="151" formatCode="0.0">
                  <c:v>9.7410352685805393</c:v>
                </c:pt>
                <c:pt idx="152" formatCode="0.0">
                  <c:v>8.0512588034247798</c:v>
                </c:pt>
                <c:pt idx="153" formatCode="0.0">
                  <c:v>7.9502577655719904</c:v>
                </c:pt>
                <c:pt idx="154" formatCode="0.0">
                  <c:v>7.0569383896886597</c:v>
                </c:pt>
                <c:pt idx="155" formatCode="0.0">
                  <c:v>4.7147748631032798</c:v>
                </c:pt>
                <c:pt idx="156" formatCode="0.0">
                  <c:v>1.76341680871963</c:v>
                </c:pt>
                <c:pt idx="157" formatCode="0.0">
                  <c:v>2.3295905813747</c:v>
                </c:pt>
                <c:pt idx="158" formatCode="0.0">
                  <c:v>2.41784846681354</c:v>
                </c:pt>
                <c:pt idx="159" formatCode="0.0">
                  <c:v>5.42714811248059</c:v>
                </c:pt>
                <c:pt idx="160" formatCode="0.0">
                  <c:v>3.3533018946822901</c:v>
                </c:pt>
                <c:pt idx="161" formatCode="0.0">
                  <c:v>3.2240405864572099</c:v>
                </c:pt>
                <c:pt idx="162" formatCode="0.0">
                  <c:v>-0.17974429159512301</c:v>
                </c:pt>
                <c:pt idx="163" formatCode="0.0">
                  <c:v>9.0760780170286798E-2</c:v>
                </c:pt>
                <c:pt idx="164" formatCode="0.0">
                  <c:v>0.31511434382957398</c:v>
                </c:pt>
                <c:pt idx="165" formatCode="0.0">
                  <c:v>-3.6539378861804403E-2</c:v>
                </c:pt>
                <c:pt idx="166" formatCode="0.0">
                  <c:v>1.1600206585010899</c:v>
                </c:pt>
                <c:pt idx="167" formatCode="0.0">
                  <c:v>1.7185123180997599</c:v>
                </c:pt>
                <c:pt idx="168" formatCode="0.0">
                  <c:v>1.73285927695829</c:v>
                </c:pt>
                <c:pt idx="169" formatCode="0.0">
                  <c:v>-1.0076493151384101</c:v>
                </c:pt>
                <c:pt idx="170" formatCode="0.0">
                  <c:v>-1.4527762897771299</c:v>
                </c:pt>
                <c:pt idx="171" formatCode="0.0">
                  <c:v>-3.8703538838998801</c:v>
                </c:pt>
                <c:pt idx="172" formatCode="0.0">
                  <c:v>-2.3382121122176498</c:v>
                </c:pt>
                <c:pt idx="173" formatCode="0.0">
                  <c:v>-3.2115730538211502</c:v>
                </c:pt>
                <c:pt idx="174" formatCode="0.0">
                  <c:v>-0.288067680513035</c:v>
                </c:pt>
                <c:pt idx="175" formatCode="0.0">
                  <c:v>5.4400197342831101E-2</c:v>
                </c:pt>
                <c:pt idx="176" formatCode="0.0">
                  <c:v>0.55430740007311596</c:v>
                </c:pt>
                <c:pt idx="177" formatCode="0.0">
                  <c:v>1.02375441563116</c:v>
                </c:pt>
                <c:pt idx="178" formatCode="0.0">
                  <c:v>2.22059898998456</c:v>
                </c:pt>
                <c:pt idx="179" formatCode="0.0">
                  <c:v>2.8552153258544499</c:v>
                </c:pt>
                <c:pt idx="180" formatCode="0.0">
                  <c:v>4.9148337054534403</c:v>
                </c:pt>
                <c:pt idx="181" formatCode="0.0">
                  <c:v>5.4853886023721703</c:v>
                </c:pt>
                <c:pt idx="182" formatCode="0.0">
                  <c:v>6.73627307139978</c:v>
                </c:pt>
                <c:pt idx="183" formatCode="0.0">
                  <c:v>7.8540094336956701</c:v>
                </c:pt>
                <c:pt idx="184" formatCode="0.0">
                  <c:v>8.7045088263075296</c:v>
                </c:pt>
                <c:pt idx="185" formatCode="0.0">
                  <c:v>9.0063805340461105</c:v>
                </c:pt>
                <c:pt idx="186" formatCode="0.0">
                  <c:v>7.7645366272908101</c:v>
                </c:pt>
                <c:pt idx="187" formatCode="0.0">
                  <c:v>7.6128508867679301</c:v>
                </c:pt>
                <c:pt idx="188" formatCode="0.0">
                  <c:v>6.5417316248827904</c:v>
                </c:pt>
                <c:pt idx="189" formatCode="0.0">
                  <c:v>7.52807051649956</c:v>
                </c:pt>
                <c:pt idx="190" formatCode="0.0">
                  <c:v>7.5676645675585199</c:v>
                </c:pt>
                <c:pt idx="191" formatCode="0.0">
                  <c:v>7.8679202774910397</c:v>
                </c:pt>
                <c:pt idx="192" formatCode="0.0">
                  <c:v>7.1367907790168097</c:v>
                </c:pt>
                <c:pt idx="193" formatCode="0.0">
                  <c:v>6.3616701881504296</c:v>
                </c:pt>
                <c:pt idx="194" formatCode="0.0">
                  <c:v>5.6013828856422601</c:v>
                </c:pt>
                <c:pt idx="195" formatCode="0.0">
                  <c:v>5.3880159221311397</c:v>
                </c:pt>
                <c:pt idx="196" formatCode="0.0">
                  <c:v>4.9342751289887499</c:v>
                </c:pt>
                <c:pt idx="197" formatCode="0.0">
                  <c:v>4.61615425223565</c:v>
                </c:pt>
                <c:pt idx="198" formatCode="0.0">
                  <c:v>4.8425012127778997</c:v>
                </c:pt>
                <c:pt idx="199" formatCode="0.0">
                  <c:v>5.0362053352873204</c:v>
                </c:pt>
                <c:pt idx="200" formatCode="0.0">
                  <c:v>5.0017193302688403</c:v>
                </c:pt>
                <c:pt idx="201" formatCode="0.0">
                  <c:v>4.1231838233272402</c:v>
                </c:pt>
                <c:pt idx="202" formatCode="0.0">
                  <c:v>3.1948521607874198</c:v>
                </c:pt>
                <c:pt idx="203" formatCode="0.0">
                  <c:v>3.8221675419068801</c:v>
                </c:pt>
                <c:pt idx="204" formatCode="0.0">
                  <c:v>3.8674275864716101</c:v>
                </c:pt>
                <c:pt idx="205" formatCode="0.0">
                  <c:v>5.9643956170922596</c:v>
                </c:pt>
                <c:pt idx="206" formatCode="0.0">
                  <c:v>6.2125376424494796</c:v>
                </c:pt>
                <c:pt idx="207" formatCode="0.0">
                  <c:v>5.5836805427222904</c:v>
                </c:pt>
                <c:pt idx="208" formatCode="0.0">
                  <c:v>4.5558190765650899</c:v>
                </c:pt>
                <c:pt idx="209" formatCode="0.0">
                  <c:v>5.5315751917657101</c:v>
                </c:pt>
                <c:pt idx="210" formatCode="0.0">
                  <c:v>7.0321092456683996</c:v>
                </c:pt>
                <c:pt idx="211" formatCode="0.0">
                  <c:v>6.2219298408620096</c:v>
                </c:pt>
                <c:pt idx="212" formatCode="0.0">
                  <c:v>7.2601753166271203</c:v>
                </c:pt>
                <c:pt idx="213" formatCode="0.0">
                  <c:v>6.2712063987383999</c:v>
                </c:pt>
                <c:pt idx="214" formatCode="0.0">
                  <c:v>5.3737379708892403</c:v>
                </c:pt>
                <c:pt idx="215" formatCode="0.0">
                  <c:v>5.7494627663094304</c:v>
                </c:pt>
                <c:pt idx="216" formatCode="0.0">
                  <c:v>6.5045387099274699</c:v>
                </c:pt>
                <c:pt idx="217" formatCode="0.0">
                  <c:v>7.7691172960220598</c:v>
                </c:pt>
                <c:pt idx="218" formatCode="0.0">
                  <c:v>6.3280129596790404</c:v>
                </c:pt>
                <c:pt idx="219" formatCode="0.0">
                  <c:v>7.6185479930159001</c:v>
                </c:pt>
                <c:pt idx="220" formatCode="0.0">
                  <c:v>7.9053661948555503</c:v>
                </c:pt>
                <c:pt idx="221" formatCode="0.0">
                  <c:v>7.9381775740673701</c:v>
                </c:pt>
                <c:pt idx="222" formatCode="0.0">
                  <c:v>7.28684215565091</c:v>
                </c:pt>
                <c:pt idx="223" formatCode="0.0">
                  <c:v>7.20108074142808</c:v>
                </c:pt>
                <c:pt idx="224" formatCode="0.0">
                  <c:v>7.0597291428598004</c:v>
                </c:pt>
                <c:pt idx="225" formatCode="0.0">
                  <c:v>7.7566574749094999</c:v>
                </c:pt>
                <c:pt idx="226" formatCode="0.0">
                  <c:v>11.158477503847299</c:v>
                </c:pt>
                <c:pt idx="227" formatCode="0.0">
                  <c:v>12.066576468216899</c:v>
                </c:pt>
                <c:pt idx="228" formatCode="0.0">
                  <c:v>11.0302581795485</c:v>
                </c:pt>
                <c:pt idx="229" formatCode="0.0">
                  <c:v>8.7391683240486397</c:v>
                </c:pt>
                <c:pt idx="230" formatCode="0.0">
                  <c:v>9.5705399433664908</c:v>
                </c:pt>
                <c:pt idx="231" formatCode="0.0">
                  <c:v>9.8280190384311492</c:v>
                </c:pt>
                <c:pt idx="232" formatCode="0.0">
                  <c:v>8.2059446325241101</c:v>
                </c:pt>
                <c:pt idx="233" formatCode="0.0">
                  <c:v>7.0456229431574897</c:v>
                </c:pt>
                <c:pt idx="234" formatCode="0.0">
                  <c:v>5.94294288339381</c:v>
                </c:pt>
                <c:pt idx="235" formatCode="0.0">
                  <c:v>8.01297232512675</c:v>
                </c:pt>
                <c:pt idx="236" formatCode="0.0">
                  <c:v>8.15334503243702</c:v>
                </c:pt>
                <c:pt idx="237" formatCode="0.0">
                  <c:v>7.5652852748016404</c:v>
                </c:pt>
                <c:pt idx="238" formatCode="0.0">
                  <c:v>5.4779507794963402</c:v>
                </c:pt>
                <c:pt idx="239" formatCode="0.0">
                  <c:v>3.91090263517615</c:v>
                </c:pt>
                <c:pt idx="240" formatCode="0.0">
                  <c:v>1.9958939517455001</c:v>
                </c:pt>
                <c:pt idx="241" formatCode="0.0">
                  <c:v>-0.46677728332562402</c:v>
                </c:pt>
                <c:pt idx="242" formatCode="0.0">
                  <c:v>-3.5261307114938698</c:v>
                </c:pt>
                <c:pt idx="243" formatCode="0.0">
                  <c:v>-5.2936221912216403</c:v>
                </c:pt>
                <c:pt idx="244" formatCode="0.0">
                  <c:v>-3.7318366303167099</c:v>
                </c:pt>
                <c:pt idx="245" formatCode="0.0">
                  <c:v>-2.6838779643590001</c:v>
                </c:pt>
                <c:pt idx="246" formatCode="0.0">
                  <c:v>-1.00893510583804</c:v>
                </c:pt>
                <c:pt idx="247" formatCode="0.0">
                  <c:v>-1.67797776781006</c:v>
                </c:pt>
                <c:pt idx="248" formatCode="0.0">
                  <c:v>-1.61752156320636</c:v>
                </c:pt>
                <c:pt idx="249" formatCode="0.0">
                  <c:v>-1.85934316137194</c:v>
                </c:pt>
                <c:pt idx="250" formatCode="0.0">
                  <c:v>-1.24643482445345</c:v>
                </c:pt>
                <c:pt idx="251" formatCode="0.0">
                  <c:v>-1.42330452143831</c:v>
                </c:pt>
                <c:pt idx="252" formatCode="0.0">
                  <c:v>1.95933895035473</c:v>
                </c:pt>
                <c:pt idx="253" formatCode="0.0">
                  <c:v>5.8465267364122901</c:v>
                </c:pt>
                <c:pt idx="254" formatCode="0.0">
                  <c:v>9.6685901767292606</c:v>
                </c:pt>
                <c:pt idx="255" formatCode="0.0">
                  <c:v>11.298623660938199</c:v>
                </c:pt>
                <c:pt idx="256" formatCode="0.0">
                  <c:v>11.2612545676116</c:v>
                </c:pt>
                <c:pt idx="257" formatCode="0.0">
                  <c:v>11.074738488235401</c:v>
                </c:pt>
                <c:pt idx="258" formatCode="0.0">
                  <c:v>11.1835311557738</c:v>
                </c:pt>
                <c:pt idx="259" formatCode="0.0">
                  <c:v>11.895843824178501</c:v>
                </c:pt>
                <c:pt idx="260" formatCode="0.0">
                  <c:v>11.272147094182399</c:v>
                </c:pt>
                <c:pt idx="261" formatCode="0.0">
                  <c:v>11.9463096453488</c:v>
                </c:pt>
                <c:pt idx="262" formatCode="0.0">
                  <c:v>11.2726969378256</c:v>
                </c:pt>
                <c:pt idx="263" formatCode="0.0">
                  <c:v>11.340556395442</c:v>
                </c:pt>
                <c:pt idx="264" formatCode="0.0">
                  <c:v>10.5897539707292</c:v>
                </c:pt>
                <c:pt idx="265" formatCode="0.0">
                  <c:v>8.5107872755746197</c:v>
                </c:pt>
                <c:pt idx="266" formatCode="0.0">
                  <c:v>8.7287714641137999</c:v>
                </c:pt>
                <c:pt idx="267" formatCode="0.0">
                  <c:v>7.2479256559946696</c:v>
                </c:pt>
                <c:pt idx="268" formatCode="0.0">
                  <c:v>8.0409039296143501</c:v>
                </c:pt>
                <c:pt idx="269" formatCode="0.0">
                  <c:v>7.6489184960562602</c:v>
                </c:pt>
                <c:pt idx="270" formatCode="0.0">
                  <c:v>6.8322563777786298</c:v>
                </c:pt>
                <c:pt idx="271" formatCode="0.0">
                  <c:v>4.9902813260080396</c:v>
                </c:pt>
                <c:pt idx="272" formatCode="0.0">
                  <c:v>6.11559248524566</c:v>
                </c:pt>
                <c:pt idx="273" formatCode="0.0">
                  <c:v>6.9033055983620297</c:v>
                </c:pt>
                <c:pt idx="274" formatCode="0.0">
                  <c:v>6.3437740453464304</c:v>
                </c:pt>
                <c:pt idx="275" formatCode="0.0">
                  <c:v>6.0596068539367902</c:v>
                </c:pt>
                <c:pt idx="276" formatCode="0.0">
                  <c:v>5.4946354333235199</c:v>
                </c:pt>
                <c:pt idx="277" formatCode="0.0">
                  <c:v>6.7614916646843604</c:v>
                </c:pt>
                <c:pt idx="278" formatCode="0.0">
                  <c:v>5.7846157799515501</c:v>
                </c:pt>
                <c:pt idx="279" formatCode="0.0">
                  <c:v>5.7043172359314003</c:v>
                </c:pt>
                <c:pt idx="280" formatCode="0.0">
                  <c:v>5.3313525186467103</c:v>
                </c:pt>
                <c:pt idx="281" formatCode="0.0">
                  <c:v>6.4271062347901804</c:v>
                </c:pt>
                <c:pt idx="282" formatCode="0.0">
                  <c:v>7.7427488802491302</c:v>
                </c:pt>
                <c:pt idx="283" formatCode="0.0">
                  <c:v>8.2826351701748209</c:v>
                </c:pt>
                <c:pt idx="284" formatCode="0.0">
                  <c:v>7.7043039131113202</c:v>
                </c:pt>
                <c:pt idx="285" formatCode="0.0">
                  <c:v>6.4888069367035</c:v>
                </c:pt>
                <c:pt idx="286" formatCode="0.0">
                  <c:v>5.7020351656599599</c:v>
                </c:pt>
                <c:pt idx="287" formatCode="0.0">
                  <c:v>5.6151906838775796</c:v>
                </c:pt>
                <c:pt idx="288" formatCode="0.0">
                  <c:v>5.4510540979169502</c:v>
                </c:pt>
                <c:pt idx="289" formatCode="0.0">
                  <c:v>6.9507667055636997</c:v>
                </c:pt>
                <c:pt idx="290" formatCode="0.0">
                  <c:v>8.3068006023876109</c:v>
                </c:pt>
                <c:pt idx="291" formatCode="0.0">
                  <c:v>10.729796330634899</c:v>
                </c:pt>
                <c:pt idx="292" formatCode="0.0">
                  <c:v>10.287037460169699</c:v>
                </c:pt>
                <c:pt idx="293" formatCode="0.0">
                  <c:v>10.026157510833899</c:v>
                </c:pt>
                <c:pt idx="294" formatCode="0.0">
                  <c:v>8.9419659878907893</c:v>
                </c:pt>
                <c:pt idx="295" formatCode="0.0">
                  <c:v>9.5107984273754198</c:v>
                </c:pt>
                <c:pt idx="296" formatCode="0.0">
                  <c:v>10.2261031122726</c:v>
                </c:pt>
                <c:pt idx="297" formatCode="0.0">
                  <c:v>10.396990646393499</c:v>
                </c:pt>
                <c:pt idx="298" formatCode="0.0">
                  <c:v>12.7723724239425</c:v>
                </c:pt>
                <c:pt idx="299" formatCode="0.0">
                  <c:v>12.5485527996714</c:v>
                </c:pt>
                <c:pt idx="300" formatCode="0.0">
                  <c:v>11.910586043682001</c:v>
                </c:pt>
                <c:pt idx="301" formatCode="0.0">
                  <c:v>10.426415513050101</c:v>
                </c:pt>
                <c:pt idx="302" formatCode="0.0">
                  <c:v>11.201570677304799</c:v>
                </c:pt>
                <c:pt idx="303" formatCode="0.0">
                  <c:v>10.4720193035389</c:v>
                </c:pt>
                <c:pt idx="304" formatCode="0.0">
                  <c:v>10.796807897817001</c:v>
                </c:pt>
                <c:pt idx="305" formatCode="0.0">
                  <c:v>10.2306381991609</c:v>
                </c:pt>
                <c:pt idx="306" formatCode="0.0">
                  <c:v>10.865628880160299</c:v>
                </c:pt>
                <c:pt idx="307" formatCode="0.0">
                  <c:v>11.045438238266</c:v>
                </c:pt>
                <c:pt idx="308" formatCode="0.0">
                  <c:v>10.776315678007199</c:v>
                </c:pt>
                <c:pt idx="309" formatCode="0.0">
                  <c:v>11.482900421802499</c:v>
                </c:pt>
                <c:pt idx="310" formatCode="0.0">
                  <c:v>10.891449382578701</c:v>
                </c:pt>
                <c:pt idx="311" formatCode="0.0">
                  <c:v>10.6975638340048</c:v>
                </c:pt>
                <c:pt idx="312" formatCode="0.0">
                  <c:v>12.661688195536099</c:v>
                </c:pt>
                <c:pt idx="313" formatCode="0.0">
                  <c:v>13.1966010278728</c:v>
                </c:pt>
                <c:pt idx="314" formatCode="0.0">
                  <c:v>14.764771773944799</c:v>
                </c:pt>
                <c:pt idx="315" formatCode="0.0">
                  <c:v>14.2238222408136</c:v>
                </c:pt>
                <c:pt idx="316" formatCode="0.0">
                  <c:v>14.032749448209101</c:v>
                </c:pt>
                <c:pt idx="317" formatCode="0.0">
                  <c:v>13.205020562469199</c:v>
                </c:pt>
                <c:pt idx="318" formatCode="0.0">
                  <c:v>12.1188980070932</c:v>
                </c:pt>
                <c:pt idx="319" formatCode="0.0">
                  <c:v>12.0777219229732</c:v>
                </c:pt>
                <c:pt idx="320" formatCode="0.0">
                  <c:v>10.7755021019521</c:v>
                </c:pt>
                <c:pt idx="321" formatCode="0.0">
                  <c:v>10.600211509665799</c:v>
                </c:pt>
                <c:pt idx="322" formatCode="0.0">
                  <c:v>9.9158594830692994</c:v>
                </c:pt>
                <c:pt idx="323" formatCode="0.0">
                  <c:v>8.6078199340915997</c:v>
                </c:pt>
                <c:pt idx="324" formatCode="0.0">
                  <c:v>6.6423293089840598</c:v>
                </c:pt>
                <c:pt idx="325" formatCode="0.0">
                  <c:v>4.3194500487432803</c:v>
                </c:pt>
                <c:pt idx="326" formatCode="0.0">
                  <c:v>3.2230659900497001</c:v>
                </c:pt>
                <c:pt idx="327" formatCode="0.0">
                  <c:v>4.1142887414757396</c:v>
                </c:pt>
                <c:pt idx="328" formatCode="0.0">
                  <c:v>5.6310941139106099</c:v>
                </c:pt>
                <c:pt idx="329" formatCode="0.0">
                  <c:v>6.2676327136598902</c:v>
                </c:pt>
                <c:pt idx="330" formatCode="0.0">
                  <c:v>7.1424170808643996</c:v>
                </c:pt>
                <c:pt idx="331" formatCode="0.0">
                  <c:v>8.3747014442116292</c:v>
                </c:pt>
                <c:pt idx="332" formatCode="0.0">
                  <c:v>9.2529684720171606</c:v>
                </c:pt>
                <c:pt idx="333" formatCode="0.0">
                  <c:v>7.8346608790111603</c:v>
                </c:pt>
                <c:pt idx="334" formatCode="0.0">
                  <c:v>5.1618180369418001</c:v>
                </c:pt>
                <c:pt idx="335" formatCode="0.0">
                  <c:v>4.6171788957992996</c:v>
                </c:pt>
                <c:pt idx="336" formatCode="0.0">
                  <c:v>5.5143827623291504</c:v>
                </c:pt>
                <c:pt idx="337" formatCode="0.0">
                  <c:v>7.14132173567174</c:v>
                </c:pt>
                <c:pt idx="338" formatCode="0.0">
                  <c:v>7.5114409602761096</c:v>
                </c:pt>
                <c:pt idx="339" formatCode="0.0">
                  <c:v>5.6287522410975104</c:v>
                </c:pt>
                <c:pt idx="340" formatCode="0.0">
                  <c:v>5.7402535582426797</c:v>
                </c:pt>
                <c:pt idx="341" formatCode="0.0">
                  <c:v>6.4342307801791803</c:v>
                </c:pt>
                <c:pt idx="342" formatCode="0.0">
                  <c:v>8.0614421975495301</c:v>
                </c:pt>
                <c:pt idx="343" formatCode="0.0">
                  <c:v>6.6823731580276702</c:v>
                </c:pt>
                <c:pt idx="344" formatCode="0.0">
                  <c:v>7.3669965890759901</c:v>
                </c:pt>
                <c:pt idx="345" formatCode="0.0">
                  <c:v>8.3783006528492994</c:v>
                </c:pt>
                <c:pt idx="346" formatCode="0.0">
                  <c:v>10.0175979022316</c:v>
                </c:pt>
                <c:pt idx="347" formatCode="0.0">
                  <c:v>12.365610199928501</c:v>
                </c:pt>
                <c:pt idx="348" formatCode="0.0">
                  <c:v>13.096985526370201</c:v>
                </c:pt>
                <c:pt idx="349" formatCode="0.0">
                  <c:v>14.7187784480458</c:v>
                </c:pt>
                <c:pt idx="350" formatCode="0.0">
                  <c:v>14.2194274500043</c:v>
                </c:pt>
                <c:pt idx="351" formatCode="0.0">
                  <c:v>15.901890087914801</c:v>
                </c:pt>
                <c:pt idx="352" formatCode="0.0">
                  <c:v>13.205184730567099</c:v>
                </c:pt>
                <c:pt idx="353" formatCode="0.0">
                  <c:v>12.517296847842101</c:v>
                </c:pt>
                <c:pt idx="354" formatCode="0.0">
                  <c:v>10.4846829185916</c:v>
                </c:pt>
                <c:pt idx="355" formatCode="0.0">
                  <c:v>10.6615140890049</c:v>
                </c:pt>
                <c:pt idx="356" formatCode="0.0">
                  <c:v>9.8435789111711092</c:v>
                </c:pt>
                <c:pt idx="357" formatCode="0.0">
                  <c:v>8.4514436682029608</c:v>
                </c:pt>
                <c:pt idx="358" formatCode="0.0">
                  <c:v>9.6666125906537008</c:v>
                </c:pt>
                <c:pt idx="359" formatCode="0.0">
                  <c:v>10.3793141469669</c:v>
                </c:pt>
                <c:pt idx="360" formatCode="0.0">
                  <c:v>9.5969434099710806</c:v>
                </c:pt>
                <c:pt idx="361" formatCode="0.0">
                  <c:v>8.9532229493149593</c:v>
                </c:pt>
                <c:pt idx="362" formatCode="0.0">
                  <c:v>8.7422021643202008</c:v>
                </c:pt>
                <c:pt idx="363" formatCode="0.0">
                  <c:v>10.437100716186499</c:v>
                </c:pt>
                <c:pt idx="364" formatCode="0.0">
                  <c:v>10.8723166720594</c:v>
                </c:pt>
                <c:pt idx="365" formatCode="0.0">
                  <c:v>10.1583327271002</c:v>
                </c:pt>
                <c:pt idx="366" formatCode="0.0">
                  <c:v>9.3322703120993804</c:v>
                </c:pt>
                <c:pt idx="367" formatCode="0.0">
                  <c:v>9.9935975238610908</c:v>
                </c:pt>
                <c:pt idx="368" formatCode="0.0">
                  <c:v>10.4055694644554</c:v>
                </c:pt>
                <c:pt idx="369" formatCode="0.0">
                  <c:v>11.3763683777747</c:v>
                </c:pt>
                <c:pt idx="370" formatCode="0.0">
                  <c:v>11.229567035283401</c:v>
                </c:pt>
                <c:pt idx="371" formatCode="0.0">
                  <c:v>10.753504981480299</c:v>
                </c:pt>
                <c:pt idx="372" formatCode="0.0">
                  <c:v>9.68827982742663</c:v>
                </c:pt>
                <c:pt idx="373" formatCode="0.0">
                  <c:v>8.3926005389682405</c:v>
                </c:pt>
                <c:pt idx="374" formatCode="0.0">
                  <c:v>8.9176043482073304</c:v>
                </c:pt>
                <c:pt idx="375" formatCode="0.0">
                  <c:v>8.7897861702602498</c:v>
                </c:pt>
                <c:pt idx="376" formatCode="0.0">
                  <c:v>10.541107778405999</c:v>
                </c:pt>
                <c:pt idx="377" formatCode="0.0">
                  <c:v>11.129132638581501</c:v>
                </c:pt>
                <c:pt idx="378" formatCode="0.0">
                  <c:v>12.2655715163843</c:v>
                </c:pt>
                <c:pt idx="379" formatCode="0.0">
                  <c:v>12.2012944248095</c:v>
                </c:pt>
                <c:pt idx="380" formatCode="0.0">
                  <c:v>11.944253924865601</c:v>
                </c:pt>
                <c:pt idx="381" formatCode="0.0">
                  <c:v>12.4698377920434</c:v>
                </c:pt>
                <c:pt idx="382" formatCode="0.0">
                  <c:v>12.8045963546947</c:v>
                </c:pt>
                <c:pt idx="383" formatCode="0.0">
                  <c:v>12.784776881772499</c:v>
                </c:pt>
                <c:pt idx="384" formatCode="0.0">
                  <c:v>14.4481921178817</c:v>
                </c:pt>
                <c:pt idx="385" formatCode="0.0">
                  <c:v>14.6323441941556</c:v>
                </c:pt>
                <c:pt idx="386" formatCode="0.0">
                  <c:v>14.830912219245301</c:v>
                </c:pt>
                <c:pt idx="387" formatCode="0.0">
                  <c:v>12.8491504911101</c:v>
                </c:pt>
                <c:pt idx="388" formatCode="0.0">
                  <c:v>11.731521269553999</c:v>
                </c:pt>
                <c:pt idx="389" formatCode="0.0">
                  <c:v>10.5298606557269</c:v>
                </c:pt>
                <c:pt idx="390" formatCode="0.0">
                  <c:v>9.72083712496228</c:v>
                </c:pt>
                <c:pt idx="391" formatCode="0.0">
                  <c:v>10.5485015230977</c:v>
                </c:pt>
                <c:pt idx="392" formatCode="0.0">
                  <c:v>10.940228717145301</c:v>
                </c:pt>
                <c:pt idx="393" formatCode="0.0">
                  <c:v>11.8780776942091</c:v>
                </c:pt>
                <c:pt idx="394" formatCode="0.0">
                  <c:v>11.1229591568798</c:v>
                </c:pt>
                <c:pt idx="395" formatCode="0.0">
                  <c:v>10.403516726149499</c:v>
                </c:pt>
                <c:pt idx="396" formatCode="0.0">
                  <c:v>10.589273642953801</c:v>
                </c:pt>
                <c:pt idx="397" formatCode="0.0">
                  <c:v>11.670626323332799</c:v>
                </c:pt>
                <c:pt idx="398" formatCode="0.0">
                  <c:v>10.091581964545499</c:v>
                </c:pt>
                <c:pt idx="399" formatCode="0.0">
                  <c:v>7.6272652695332601</c:v>
                </c:pt>
                <c:pt idx="400" formatCode="0.0">
                  <c:v>4.6058691893495096</c:v>
                </c:pt>
                <c:pt idx="401" formatCode="0.0">
                  <c:v>4.0401374432696802</c:v>
                </c:pt>
                <c:pt idx="402" formatCode="0.0">
                  <c:v>5.3910525056680996</c:v>
                </c:pt>
                <c:pt idx="403" formatCode="0.0">
                  <c:v>5.0075741556217901</c:v>
                </c:pt>
                <c:pt idx="404" formatCode="0.0">
                  <c:v>6.08455122032957</c:v>
                </c:pt>
                <c:pt idx="405" formatCode="0.0">
                  <c:v>5.7341546318555103</c:v>
                </c:pt>
                <c:pt idx="406" formatCode="0.0">
                  <c:v>6.0383468686308497</c:v>
                </c:pt>
                <c:pt idx="407" formatCode="0.0">
                  <c:v>7.1210015525604504</c:v>
                </c:pt>
                <c:pt idx="408" formatCode="0.0">
                  <c:v>7.2229554287061397</c:v>
                </c:pt>
                <c:pt idx="409" formatCode="0.0">
                  <c:v>7.2792985609033298</c:v>
                </c:pt>
                <c:pt idx="410" formatCode="0.0">
                  <c:v>7.89965766257402</c:v>
                </c:pt>
                <c:pt idx="411" formatCode="0.0">
                  <c:v>9.4829009645017592</c:v>
                </c:pt>
                <c:pt idx="412" formatCode="0.0">
                  <c:v>11.0780949925951</c:v>
                </c:pt>
                <c:pt idx="413" formatCode="0.0">
                  <c:v>11.775442848948</c:v>
                </c:pt>
                <c:pt idx="414" formatCode="0.0">
                  <c:v>10.775101074299901</c:v>
                </c:pt>
                <c:pt idx="415" formatCode="0.0">
                  <c:v>10.4717873915717</c:v>
                </c:pt>
                <c:pt idx="416" formatCode="0.0">
                  <c:v>9.6426956737510903</c:v>
                </c:pt>
                <c:pt idx="417" formatCode="0.0">
                  <c:v>8.0836823671803497</c:v>
                </c:pt>
                <c:pt idx="418" formatCode="0.0">
                  <c:v>6.5216218735166196</c:v>
                </c:pt>
                <c:pt idx="419" formatCode="0.0">
                  <c:v>5.1117643339973</c:v>
                </c:pt>
                <c:pt idx="420" formatCode="0.0">
                  <c:v>3.3286619351005</c:v>
                </c:pt>
                <c:pt idx="421" formatCode="0.0">
                  <c:v>2.8049015184080401</c:v>
                </c:pt>
                <c:pt idx="422" formatCode="0.0">
                  <c:v>1.5363678879182801</c:v>
                </c:pt>
                <c:pt idx="423" formatCode="0.0">
                  <c:v>2.4719612611644499</c:v>
                </c:pt>
                <c:pt idx="424" formatCode="0.0">
                  <c:v>2.9307330617072802</c:v>
                </c:pt>
                <c:pt idx="425" formatCode="0.0">
                  <c:v>2.5149346223362499</c:v>
                </c:pt>
                <c:pt idx="426" formatCode="0.0">
                  <c:v>2.5449287388127502</c:v>
                </c:pt>
                <c:pt idx="427" formatCode="0.0">
                  <c:v>1.2547235998965001</c:v>
                </c:pt>
                <c:pt idx="428" formatCode="0.0">
                  <c:v>1.6908477903567201</c:v>
                </c:pt>
                <c:pt idx="429" formatCode="0.0">
                  <c:v>1.61709033664587</c:v>
                </c:pt>
                <c:pt idx="430" formatCode="0.0">
                  <c:v>4.1885922296393598</c:v>
                </c:pt>
                <c:pt idx="431" formatCode="0.0">
                  <c:v>5.4960192129488599</c:v>
                </c:pt>
                <c:pt idx="432" formatCode="0.0">
                  <c:v>6.5568656563044296</c:v>
                </c:pt>
                <c:pt idx="433" formatCode="0.0">
                  <c:v>5.4024287756976497</c:v>
                </c:pt>
                <c:pt idx="434" formatCode="0.0">
                  <c:v>6.1481901778414096</c:v>
                </c:pt>
                <c:pt idx="435" formatCode="0.0">
                  <c:v>6.5948792987138196</c:v>
                </c:pt>
                <c:pt idx="436" formatCode="0.0">
                  <c:v>7.8908797391010799</c:v>
                </c:pt>
                <c:pt idx="437" formatCode="0.0">
                  <c:v>9.5710589049114407</c:v>
                </c:pt>
                <c:pt idx="438" formatCode="0.0">
                  <c:v>10.319200930114199</c:v>
                </c:pt>
                <c:pt idx="439" formatCode="0.0">
                  <c:v>11.700920732742601</c:v>
                </c:pt>
                <c:pt idx="440" formatCode="0.0">
                  <c:v>10.9031790375198</c:v>
                </c:pt>
                <c:pt idx="441" formatCode="0.0">
                  <c:v>11.306523318006899</c:v>
                </c:pt>
                <c:pt idx="442" formatCode="0.0">
                  <c:v>10.720650072273999</c:v>
                </c:pt>
                <c:pt idx="443" formatCode="0.0">
                  <c:v>10.823606331806699</c:v>
                </c:pt>
                <c:pt idx="444" formatCode="0.0">
                  <c:v>11.8624428230571</c:v>
                </c:pt>
                <c:pt idx="445" formatCode="0.0">
                  <c:v>14.236195864284699</c:v>
                </c:pt>
                <c:pt idx="446" formatCode="0.0">
                  <c:v>14.222777040498899</c:v>
                </c:pt>
                <c:pt idx="447" formatCode="0.0">
                  <c:v>13.117690014039701</c:v>
                </c:pt>
                <c:pt idx="448" formatCode="0.0">
                  <c:v>11.8381079433168</c:v>
                </c:pt>
                <c:pt idx="449" formatCode="0.0">
                  <c:v>11.8436421304069</c:v>
                </c:pt>
                <c:pt idx="450" formatCode="0.0">
                  <c:v>10.5379070731715</c:v>
                </c:pt>
                <c:pt idx="451" formatCode="0.0">
                  <c:v>9.4419436890721702</c:v>
                </c:pt>
                <c:pt idx="452" formatCode="0.0">
                  <c:v>7.7280071031208104</c:v>
                </c:pt>
                <c:pt idx="453" formatCode="0.0">
                  <c:v>8.1247429221895207</c:v>
                </c:pt>
                <c:pt idx="454" formatCode="0.0">
                  <c:v>7.6470582674575001</c:v>
                </c:pt>
                <c:pt idx="455" formatCode="0.0">
                  <c:v>7.08679579726524</c:v>
                </c:pt>
                <c:pt idx="456" formatCode="0.0">
                  <c:v>6.6297391411970796</c:v>
                </c:pt>
                <c:pt idx="457" formatCode="0.0">
                  <c:v>4.6620484487861704</c:v>
                </c:pt>
                <c:pt idx="458" formatCode="0.0">
                  <c:v>5.1248664208251897</c:v>
                </c:pt>
                <c:pt idx="459" formatCode="0.0">
                  <c:v>5.8005565317236298</c:v>
                </c:pt>
                <c:pt idx="460" formatCode="0.0">
                  <c:v>7.5630372420186802</c:v>
                </c:pt>
                <c:pt idx="461" formatCode="0.0">
                  <c:v>6.4775960621079198</c:v>
                </c:pt>
                <c:pt idx="462" formatCode="0.0">
                  <c:v>6.5281433107940003</c:v>
                </c:pt>
                <c:pt idx="463" formatCode="0.0">
                  <c:v>7.0144655345813502</c:v>
                </c:pt>
                <c:pt idx="464" formatCode="0.0">
                  <c:v>9.5354619913851799</c:v>
                </c:pt>
                <c:pt idx="465" formatCode="0.0">
                  <c:v>8.8783931909552791</c:v>
                </c:pt>
                <c:pt idx="466" formatCode="0.0">
                  <c:v>7.3978061016298202</c:v>
                </c:pt>
                <c:pt idx="467" formatCode="0.0">
                  <c:v>6.16280132430514</c:v>
                </c:pt>
                <c:pt idx="468" formatCode="0.0">
                  <c:v>6.4541968016279903</c:v>
                </c:pt>
                <c:pt idx="469" formatCode="0.0">
                  <c:v>6.4085524938634197</c:v>
                </c:pt>
                <c:pt idx="470" formatCode="0.0">
                  <c:v>5.5639452867192301</c:v>
                </c:pt>
                <c:pt idx="471" formatCode="0.0">
                  <c:v>3.74416990399035</c:v>
                </c:pt>
                <c:pt idx="472" formatCode="0.0">
                  <c:v>3.6460112790795698</c:v>
                </c:pt>
                <c:pt idx="473" formatCode="0.0">
                  <c:v>3.9055085298419301</c:v>
                </c:pt>
                <c:pt idx="474" formatCode="0.0">
                  <c:v>4.68751399868761</c:v>
                </c:pt>
                <c:pt idx="475" formatCode="0.0">
                  <c:v>4.1364324776398798</c:v>
                </c:pt>
                <c:pt idx="476" formatCode="0.0">
                  <c:v>5.6220973995251304</c:v>
                </c:pt>
                <c:pt idx="477" formatCode="0.0">
                  <c:v>6.2068689063935896</c:v>
                </c:pt>
                <c:pt idx="478" formatCode="0.0">
                  <c:v>6.2156064199714001</c:v>
                </c:pt>
                <c:pt idx="479" formatCode="0.0">
                  <c:v>6.5426517532537201</c:v>
                </c:pt>
                <c:pt idx="480" formatCode="0.0">
                  <c:v>4.76399426411158</c:v>
                </c:pt>
                <c:pt idx="481" formatCode="0.0">
                  <c:v>6.0124807709690797</c:v>
                </c:pt>
                <c:pt idx="482" formatCode="0.0">
                  <c:v>4.6561524140932899</c:v>
                </c:pt>
                <c:pt idx="483" formatCode="0.0">
                  <c:v>7.9034040554190401</c:v>
                </c:pt>
                <c:pt idx="484" formatCode="0.0">
                  <c:v>7.1749073296655803</c:v>
                </c:pt>
                <c:pt idx="485" formatCode="0.0">
                  <c:v>8.1338360632959699</c:v>
                </c:pt>
                <c:pt idx="486" formatCode="0.0">
                  <c:v>7.8778487775023001</c:v>
                </c:pt>
                <c:pt idx="487" formatCode="0.0">
                  <c:v>9.02880273351197</c:v>
                </c:pt>
                <c:pt idx="488" formatCode="0.0">
                  <c:v>6.5509015707134504</c:v>
                </c:pt>
                <c:pt idx="489" formatCode="0.0">
                  <c:v>5.5686324513866703</c:v>
                </c:pt>
                <c:pt idx="490" formatCode="0.0">
                  <c:v>4.9922349968129103</c:v>
                </c:pt>
                <c:pt idx="491" formatCode="0.00">
                  <c:v>5.8129186456901296</c:v>
                </c:pt>
                <c:pt idx="492" formatCode="0.0">
                  <c:v>6.5124061058831204</c:v>
                </c:pt>
                <c:pt idx="493" formatCode="0.0">
                  <c:v>7.6845645758963101</c:v>
                </c:pt>
                <c:pt idx="494" formatCode="0.0">
                  <c:v>10.0428589386566</c:v>
                </c:pt>
                <c:pt idx="495" formatCode="0.0">
                  <c:v>8.85969246324888</c:v>
                </c:pt>
                <c:pt idx="496" formatCode="0.0">
                  <c:v>7.5400938685839796</c:v>
                </c:pt>
                <c:pt idx="497" formatCode="0.0">
                  <c:v>6.4164976532813904</c:v>
                </c:pt>
                <c:pt idx="498" formatCode="0.0">
                  <c:v>5.9015152844610999</c:v>
                </c:pt>
                <c:pt idx="499" formatCode="0.0">
                  <c:v>5.7957013255168599</c:v>
                </c:pt>
                <c:pt idx="500" formatCode="0.0">
                  <c:v>5.5161842739990297</c:v>
                </c:pt>
                <c:pt idx="501" formatCode="0.0">
                  <c:v>5.9646681692236703</c:v>
                </c:pt>
                <c:pt idx="502" formatCode="0.0">
                  <c:v>7.3666301846893898</c:v>
                </c:pt>
                <c:pt idx="503" formatCode="0.0">
                  <c:v>8.1678309329093803</c:v>
                </c:pt>
                <c:pt idx="504" formatCode="0.0">
                  <c:v>8.8523439533485</c:v>
                </c:pt>
                <c:pt idx="505" formatCode="0.0">
                  <c:v>6.5668453419282198</c:v>
                </c:pt>
                <c:pt idx="506" formatCode="0.0">
                  <c:v>5.4005497108010703</c:v>
                </c:pt>
                <c:pt idx="507" formatCode="0.0">
                  <c:v>4.6879750795926798</c:v>
                </c:pt>
                <c:pt idx="508" formatCode="0.0">
                  <c:v>6.6646454450780999</c:v>
                </c:pt>
                <c:pt idx="509" formatCode="0.0">
                  <c:v>7.0771507076121596</c:v>
                </c:pt>
                <c:pt idx="510" formatCode="0.0">
                  <c:v>7.5750714195725299</c:v>
                </c:pt>
                <c:pt idx="511" formatCode="0.0">
                  <c:v>7.6235439586827196</c:v>
                </c:pt>
                <c:pt idx="512" formatCode="0.0">
                  <c:v>7.9880659272485097</c:v>
                </c:pt>
                <c:pt idx="513" formatCode="0.0">
                  <c:v>7.24532682369912</c:v>
                </c:pt>
                <c:pt idx="514" formatCode="0.0">
                  <c:v>6.1740412139974996</c:v>
                </c:pt>
                <c:pt idx="515" formatCode="0.00">
                  <c:v>4.4379228679314098</c:v>
                </c:pt>
                <c:pt idx="516" formatCode="0.0">
                  <c:v>5.6000092728178901</c:v>
                </c:pt>
                <c:pt idx="517" formatCode="0.0">
                  <c:v>6.0863013840941402</c:v>
                </c:pt>
                <c:pt idx="518" formatCode="0.0">
                  <c:v>7.5330792412779299</c:v>
                </c:pt>
                <c:pt idx="519" formatCode="0.0">
                  <c:v>6.3777740094044804</c:v>
                </c:pt>
                <c:pt idx="520" formatCode="0.0">
                  <c:v>5.2162114986917496</c:v>
                </c:pt>
                <c:pt idx="521" formatCode="0.0">
                  <c:v>4.5414675558355704</c:v>
                </c:pt>
                <c:pt idx="522" formatCode="0.0">
                  <c:v>4.2776022840213397</c:v>
                </c:pt>
                <c:pt idx="523" formatCode="0.0">
                  <c:v>4.2939024653397002</c:v>
                </c:pt>
                <c:pt idx="524" formatCode="0.0">
                  <c:v>3.5135172321822599</c:v>
                </c:pt>
                <c:pt idx="525" formatCode="0.0">
                  <c:v>4.2699489110273001</c:v>
                </c:pt>
                <c:pt idx="526" formatCode="0.0">
                  <c:v>4.5717479684383804</c:v>
                </c:pt>
                <c:pt idx="527" formatCode="0.0">
                  <c:v>4.2745433170843699</c:v>
                </c:pt>
                <c:pt idx="528" formatCode="0.0">
                  <c:v>1.8667105720505599</c:v>
                </c:pt>
                <c:pt idx="529" formatCode="0.0">
                  <c:v>0.43211395648460399</c:v>
                </c:pt>
                <c:pt idx="530" formatCode="0.0">
                  <c:v>-0.25787213718797602</c:v>
                </c:pt>
                <c:pt idx="531" formatCode="0.0">
                  <c:v>0.73178872980182896</c:v>
                </c:pt>
                <c:pt idx="532" formatCode="0.0">
                  <c:v>1.51655309135558</c:v>
                </c:pt>
                <c:pt idx="533" formatCode="0.0">
                  <c:v>1.27048067598258</c:v>
                </c:pt>
                <c:pt idx="534" formatCode="0.0">
                  <c:v>1.6832580357551099</c:v>
                </c:pt>
                <c:pt idx="535" formatCode="0.0">
                  <c:v>0.91613140128913595</c:v>
                </c:pt>
                <c:pt idx="536" formatCode="0.0">
                  <c:v>1.0773108903448301</c:v>
                </c:pt>
                <c:pt idx="537" formatCode="0.0">
                  <c:v>0.192529787175485</c:v>
                </c:pt>
                <c:pt idx="538" formatCode="0.0">
                  <c:v>-0.12883969033368101</c:v>
                </c:pt>
                <c:pt idx="539" formatCode="0.0">
                  <c:v>0.30078339446202801</c:v>
                </c:pt>
                <c:pt idx="540" formatCode="0.0">
                  <c:v>1.33385054313014</c:v>
                </c:pt>
                <c:pt idx="541" formatCode="0.0">
                  <c:v>3.4360817946147102</c:v>
                </c:pt>
                <c:pt idx="542" formatCode="0.0">
                  <c:v>3.0493472349544501</c:v>
                </c:pt>
                <c:pt idx="543" formatCode="0.0">
                  <c:v>2.75096044051738</c:v>
                </c:pt>
                <c:pt idx="544" formatCode="0.0">
                  <c:v>0.46926258736271498</c:v>
                </c:pt>
                <c:pt idx="545" formatCode="0.0">
                  <c:v>1.3494158287453</c:v>
                </c:pt>
                <c:pt idx="546" formatCode="0.0">
                  <c:v>1.21996263414175</c:v>
                </c:pt>
                <c:pt idx="547" formatCode="0.0">
                  <c:v>1.3007424823685001</c:v>
                </c:pt>
                <c:pt idx="548" formatCode="0.0">
                  <c:v>2.1422786704191701</c:v>
                </c:pt>
                <c:pt idx="549" formatCode="0.0">
                  <c:v>3.4936503224333499</c:v>
                </c:pt>
                <c:pt idx="550" formatCode="0.0">
                  <c:v>4.6620934307378503</c:v>
                </c:pt>
                <c:pt idx="551" formatCode="0.0">
                  <c:v>5.6238343373545598</c:v>
                </c:pt>
                <c:pt idx="552" formatCode="0.0">
                  <c:v>5.0746383866262104</c:v>
                </c:pt>
                <c:pt idx="553" formatCode="0.0">
                  <c:v>4.9528328469377501</c:v>
                </c:pt>
                <c:pt idx="554" formatCode="0.0">
                  <c:v>4.6281838640785704</c:v>
                </c:pt>
                <c:pt idx="555" formatCode="0.0">
                  <c:v>5.7219560759353598</c:v>
                </c:pt>
                <c:pt idx="556" formatCode="0.0">
                  <c:v>7.31189904943081</c:v>
                </c:pt>
                <c:pt idx="557" formatCode="0.0">
                  <c:v>7.52826433121019</c:v>
                </c:pt>
                <c:pt idx="558" formatCode="0.0">
                  <c:v>7.6337783929487699</c:v>
                </c:pt>
                <c:pt idx="559" formatCode="0.0">
                  <c:v>7.78476647469037</c:v>
                </c:pt>
                <c:pt idx="560" formatCode="0.0">
                  <c:v>7.8307131920827304</c:v>
                </c:pt>
                <c:pt idx="561" formatCode="0.0">
                  <c:v>6.8467430539717897</c:v>
                </c:pt>
                <c:pt idx="562" formatCode="0.0">
                  <c:v>7.4079232041175302</c:v>
                </c:pt>
                <c:pt idx="563">
                  <c:v>7.34243014944769</c:v>
                </c:pt>
                <c:pt idx="564" formatCode="0.0">
                  <c:v>7.4448188363699002</c:v>
                </c:pt>
                <c:pt idx="565" formatCode="0.0">
                  <c:v>7.1432755503313503</c:v>
                </c:pt>
                <c:pt idx="566" formatCode="0.0">
                  <c:v>9.0263368422385692</c:v>
                </c:pt>
                <c:pt idx="567" formatCode="0.0">
                  <c:v>9.6073902072911999</c:v>
                </c:pt>
                <c:pt idx="568" formatCode="0.0">
                  <c:v>9.0127871244278293</c:v>
                </c:pt>
                <c:pt idx="569" formatCode="0.0">
                  <c:v>7.8153055595662497</c:v>
                </c:pt>
                <c:pt idx="570" formatCode="0.0">
                  <c:v>7.0837778199938599</c:v>
                </c:pt>
                <c:pt idx="571" formatCode="0.0">
                  <c:v>8.2317445559535791</c:v>
                </c:pt>
                <c:pt idx="572" formatCode="0.0">
                  <c:v>8.3193425494943103</c:v>
                </c:pt>
                <c:pt idx="573" formatCode="0.0">
                  <c:v>9.3543050927297404</c:v>
                </c:pt>
                <c:pt idx="574" formatCode="0.0">
                  <c:v>8.5546379929362608</c:v>
                </c:pt>
                <c:pt idx="575" formatCode="0.0">
                  <c:v>7.88051520043045</c:v>
                </c:pt>
                <c:pt idx="576" formatCode="0.0">
                  <c:v>7.9610068860625196</c:v>
                </c:pt>
                <c:pt idx="577" formatCode="0.0">
                  <c:v>7.26459278698084</c:v>
                </c:pt>
                <c:pt idx="578" formatCode="0.0">
                  <c:v>6.24422807734231</c:v>
                </c:pt>
                <c:pt idx="579" formatCode="0.0">
                  <c:v>4.5393213873320404</c:v>
                </c:pt>
                <c:pt idx="580" formatCode="0.0">
                  <c:v>5.3710461759836301</c:v>
                </c:pt>
                <c:pt idx="581" formatCode="0.0">
                  <c:v>6.1669659811620701</c:v>
                </c:pt>
                <c:pt idx="582" formatCode="0.0">
                  <c:v>6.73884563685119</c:v>
                </c:pt>
                <c:pt idx="583" formatCode="0.0">
                  <c:v>6.03245133394757</c:v>
                </c:pt>
                <c:pt idx="584" formatCode="0.0">
                  <c:v>5.1016030266390997</c:v>
                </c:pt>
                <c:pt idx="585" formatCode="0.0">
                  <c:v>4.3944283844132004</c:v>
                </c:pt>
                <c:pt idx="586" formatCode="0.0">
                  <c:v>4.0250323839644704</c:v>
                </c:pt>
                <c:pt idx="587" formatCode="0.0">
                  <c:v>3.45050632260316</c:v>
                </c:pt>
                <c:pt idx="588" formatCode="0.0">
                  <c:v>4.1560644614079703</c:v>
                </c:pt>
                <c:pt idx="589" formatCode="0.0">
                  <c:v>6.1667400054027102</c:v>
                </c:pt>
                <c:pt idx="590" formatCode="0.0">
                  <c:v>7.4254547972614597</c:v>
                </c:pt>
                <c:pt idx="591" formatCode="0.0">
                  <c:v>8.2099407153493793</c:v>
                </c:pt>
                <c:pt idx="592" formatCode="0.0">
                  <c:v>7.0694772588171002</c:v>
                </c:pt>
                <c:pt idx="593" formatCode="0.0">
                  <c:v>6.1135809017709697</c:v>
                </c:pt>
                <c:pt idx="594" formatCode="0.0">
                  <c:v>5.8850979571158897</c:v>
                </c:pt>
                <c:pt idx="595" formatCode="0.0">
                  <c:v>5.1121281391828104</c:v>
                </c:pt>
                <c:pt idx="596" formatCode="0.0">
                  <c:v>5.4280463583104304</c:v>
                </c:pt>
                <c:pt idx="597" formatCode="0.0">
                  <c:v>6.0541831744609196</c:v>
                </c:pt>
                <c:pt idx="598" formatCode="0.0">
                  <c:v>6.0660849090168103</c:v>
                </c:pt>
                <c:pt idx="599" formatCode="0.0">
                  <c:v>6.1730385325247603</c:v>
                </c:pt>
                <c:pt idx="600" formatCode="0.0">
                  <c:v>5.8512486427795798</c:v>
                </c:pt>
                <c:pt idx="601" formatCode="0.0">
                  <c:v>4.9826369441021603</c:v>
                </c:pt>
                <c:pt idx="602" formatCode="0.0">
                  <c:v>5.6943999158621796</c:v>
                </c:pt>
                <c:pt idx="603" formatCode="0.0">
                  <c:v>4.3508036247500801</c:v>
                </c:pt>
                <c:pt idx="604" formatCode="0.0">
                  <c:v>4.4390900541517304</c:v>
                </c:pt>
                <c:pt idx="605" formatCode="0.0">
                  <c:v>3.9195933949540098</c:v>
                </c:pt>
                <c:pt idx="606" formatCode="0.0">
                  <c:v>4.6060873161293001</c:v>
                </c:pt>
                <c:pt idx="607" formatCode="0.0">
                  <c:v>4.9047581625065702</c:v>
                </c:pt>
                <c:pt idx="608" formatCode="0.0">
                  <c:v>5.5334752526311402</c:v>
                </c:pt>
                <c:pt idx="609" formatCode="0.0">
                  <c:v>4.9143204529047404</c:v>
                </c:pt>
                <c:pt idx="610" formatCode="0.0">
                  <c:v>4.1892703692522497</c:v>
                </c:pt>
                <c:pt idx="611" formatCode="0.0">
                  <c:v>3.8161081996943298</c:v>
                </c:pt>
                <c:pt idx="612" formatCode="0.0">
                  <c:v>3.6294204620887598</c:v>
                </c:pt>
                <c:pt idx="613" formatCode="0.0">
                  <c:v>4.0766676930487504</c:v>
                </c:pt>
                <c:pt idx="614" formatCode="0.0">
                  <c:v>3.04151326158201</c:v>
                </c:pt>
                <c:pt idx="615" formatCode="0.0">
                  <c:v>3.9907125461495601</c:v>
                </c:pt>
                <c:pt idx="616" formatCode="0.0">
                  <c:v>4.4421262646177704</c:v>
                </c:pt>
                <c:pt idx="617" formatCode="0.0">
                  <c:v>6.1173161417484403</c:v>
                </c:pt>
                <c:pt idx="618" formatCode="0.0">
                  <c:v>5.40330353381158</c:v>
                </c:pt>
                <c:pt idx="619" formatCode="0.0">
                  <c:v>4.5843910000605002</c:v>
                </c:pt>
                <c:pt idx="620" formatCode="0.0">
                  <c:v>3.4159923431653998</c:v>
                </c:pt>
                <c:pt idx="621" formatCode="0.0">
                  <c:v>3.7126798105199099</c:v>
                </c:pt>
                <c:pt idx="622" formatCode="0.0">
                  <c:v>4.8476458347357498</c:v>
                </c:pt>
                <c:pt idx="623" formatCode="0.0">
                  <c:v>5.8236250134980097</c:v>
                </c:pt>
                <c:pt idx="624" formatCode="0.0">
                  <c:v>5.7827376196812397</c:v>
                </c:pt>
                <c:pt idx="625" formatCode="0.0">
                  <c:v>6.5871376891193201</c:v>
                </c:pt>
                <c:pt idx="626" formatCode="0.0">
                  <c:v>7.83406980058533</c:v>
                </c:pt>
                <c:pt idx="627" formatCode="0.0">
                  <c:v>8.4201836755752701</c:v>
                </c:pt>
                <c:pt idx="628" formatCode="0.0">
                  <c:v>7.97401678962812</c:v>
                </c:pt>
                <c:pt idx="629" formatCode="0.0">
                  <c:v>6.9399126862051599</c:v>
                </c:pt>
                <c:pt idx="630" formatCode="0.0">
                  <c:v>7.4681906847814901</c:v>
                </c:pt>
                <c:pt idx="631" formatCode="0.0">
                  <c:v>8.5539148162433101</c:v>
                </c:pt>
                <c:pt idx="632" formatCode="0.0">
                  <c:v>9.5225875569316294</c:v>
                </c:pt>
                <c:pt idx="633" formatCode="0.0">
                  <c:v>8.5335482492223402</c:v>
                </c:pt>
                <c:pt idx="634" formatCode="0.0">
                  <c:v>8.3162123081561194</c:v>
                </c:pt>
                <c:pt idx="635" formatCode="0.0">
                  <c:v>8.4747492230629504</c:v>
                </c:pt>
                <c:pt idx="636" formatCode="0.0">
                  <c:v>9.3707140622869503</c:v>
                </c:pt>
                <c:pt idx="637" formatCode="0.0">
                  <c:v>10.5690866993246</c:v>
                </c:pt>
                <c:pt idx="638" formatCode="0.0">
                  <c:v>10.716194393970399</c:v>
                </c:pt>
                <c:pt idx="639" formatCode="0.0">
                  <c:v>9.5904317756416297</c:v>
                </c:pt>
                <c:pt idx="640" formatCode="0.0">
                  <c:v>7.9838631814896202</c:v>
                </c:pt>
                <c:pt idx="641" formatCode="0.0">
                  <c:v>7.1848015156096903</c:v>
                </c:pt>
                <c:pt idx="642" formatCode="0.0">
                  <c:v>6.5035244726028596</c:v>
                </c:pt>
                <c:pt idx="643" formatCode="0.0">
                  <c:v>6.1315283900423498</c:v>
                </c:pt>
                <c:pt idx="644" formatCode="0.0">
                  <c:v>5.5310513478736798</c:v>
                </c:pt>
                <c:pt idx="645" formatCode="0.0">
                  <c:v>6.0440083702900997</c:v>
                </c:pt>
                <c:pt idx="646" formatCode="0.0">
                  <c:v>5.2200177565649604</c:v>
                </c:pt>
                <c:pt idx="647" formatCode="0.0">
                  <c:v>3.2815951322033001</c:v>
                </c:pt>
                <c:pt idx="648" formatCode="0.0">
                  <c:v>3.5473553111941398</c:v>
                </c:pt>
                <c:pt idx="649" formatCode="0.0">
                  <c:v>1.7168720740784</c:v>
                </c:pt>
                <c:pt idx="650" formatCode="0.0">
                  <c:v>1.62423012144544</c:v>
                </c:pt>
                <c:pt idx="651" formatCode="0.0">
                  <c:v>1.08670479489296</c:v>
                </c:pt>
                <c:pt idx="652" formatCode="0.0">
                  <c:v>2.8694912510058699</c:v>
                </c:pt>
                <c:pt idx="653" formatCode="0.0">
                  <c:v>3.5456486591086902</c:v>
                </c:pt>
                <c:pt idx="654" formatCode="0.0">
                  <c:v>3.2114239242232099</c:v>
                </c:pt>
                <c:pt idx="655" formatCode="0.0">
                  <c:v>3.0326000923027601</c:v>
                </c:pt>
                <c:pt idx="656" formatCode="0.0">
                  <c:v>1.40006915419565</c:v>
                </c:pt>
                <c:pt idx="657" formatCode="0.0">
                  <c:v>2.9472158913006998</c:v>
                </c:pt>
                <c:pt idx="658" formatCode="0.0">
                  <c:v>2.99989835419521</c:v>
                </c:pt>
                <c:pt idx="659" formatCode="0.0">
                  <c:v>4.37774682832121</c:v>
                </c:pt>
                <c:pt idx="660" formatCode="0.0">
                  <c:v>2.6116280359910302</c:v>
                </c:pt>
                <c:pt idx="661" formatCode="0.0">
                  <c:v>2.0049457772738601</c:v>
                </c:pt>
                <c:pt idx="662" formatCode="0.0">
                  <c:v>1.9228028915217199</c:v>
                </c:pt>
                <c:pt idx="663" formatCode="0.0">
                  <c:v>2.4837327210743698</c:v>
                </c:pt>
                <c:pt idx="664" formatCode="0.0">
                  <c:v>2.2343540599046001</c:v>
                </c:pt>
                <c:pt idx="665" formatCode="0.0">
                  <c:v>1.76800932443273</c:v>
                </c:pt>
                <c:pt idx="666" formatCode="0.0">
                  <c:v>2.5141600385634999</c:v>
                </c:pt>
                <c:pt idx="667" formatCode="0.0">
                  <c:v>3.458227636578</c:v>
                </c:pt>
                <c:pt idx="668" formatCode="0.0">
                  <c:v>4.7970470874686599</c:v>
                </c:pt>
                <c:pt idx="669" formatCode="0.0">
                  <c:v>2.3225739523248699</c:v>
                </c:pt>
                <c:pt idx="670" formatCode="0.0">
                  <c:v>1.23380460539535</c:v>
                </c:pt>
                <c:pt idx="671" formatCode="0.0">
                  <c:v>1.0952851706826701</c:v>
                </c:pt>
                <c:pt idx="672" formatCode="0.0">
                  <c:v>3.0715361246559101</c:v>
                </c:pt>
                <c:pt idx="673" formatCode="0.0">
                  <c:v>3.5332967614740198</c:v>
                </c:pt>
                <c:pt idx="674" formatCode="0.0">
                  <c:v>3.4167354161812198</c:v>
                </c:pt>
                <c:pt idx="675" formatCode="0.0">
                  <c:v>2.9037995660276898</c:v>
                </c:pt>
                <c:pt idx="676" formatCode="0.0">
                  <c:v>3.4378051722751302</c:v>
                </c:pt>
                <c:pt idx="677" formatCode="0.0">
                  <c:v>3.8483849597770199</c:v>
                </c:pt>
                <c:pt idx="678" formatCode="0.0">
                  <c:v>4.3654888893159001</c:v>
                </c:pt>
                <c:pt idx="679" formatCode="0.0">
                  <c:v>4.0866228549828696</c:v>
                </c:pt>
                <c:pt idx="680" formatCode="0.0">
                  <c:v>5.13667428568818</c:v>
                </c:pt>
                <c:pt idx="681" formatCode="0.0">
                  <c:v>5.4144944901121503</c:v>
                </c:pt>
                <c:pt idx="682" formatCode="0.0">
                  <c:v>5.6090078620304</c:v>
                </c:pt>
                <c:pt idx="683" formatCode="0.0">
                  <c:v>5.2037091464527201</c:v>
                </c:pt>
                <c:pt idx="684" formatCode="0.0">
                  <c:v>4.9398519484084904</c:v>
                </c:pt>
                <c:pt idx="685" formatCode="0.0">
                  <c:v>6.6053899593352403</c:v>
                </c:pt>
                <c:pt idx="686" formatCode="0.0">
                  <c:v>7.5400208507901798</c:v>
                </c:pt>
                <c:pt idx="687" formatCode="0.0">
                  <c:v>8.23109935713906</c:v>
                </c:pt>
                <c:pt idx="688" formatCode="0.0">
                  <c:v>6.9244379579555497</c:v>
                </c:pt>
                <c:pt idx="689" formatCode="0.0">
                  <c:v>6.2805876351585104</c:v>
                </c:pt>
                <c:pt idx="690" formatCode="0.0">
                  <c:v>5.8639026979021098</c:v>
                </c:pt>
                <c:pt idx="691" formatCode="0.0">
                  <c:v>5.1061610363187802</c:v>
                </c:pt>
                <c:pt idx="692" formatCode="0.0">
                  <c:v>5.1008341034392499</c:v>
                </c:pt>
                <c:pt idx="693" formatCode="0.0">
                  <c:v>4.8727734534668397</c:v>
                </c:pt>
                <c:pt idx="694" formatCode="0.0">
                  <c:v>6.48560761840365</c:v>
                </c:pt>
                <c:pt idx="695" formatCode="0.0">
                  <c:v>7.0893716545605896</c:v>
                </c:pt>
                <c:pt idx="696" formatCode="0.0">
                  <c:v>6.8459920323470502</c:v>
                </c:pt>
                <c:pt idx="697" formatCode="0.0">
                  <c:v>5.8598061164581701</c:v>
                </c:pt>
                <c:pt idx="698" formatCode="0.0">
                  <c:v>5.0378207458597597</c:v>
                </c:pt>
                <c:pt idx="699" formatCode="0.0">
                  <c:v>5.7949497770292</c:v>
                </c:pt>
                <c:pt idx="700" formatCode="0.0">
                  <c:v>5.9672205394130504</c:v>
                </c:pt>
                <c:pt idx="701" formatCode="0.0">
                  <c:v>6.9748082969554499</c:v>
                </c:pt>
                <c:pt idx="702" formatCode="0.0">
                  <c:v>7.2298179347937204</c:v>
                </c:pt>
                <c:pt idx="703" formatCode="0.0">
                  <c:v>8.5211526809048106</c:v>
                </c:pt>
                <c:pt idx="704" formatCode="0.0">
                  <c:v>7.5400814803257896</c:v>
                </c:pt>
                <c:pt idx="705" formatCode="0.0">
                  <c:v>6.8319356543107403</c:v>
                </c:pt>
                <c:pt idx="706" formatCode="0.0">
                  <c:v>5.8184309494740996</c:v>
                </c:pt>
                <c:pt idx="707" formatCode="0.0">
                  <c:v>5.2757142580057002</c:v>
                </c:pt>
                <c:pt idx="708" formatCode="0.0">
                  <c:v>6.2982556548137403</c:v>
                </c:pt>
                <c:pt idx="709" formatCode="0.0">
                  <c:v>6.4303859236189798</c:v>
                </c:pt>
                <c:pt idx="710" formatCode="0.0">
                  <c:v>7.2375855019709601</c:v>
                </c:pt>
                <c:pt idx="711" formatCode="0.0">
                  <c:v>5.96761304758025</c:v>
                </c:pt>
                <c:pt idx="712" formatCode="0.0">
                  <c:v>6.5775530549807302</c:v>
                </c:pt>
                <c:pt idx="713" formatCode="0.0">
                  <c:v>5.8063328245754198</c:v>
                </c:pt>
                <c:pt idx="714" formatCode="0.0">
                  <c:v>5.1766973247337997</c:v>
                </c:pt>
                <c:pt idx="715" formatCode="0.0">
                  <c:v>4.35910977417468</c:v>
                </c:pt>
                <c:pt idx="716" formatCode="0.0">
                  <c:v>4.1693208316159298</c:v>
                </c:pt>
                <c:pt idx="717" formatCode="0.0">
                  <c:v>4.4561438421107997</c:v>
                </c:pt>
                <c:pt idx="718" formatCode="0.0">
                  <c:v>3.82118017688145</c:v>
                </c:pt>
                <c:pt idx="719" formatCode="0.0">
                  <c:v>3.51668294120898</c:v>
                </c:pt>
                <c:pt idx="720" formatCode="0.0">
                  <c:v>3.3563306216009701</c:v>
                </c:pt>
                <c:pt idx="721" formatCode="0.0">
                  <c:v>3.0653868937252202</c:v>
                </c:pt>
                <c:pt idx="722" formatCode="0.0">
                  <c:v>3.1762836947888</c:v>
                </c:pt>
                <c:pt idx="723" formatCode="0.0">
                  <c:v>2.7369562065600102</c:v>
                </c:pt>
                <c:pt idx="724" formatCode="0.0">
                  <c:v>3.4003237615202</c:v>
                </c:pt>
                <c:pt idx="725" formatCode="0.0">
                  <c:v>3.1913042363272299</c:v>
                </c:pt>
                <c:pt idx="726" formatCode="0.0">
                  <c:v>3.4586140144306201</c:v>
                </c:pt>
                <c:pt idx="727" formatCode="0.0">
                  <c:v>2.9327918465562099</c:v>
                </c:pt>
                <c:pt idx="728" formatCode="0.0">
                  <c:v>2.7756564214378701</c:v>
                </c:pt>
                <c:pt idx="729" formatCode="0.0">
                  <c:v>3.7194447168251901</c:v>
                </c:pt>
                <c:pt idx="730" formatCode="0.0">
                  <c:v>4.6087316933127198</c:v>
                </c:pt>
                <c:pt idx="731" formatCode="0.0">
                  <c:v>4.3467427239113103</c:v>
                </c:pt>
                <c:pt idx="732" formatCode="0.0">
                  <c:v>3.8704615707975001</c:v>
                </c:pt>
                <c:pt idx="733" formatCode="0.0">
                  <c:v>3.9792342270777401</c:v>
                </c:pt>
                <c:pt idx="734" formatCode="0.0">
                  <c:v>3.2409487215218298</c:v>
                </c:pt>
                <c:pt idx="735" formatCode="0.0">
                  <c:v>2.8300716302390798</c:v>
                </c:pt>
                <c:pt idx="736" formatCode="0.0">
                  <c:v>1.3871333023183801</c:v>
                </c:pt>
                <c:pt idx="737" formatCode="0.0">
                  <c:v>1.65946856533231</c:v>
                </c:pt>
                <c:pt idx="738" formatCode="0.0">
                  <c:v>1.72590212230546</c:v>
                </c:pt>
                <c:pt idx="739" formatCode="0.0">
                  <c:v>0.71116411567542503</c:v>
                </c:pt>
                <c:pt idx="740" formatCode="0.0">
                  <c:v>0.253431283686886</c:v>
                </c:pt>
                <c:pt idx="741" formatCode="0.0">
                  <c:v>-2.4654408792103202</c:v>
                </c:pt>
                <c:pt idx="742" formatCode="0.0">
                  <c:v>-5.86004058454097</c:v>
                </c:pt>
                <c:pt idx="743" formatCode="0.0">
                  <c:v>-8.7783993996042806</c:v>
                </c:pt>
                <c:pt idx="744" formatCode="0.0">
                  <c:v>-10.1654749423907</c:v>
                </c:pt>
                <c:pt idx="745" formatCode="0.0">
                  <c:v>-10.6751787914712</c:v>
                </c:pt>
                <c:pt idx="746" formatCode="0.0">
                  <c:v>-11.4506828614011</c:v>
                </c:pt>
                <c:pt idx="747" formatCode="0.0">
                  <c:v>-11.7827800906311</c:v>
                </c:pt>
                <c:pt idx="748" formatCode="0.0">
                  <c:v>-11.728109648941899</c:v>
                </c:pt>
                <c:pt idx="749" formatCode="0.0">
                  <c:v>-10.773339572876401</c:v>
                </c:pt>
                <c:pt idx="750" formatCode="0.0">
                  <c:v>-10.341849474525199</c:v>
                </c:pt>
                <c:pt idx="751" formatCode="0.0">
                  <c:v>-8.6653945742492908</c:v>
                </c:pt>
                <c:pt idx="752" formatCode="0.0">
                  <c:v>-8.1477536186477799</c:v>
                </c:pt>
                <c:pt idx="753" formatCode="0.0">
                  <c:v>-6.14843651194413</c:v>
                </c:pt>
                <c:pt idx="754" formatCode="0.0">
                  <c:v>-3.2159384671224198</c:v>
                </c:pt>
                <c:pt idx="755" formatCode="0.0">
                  <c:v>0.80644859708234995</c:v>
                </c:pt>
                <c:pt idx="756" formatCode="0.0">
                  <c:v>2.3526921684050599</c:v>
                </c:pt>
                <c:pt idx="757" formatCode="0.0">
                  <c:v>3.2125018614741201</c:v>
                </c:pt>
                <c:pt idx="758" formatCode="0.0">
                  <c:v>5.1203143287788597</c:v>
                </c:pt>
                <c:pt idx="759" formatCode="0.0">
                  <c:v>7.3236151481741301</c:v>
                </c:pt>
                <c:pt idx="760" formatCode="0.0">
                  <c:v>7.6044520071403801</c:v>
                </c:pt>
                <c:pt idx="761" formatCode="0.0">
                  <c:v>5.7295249352486799</c:v>
                </c:pt>
                <c:pt idx="762" formatCode="0.0">
                  <c:v>4.4168259302982804</c:v>
                </c:pt>
                <c:pt idx="763" formatCode="0.0">
                  <c:v>3.5666068758198901</c:v>
                </c:pt>
                <c:pt idx="764" formatCode="0.0">
                  <c:v>4.3324831962296404</c:v>
                </c:pt>
                <c:pt idx="765" formatCode="0.0">
                  <c:v>4.6414294819839297</c:v>
                </c:pt>
                <c:pt idx="766" formatCode="0.0">
                  <c:v>6.4248732569400699</c:v>
                </c:pt>
                <c:pt idx="767" formatCode="0.0">
                  <c:v>6.4405974844517102</c:v>
                </c:pt>
                <c:pt idx="768" formatCode="0.0">
                  <c:v>7.0078666212610301</c:v>
                </c:pt>
                <c:pt idx="769" formatCode="0.0">
                  <c:v>7.1947418653236603</c:v>
                </c:pt>
                <c:pt idx="770" formatCode="0.0">
                  <c:v>7.48640434979683</c:v>
                </c:pt>
                <c:pt idx="771" formatCode="0.0">
                  <c:v>7.5140791702215202</c:v>
                </c:pt>
                <c:pt idx="772" formatCode="0.0">
                  <c:v>7.1350255907675502</c:v>
                </c:pt>
                <c:pt idx="773" formatCode="0.0">
                  <c:v>7.4899448610049397</c:v>
                </c:pt>
                <c:pt idx="774" formatCode="0.0">
                  <c:v>7.2948622103065102</c:v>
                </c:pt>
                <c:pt idx="775" formatCode="0.0">
                  <c:v>7.8308114146440504</c:v>
                </c:pt>
                <c:pt idx="776" formatCode="0.0">
                  <c:v>7.8230653907049001</c:v>
                </c:pt>
                <c:pt idx="777" formatCode="0.0">
                  <c:v>8.0163747197638706</c:v>
                </c:pt>
                <c:pt idx="778" formatCode="0.0">
                  <c:v>7.3747277505163797</c:v>
                </c:pt>
                <c:pt idx="779" formatCode="0.0">
                  <c:v>6.5193865992855198</c:v>
                </c:pt>
                <c:pt idx="780" formatCode="0.0">
                  <c:v>6.2182756866103199</c:v>
                </c:pt>
                <c:pt idx="781" formatCode="0.0">
                  <c:v>7.2612417285396704</c:v>
                </c:pt>
                <c:pt idx="782" formatCode="0.0">
                  <c:v>7.7118724816955604</c:v>
                </c:pt>
                <c:pt idx="783" formatCode="0.0">
                  <c:v>6.7248956501990103</c:v>
                </c:pt>
                <c:pt idx="784" formatCode="0.0">
                  <c:v>5.6768822497848799</c:v>
                </c:pt>
                <c:pt idx="785" formatCode="0.0">
                  <c:v>4.3959658158512296</c:v>
                </c:pt>
                <c:pt idx="786" formatCode="0.0">
                  <c:v>4.3100067703180303</c:v>
                </c:pt>
                <c:pt idx="787" formatCode="0.0">
                  <c:v>4.0181816469476201</c:v>
                </c:pt>
                <c:pt idx="788" formatCode="0.0">
                  <c:v>3.9192907314808001</c:v>
                </c:pt>
                <c:pt idx="789" formatCode="0.0">
                  <c:v>4.6831651460775001</c:v>
                </c:pt>
                <c:pt idx="790" formatCode="0.0">
                  <c:v>4.3943277936192402</c:v>
                </c:pt>
                <c:pt idx="791" formatCode="0.0">
                  <c:v>4.0935017173501</c:v>
                </c:pt>
                <c:pt idx="792" formatCode="0.0">
                  <c:v>4.2169876275323901</c:v>
                </c:pt>
                <c:pt idx="793" formatCode="0.0">
                  <c:v>2.7361230992550398</c:v>
                </c:pt>
                <c:pt idx="794" formatCode="0.0">
                  <c:v>2.5889567972925298</c:v>
                </c:pt>
                <c:pt idx="795" formatCode="0.0">
                  <c:v>2.09843331787479</c:v>
                </c:pt>
                <c:pt idx="796" formatCode="0.0">
                  <c:v>3.4057922536073</c:v>
                </c:pt>
                <c:pt idx="797" formatCode="0.0">
                  <c:v>3.9515658143455101</c:v>
                </c:pt>
                <c:pt idx="798" formatCode="0.0">
                  <c:v>4.8291021208299698</c:v>
                </c:pt>
                <c:pt idx="799" formatCode="0.0">
                  <c:v>4.7086111630119696</c:v>
                </c:pt>
                <c:pt idx="800" formatCode="0.0">
                  <c:v>4.5075807152140301</c:v>
                </c:pt>
                <c:pt idx="801" formatCode="0.0">
                  <c:v>3.6566519609187802</c:v>
                </c:pt>
                <c:pt idx="802" formatCode="0.0">
                  <c:v>3.3129221101704398</c:v>
                </c:pt>
                <c:pt idx="803" formatCode="0.0">
                  <c:v>3.4441408585952602</c:v>
                </c:pt>
                <c:pt idx="804" formatCode="0.0">
                  <c:v>2.80247350559037</c:v>
                </c:pt>
                <c:pt idx="805" formatCode="0.0">
                  <c:v>2.3361855809638801</c:v>
                </c:pt>
                <c:pt idx="806" formatCode="0.0">
                  <c:v>2.0858145656125302</c:v>
                </c:pt>
                <c:pt idx="807" formatCode="0.0">
                  <c:v>3.3062902221299502</c:v>
                </c:pt>
                <c:pt idx="808" formatCode="0.0">
                  <c:v>4.4046673204723401</c:v>
                </c:pt>
                <c:pt idx="809" formatCode="0.0">
                  <c:v>5.0349638143958497</c:v>
                </c:pt>
                <c:pt idx="810" formatCode="0.0">
                  <c:v>4.8247211044077103</c:v>
                </c:pt>
                <c:pt idx="811" formatCode="0.0">
                  <c:v>4.3863476109734103</c:v>
                </c:pt>
                <c:pt idx="812" formatCode="0.0">
                  <c:v>4.9809831943766403</c:v>
                </c:pt>
                <c:pt idx="813" formatCode="0.0">
                  <c:v>5.1590401293429</c:v>
                </c:pt>
                <c:pt idx="814" formatCode="0.0">
                  <c:v>5.12641023420752</c:v>
                </c:pt>
                <c:pt idx="815" formatCode="0.0">
                  <c:v>4.82803047107405</c:v>
                </c:pt>
                <c:pt idx="816" formatCode="0.0">
                  <c:v>4.3444595910418604</c:v>
                </c:pt>
                <c:pt idx="817" formatCode="0.0">
                  <c:v>3.9062632310281602</c:v>
                </c:pt>
                <c:pt idx="818" formatCode="0.0">
                  <c:v>3.0388283583837001</c:v>
                </c:pt>
                <c:pt idx="819" formatCode="0.0">
                  <c:v>2.3796165155224802</c:v>
                </c:pt>
                <c:pt idx="820" formatCode="0.0">
                  <c:v>2.0490025527515701</c:v>
                </c:pt>
                <c:pt idx="821" formatCode="0.0">
                  <c:v>2.2892056780337602</c:v>
                </c:pt>
                <c:pt idx="822" formatCode="0.0">
                  <c:v>2.8685560797548102</c:v>
                </c:pt>
                <c:pt idx="823" formatCode="0.0">
                  <c:v>2.95972149113393</c:v>
                </c:pt>
                <c:pt idx="824" formatCode="0.0">
                  <c:v>2.5947688232625699</c:v>
                </c:pt>
                <c:pt idx="825" formatCode="0.0">
                  <c:v>1.9853620256137801</c:v>
                </c:pt>
                <c:pt idx="826" formatCode="0.0">
                  <c:v>2.0863002541865301</c:v>
                </c:pt>
                <c:pt idx="827" formatCode="0.0">
                  <c:v>2.3942137117812701</c:v>
                </c:pt>
                <c:pt idx="828" formatCode="0.0">
                  <c:v>2.1570381076234599</c:v>
                </c:pt>
                <c:pt idx="829" formatCode="0.0">
                  <c:v>3.7570047034352099</c:v>
                </c:pt>
                <c:pt idx="830" formatCode="0.0">
                  <c:v>3.7604499780854801</c:v>
                </c:pt>
                <c:pt idx="831" formatCode="0.0">
                  <c:v>4.2505515557404898</c:v>
                </c:pt>
                <c:pt idx="832" formatCode="0.0">
                  <c:v>2.41840887682983</c:v>
                </c:pt>
                <c:pt idx="833" formatCode="0.0">
                  <c:v>2.41482894900075</c:v>
                </c:pt>
                <c:pt idx="834" formatCode="0.0">
                  <c:v>1.71499848629514</c:v>
                </c:pt>
                <c:pt idx="835" formatCode="0.0">
                  <c:v>2.34437169405046</c:v>
                </c:pt>
                <c:pt idx="836" formatCode="0.0">
                  <c:v>2.43493652886196</c:v>
                </c:pt>
                <c:pt idx="837" formatCode="0.0">
                  <c:v>2.7623235223737699</c:v>
                </c:pt>
                <c:pt idx="838" formatCode="0.0">
                  <c:v>3.3175784301601299</c:v>
                </c:pt>
                <c:pt idx="839" formatCode="0.0">
                  <c:v>3.4528882349569101</c:v>
                </c:pt>
                <c:pt idx="840" formatCode="0.0">
                  <c:v>4.5389706054299204</c:v>
                </c:pt>
                <c:pt idx="841" formatCode="0.0">
                  <c:v>3.3112761122240202</c:v>
                </c:pt>
                <c:pt idx="842" formatCode="0.0">
                  <c:v>3.5874783223599001</c:v>
                </c:pt>
                <c:pt idx="843" formatCode="0.0">
                  <c:v>3.0897539403287202</c:v>
                </c:pt>
                <c:pt idx="844" formatCode="0.0">
                  <c:v>4.5633201981128604</c:v>
                </c:pt>
                <c:pt idx="845" formatCode="0.0">
                  <c:v>4.2238257777316299</c:v>
                </c:pt>
                <c:pt idx="846" formatCode="0.0">
                  <c:v>4.1278463279811204</c:v>
                </c:pt>
                <c:pt idx="847" formatCode="0.0">
                  <c:v>3.7020335385571901</c:v>
                </c:pt>
                <c:pt idx="848" formatCode="0.0">
                  <c:v>4.0279893601099497</c:v>
                </c:pt>
                <c:pt idx="849" formatCode="0.0">
                  <c:v>4.7436363900976497</c:v>
                </c:pt>
                <c:pt idx="850" formatCode="0.0">
                  <c:v>5.6180956162271896</c:v>
                </c:pt>
                <c:pt idx="851" formatCode="0.0">
                  <c:v>5.0944738606356603</c:v>
                </c:pt>
                <c:pt idx="852" formatCode="0.0">
                  <c:v>5.1241919067644899</c:v>
                </c:pt>
                <c:pt idx="853" formatCode="0.0">
                  <c:v>4.30680939430537</c:v>
                </c:pt>
                <c:pt idx="854" formatCode="0.0">
                  <c:v>4.9681594076056399</c:v>
                </c:pt>
                <c:pt idx="855" formatCode="0.0">
                  <c:v>4.23900925897515</c:v>
                </c:pt>
                <c:pt idx="856" formatCode="0.0">
                  <c:v>5.1127708287378297</c:v>
                </c:pt>
                <c:pt idx="857" formatCode="0.0">
                  <c:v>5.0895918987145601</c:v>
                </c:pt>
                <c:pt idx="858" formatCode="0.0">
                  <c:v>6.0943181537091498</c:v>
                </c:pt>
                <c:pt idx="859" formatCode="0.0">
                  <c:v>5.9046080627832698</c:v>
                </c:pt>
                <c:pt idx="860" formatCode="0.0">
                  <c:v>4.7444134311179802</c:v>
                </c:pt>
                <c:pt idx="861" formatCode="0.0">
                  <c:v>4.6090476084612497</c:v>
                </c:pt>
                <c:pt idx="862" formatCode="0.0">
                  <c:v>3.98204710044778</c:v>
                </c:pt>
                <c:pt idx="863" formatCode="0.0">
                  <c:v>3.2018877135882802</c:v>
                </c:pt>
                <c:pt idx="864" formatCode="0.0">
                  <c:v>2.2943402549887502</c:v>
                </c:pt>
                <c:pt idx="865" formatCode="0.0">
                  <c:v>1.4239472765351</c:v>
                </c:pt>
                <c:pt idx="866" formatCode="0.0">
                  <c:v>1.9745418130649099</c:v>
                </c:pt>
                <c:pt idx="867" formatCode="0.0">
                  <c:v>2.9404447110751599</c:v>
                </c:pt>
                <c:pt idx="868" formatCode="0.0">
                  <c:v>3.42970405933286</c:v>
                </c:pt>
                <c:pt idx="869" formatCode="0.0">
                  <c:v>3.6698135502732199</c:v>
                </c:pt>
                <c:pt idx="870" formatCode="0.0">
                  <c:v>3.4609249469096799</c:v>
                </c:pt>
                <c:pt idx="871" formatCode="0.0">
                  <c:v>3.8297908337497901</c:v>
                </c:pt>
                <c:pt idx="872" formatCode="0.0">
                  <c:v>4.4027786348486497</c:v>
                </c:pt>
                <c:pt idx="873" formatCode="0.0">
                  <c:v>4.0583735292222904</c:v>
                </c:pt>
                <c:pt idx="874" formatCode="0.0">
                  <c:v>3.47035544228424</c:v>
                </c:pt>
                <c:pt idx="875" formatCode="0.0">
                  <c:v>4.2153624327394397</c:v>
                </c:pt>
                <c:pt idx="876" formatCode="0.0">
                  <c:v>4.5672786273982098</c:v>
                </c:pt>
                <c:pt idx="877" formatCode="0.0">
                  <c:v>6.2983287773614904</c:v>
                </c:pt>
                <c:pt idx="878" formatCode="0.0">
                  <c:v>1.81673111152028</c:v>
                </c:pt>
                <c:pt idx="879" formatCode="0.0">
                  <c:v>-6.6100223649676701</c:v>
                </c:pt>
                <c:pt idx="880" formatCode="0.0">
                  <c:v>-10.949875877491699</c:v>
                </c:pt>
                <c:pt idx="881" formatCode="0.0">
                  <c:v>-7.5709162213236301</c:v>
                </c:pt>
                <c:pt idx="882" formatCode="0.0">
                  <c:v>-8.2753992786255504E-2</c:v>
                </c:pt>
                <c:pt idx="883" formatCode="0.0">
                  <c:v>2.3959293642671202</c:v>
                </c:pt>
                <c:pt idx="1031" formatCode="0.00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86A2-4EA3-9657-49BA13899E17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'RS22'!$A$3:$A$1034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'RS22'!$I$3:$I$1034</c:f>
              <c:numCache>
                <c:formatCode>General</c:formatCode>
                <c:ptCount val="1032"/>
                <c:pt idx="23" formatCode="0.0">
                  <c:v>9.1605006188350799</c:v>
                </c:pt>
                <c:pt idx="24" formatCode="0.0">
                  <c:v>7.7578902806544097</c:v>
                </c:pt>
                <c:pt idx="25" formatCode="0.0">
                  <c:v>6.9898094278891296</c:v>
                </c:pt>
                <c:pt idx="26" formatCode="0.0">
                  <c:v>5.7878827809019899</c:v>
                </c:pt>
                <c:pt idx="27" formatCode="0.0">
                  <c:v>5.3385749027468004</c:v>
                </c:pt>
                <c:pt idx="28" formatCode="0.0">
                  <c:v>5.01071728499263</c:v>
                </c:pt>
                <c:pt idx="29" formatCode="0.0">
                  <c:v>4.1013883804912599</c:v>
                </c:pt>
                <c:pt idx="30" formatCode="0.0">
                  <c:v>2.7550357488592399</c:v>
                </c:pt>
                <c:pt idx="31" formatCode="0.0">
                  <c:v>2.0769768117174401</c:v>
                </c:pt>
                <c:pt idx="32" formatCode="0.0">
                  <c:v>1.5355132863710901</c:v>
                </c:pt>
                <c:pt idx="33" formatCode="0.0">
                  <c:v>0.91899985774982496</c:v>
                </c:pt>
                <c:pt idx="34" formatCode="0.0">
                  <c:v>0.650967801934622</c:v>
                </c:pt>
                <c:pt idx="35" formatCode="0.0">
                  <c:v>0.12722201613072601</c:v>
                </c:pt>
                <c:pt idx="36" formatCode="0.0">
                  <c:v>0.54750656218464</c:v>
                </c:pt>
                <c:pt idx="37" formatCode="0.0">
                  <c:v>0.80118459227882599</c:v>
                </c:pt>
                <c:pt idx="38" formatCode="0.0">
                  <c:v>1.3387385428780301</c:v>
                </c:pt>
                <c:pt idx="39" formatCode="0.0">
                  <c:v>0.90116344771213897</c:v>
                </c:pt>
                <c:pt idx="40" formatCode="0.0">
                  <c:v>1.49687211889872</c:v>
                </c:pt>
                <c:pt idx="41" formatCode="0.0">
                  <c:v>2.3321653269831502</c:v>
                </c:pt>
                <c:pt idx="42" formatCode="0.0">
                  <c:v>4.3182383483989799</c:v>
                </c:pt>
                <c:pt idx="43" formatCode="0.0">
                  <c:v>5.9219936895067802</c:v>
                </c:pt>
                <c:pt idx="44" formatCode="0.0">
                  <c:v>7.0021163351010696</c:v>
                </c:pt>
                <c:pt idx="45" formatCode="0.0">
                  <c:v>7.97076652085868</c:v>
                </c:pt>
                <c:pt idx="46" formatCode="0.0">
                  <c:v>8.5901130411675801</c:v>
                </c:pt>
                <c:pt idx="47" formatCode="0.0">
                  <c:v>10.023992221719899</c:v>
                </c:pt>
                <c:pt idx="48" formatCode="0.0">
                  <c:v>11.673042988876199</c:v>
                </c:pt>
                <c:pt idx="49" formatCode="0.0">
                  <c:v>12.694797476727199</c:v>
                </c:pt>
                <c:pt idx="50" formatCode="0.0">
                  <c:v>13.411138398184301</c:v>
                </c:pt>
                <c:pt idx="51" formatCode="0.0">
                  <c:v>13.9516685124359</c:v>
                </c:pt>
                <c:pt idx="52" formatCode="0.0">
                  <c:v>13.7967594799797</c:v>
                </c:pt>
                <c:pt idx="53" formatCode="0.0">
                  <c:v>13.1719727983499</c:v>
                </c:pt>
                <c:pt idx="54" formatCode="0.0">
                  <c:v>10.8541634209704</c:v>
                </c:pt>
                <c:pt idx="55" formatCode="0.0">
                  <c:v>8.9641834132131901</c:v>
                </c:pt>
                <c:pt idx="56" formatCode="0.0">
                  <c:v>7.6924090221080501</c:v>
                </c:pt>
                <c:pt idx="57" formatCode="0.0">
                  <c:v>7.6424781934141999</c:v>
                </c:pt>
                <c:pt idx="58" formatCode="0.0">
                  <c:v>7.6960016660922204</c:v>
                </c:pt>
                <c:pt idx="59" formatCode="0.0">
                  <c:v>6.3518911182550601</c:v>
                </c:pt>
                <c:pt idx="60" formatCode="0.0">
                  <c:v>4.0411366175357601</c:v>
                </c:pt>
                <c:pt idx="61" formatCode="0.0">
                  <c:v>2.7841886560417701</c:v>
                </c:pt>
                <c:pt idx="62" formatCode="0.0">
                  <c:v>1.2137802175147201</c:v>
                </c:pt>
                <c:pt idx="63" formatCode="0.0">
                  <c:v>1.2727315678000899</c:v>
                </c:pt>
                <c:pt idx="64" formatCode="0.0">
                  <c:v>1.3424559178481801</c:v>
                </c:pt>
                <c:pt idx="65" formatCode="0.0">
                  <c:v>1.31164599049025</c:v>
                </c:pt>
                <c:pt idx="66" formatCode="0.0">
                  <c:v>2.4218606416728301</c:v>
                </c:pt>
                <c:pt idx="67" formatCode="0.0">
                  <c:v>2.6709019560724698</c:v>
                </c:pt>
                <c:pt idx="68" formatCode="0.0">
                  <c:v>3.06737790600077</c:v>
                </c:pt>
                <c:pt idx="69" formatCode="0.0">
                  <c:v>2.9824068272983002</c:v>
                </c:pt>
                <c:pt idx="70" formatCode="0.0">
                  <c:v>2.7077255485114202</c:v>
                </c:pt>
                <c:pt idx="71" formatCode="0.0">
                  <c:v>3.7112906412166198</c:v>
                </c:pt>
                <c:pt idx="72" formatCode="0.0">
                  <c:v>5.0077224124612796</c:v>
                </c:pt>
                <c:pt idx="73" formatCode="0.0">
                  <c:v>5.3597919999180501</c:v>
                </c:pt>
                <c:pt idx="74" formatCode="0.0">
                  <c:v>6.6151040649489303</c:v>
                </c:pt>
                <c:pt idx="75" formatCode="0.0">
                  <c:v>6.5209145506269</c:v>
                </c:pt>
                <c:pt idx="76" formatCode="0.0">
                  <c:v>5.9992525569798199</c:v>
                </c:pt>
                <c:pt idx="77" formatCode="0.0">
                  <c:v>6.1115876671973401</c:v>
                </c:pt>
                <c:pt idx="78" formatCode="0.0">
                  <c:v>6.0596660964011404</c:v>
                </c:pt>
                <c:pt idx="79" formatCode="0.0">
                  <c:v>6.4122069993838702</c:v>
                </c:pt>
                <c:pt idx="80" formatCode="0.0">
                  <c:v>6.3665608355294401</c:v>
                </c:pt>
                <c:pt idx="81" formatCode="0.0">
                  <c:v>5.8294966131870503</c:v>
                </c:pt>
                <c:pt idx="82" formatCode="0.0">
                  <c:v>5.4156638403264203</c:v>
                </c:pt>
                <c:pt idx="83" formatCode="0.0">
                  <c:v>4.1451167018131496</c:v>
                </c:pt>
                <c:pt idx="84" formatCode="0.0">
                  <c:v>2.9591642247727798</c:v>
                </c:pt>
                <c:pt idx="85" formatCode="0.0">
                  <c:v>2.4430431315543002</c:v>
                </c:pt>
                <c:pt idx="86" formatCode="0.0">
                  <c:v>1.4453334705798599</c:v>
                </c:pt>
                <c:pt idx="87" formatCode="0.0">
                  <c:v>1.0834969923317299</c:v>
                </c:pt>
                <c:pt idx="88" formatCode="0.0">
                  <c:v>0.65489668182485306</c:v>
                </c:pt>
                <c:pt idx="89" formatCode="0.0">
                  <c:v>0.25119900115760102</c:v>
                </c:pt>
                <c:pt idx="90" formatCode="0.0">
                  <c:v>-0.33888528820524999</c:v>
                </c:pt>
                <c:pt idx="91" formatCode="0.0">
                  <c:v>-0.93524871634733897</c:v>
                </c:pt>
                <c:pt idx="92" formatCode="0.0">
                  <c:v>-1.1746776615510399</c:v>
                </c:pt>
                <c:pt idx="93" formatCode="0.0">
                  <c:v>-1.4272343464357999</c:v>
                </c:pt>
                <c:pt idx="94" formatCode="0.0">
                  <c:v>-1.07940262865443</c:v>
                </c:pt>
                <c:pt idx="95" formatCode="0.0">
                  <c:v>2.9558881719309E-2</c:v>
                </c:pt>
                <c:pt idx="96" formatCode="0.0">
                  <c:v>0.99761336057816297</c:v>
                </c:pt>
                <c:pt idx="97" formatCode="0.0">
                  <c:v>1.55812136536873</c:v>
                </c:pt>
                <c:pt idx="98" formatCode="0.0">
                  <c:v>2.4917895295203998</c:v>
                </c:pt>
                <c:pt idx="99" formatCode="0.0">
                  <c:v>3.1501051605599</c:v>
                </c:pt>
                <c:pt idx="100" formatCode="0.0">
                  <c:v>4.1186516018124903</c:v>
                </c:pt>
                <c:pt idx="101" formatCode="0.0">
                  <c:v>4.7010950022935898</c:v>
                </c:pt>
                <c:pt idx="102" formatCode="0.0">
                  <c:v>5.2914070321775499</c:v>
                </c:pt>
                <c:pt idx="103" formatCode="0.0">
                  <c:v>6.4830282104251804</c:v>
                </c:pt>
                <c:pt idx="104" formatCode="0.0">
                  <c:v>7.4961234684998503</c:v>
                </c:pt>
                <c:pt idx="105" formatCode="0.0">
                  <c:v>8.3582668535754792</c:v>
                </c:pt>
                <c:pt idx="106" formatCode="0.0">
                  <c:v>8.7949526485138403</c:v>
                </c:pt>
                <c:pt idx="107" formatCode="0.0">
                  <c:v>8.6910340630868106</c:v>
                </c:pt>
                <c:pt idx="108" formatCode="0.0">
                  <c:v>8.43133364209422</c:v>
                </c:pt>
                <c:pt idx="109" formatCode="0.0">
                  <c:v>8.52609743660026</c:v>
                </c:pt>
                <c:pt idx="110" formatCode="0.0">
                  <c:v>8.4627607654666992</c:v>
                </c:pt>
                <c:pt idx="111" formatCode="0.0">
                  <c:v>7.3086375560213899</c:v>
                </c:pt>
                <c:pt idx="112" formatCode="0.0">
                  <c:v>7.0114171527821698</c:v>
                </c:pt>
                <c:pt idx="113" formatCode="0.0">
                  <c:v>6.9173885212736899</c:v>
                </c:pt>
                <c:pt idx="114" formatCode="0.0">
                  <c:v>6.37961385709312</c:v>
                </c:pt>
                <c:pt idx="115" formatCode="0.0">
                  <c:v>5.7572562190643097</c:v>
                </c:pt>
                <c:pt idx="116" formatCode="0.0">
                  <c:v>4.6174371209169198</c:v>
                </c:pt>
                <c:pt idx="117" formatCode="0.0">
                  <c:v>4.2073888283020597</c:v>
                </c:pt>
                <c:pt idx="118" formatCode="0.0">
                  <c:v>3.84193714871917</c:v>
                </c:pt>
                <c:pt idx="119" formatCode="0.0">
                  <c:v>3.2038738840397398</c:v>
                </c:pt>
                <c:pt idx="120" formatCode="0.0">
                  <c:v>3.4269648048635202</c:v>
                </c:pt>
                <c:pt idx="121" formatCode="0.0">
                  <c:v>3.19430096067964</c:v>
                </c:pt>
                <c:pt idx="122" formatCode="0.0">
                  <c:v>2.5954471271235899</c:v>
                </c:pt>
                <c:pt idx="123" formatCode="0.0">
                  <c:v>3.76048262688442</c:v>
                </c:pt>
                <c:pt idx="124" formatCode="0.0">
                  <c:v>3.9162057735887199</c:v>
                </c:pt>
                <c:pt idx="125" formatCode="0.0">
                  <c:v>3.65593596863935</c:v>
                </c:pt>
                <c:pt idx="126" formatCode="0.0">
                  <c:v>4.3779258189105796</c:v>
                </c:pt>
                <c:pt idx="127" formatCode="0.0">
                  <c:v>4.6744854381927796</c:v>
                </c:pt>
                <c:pt idx="128" formatCode="0.0">
                  <c:v>5.1997031188562799</c:v>
                </c:pt>
                <c:pt idx="129" formatCode="0.0">
                  <c:v>5.3833498159234399</c:v>
                </c:pt>
                <c:pt idx="130" formatCode="0.0">
                  <c:v>5.3095455202410999</c:v>
                </c:pt>
                <c:pt idx="131" formatCode="0.0">
                  <c:v>5.4076826069739097</c:v>
                </c:pt>
                <c:pt idx="132" formatCode="0.0">
                  <c:v>5.1378804000565097</c:v>
                </c:pt>
                <c:pt idx="133" formatCode="0.0">
                  <c:v>4.7111127004028601</c:v>
                </c:pt>
                <c:pt idx="134" formatCode="0.0">
                  <c:v>4.5473605464845699</c:v>
                </c:pt>
                <c:pt idx="135" formatCode="0.0">
                  <c:v>3.61902925181086</c:v>
                </c:pt>
                <c:pt idx="136" formatCode="0.0">
                  <c:v>3.1087381859413599</c:v>
                </c:pt>
                <c:pt idx="137" formatCode="0.0">
                  <c:v>2.5655574858594399</c:v>
                </c:pt>
                <c:pt idx="138" formatCode="0.0">
                  <c:v>1.6583362122546199</c:v>
                </c:pt>
                <c:pt idx="139" formatCode="0.0">
                  <c:v>0.74006749867787402</c:v>
                </c:pt>
                <c:pt idx="140" formatCode="0.0">
                  <c:v>0.31807295752606002</c:v>
                </c:pt>
                <c:pt idx="141" formatCode="0.0">
                  <c:v>0.11062084258476899</c:v>
                </c:pt>
                <c:pt idx="142" formatCode="0.0">
                  <c:v>-0.25559266951597898</c:v>
                </c:pt>
                <c:pt idx="143" formatCode="0.0">
                  <c:v>0.18001035388436801</c:v>
                </c:pt>
                <c:pt idx="144" formatCode="0.0">
                  <c:v>0.37399106248511499</c:v>
                </c:pt>
                <c:pt idx="145" formatCode="0.0">
                  <c:v>1.10855848835235</c:v>
                </c:pt>
                <c:pt idx="146" formatCode="0.0">
                  <c:v>2.04979480777406</c:v>
                </c:pt>
                <c:pt idx="147" formatCode="0.0">
                  <c:v>2.7970934824551201</c:v>
                </c:pt>
                <c:pt idx="148" formatCode="0.0">
                  <c:v>3.33999589854727</c:v>
                </c:pt>
                <c:pt idx="149" formatCode="0.0">
                  <c:v>4.66188378479821</c:v>
                </c:pt>
                <c:pt idx="150" formatCode="0.0">
                  <c:v>5.6668145260179603</c:v>
                </c:pt>
                <c:pt idx="151" formatCode="0.0">
                  <c:v>6.4556687302830396</c:v>
                </c:pt>
                <c:pt idx="152" formatCode="0.0">
                  <c:v>7.1011501934357497</c:v>
                </c:pt>
                <c:pt idx="153" formatCode="0.0">
                  <c:v>7.7544949243294603</c:v>
                </c:pt>
                <c:pt idx="154" formatCode="0.0">
                  <c:v>8.10470018775551</c:v>
                </c:pt>
                <c:pt idx="155" formatCode="0.0">
                  <c:v>7.5268239623556799</c:v>
                </c:pt>
                <c:pt idx="156" formatCode="0.0">
                  <c:v>7.0644284260621202</c:v>
                </c:pt>
                <c:pt idx="157" formatCode="0.0">
                  <c:v>6.8599323349054799</c:v>
                </c:pt>
                <c:pt idx="158" formatCode="0.0">
                  <c:v>6.1140436262832001</c:v>
                </c:pt>
                <c:pt idx="159" formatCode="0.0">
                  <c:v>6.2159239990429302</c:v>
                </c:pt>
                <c:pt idx="160" formatCode="0.0">
                  <c:v>5.5544724898711904</c:v>
                </c:pt>
                <c:pt idx="161" formatCode="0.0">
                  <c:v>4.5883371558140897</c:v>
                </c:pt>
                <c:pt idx="162" formatCode="0.0">
                  <c:v>3.6053517910712198</c:v>
                </c:pt>
                <c:pt idx="163" formatCode="0.0">
                  <c:v>3.1384338000650001</c:v>
                </c:pt>
                <c:pt idx="164" formatCode="0.0">
                  <c:v>2.6925425000042398</c:v>
                </c:pt>
                <c:pt idx="165" formatCode="0.0">
                  <c:v>1.64996795611359</c:v>
                </c:pt>
                <c:pt idx="166" formatCode="0.0">
                  <c:v>1.71508555494827</c:v>
                </c:pt>
                <c:pt idx="167" formatCode="0.0">
                  <c:v>1.9078130787619001</c:v>
                </c:pt>
                <c:pt idx="168" formatCode="0.0">
                  <c:v>1.6426180605699501</c:v>
                </c:pt>
                <c:pt idx="169" formatCode="0.0">
                  <c:v>0.89199083627466202</c:v>
                </c:pt>
                <c:pt idx="170" formatCode="0.0">
                  <c:v>1.0249348392244799</c:v>
                </c:pt>
                <c:pt idx="171" formatCode="0.0">
                  <c:v>-0.54534658518178802</c:v>
                </c:pt>
                <c:pt idx="172" formatCode="0.0">
                  <c:v>-0.52712855092287303</c:v>
                </c:pt>
                <c:pt idx="173" formatCode="0.0">
                  <c:v>-0.62737003109316303</c:v>
                </c:pt>
                <c:pt idx="174" formatCode="0.0">
                  <c:v>-0.57309792180038299</c:v>
                </c:pt>
                <c:pt idx="175" formatCode="0.0">
                  <c:v>-0.53617501097805798</c:v>
                </c:pt>
                <c:pt idx="176" formatCode="0.0">
                  <c:v>-0.56740226667963001</c:v>
                </c:pt>
                <c:pt idx="177" formatCode="0.0">
                  <c:v>-0.30721070389564797</c:v>
                </c:pt>
                <c:pt idx="178" formatCode="0.0">
                  <c:v>-0.265032678986795</c:v>
                </c:pt>
                <c:pt idx="179" formatCode="0.0">
                  <c:v>-0.25052438833547302</c:v>
                </c:pt>
                <c:pt idx="180" formatCode="0.0">
                  <c:v>0.52042943200824598</c:v>
                </c:pt>
                <c:pt idx="181" formatCode="0.0">
                  <c:v>1.3147048989991099</c:v>
                </c:pt>
                <c:pt idx="182" formatCode="0.0">
                  <c:v>1.5812040273090799</c:v>
                </c:pt>
                <c:pt idx="183" formatCode="0.0">
                  <c:v>3.2854083983701798</c:v>
                </c:pt>
                <c:pt idx="184" formatCode="0.0">
                  <c:v>4.0781446403652204</c:v>
                </c:pt>
                <c:pt idx="185" formatCode="0.0">
                  <c:v>4.70967217519929</c:v>
                </c:pt>
                <c:pt idx="186" formatCode="0.0">
                  <c:v>5.3444553604161298</c:v>
                </c:pt>
                <c:pt idx="187" formatCode="0.0">
                  <c:v>5.9988918998403404</c:v>
                </c:pt>
                <c:pt idx="188" formatCode="0.0">
                  <c:v>6.2034090398461403</c:v>
                </c:pt>
                <c:pt idx="189" formatCode="0.0">
                  <c:v>6.9864795543681497</c:v>
                </c:pt>
                <c:pt idx="190" formatCode="0.0">
                  <c:v>7.3536141241753397</c:v>
                </c:pt>
                <c:pt idx="191" formatCode="0.0">
                  <c:v>7.5711200264235199</c:v>
                </c:pt>
                <c:pt idx="192" formatCode="0.0">
                  <c:v>7.5571043542340997</c:v>
                </c:pt>
                <c:pt idx="193" formatCode="0.0">
                  <c:v>7.5507483983598602</c:v>
                </c:pt>
                <c:pt idx="194" formatCode="0.0">
                  <c:v>7.2926043257326301</c:v>
                </c:pt>
                <c:pt idx="195" formatCode="0.0">
                  <c:v>6.9640863822542904</c:v>
                </c:pt>
                <c:pt idx="196" formatCode="0.0">
                  <c:v>6.5970095825276598</c:v>
                </c:pt>
                <c:pt idx="197" formatCode="0.0">
                  <c:v>6.1746323949748101</c:v>
                </c:pt>
                <c:pt idx="198" formatCode="0.0">
                  <c:v>6.2158038857250997</c:v>
                </c:pt>
                <c:pt idx="199" formatCode="0.0">
                  <c:v>5.9506176998795404</c:v>
                </c:pt>
                <c:pt idx="200" formatCode="0.0">
                  <c:v>5.7933903468422399</c:v>
                </c:pt>
                <c:pt idx="201" formatCode="0.0">
                  <c:v>5.3694974659365098</c:v>
                </c:pt>
                <c:pt idx="202" formatCode="0.0">
                  <c:v>4.8525462093737897</c:v>
                </c:pt>
                <c:pt idx="203" formatCode="0.0">
                  <c:v>4.7077360917226896</c:v>
                </c:pt>
                <c:pt idx="204" formatCode="0.0">
                  <c:v>4.5264615883791199</c:v>
                </c:pt>
                <c:pt idx="205" formatCode="0.0">
                  <c:v>4.7757256189539703</c:v>
                </c:pt>
                <c:pt idx="206" formatCode="0.0">
                  <c:v>4.8597488387245997</c:v>
                </c:pt>
                <c:pt idx="207" formatCode="0.0">
                  <c:v>4.5837601208309602</c:v>
                </c:pt>
                <c:pt idx="208" formatCode="0.0">
                  <c:v>4.6810184417146603</c:v>
                </c:pt>
                <c:pt idx="209" formatCode="0.0">
                  <c:v>5.0943074267221498</c:v>
                </c:pt>
                <c:pt idx="210" formatCode="0.0">
                  <c:v>5.1514565765606601</c:v>
                </c:pt>
                <c:pt idx="211" formatCode="0.0">
                  <c:v>4.9887263009450402</c:v>
                </c:pt>
                <c:pt idx="212" formatCode="0.0">
                  <c:v>5.6563647764031604</c:v>
                </c:pt>
                <c:pt idx="213" formatCode="0.0">
                  <c:v>5.6833982268455401</c:v>
                </c:pt>
                <c:pt idx="214" formatCode="0.0">
                  <c:v>5.5275148025534904</c:v>
                </c:pt>
                <c:pt idx="215" formatCode="0.0">
                  <c:v>6.1704292081882697</c:v>
                </c:pt>
                <c:pt idx="216" formatCode="0.0">
                  <c:v>6.3663825416969004</c:v>
                </c:pt>
                <c:pt idx="217" formatCode="0.0">
                  <c:v>5.9904395294981301</c:v>
                </c:pt>
                <c:pt idx="218" formatCode="0.0">
                  <c:v>6.1980037954504104</c:v>
                </c:pt>
                <c:pt idx="219" formatCode="0.0">
                  <c:v>6.8474400942887703</c:v>
                </c:pt>
                <c:pt idx="220" formatCode="0.0">
                  <c:v>6.8285340205610501</c:v>
                </c:pt>
                <c:pt idx="221" formatCode="0.0">
                  <c:v>6.8154762707551599</c:v>
                </c:pt>
                <c:pt idx="222" formatCode="0.0">
                  <c:v>6.9174851795084598</c:v>
                </c:pt>
                <c:pt idx="223" formatCode="0.0">
                  <c:v>7.0727813245753</c:v>
                </c:pt>
                <c:pt idx="224" formatCode="0.0">
                  <c:v>6.7723549862051504</c:v>
                </c:pt>
                <c:pt idx="225" formatCode="0.0">
                  <c:v>7.2848590114407701</c:v>
                </c:pt>
                <c:pt idx="226" formatCode="0.0">
                  <c:v>8.5165356033895208</c:v>
                </c:pt>
                <c:pt idx="227" formatCode="0.0">
                  <c:v>8.4962519762400994</c:v>
                </c:pt>
                <c:pt idx="228" formatCode="0.0">
                  <c:v>8.4766961676604797</c:v>
                </c:pt>
                <c:pt idx="229" formatCode="0.0">
                  <c:v>8.7522716076905596</c:v>
                </c:pt>
                <c:pt idx="230" formatCode="0.0">
                  <c:v>9.2250923696996807</c:v>
                </c:pt>
                <c:pt idx="231" formatCode="0.0">
                  <c:v>8.9989591425055799</c:v>
                </c:pt>
                <c:pt idx="232" formatCode="0.0">
                  <c:v>8.8137031883698</c:v>
                </c:pt>
                <c:pt idx="233" formatCode="0.0">
                  <c:v>8.9653702729060605</c:v>
                </c:pt>
                <c:pt idx="234" formatCode="0.0">
                  <c:v>8.6143759699579903</c:v>
                </c:pt>
                <c:pt idx="235" formatCode="0.0">
                  <c:v>8.9960330985093293</c:v>
                </c:pt>
                <c:pt idx="236" formatCode="0.0">
                  <c:v>9.2110576737714194</c:v>
                </c:pt>
                <c:pt idx="237" formatCode="0.0">
                  <c:v>8.5498452468675801</c:v>
                </c:pt>
                <c:pt idx="238" formatCode="0.0">
                  <c:v>7.5780286606027296</c:v>
                </c:pt>
                <c:pt idx="239" formatCode="0.0">
                  <c:v>6.9792080643099403</c:v>
                </c:pt>
                <c:pt idx="240" formatCode="0.0">
                  <c:v>6.1558729430719001</c:v>
                </c:pt>
                <c:pt idx="241" formatCode="0.0">
                  <c:v>5.2335762668108403</c:v>
                </c:pt>
                <c:pt idx="242" formatCode="0.0">
                  <c:v>3.9568459929224198</c:v>
                </c:pt>
                <c:pt idx="243" formatCode="0.0">
                  <c:v>2.5329643045548398</c:v>
                </c:pt>
                <c:pt idx="244" formatCode="0.0">
                  <c:v>2.2340236177048101</c:v>
                </c:pt>
                <c:pt idx="245" formatCode="0.0">
                  <c:v>1.4947539685135101</c:v>
                </c:pt>
                <c:pt idx="246" formatCode="0.0">
                  <c:v>0.79615592443667405</c:v>
                </c:pt>
                <c:pt idx="247" formatCode="0.0">
                  <c:v>-0.144646543365514</c:v>
                </c:pt>
                <c:pt idx="248" formatCode="0.0">
                  <c:v>-0.83510401349292496</c:v>
                </c:pt>
                <c:pt idx="249" formatCode="0.0">
                  <c:v>-1.4645628352704101</c:v>
                </c:pt>
                <c:pt idx="250" formatCode="0.0">
                  <c:v>-1.7815387234209199</c:v>
                </c:pt>
                <c:pt idx="251" formatCode="0.0">
                  <c:v>-2.2591816038805899</c:v>
                </c:pt>
                <c:pt idx="252" formatCode="0.0">
                  <c:v>-1.45640687832464</c:v>
                </c:pt>
                <c:pt idx="253" formatCode="0.0">
                  <c:v>-0.24676656156623</c:v>
                </c:pt>
                <c:pt idx="254" formatCode="0.0">
                  <c:v>0.62641202012576902</c:v>
                </c:pt>
                <c:pt idx="255" formatCode="0.0">
                  <c:v>2.3454774506581599</c:v>
                </c:pt>
                <c:pt idx="256" formatCode="0.0">
                  <c:v>3.4014952271388599</c:v>
                </c:pt>
                <c:pt idx="257" formatCode="0.0">
                  <c:v>4.0586130216915901</c:v>
                </c:pt>
                <c:pt idx="258" formatCode="0.0">
                  <c:v>5.4302760051379702</c:v>
                </c:pt>
                <c:pt idx="259" formatCode="0.0">
                  <c:v>6.8558317556004296</c:v>
                </c:pt>
                <c:pt idx="260" formatCode="0.0">
                  <c:v>7.2963084050412004</c:v>
                </c:pt>
                <c:pt idx="261" formatCode="0.0">
                  <c:v>8.9388502416119593</c:v>
                </c:pt>
                <c:pt idx="262" formatCode="0.0">
                  <c:v>10.0851848219899</c:v>
                </c:pt>
                <c:pt idx="263" formatCode="0.0">
                  <c:v>10.887173647548099</c:v>
                </c:pt>
                <c:pt idx="264" formatCode="0.0">
                  <c:v>11.2397529665236</c:v>
                </c:pt>
                <c:pt idx="265" formatCode="0.0">
                  <c:v>10.712652710181301</c:v>
                </c:pt>
                <c:pt idx="266" formatCode="0.0">
                  <c:v>10.6384399302002</c:v>
                </c:pt>
                <c:pt idx="267" formatCode="0.0">
                  <c:v>10.244747370221299</c:v>
                </c:pt>
                <c:pt idx="268" formatCode="0.0">
                  <c:v>9.8914209360721408</c:v>
                </c:pt>
                <c:pt idx="269" formatCode="0.0">
                  <c:v>9.7437397345812506</c:v>
                </c:pt>
                <c:pt idx="270" formatCode="0.0">
                  <c:v>9.1121326173351207</c:v>
                </c:pt>
                <c:pt idx="271" formatCode="0.0">
                  <c:v>8.1192734779152804</c:v>
                </c:pt>
                <c:pt idx="272" formatCode="0.0">
                  <c:v>8.4501916738445306</c:v>
                </c:pt>
                <c:pt idx="273" formatCode="0.0">
                  <c:v>7.88636810503791</c:v>
                </c:pt>
                <c:pt idx="274" formatCode="0.0">
                  <c:v>6.9271592997368803</c:v>
                </c:pt>
                <c:pt idx="275" formatCode="0.0">
                  <c:v>7.05534409844363</c:v>
                </c:pt>
                <c:pt idx="276" formatCode="0.0">
                  <c:v>6.5843035156036196</c:v>
                </c:pt>
                <c:pt idx="277" formatCode="0.0">
                  <c:v>6.5159020199069202</c:v>
                </c:pt>
                <c:pt idx="278" formatCode="0.0">
                  <c:v>6.3995016504377604</c:v>
                </c:pt>
                <c:pt idx="279" formatCode="0.0">
                  <c:v>6.2256294189173103</c:v>
                </c:pt>
                <c:pt idx="280" formatCode="0.0">
                  <c:v>5.8536027864450997</c:v>
                </c:pt>
                <c:pt idx="281" formatCode="0.0">
                  <c:v>6.10550894190997</c:v>
                </c:pt>
                <c:pt idx="282" formatCode="0.0">
                  <c:v>6.47292804506964</c:v>
                </c:pt>
                <c:pt idx="283" formatCode="0.0">
                  <c:v>6.6896275074445297</c:v>
                </c:pt>
                <c:pt idx="284" formatCode="0.0">
                  <c:v>6.5076844798811297</c:v>
                </c:pt>
                <c:pt idx="285" formatCode="0.0">
                  <c:v>6.3738484342626602</c:v>
                </c:pt>
                <c:pt idx="286" formatCode="0.0">
                  <c:v>6.5192576631525903</c:v>
                </c:pt>
                <c:pt idx="287" formatCode="0.0">
                  <c:v>6.3774334253016596</c:v>
                </c:pt>
                <c:pt idx="288" formatCode="0.0">
                  <c:v>6.3500320668878798</c:v>
                </c:pt>
                <c:pt idx="289" formatCode="0.0">
                  <c:v>6.5711588645076802</c:v>
                </c:pt>
                <c:pt idx="290" formatCode="0.0">
                  <c:v>6.9552153359158897</c:v>
                </c:pt>
                <c:pt idx="291" formatCode="0.0">
                  <c:v>7.5384985518462297</c:v>
                </c:pt>
                <c:pt idx="292" formatCode="0.0">
                  <c:v>7.8132737938251902</c:v>
                </c:pt>
                <c:pt idx="293" formatCode="0.0">
                  <c:v>7.8836037135756101</c:v>
                </c:pt>
                <c:pt idx="294" formatCode="0.0">
                  <c:v>7.8585012771804204</c:v>
                </c:pt>
                <c:pt idx="295" formatCode="0.0">
                  <c:v>8.1431610590078805</c:v>
                </c:pt>
                <c:pt idx="296" formatCode="0.0">
                  <c:v>8.5256406237683091</c:v>
                </c:pt>
                <c:pt idx="297" formatCode="0.0">
                  <c:v>8.8395065868482607</c:v>
                </c:pt>
                <c:pt idx="298" formatCode="0.0">
                  <c:v>9.9141761053922899</c:v>
                </c:pt>
                <c:pt idx="299" formatCode="0.0">
                  <c:v>10.3906732380504</c:v>
                </c:pt>
                <c:pt idx="300" formatCode="0.0">
                  <c:v>10.499996294000599</c:v>
                </c:pt>
                <c:pt idx="301" formatCode="0.0">
                  <c:v>10.749893642816501</c:v>
                </c:pt>
                <c:pt idx="302" formatCode="0.0">
                  <c:v>11.0333716106928</c:v>
                </c:pt>
                <c:pt idx="303" formatCode="0.0">
                  <c:v>10.442247918637101</c:v>
                </c:pt>
                <c:pt idx="304" formatCode="0.0">
                  <c:v>10.871061439376501</c:v>
                </c:pt>
                <c:pt idx="305" formatCode="0.0">
                  <c:v>11.063284907179099</c:v>
                </c:pt>
                <c:pt idx="306" formatCode="0.0">
                  <c:v>10.921662418655799</c:v>
                </c:pt>
                <c:pt idx="307" formatCode="0.0">
                  <c:v>11.245406130225099</c:v>
                </c:pt>
                <c:pt idx="308" formatCode="0.0">
                  <c:v>11.186101835817899</c:v>
                </c:pt>
                <c:pt idx="309" formatCode="0.0">
                  <c:v>11.1913184873037</c:v>
                </c:pt>
                <c:pt idx="310" formatCode="0.0">
                  <c:v>10.798126202029399</c:v>
                </c:pt>
                <c:pt idx="311" formatCode="0.0">
                  <c:v>10.709487550468999</c:v>
                </c:pt>
                <c:pt idx="312" formatCode="0.0">
                  <c:v>11.412797011271699</c:v>
                </c:pt>
                <c:pt idx="313" formatCode="0.0">
                  <c:v>11.4923225567134</c:v>
                </c:pt>
                <c:pt idx="314" formatCode="0.0">
                  <c:v>11.559756900437799</c:v>
                </c:pt>
                <c:pt idx="315" formatCode="0.0">
                  <c:v>12.3111378489295</c:v>
                </c:pt>
                <c:pt idx="316" formatCode="0.0">
                  <c:v>12.3144928393264</c:v>
                </c:pt>
                <c:pt idx="317" formatCode="0.0">
                  <c:v>12.3108272417858</c:v>
                </c:pt>
                <c:pt idx="318" formatCode="0.0">
                  <c:v>12.606967670579699</c:v>
                </c:pt>
                <c:pt idx="319" formatCode="0.0">
                  <c:v>12.553508611143201</c:v>
                </c:pt>
                <c:pt idx="320" formatCode="0.0">
                  <c:v>12.271961541119</c:v>
                </c:pt>
                <c:pt idx="321" formatCode="0.0">
                  <c:v>12.346523726243801</c:v>
                </c:pt>
                <c:pt idx="322" formatCode="0.0">
                  <c:v>12.2550241492801</c:v>
                </c:pt>
                <c:pt idx="323" formatCode="0.0">
                  <c:v>11.643150739161999</c:v>
                </c:pt>
                <c:pt idx="324" formatCode="0.0">
                  <c:v>10.727283048259</c:v>
                </c:pt>
                <c:pt idx="325" formatCode="0.0">
                  <c:v>9.9957486206865998</c:v>
                </c:pt>
                <c:pt idx="326" formatCode="0.0">
                  <c:v>8.9459924444468193</c:v>
                </c:pt>
                <c:pt idx="327" formatCode="0.0">
                  <c:v>8.3140771330987704</c:v>
                </c:pt>
                <c:pt idx="328" formatCode="0.0">
                  <c:v>7.9129743754457298</c:v>
                </c:pt>
                <c:pt idx="329" formatCode="0.0">
                  <c:v>7.2357844208956301</c:v>
                </c:pt>
                <c:pt idx="330" formatCode="0.0">
                  <c:v>7.1044012212070298</c:v>
                </c:pt>
                <c:pt idx="331" formatCode="0.0">
                  <c:v>7.0581446069246301</c:v>
                </c:pt>
                <c:pt idx="332" formatCode="0.0">
                  <c:v>6.9347550737826804</c:v>
                </c:pt>
                <c:pt idx="333" formatCode="0.0">
                  <c:v>6.4802756576301901</c:v>
                </c:pt>
                <c:pt idx="334" formatCode="0.0">
                  <c:v>5.9042513321489096</c:v>
                </c:pt>
                <c:pt idx="335" formatCode="0.0">
                  <c:v>5.8820627102821197</c:v>
                </c:pt>
                <c:pt idx="336" formatCode="0.0">
                  <c:v>6.1889465335238096</c:v>
                </c:pt>
                <c:pt idx="337" formatCode="0.0">
                  <c:v>6.5778598179674397</c:v>
                </c:pt>
                <c:pt idx="338" formatCode="0.0">
                  <c:v>6.8467463188763302</c:v>
                </c:pt>
                <c:pt idx="339" formatCode="0.0">
                  <c:v>6.5324226014764397</c:v>
                </c:pt>
                <c:pt idx="340" formatCode="0.0">
                  <c:v>6.5929960227286397</c:v>
                </c:pt>
                <c:pt idx="341" formatCode="0.0">
                  <c:v>6.88159697934731</c:v>
                </c:pt>
                <c:pt idx="342" formatCode="0.0">
                  <c:v>6.7868079488027098</c:v>
                </c:pt>
                <c:pt idx="343" formatCode="0.0">
                  <c:v>6.1795939391812302</c:v>
                </c:pt>
                <c:pt idx="344" formatCode="0.0">
                  <c:v>6.4417177696493502</c:v>
                </c:pt>
                <c:pt idx="345" formatCode="0.0">
                  <c:v>6.9479823897116004</c:v>
                </c:pt>
                <c:pt idx="346" formatCode="0.0">
                  <c:v>7.4042913705929703</c:v>
                </c:pt>
                <c:pt idx="347" formatCode="0.0">
                  <c:v>8.5089636029343705</c:v>
                </c:pt>
                <c:pt idx="348" formatCode="0.0">
                  <c:v>8.8921664104811207</c:v>
                </c:pt>
                <c:pt idx="349" formatCode="0.0">
                  <c:v>9.2616528560890803</c:v>
                </c:pt>
                <c:pt idx="350" formatCode="0.0">
                  <c:v>10.041224045997399</c:v>
                </c:pt>
                <c:pt idx="351" formatCode="0.0">
                  <c:v>11.293193567017701</c:v>
                </c:pt>
                <c:pt idx="352" formatCode="0.0">
                  <c:v>11.1226121023538</c:v>
                </c:pt>
                <c:pt idx="353" formatCode="0.0">
                  <c:v>11.578076983551799</c:v>
                </c:pt>
                <c:pt idx="354" formatCode="0.0">
                  <c:v>11.8785216460744</c:v>
                </c:pt>
                <c:pt idx="355" formatCode="0.0">
                  <c:v>12.111423161872199</c:v>
                </c:pt>
                <c:pt idx="356" formatCode="0.0">
                  <c:v>12.154091893939</c:v>
                </c:pt>
                <c:pt idx="357" formatCode="0.0">
                  <c:v>11.8264883202174</c:v>
                </c:pt>
                <c:pt idx="358" formatCode="0.0">
                  <c:v>11.9700358855497</c:v>
                </c:pt>
                <c:pt idx="359" formatCode="0.0">
                  <c:v>11.6060578169166</c:v>
                </c:pt>
                <c:pt idx="360" formatCode="0.0">
                  <c:v>10.924691941849099</c:v>
                </c:pt>
                <c:pt idx="361" formatCode="0.0">
                  <c:v>10.5737507038569</c:v>
                </c:pt>
                <c:pt idx="362" formatCode="0.0">
                  <c:v>10.371741227464501</c:v>
                </c:pt>
                <c:pt idx="363" formatCode="0.0">
                  <c:v>9.74074579830212</c:v>
                </c:pt>
                <c:pt idx="364" formatCode="0.0">
                  <c:v>10.0457156435562</c:v>
                </c:pt>
                <c:pt idx="365" formatCode="0.0">
                  <c:v>9.8114729112055308</c:v>
                </c:pt>
                <c:pt idx="366" formatCode="0.0">
                  <c:v>9.4541808403251295</c:v>
                </c:pt>
                <c:pt idx="367" formatCode="0.0">
                  <c:v>9.8852200524239002</c:v>
                </c:pt>
                <c:pt idx="368" formatCode="0.0">
                  <c:v>9.95714100769219</c:v>
                </c:pt>
                <c:pt idx="369" formatCode="0.0">
                  <c:v>10.1817591858709</c:v>
                </c:pt>
                <c:pt idx="370" formatCode="0.0">
                  <c:v>10.2798889714786</c:v>
                </c:pt>
                <c:pt idx="371" formatCode="0.0">
                  <c:v>10.071420157577499</c:v>
                </c:pt>
                <c:pt idx="372" formatCode="0.0">
                  <c:v>10.192422400126899</c:v>
                </c:pt>
                <c:pt idx="373" formatCode="0.0">
                  <c:v>10.1096826807394</c:v>
                </c:pt>
                <c:pt idx="374" formatCode="0.0">
                  <c:v>10.0875992080519</c:v>
                </c:pt>
                <c:pt idx="375" formatCode="0.0">
                  <c:v>9.7877397972554707</c:v>
                </c:pt>
                <c:pt idx="376" formatCode="0.0">
                  <c:v>10.0423463217213</c:v>
                </c:pt>
                <c:pt idx="377" formatCode="0.0">
                  <c:v>10.346665730819099</c:v>
                </c:pt>
                <c:pt idx="378" formatCode="0.0">
                  <c:v>10.553597647927299</c:v>
                </c:pt>
                <c:pt idx="379" formatCode="0.0">
                  <c:v>10.623960302700199</c:v>
                </c:pt>
                <c:pt idx="380" formatCode="0.0">
                  <c:v>10.746517407322299</c:v>
                </c:pt>
                <c:pt idx="381" formatCode="0.0">
                  <c:v>10.8578075702044</c:v>
                </c:pt>
                <c:pt idx="382" formatCode="0.0">
                  <c:v>11.045876947827299</c:v>
                </c:pt>
                <c:pt idx="383" formatCode="0.0">
                  <c:v>11.3110369882162</c:v>
                </c:pt>
                <c:pt idx="384" formatCode="0.0">
                  <c:v>12.0895924279236</c:v>
                </c:pt>
                <c:pt idx="385" formatCode="0.0">
                  <c:v>12.555731065701901</c:v>
                </c:pt>
                <c:pt idx="386" formatCode="0.0">
                  <c:v>12.6462640414627</c:v>
                </c:pt>
                <c:pt idx="387" formatCode="0.0">
                  <c:v>13.026003102525101</c:v>
                </c:pt>
                <c:pt idx="388" formatCode="0.0">
                  <c:v>12.819070966718</c:v>
                </c:pt>
                <c:pt idx="389" formatCode="0.0">
                  <c:v>12.445723859301999</c:v>
                </c:pt>
                <c:pt idx="390" formatCode="0.0">
                  <c:v>12.3199219599069</c:v>
                </c:pt>
                <c:pt idx="391" formatCode="0.0">
                  <c:v>12.358562303883399</c:v>
                </c:pt>
                <c:pt idx="392" formatCode="0.0">
                  <c:v>12.1689340252533</c:v>
                </c:pt>
                <c:pt idx="393" formatCode="0.0">
                  <c:v>12.169174159146699</c:v>
                </c:pt>
                <c:pt idx="394" formatCode="0.0">
                  <c:v>11.931315940113899</c:v>
                </c:pt>
                <c:pt idx="395" formatCode="0.0">
                  <c:v>11.5182609146523</c:v>
                </c:pt>
                <c:pt idx="396" formatCode="0.0">
                  <c:v>11.204626326335401</c:v>
                </c:pt>
                <c:pt idx="397" formatCode="0.0">
                  <c:v>11.264445562412799</c:v>
                </c:pt>
                <c:pt idx="398" formatCode="0.0">
                  <c:v>10.4918299764892</c:v>
                </c:pt>
                <c:pt idx="399" formatCode="0.0">
                  <c:v>9.9635458761695705</c:v>
                </c:pt>
                <c:pt idx="400" formatCode="0.0">
                  <c:v>9.4157143676646697</c:v>
                </c:pt>
                <c:pt idx="401" formatCode="0.0">
                  <c:v>8.7898189598202805</c:v>
                </c:pt>
                <c:pt idx="402" formatCode="0.0">
                  <c:v>8.8214307388214497</c:v>
                </c:pt>
                <c:pt idx="403" formatCode="0.0">
                  <c:v>7.9845497256221298</c:v>
                </c:pt>
                <c:pt idx="404" formatCode="0.0">
                  <c:v>7.5877486424356402</c:v>
                </c:pt>
                <c:pt idx="405" formatCode="0.0">
                  <c:v>7.3000841573529804</c:v>
                </c:pt>
                <c:pt idx="406" formatCode="0.0">
                  <c:v>6.7439380999649599</c:v>
                </c:pt>
                <c:pt idx="407" formatCode="0.0">
                  <c:v>6.7469028149516799</c:v>
                </c:pt>
                <c:pt idx="408" formatCode="0.0">
                  <c:v>6.4805009040468597</c:v>
                </c:pt>
                <c:pt idx="409" formatCode="0.0">
                  <c:v>5.7525056946282502</c:v>
                </c:pt>
                <c:pt idx="410" formatCode="0.0">
                  <c:v>6.2996895123608798</c:v>
                </c:pt>
                <c:pt idx="411" formatCode="0.0">
                  <c:v>6.9478198284119603</c:v>
                </c:pt>
                <c:pt idx="412" formatCode="0.0">
                  <c:v>7.3564063418398904</c:v>
                </c:pt>
                <c:pt idx="413" formatCode="0.0">
                  <c:v>8.2188635135840098</c:v>
                </c:pt>
                <c:pt idx="414" formatCode="0.0">
                  <c:v>8.2962204263531891</c:v>
                </c:pt>
                <c:pt idx="415" formatCode="0.0">
                  <c:v>8.7274600477532207</c:v>
                </c:pt>
                <c:pt idx="416" formatCode="0.0">
                  <c:v>9.0958274150847007</c:v>
                </c:pt>
                <c:pt idx="417" formatCode="0.0">
                  <c:v>8.8656918283227704</c:v>
                </c:pt>
                <c:pt idx="418" formatCode="0.0">
                  <c:v>8.8127498890493392</c:v>
                </c:pt>
                <c:pt idx="419" formatCode="0.0">
                  <c:v>8.4972050234916594</c:v>
                </c:pt>
                <c:pt idx="420" formatCode="0.0">
                  <c:v>7.7824790106459796</c:v>
                </c:pt>
                <c:pt idx="421" formatCode="0.0">
                  <c:v>7.6248680857774698</c:v>
                </c:pt>
                <c:pt idx="422" formatCode="0.0">
                  <c:v>6.9545387731401798</c:v>
                </c:pt>
                <c:pt idx="423" formatCode="0.0">
                  <c:v>6.0872232551790297</c:v>
                </c:pt>
                <c:pt idx="424" formatCode="0.0">
                  <c:v>5.6084302166694604</c:v>
                </c:pt>
                <c:pt idx="425" formatCode="0.0">
                  <c:v>4.6858579727885701</c:v>
                </c:pt>
                <c:pt idx="426" formatCode="0.0">
                  <c:v>4.06576410266132</c:v>
                </c:pt>
                <c:pt idx="427" formatCode="0.0">
                  <c:v>3.32943863764529</c:v>
                </c:pt>
                <c:pt idx="428" formatCode="0.0">
                  <c:v>2.75781836402553</c:v>
                </c:pt>
                <c:pt idx="429" formatCode="0.0">
                  <c:v>2.48871921098841</c:v>
                </c:pt>
                <c:pt idx="430" formatCode="0.0">
                  <c:v>2.7888369191267901</c:v>
                </c:pt>
                <c:pt idx="431" formatCode="0.0">
                  <c:v>2.8929427776833898</c:v>
                </c:pt>
                <c:pt idx="432" formatCode="0.0">
                  <c:v>3.33278201945742</c:v>
                </c:pt>
                <c:pt idx="433" formatCode="0.0">
                  <c:v>3.4326941516935698</c:v>
                </c:pt>
                <c:pt idx="434" formatCode="0.0">
                  <c:v>3.9424183740143901</c:v>
                </c:pt>
                <c:pt idx="435" formatCode="0.0">
                  <c:v>4.3114455144904698</c:v>
                </c:pt>
                <c:pt idx="436" formatCode="0.0">
                  <c:v>4.6783931145228301</c:v>
                </c:pt>
                <c:pt idx="437" formatCode="0.0">
                  <c:v>5.7245483852300101</c:v>
                </c:pt>
                <c:pt idx="438" formatCode="0.0">
                  <c:v>6.2921527743477004</c:v>
                </c:pt>
                <c:pt idx="439" formatCode="0.0">
                  <c:v>7.3318747882461199</c:v>
                </c:pt>
                <c:pt idx="440" formatCode="0.0">
                  <c:v>8.0462020681534803</c:v>
                </c:pt>
                <c:pt idx="441" formatCode="0.0">
                  <c:v>8.7303899005202101</c:v>
                </c:pt>
                <c:pt idx="442" formatCode="0.0">
                  <c:v>8.9739483585303503</c:v>
                </c:pt>
                <c:pt idx="443" formatCode="0.0">
                  <c:v>9.48924983784066</c:v>
                </c:pt>
                <c:pt idx="444" formatCode="0.0">
                  <c:v>10.113244509954599</c:v>
                </c:pt>
                <c:pt idx="445" formatCode="0.0">
                  <c:v>11.158692682367001</c:v>
                </c:pt>
                <c:pt idx="446" formatCode="0.0">
                  <c:v>11.3289287981365</c:v>
                </c:pt>
                <c:pt idx="447" formatCode="0.0">
                  <c:v>11.650408977670899</c:v>
                </c:pt>
                <c:pt idx="448" formatCode="0.0">
                  <c:v>12.1213371437396</c:v>
                </c:pt>
                <c:pt idx="449" formatCode="0.0">
                  <c:v>11.886360474965899</c:v>
                </c:pt>
                <c:pt idx="450" formatCode="0.0">
                  <c:v>11.675455712988301</c:v>
                </c:pt>
                <c:pt idx="451" formatCode="0.0">
                  <c:v>11.5100427985358</c:v>
                </c:pt>
                <c:pt idx="452" formatCode="0.0">
                  <c:v>11.0337971121617</c:v>
                </c:pt>
                <c:pt idx="453" formatCode="0.0">
                  <c:v>10.839755937695699</c:v>
                </c:pt>
                <c:pt idx="454" formatCode="0.0">
                  <c:v>10.689603190169301</c:v>
                </c:pt>
                <c:pt idx="455" formatCode="0.0">
                  <c:v>9.9773230095589103</c:v>
                </c:pt>
                <c:pt idx="456" formatCode="0.0">
                  <c:v>9.4478578326340106</c:v>
                </c:pt>
                <c:pt idx="457" formatCode="0.0">
                  <c:v>8.3194130379988493</c:v>
                </c:pt>
                <c:pt idx="458" formatCode="0.0">
                  <c:v>7.9250002537775499</c:v>
                </c:pt>
                <c:pt idx="459" formatCode="0.0">
                  <c:v>7.7456450711674103</c:v>
                </c:pt>
                <c:pt idx="460" formatCode="0.0">
                  <c:v>7.3088654612970103</c:v>
                </c:pt>
                <c:pt idx="461" formatCode="0.0">
                  <c:v>6.6230682413626898</c:v>
                </c:pt>
                <c:pt idx="462" formatCode="0.0">
                  <c:v>6.7602603290601504</c:v>
                </c:pt>
                <c:pt idx="463" formatCode="0.0">
                  <c:v>6.7244260296193596</c:v>
                </c:pt>
                <c:pt idx="464" formatCode="0.0">
                  <c:v>7.10006615066278</c:v>
                </c:pt>
                <c:pt idx="465" formatCode="0.0">
                  <c:v>6.9770754795019796</c:v>
                </c:pt>
                <c:pt idx="466" formatCode="0.0">
                  <c:v>6.6778930739866897</c:v>
                </c:pt>
                <c:pt idx="467" formatCode="0.0">
                  <c:v>6.8468489387489297</c:v>
                </c:pt>
                <c:pt idx="468" formatCode="0.0">
                  <c:v>6.9249057587996701</c:v>
                </c:pt>
                <c:pt idx="469" formatCode="0.0">
                  <c:v>7.0933622965457799</c:v>
                </c:pt>
                <c:pt idx="470" formatCode="0.0">
                  <c:v>6.9296954895324099</c:v>
                </c:pt>
                <c:pt idx="471" formatCode="0.0">
                  <c:v>6.4111976275303801</c:v>
                </c:pt>
                <c:pt idx="472" formatCode="0.0">
                  <c:v>6.0852523689051301</c:v>
                </c:pt>
                <c:pt idx="473" formatCode="0.0">
                  <c:v>6.2470421541899004</c:v>
                </c:pt>
                <c:pt idx="474" formatCode="0.0">
                  <c:v>5.92964161939235</c:v>
                </c:pt>
                <c:pt idx="475" formatCode="0.0">
                  <c:v>5.3493705736439896</c:v>
                </c:pt>
                <c:pt idx="476" formatCode="0.0">
                  <c:v>5.3091924582353798</c:v>
                </c:pt>
                <c:pt idx="477" formatCode="0.0">
                  <c:v>5.3030669520684297</c:v>
                </c:pt>
                <c:pt idx="478" formatCode="0.0">
                  <c:v>5.0838850909578097</c:v>
                </c:pt>
                <c:pt idx="479" formatCode="0.0">
                  <c:v>5.4260042879886496</c:v>
                </c:pt>
                <c:pt idx="480" formatCode="0.0">
                  <c:v>4.8761366133495301</c:v>
                </c:pt>
                <c:pt idx="481" formatCode="0.0">
                  <c:v>5.0050726162178103</c:v>
                </c:pt>
                <c:pt idx="482" formatCode="0.0">
                  <c:v>5.2186100138854998</c:v>
                </c:pt>
                <c:pt idx="483" formatCode="0.0">
                  <c:v>5.84997597547898</c:v>
                </c:pt>
                <c:pt idx="484" formatCode="0.0">
                  <c:v>5.8878292561540997</c:v>
                </c:pt>
                <c:pt idx="485" formatCode="0.0">
                  <c:v>6.2918240328337598</c:v>
                </c:pt>
                <c:pt idx="486" formatCode="0.0">
                  <c:v>6.6645758689633903</c:v>
                </c:pt>
                <c:pt idx="487" formatCode="0.0">
                  <c:v>7.13312359680946</c:v>
                </c:pt>
                <c:pt idx="488" formatCode="0.0">
                  <c:v>6.5234514180874204</c:v>
                </c:pt>
                <c:pt idx="489" formatCode="0.0">
                  <c:v>6.4917141081080798</c:v>
                </c:pt>
                <c:pt idx="490" formatCode="0.0">
                  <c:v>6.8039586986270999</c:v>
                </c:pt>
                <c:pt idx="491" formatCode="0.00">
                  <c:v>6.3231613342993196</c:v>
                </c:pt>
                <c:pt idx="492" formatCode="0.0">
                  <c:v>6.9311987717668799</c:v>
                </c:pt>
                <c:pt idx="493" formatCode="0.0">
                  <c:v>7.2133066065890796</c:v>
                </c:pt>
                <c:pt idx="494" formatCode="0.0">
                  <c:v>7.5401225796384299</c:v>
                </c:pt>
                <c:pt idx="495" formatCode="0.0">
                  <c:v>7.1788759931081598</c:v>
                </c:pt>
                <c:pt idx="496" formatCode="0.0">
                  <c:v>7.3063787929632404</c:v>
                </c:pt>
                <c:pt idx="497" formatCode="0.0">
                  <c:v>7.1031126470024901</c:v>
                </c:pt>
                <c:pt idx="498" formatCode="0.0">
                  <c:v>6.6734466621249302</c:v>
                </c:pt>
                <c:pt idx="499" formatCode="0.0">
                  <c:v>6.4942705761367101</c:v>
                </c:pt>
                <c:pt idx="500" formatCode="0.0">
                  <c:v>6.82589718264546</c:v>
                </c:pt>
                <c:pt idx="501" formatCode="0.0">
                  <c:v>6.7604851719637598</c:v>
                </c:pt>
                <c:pt idx="502" formatCode="0.0">
                  <c:v>7.0777965653294803</c:v>
                </c:pt>
                <c:pt idx="503" formatCode="0.0">
                  <c:v>7.4549646611457803</c:v>
                </c:pt>
                <c:pt idx="504" formatCode="0.0">
                  <c:v>7.3699420017961801</c:v>
                </c:pt>
                <c:pt idx="505" formatCode="0.0">
                  <c:v>6.8063205783298502</c:v>
                </c:pt>
                <c:pt idx="506" formatCode="0.0">
                  <c:v>6.4221484263523898</c:v>
                </c:pt>
                <c:pt idx="507" formatCode="0.0">
                  <c:v>6.3782684569133101</c:v>
                </c:pt>
                <c:pt idx="508" formatCode="0.0">
                  <c:v>6.5943647162628398</c:v>
                </c:pt>
                <c:pt idx="509" formatCode="0.0">
                  <c:v>6.5935579397712303</c:v>
                </c:pt>
                <c:pt idx="510" formatCode="0.0">
                  <c:v>6.8075088068243099</c:v>
                </c:pt>
                <c:pt idx="511" formatCode="0.0">
                  <c:v>7.0601101516188702</c:v>
                </c:pt>
                <c:pt idx="512" formatCode="0.0">
                  <c:v>7.2124782708517801</c:v>
                </c:pt>
                <c:pt idx="513" formatCode="0.0">
                  <c:v>7.1229333599378002</c:v>
                </c:pt>
                <c:pt idx="514" formatCode="0.0">
                  <c:v>6.7624610361733399</c:v>
                </c:pt>
                <c:pt idx="515" formatCode="0.00">
                  <c:v>6.2050912180777997</c:v>
                </c:pt>
                <c:pt idx="516" formatCode="0.0">
                  <c:v>6.2959160347520298</c:v>
                </c:pt>
                <c:pt idx="517" formatCode="0.0">
                  <c:v>6.6382741869520698</c:v>
                </c:pt>
                <c:pt idx="518" formatCode="0.0">
                  <c:v>6.6905968102322202</c:v>
                </c:pt>
                <c:pt idx="519" formatCode="0.0">
                  <c:v>6.6857057304380296</c:v>
                </c:pt>
                <c:pt idx="520" formatCode="0.0">
                  <c:v>6.2658751141904601</c:v>
                </c:pt>
                <c:pt idx="521" formatCode="0.0">
                  <c:v>6.0360385396767704</c:v>
                </c:pt>
                <c:pt idx="522" formatCode="0.0">
                  <c:v>5.8365779014281998</c:v>
                </c:pt>
                <c:pt idx="523" formatCode="0.0">
                  <c:v>5.4173194960803803</c:v>
                </c:pt>
                <c:pt idx="524" formatCode="0.0">
                  <c:v>4.91852982146633</c:v>
                </c:pt>
                <c:pt idx="525" formatCode="0.0">
                  <c:v>5.0990546159824399</c:v>
                </c:pt>
                <c:pt idx="526" formatCode="0.0">
                  <c:v>5.0235983270851303</c:v>
                </c:pt>
                <c:pt idx="527" formatCode="0.0">
                  <c:v>4.8687511083568502</c:v>
                </c:pt>
                <c:pt idx="528" formatCode="0.0">
                  <c:v>4.12033850147865</c:v>
                </c:pt>
                <c:pt idx="529" formatCode="0.0">
                  <c:v>3.62081421441877</c:v>
                </c:pt>
                <c:pt idx="530" formatCode="0.0">
                  <c:v>3.0894390559095601</c:v>
                </c:pt>
                <c:pt idx="531" formatCode="0.0">
                  <c:v>2.7964423793571598</c:v>
                </c:pt>
                <c:pt idx="532" formatCode="0.0">
                  <c:v>2.6980953662732201</c:v>
                </c:pt>
                <c:pt idx="533" formatCode="0.0">
                  <c:v>2.2647155247674098</c:v>
                </c:pt>
                <c:pt idx="534" formatCode="0.0">
                  <c:v>2.1411869672441401</c:v>
                </c:pt>
                <c:pt idx="535" formatCode="0.0">
                  <c:v>1.8381758159619099</c:v>
                </c:pt>
                <c:pt idx="536" formatCode="0.0">
                  <c:v>1.65520145698882</c:v>
                </c:pt>
                <c:pt idx="537" formatCode="0.0">
                  <c:v>1.1274805901423299</c:v>
                </c:pt>
                <c:pt idx="538" formatCode="0.0">
                  <c:v>0.68568934456285402</c:v>
                </c:pt>
                <c:pt idx="539" formatCode="0.0">
                  <c:v>0.61401072779588906</c:v>
                </c:pt>
                <c:pt idx="540" formatCode="0.0">
                  <c:v>0.99333022168076102</c:v>
                </c:pt>
                <c:pt idx="541" formatCode="0.0">
                  <c:v>1.4156377209830999</c:v>
                </c:pt>
                <c:pt idx="542" formatCode="0.0">
                  <c:v>1.36324204572814</c:v>
                </c:pt>
                <c:pt idx="543" formatCode="0.0">
                  <c:v>1.4682327582813299</c:v>
                </c:pt>
                <c:pt idx="544" formatCode="0.0">
                  <c:v>1.1521811162845299</c:v>
                </c:pt>
                <c:pt idx="545" formatCode="0.0">
                  <c:v>1.38304197125877</c:v>
                </c:pt>
                <c:pt idx="546" formatCode="0.0">
                  <c:v>1.34986536854524</c:v>
                </c:pt>
                <c:pt idx="547" formatCode="0.0">
                  <c:v>1.2505830516487899</c:v>
                </c:pt>
                <c:pt idx="548" formatCode="0.0">
                  <c:v>1.6518375519181201</c:v>
                </c:pt>
                <c:pt idx="549" formatCode="0.0">
                  <c:v>2.1801892722119902</c:v>
                </c:pt>
                <c:pt idx="550" formatCode="0.0">
                  <c:v>2.44655714096021</c:v>
                </c:pt>
                <c:pt idx="551" formatCode="0.0">
                  <c:v>3.07974815832329</c:v>
                </c:pt>
                <c:pt idx="552" formatCode="0.0">
                  <c:v>3.1468894629856501</c:v>
                </c:pt>
                <c:pt idx="553" formatCode="0.0">
                  <c:v>2.83074856098529</c:v>
                </c:pt>
                <c:pt idx="554" formatCode="0.0">
                  <c:v>3.4429193840202998</c:v>
                </c:pt>
                <c:pt idx="555" formatCode="0.0">
                  <c:v>3.8526308881811402</c:v>
                </c:pt>
                <c:pt idx="556" formatCode="0.0">
                  <c:v>4.5401668911311202</c:v>
                </c:pt>
                <c:pt idx="557" formatCode="0.0">
                  <c:v>5.0083844398656101</c:v>
                </c:pt>
                <c:pt idx="558" formatCode="0.0">
                  <c:v>5.49370904366776</c:v>
                </c:pt>
                <c:pt idx="559" formatCode="0.0">
                  <c:v>6.1985047824141102</c:v>
                </c:pt>
                <c:pt idx="560" formatCode="0.0">
                  <c:v>6.4401958134995896</c:v>
                </c:pt>
                <c:pt idx="561" formatCode="0.0">
                  <c:v>6.3313104877654398</c:v>
                </c:pt>
                <c:pt idx="562" formatCode="0.0">
                  <c:v>6.8810702423553902</c:v>
                </c:pt>
                <c:pt idx="563">
                  <c:v>6.9009911116716003</c:v>
                </c:pt>
                <c:pt idx="564" formatCode="0.0">
                  <c:v>6.9411023643865901</c:v>
                </c:pt>
                <c:pt idx="565" formatCode="0.0">
                  <c:v>7.4123189497790198</c:v>
                </c:pt>
                <c:pt idx="566" formatCode="0.0">
                  <c:v>7.9014455607653398</c:v>
                </c:pt>
                <c:pt idx="567" formatCode="0.0">
                  <c:v>7.8680271211932498</c:v>
                </c:pt>
                <c:pt idx="568" formatCode="0.0">
                  <c:v>7.8474452526397904</c:v>
                </c:pt>
                <c:pt idx="569" formatCode="0.0">
                  <c:v>7.9694434796032496</c:v>
                </c:pt>
                <c:pt idx="570" formatCode="0.0">
                  <c:v>7.7193732412185501</c:v>
                </c:pt>
                <c:pt idx="571" formatCode="0.0">
                  <c:v>7.9630372266298801</c:v>
                </c:pt>
                <c:pt idx="572" formatCode="0.0">
                  <c:v>8.0927753306050096</c:v>
                </c:pt>
                <c:pt idx="573" formatCode="0.0">
                  <c:v>8.3474075145993591</c:v>
                </c:pt>
                <c:pt idx="574" formatCode="0.0">
                  <c:v>8.2470093239755098</c:v>
                </c:pt>
                <c:pt idx="575" formatCode="0.0">
                  <c:v>8.2272263880599699</c:v>
                </c:pt>
                <c:pt idx="576" formatCode="0.0">
                  <c:v>8.4677518238515805</c:v>
                </c:pt>
                <c:pt idx="577" formatCode="0.0">
                  <c:v>8.2590570185425101</c:v>
                </c:pt>
                <c:pt idx="578" formatCode="0.0">
                  <c:v>7.5883812106161699</c:v>
                </c:pt>
                <c:pt idx="579" formatCode="0.0">
                  <c:v>7.2426062825660802</c:v>
                </c:pt>
                <c:pt idx="580" formatCode="0.0">
                  <c:v>7.3297246300749004</c:v>
                </c:pt>
                <c:pt idx="581" formatCode="0.0">
                  <c:v>7.1636945467023603</c:v>
                </c:pt>
                <c:pt idx="582" formatCode="0.0">
                  <c:v>7.1499054610165702</c:v>
                </c:pt>
                <c:pt idx="583" formatCode="0.0">
                  <c:v>6.7716889739811696</c:v>
                </c:pt>
                <c:pt idx="584" formatCode="0.0">
                  <c:v>6.3556115352409197</c:v>
                </c:pt>
                <c:pt idx="585" formatCode="0.0">
                  <c:v>5.9162868318667003</c:v>
                </c:pt>
                <c:pt idx="586" formatCode="0.0">
                  <c:v>5.6440347431606304</c:v>
                </c:pt>
                <c:pt idx="587" formatCode="0.0">
                  <c:v>5.1665604542031103</c:v>
                </c:pt>
                <c:pt idx="588" formatCode="0.0">
                  <c:v>4.9514339463277901</c:v>
                </c:pt>
                <c:pt idx="589" formatCode="0.0">
                  <c:v>5.3969213015189501</c:v>
                </c:pt>
                <c:pt idx="590" formatCode="0.0">
                  <c:v>5.4556490681218497</c:v>
                </c:pt>
                <c:pt idx="591" formatCode="0.0">
                  <c:v>5.8294852966938597</c:v>
                </c:pt>
                <c:pt idx="592" formatCode="0.0">
                  <c:v>5.8295044512327001</c:v>
                </c:pt>
                <c:pt idx="593" formatCode="0.0">
                  <c:v>5.4525380606953098</c:v>
                </c:pt>
                <c:pt idx="594" formatCode="0.0">
                  <c:v>5.6225923431633902</c:v>
                </c:pt>
                <c:pt idx="595" formatCode="0.0">
                  <c:v>5.5931400863190897</c:v>
                </c:pt>
                <c:pt idx="596" formatCode="0.0">
                  <c:v>5.5315031151044396</c:v>
                </c:pt>
                <c:pt idx="597" formatCode="0.0">
                  <c:v>6.0323801496604297</c:v>
                </c:pt>
                <c:pt idx="598" formatCode="0.0">
                  <c:v>6.0941442930504497</c:v>
                </c:pt>
                <c:pt idx="599" formatCode="0.0">
                  <c:v>6.25007141026708</c:v>
                </c:pt>
                <c:pt idx="600" formatCode="0.0">
                  <c:v>6.4569689180560204</c:v>
                </c:pt>
                <c:pt idx="601" formatCode="0.0">
                  <c:v>5.7969115658050896</c:v>
                </c:pt>
                <c:pt idx="602" formatCode="0.0">
                  <c:v>5.8596935990392396</c:v>
                </c:pt>
                <c:pt idx="603" formatCode="0.0">
                  <c:v>5.5411229510321798</c:v>
                </c:pt>
                <c:pt idx="604" formatCode="0.0">
                  <c:v>5.1402548748510499</c:v>
                </c:pt>
                <c:pt idx="605" formatCode="0.0">
                  <c:v>5.2942851042630403</c:v>
                </c:pt>
                <c:pt idx="606" formatCode="0.0">
                  <c:v>5.2129817444219002</c:v>
                </c:pt>
                <c:pt idx="607" formatCode="0.0">
                  <c:v>5.08621141654673</c:v>
                </c:pt>
                <c:pt idx="608" formatCode="0.0">
                  <c:v>5.3229213733922904</c:v>
                </c:pt>
                <c:pt idx="609" formatCode="0.0">
                  <c:v>4.9346857046122601</c:v>
                </c:pt>
                <c:pt idx="610" formatCode="0.0">
                  <c:v>4.6257062691558302</c:v>
                </c:pt>
                <c:pt idx="611" formatCode="0.0">
                  <c:v>4.6984131617170899</c:v>
                </c:pt>
                <c:pt idx="612" formatCode="0.0">
                  <c:v>4.3689894943577396</c:v>
                </c:pt>
                <c:pt idx="613" formatCode="0.0">
                  <c:v>4.4034690626976598</c:v>
                </c:pt>
                <c:pt idx="614" formatCode="0.0">
                  <c:v>4.0843448550692401</c:v>
                </c:pt>
                <c:pt idx="615" formatCode="0.0">
                  <c:v>4.2812967927878303</c:v>
                </c:pt>
                <c:pt idx="616" formatCode="0.0">
                  <c:v>4.4046346563506704</c:v>
                </c:pt>
                <c:pt idx="617" formatCode="0.0">
                  <c:v>4.6454821894331397</c:v>
                </c:pt>
                <c:pt idx="618" formatCode="0.0">
                  <c:v>4.4914387937643703</c:v>
                </c:pt>
                <c:pt idx="619" formatCode="0.0">
                  <c:v>4.3278764946855199</c:v>
                </c:pt>
                <c:pt idx="620" formatCode="0.0">
                  <c:v>4.1164194797126097</c:v>
                </c:pt>
                <c:pt idx="621" formatCode="0.0">
                  <c:v>4.1902639038964002</c:v>
                </c:pt>
                <c:pt idx="622" formatCode="0.0">
                  <c:v>4.4922927452068704</c:v>
                </c:pt>
                <c:pt idx="623" formatCode="0.0">
                  <c:v>4.6521975649739504</c:v>
                </c:pt>
                <c:pt idx="624" formatCode="0.0">
                  <c:v>4.7422533330650598</c:v>
                </c:pt>
                <c:pt idx="625" formatCode="0.0">
                  <c:v>5.1138325385360401</c:v>
                </c:pt>
                <c:pt idx="626" formatCode="0.0">
                  <c:v>5.7619772378384297</c:v>
                </c:pt>
                <c:pt idx="627" formatCode="0.0">
                  <c:v>5.8087035055826597</c:v>
                </c:pt>
                <c:pt idx="628" formatCode="0.0">
                  <c:v>6.0115671206706702</c:v>
                </c:pt>
                <c:pt idx="629" formatCode="0.0">
                  <c:v>5.9808848515947499</c:v>
                </c:pt>
                <c:pt idx="630" formatCode="0.0">
                  <c:v>6.34264250251635</c:v>
                </c:pt>
                <c:pt idx="631" formatCode="0.0">
                  <c:v>7.0238390529334396</c:v>
                </c:pt>
                <c:pt idx="632" formatCode="0.0">
                  <c:v>7.5089552870797904</c:v>
                </c:pt>
                <c:pt idx="633" formatCode="0.0">
                  <c:v>7.5416658694541399</c:v>
                </c:pt>
                <c:pt idx="634" formatCode="0.0">
                  <c:v>7.87498311311899</c:v>
                </c:pt>
                <c:pt idx="635" formatCode="0.0">
                  <c:v>8.2032109853779698</c:v>
                </c:pt>
                <c:pt idx="636" formatCode="0.0">
                  <c:v>8.4539867401454707</c:v>
                </c:pt>
                <c:pt idx="637" formatCode="0.0">
                  <c:v>8.8610618829895298</c:v>
                </c:pt>
                <c:pt idx="638" formatCode="0.0">
                  <c:v>8.8841034522309901</c:v>
                </c:pt>
                <c:pt idx="639" formatCode="0.0">
                  <c:v>8.7439326769041408</c:v>
                </c:pt>
                <c:pt idx="640" formatCode="0.0">
                  <c:v>8.8465340583848207</c:v>
                </c:pt>
                <c:pt idx="641" formatCode="0.0">
                  <c:v>8.9152082127124999</c:v>
                </c:pt>
                <c:pt idx="642" formatCode="0.0">
                  <c:v>8.4658836820674495</c:v>
                </c:pt>
                <c:pt idx="643" formatCode="0.0">
                  <c:v>8.2038751906231795</c:v>
                </c:pt>
                <c:pt idx="644" formatCode="0.0">
                  <c:v>7.8970231804748696</c:v>
                </c:pt>
                <c:pt idx="645" formatCode="0.0">
                  <c:v>7.8299016369677599</c:v>
                </c:pt>
                <c:pt idx="646" formatCode="0.0">
                  <c:v>7.4203969525553397</c:v>
                </c:pt>
                <c:pt idx="647" formatCode="0.0">
                  <c:v>6.4965225025024296</c:v>
                </c:pt>
                <c:pt idx="648" formatCode="0.0">
                  <c:v>6.33033479041866</c:v>
                </c:pt>
                <c:pt idx="649" formatCode="0.0">
                  <c:v>5.2257005577925</c:v>
                </c:pt>
                <c:pt idx="650" formatCode="0.0">
                  <c:v>4.3909538871706397</c:v>
                </c:pt>
                <c:pt idx="651" formatCode="0.0">
                  <c:v>4.2736348417151797</c:v>
                </c:pt>
                <c:pt idx="652" formatCode="0.0">
                  <c:v>3.9542511469124002</c:v>
                </c:pt>
                <c:pt idx="653" formatCode="0.0">
                  <c:v>3.5009254601965001</c:v>
                </c:pt>
                <c:pt idx="654" formatCode="0.0">
                  <c:v>3.45562271050348</c:v>
                </c:pt>
                <c:pt idx="655" formatCode="0.0">
                  <c:v>3.1878789223626698</c:v>
                </c:pt>
                <c:pt idx="656" formatCode="0.0">
                  <c:v>2.4833603171555101</c:v>
                </c:pt>
                <c:pt idx="657" formatCode="0.0">
                  <c:v>2.7130895916906299</c:v>
                </c:pt>
                <c:pt idx="658" formatCode="0.0">
                  <c:v>2.6611161809281301</c:v>
                </c:pt>
                <c:pt idx="659" formatCode="0.0">
                  <c:v>2.779253891287</c:v>
                </c:pt>
                <c:pt idx="660" formatCode="0.0">
                  <c:v>2.48032851776619</c:v>
                </c:pt>
                <c:pt idx="661" formatCode="0.0">
                  <c:v>2.7286315194087498</c:v>
                </c:pt>
                <c:pt idx="662" formatCode="0.0">
                  <c:v>2.8453748454160501</c:v>
                </c:pt>
                <c:pt idx="663" formatCode="0.0">
                  <c:v>2.81562122884946</c:v>
                </c:pt>
                <c:pt idx="664" formatCode="0.0">
                  <c:v>2.5668998634285098</c:v>
                </c:pt>
                <c:pt idx="665" formatCode="0.0">
                  <c:v>2.3930173499990199</c:v>
                </c:pt>
                <c:pt idx="666" formatCode="0.0">
                  <c:v>2.6385029785635101</c:v>
                </c:pt>
                <c:pt idx="667" formatCode="0.0">
                  <c:v>2.6799746488077298</c:v>
                </c:pt>
                <c:pt idx="668" formatCode="0.0">
                  <c:v>3.23939256525493</c:v>
                </c:pt>
                <c:pt idx="669" formatCode="0.0">
                  <c:v>2.4831093944845799</c:v>
                </c:pt>
                <c:pt idx="670" formatCode="0.0">
                  <c:v>2.2418789668220498</c:v>
                </c:pt>
                <c:pt idx="671" formatCode="0.0">
                  <c:v>2.37269104260373</c:v>
                </c:pt>
                <c:pt idx="672" formatCode="0.0">
                  <c:v>2.6021068882585499</c:v>
                </c:pt>
                <c:pt idx="673" formatCode="0.0">
                  <c:v>2.6172356326451598</c:v>
                </c:pt>
                <c:pt idx="674" formatCode="0.0">
                  <c:v>2.7201872544848298</c:v>
                </c:pt>
                <c:pt idx="675" formatCode="0.0">
                  <c:v>2.7029949120164898</c:v>
                </c:pt>
                <c:pt idx="676" formatCode="0.0">
                  <c:v>2.9224537461543698</c:v>
                </c:pt>
                <c:pt idx="677" formatCode="0.0">
                  <c:v>3.2493045019929201</c:v>
                </c:pt>
                <c:pt idx="678" formatCode="0.0">
                  <c:v>3.1799470018564202</c:v>
                </c:pt>
                <c:pt idx="679" formatCode="0.0">
                  <c:v>3.0900585707071899</c:v>
                </c:pt>
                <c:pt idx="680" formatCode="0.0">
                  <c:v>3.3535401797712501</c:v>
                </c:pt>
                <c:pt idx="681" formatCode="0.0">
                  <c:v>3.9540449420264401</c:v>
                </c:pt>
                <c:pt idx="682" formatCode="0.0">
                  <c:v>4.1647804567677698</c:v>
                </c:pt>
                <c:pt idx="683" formatCode="0.0">
                  <c:v>4.4341308389492298</c:v>
                </c:pt>
                <c:pt idx="684" formatCode="0.0">
                  <c:v>4.4294512915032396</c:v>
                </c:pt>
                <c:pt idx="685" formatCode="0.0">
                  <c:v>4.9229794247581404</c:v>
                </c:pt>
                <c:pt idx="686" formatCode="0.0">
                  <c:v>5.3973318830452799</c:v>
                </c:pt>
                <c:pt idx="687" formatCode="0.0">
                  <c:v>5.7098018484381399</c:v>
                </c:pt>
                <c:pt idx="688" formatCode="0.0">
                  <c:v>5.8052367722963298</c:v>
                </c:pt>
                <c:pt idx="689" formatCode="0.0">
                  <c:v>6.0097066939709398</c:v>
                </c:pt>
                <c:pt idx="690" formatCode="0.0">
                  <c:v>6.0865584386739302</c:v>
                </c:pt>
                <c:pt idx="691" formatCode="0.0">
                  <c:v>6.0545200245250603</c:v>
                </c:pt>
                <c:pt idx="692" formatCode="0.0">
                  <c:v>5.9894300709991697</c:v>
                </c:pt>
                <c:pt idx="693" formatCode="0.0">
                  <c:v>5.9393364357224101</c:v>
                </c:pt>
                <c:pt idx="694" formatCode="0.0">
                  <c:v>6.2680441417127302</c:v>
                </c:pt>
                <c:pt idx="695" formatCode="0.0">
                  <c:v>6.4816826885413397</c:v>
                </c:pt>
                <c:pt idx="696" formatCode="0.0">
                  <c:v>6.4214945488857103</c:v>
                </c:pt>
                <c:pt idx="697" formatCode="0.0">
                  <c:v>6.0850396083071896</c:v>
                </c:pt>
                <c:pt idx="698" formatCode="0.0">
                  <c:v>5.8982148212780103</c:v>
                </c:pt>
                <c:pt idx="699" formatCode="0.0">
                  <c:v>5.8512880935976597</c:v>
                </c:pt>
                <c:pt idx="700" formatCode="0.0">
                  <c:v>5.8508484166705896</c:v>
                </c:pt>
                <c:pt idx="701" formatCode="0.0">
                  <c:v>6.0835280115539296</c:v>
                </c:pt>
                <c:pt idx="702" formatCode="0.0">
                  <c:v>6.2075537519122799</c:v>
                </c:pt>
                <c:pt idx="703" formatCode="0.0">
                  <c:v>6.7276290875404197</c:v>
                </c:pt>
                <c:pt idx="704" formatCode="0.0">
                  <c:v>6.6961363751252803</c:v>
                </c:pt>
                <c:pt idx="705" formatCode="0.0">
                  <c:v>6.6873693507673702</c:v>
                </c:pt>
                <c:pt idx="706" formatCode="0.0">
                  <c:v>6.5565687641192998</c:v>
                </c:pt>
                <c:pt idx="707" formatCode="0.0">
                  <c:v>6.21693675331883</c:v>
                </c:pt>
                <c:pt idx="708" formatCode="0.0">
                  <c:v>6.5473928871145199</c:v>
                </c:pt>
                <c:pt idx="709" formatCode="0.0">
                  <c:v>6.6906327628038396</c:v>
                </c:pt>
                <c:pt idx="710" formatCode="0.0">
                  <c:v>6.7277841056280403</c:v>
                </c:pt>
                <c:pt idx="711" formatCode="0.0">
                  <c:v>6.5799844510931598</c:v>
                </c:pt>
                <c:pt idx="712" formatCode="0.0">
                  <c:v>6.8385419358024704</c:v>
                </c:pt>
                <c:pt idx="713" formatCode="0.0">
                  <c:v>6.42736783069798</c:v>
                </c:pt>
                <c:pt idx="714" formatCode="0.0">
                  <c:v>6.0511320760876401</c:v>
                </c:pt>
                <c:pt idx="715" formatCode="0.0">
                  <c:v>5.7752292674633701</c:v>
                </c:pt>
                <c:pt idx="716" formatCode="0.0">
                  <c:v>5.5772439279585502</c:v>
                </c:pt>
                <c:pt idx="717" formatCode="0.0">
                  <c:v>5.4620908286422498</c:v>
                </c:pt>
                <c:pt idx="718" formatCode="0.0">
                  <c:v>5.2782772227129904</c:v>
                </c:pt>
                <c:pt idx="719" formatCode="0.0">
                  <c:v>5.1058729544127299</c:v>
                </c:pt>
                <c:pt idx="720" formatCode="0.0">
                  <c:v>4.7107161196303302</c:v>
                </c:pt>
                <c:pt idx="721" formatCode="0.0">
                  <c:v>4.4498815986363196</c:v>
                </c:pt>
                <c:pt idx="722" formatCode="0.0">
                  <c:v>4.1676699883839401</c:v>
                </c:pt>
                <c:pt idx="723" formatCode="0.0">
                  <c:v>3.9317499766725401</c:v>
                </c:pt>
                <c:pt idx="724" formatCode="0.0">
                  <c:v>3.66086832420048</c:v>
                </c:pt>
                <c:pt idx="725" formatCode="0.0">
                  <c:v>3.5132307836922201</c:v>
                </c:pt>
                <c:pt idx="726" formatCode="0.0">
                  <c:v>3.4992712811362998</c:v>
                </c:pt>
                <c:pt idx="727" formatCode="0.0">
                  <c:v>3.29715909398884</c:v>
                </c:pt>
                <c:pt idx="728" formatCode="0.0">
                  <c:v>3.1649007655684001</c:v>
                </c:pt>
                <c:pt idx="729" formatCode="0.0">
                  <c:v>3.32471585997714</c:v>
                </c:pt>
                <c:pt idx="730" formatCode="0.0">
                  <c:v>3.4953722300171601</c:v>
                </c:pt>
                <c:pt idx="731" formatCode="0.0">
                  <c:v>3.3852316492403101</c:v>
                </c:pt>
                <c:pt idx="732" formatCode="0.0">
                  <c:v>3.4568110595652599</c:v>
                </c:pt>
                <c:pt idx="733" formatCode="0.0">
                  <c:v>3.7188780845477099</c:v>
                </c:pt>
                <c:pt idx="734" formatCode="0.0">
                  <c:v>3.3990452964088802</c:v>
                </c:pt>
                <c:pt idx="735" formatCode="0.0">
                  <c:v>3.4748286219268798</c:v>
                </c:pt>
                <c:pt idx="736" formatCode="0.0">
                  <c:v>3.1959859978808298</c:v>
                </c:pt>
                <c:pt idx="737" formatCode="0.0">
                  <c:v>3.0016093399504702</c:v>
                </c:pt>
                <c:pt idx="738" formatCode="0.0">
                  <c:v>3.0225729218738699</c:v>
                </c:pt>
                <c:pt idx="739" formatCode="0.0">
                  <c:v>2.6177425176231002</c:v>
                </c:pt>
                <c:pt idx="740" formatCode="0.0">
                  <c:v>2.3599782094191402</c:v>
                </c:pt>
                <c:pt idx="741" formatCode="0.0">
                  <c:v>1.4715107760023001</c:v>
                </c:pt>
                <c:pt idx="742" formatCode="0.0">
                  <c:v>4.0030264143330899E-2</c:v>
                </c:pt>
                <c:pt idx="743" formatCode="0.0">
                  <c:v>-1.0845922491284901</c:v>
                </c:pt>
                <c:pt idx="744" formatCode="0.0">
                  <c:v>-2.1189200841137099</c:v>
                </c:pt>
                <c:pt idx="745" formatCode="0.0">
                  <c:v>-3.5666057101272899</c:v>
                </c:pt>
                <c:pt idx="746" formatCode="0.0">
                  <c:v>-4.5321799216676197</c:v>
                </c:pt>
                <c:pt idx="747" formatCode="0.0">
                  <c:v>-5.6246676611553399</c:v>
                </c:pt>
                <c:pt idx="748" formatCode="0.0">
                  <c:v>-6.8788281044674298</c:v>
                </c:pt>
                <c:pt idx="749" formatCode="0.0">
                  <c:v>-7.6767798653869104</c:v>
                </c:pt>
                <c:pt idx="750" formatCode="0.0">
                  <c:v>-8.7017272699009105</c:v>
                </c:pt>
                <c:pt idx="751" formatCode="0.0">
                  <c:v>-9.2523054061156405</c:v>
                </c:pt>
                <c:pt idx="752" formatCode="0.0">
                  <c:v>-9.7599472423257492</c:v>
                </c:pt>
                <c:pt idx="753" formatCode="0.0">
                  <c:v>-9.6312782108096204</c:v>
                </c:pt>
                <c:pt idx="754" formatCode="0.0">
                  <c:v>-8.6838132448959797</c:v>
                </c:pt>
                <c:pt idx="755" formatCode="0.0">
                  <c:v>-7.4484354150442398</c:v>
                </c:pt>
                <c:pt idx="756" formatCode="0.0">
                  <c:v>-6.6592202249577799</c:v>
                </c:pt>
                <c:pt idx="757" formatCode="0.0">
                  <c:v>-5.4301069287691597</c:v>
                </c:pt>
                <c:pt idx="758" formatCode="0.0">
                  <c:v>-3.6942889051199801</c:v>
                </c:pt>
                <c:pt idx="759" formatCode="0.0">
                  <c:v>-2.1793103187487399</c:v>
                </c:pt>
                <c:pt idx="760" formatCode="0.0">
                  <c:v>-0.57656435475665502</c:v>
                </c:pt>
                <c:pt idx="761" formatCode="0.0">
                  <c:v>0.58345195690919704</c:v>
                </c:pt>
                <c:pt idx="762" formatCode="0.0">
                  <c:v>1.7930947923923199</c:v>
                </c:pt>
                <c:pt idx="763" formatCode="0.0">
                  <c:v>2.75428701344963</c:v>
                </c:pt>
                <c:pt idx="764" formatCode="0.0">
                  <c:v>3.9368319834313299</c:v>
                </c:pt>
                <c:pt idx="765" formatCode="0.0">
                  <c:v>4.6359936043324703</c:v>
                </c:pt>
                <c:pt idx="766" formatCode="0.0">
                  <c:v>5.1910233865909996</c:v>
                </c:pt>
                <c:pt idx="767" formatCode="0.0">
                  <c:v>5.4248567342998202</c:v>
                </c:pt>
                <c:pt idx="768" formatCode="0.0">
                  <c:v>5.8285090732136497</c:v>
                </c:pt>
                <c:pt idx="769" formatCode="0.0">
                  <c:v>6.1766394027190703</c:v>
                </c:pt>
                <c:pt idx="770" formatCode="0.0">
                  <c:v>5.9886769907727899</c:v>
                </c:pt>
                <c:pt idx="771" formatCode="0.0">
                  <c:v>5.9011497974143401</c:v>
                </c:pt>
                <c:pt idx="772" formatCode="0.0">
                  <c:v>6.0806612287571298</c:v>
                </c:pt>
                <c:pt idx="773" formatCode="0.0">
                  <c:v>6.4410872424459296</c:v>
                </c:pt>
                <c:pt idx="774" formatCode="0.0">
                  <c:v>6.6318130704092297</c:v>
                </c:pt>
                <c:pt idx="775" formatCode="0.0">
                  <c:v>7.1595589018945098</c:v>
                </c:pt>
                <c:pt idx="776" formatCode="0.0">
                  <c:v>7.30531118091662</c:v>
                </c:pt>
                <c:pt idx="777" formatCode="0.0">
                  <c:v>7.4579861965194203</c:v>
                </c:pt>
                <c:pt idx="778" formatCode="0.0">
                  <c:v>7.3864423543401401</c:v>
                </c:pt>
                <c:pt idx="779" formatCode="0.0">
                  <c:v>7.3123999992532003</c:v>
                </c:pt>
                <c:pt idx="780" formatCode="0.0">
                  <c:v>7.2434079161207201</c:v>
                </c:pt>
                <c:pt idx="781" formatCode="0.0">
                  <c:v>7.4000545195985401</c:v>
                </c:pt>
                <c:pt idx="782" formatCode="0.0">
                  <c:v>7.37017745267271</c:v>
                </c:pt>
                <c:pt idx="783" formatCode="0.0">
                  <c:v>7.0491951383885603</c:v>
                </c:pt>
                <c:pt idx="784" formatCode="0.0">
                  <c:v>7.0118776351405199</c:v>
                </c:pt>
                <c:pt idx="785" formatCode="0.0">
                  <c:v>6.5629470994619403</c:v>
                </c:pt>
                <c:pt idx="786" formatCode="0.0">
                  <c:v>6.2740575793097504</c:v>
                </c:pt>
                <c:pt idx="787" formatCode="0.0">
                  <c:v>6.0365299181012597</c:v>
                </c:pt>
                <c:pt idx="788" formatCode="0.0">
                  <c:v>5.5901000093069904</c:v>
                </c:pt>
                <c:pt idx="789" formatCode="0.0">
                  <c:v>5.4645020220979497</c:v>
                </c:pt>
                <c:pt idx="790" formatCode="0.0">
                  <c:v>5.3128657221377598</c:v>
                </c:pt>
                <c:pt idx="791" formatCode="0.0">
                  <c:v>4.9602657676681501</c:v>
                </c:pt>
                <c:pt idx="792" formatCode="0.0">
                  <c:v>4.9566696889646096</c:v>
                </c:pt>
                <c:pt idx="793" formatCode="0.0">
                  <c:v>4.19930341505433</c:v>
                </c:pt>
                <c:pt idx="794" formatCode="0.0">
                  <c:v>3.75855199744788</c:v>
                </c:pt>
                <c:pt idx="795" formatCode="0.0">
                  <c:v>3.8217083125453799</c:v>
                </c:pt>
                <c:pt idx="796" formatCode="0.0">
                  <c:v>3.63000998128773</c:v>
                </c:pt>
                <c:pt idx="797" formatCode="0.0">
                  <c:v>3.6515359519604802</c:v>
                </c:pt>
                <c:pt idx="798" formatCode="0.0">
                  <c:v>3.9599371548328701</c:v>
                </c:pt>
                <c:pt idx="799" formatCode="0.0">
                  <c:v>3.8098419518221802</c:v>
                </c:pt>
                <c:pt idx="800" formatCode="0.0">
                  <c:v>3.8018183774793499</c:v>
                </c:pt>
                <c:pt idx="801" formatCode="0.0">
                  <c:v>3.71059641420905</c:v>
                </c:pt>
                <c:pt idx="802" formatCode="0.0">
                  <c:v>3.5473864897991301</c:v>
                </c:pt>
                <c:pt idx="803" formatCode="0.0">
                  <c:v>3.6336267893808798</c:v>
                </c:pt>
                <c:pt idx="804" formatCode="0.0">
                  <c:v>3.35143258645458</c:v>
                </c:pt>
                <c:pt idx="805" formatCode="0.0">
                  <c:v>3.4420370189706699</c:v>
                </c:pt>
                <c:pt idx="806" formatCode="0.0">
                  <c:v>3.5059058486816799</c:v>
                </c:pt>
                <c:pt idx="807" formatCode="0.0">
                  <c:v>3.6436497340473499</c:v>
                </c:pt>
                <c:pt idx="808" formatCode="0.0">
                  <c:v>3.7006219065201602</c:v>
                </c:pt>
                <c:pt idx="809" formatCode="0.0">
                  <c:v>3.78872737676399</c:v>
                </c:pt>
                <c:pt idx="810" formatCode="0.0">
                  <c:v>3.6566322133556302</c:v>
                </c:pt>
                <c:pt idx="811" formatCode="0.0">
                  <c:v>3.6294122284141102</c:v>
                </c:pt>
                <c:pt idx="812" formatCode="0.0">
                  <c:v>3.9162683488727299</c:v>
                </c:pt>
                <c:pt idx="813" formatCode="0.0">
                  <c:v>4.0332441135660204</c:v>
                </c:pt>
                <c:pt idx="814" formatCode="0.0">
                  <c:v>4.0762549491623599</c:v>
                </c:pt>
                <c:pt idx="815" formatCode="0.0">
                  <c:v>4.2763521582289998</c:v>
                </c:pt>
                <c:pt idx="816" formatCode="0.0">
                  <c:v>4.4198210104147702</c:v>
                </c:pt>
                <c:pt idx="817" formatCode="0.0">
                  <c:v>4.4546227096410904</c:v>
                </c:pt>
                <c:pt idx="818" formatCode="0.0">
                  <c:v>4.4924250834726998</c:v>
                </c:pt>
                <c:pt idx="819" formatCode="0.0">
                  <c:v>4.1827109517322603</c:v>
                </c:pt>
                <c:pt idx="820" formatCode="0.0">
                  <c:v>3.8393725686928302</c:v>
                </c:pt>
                <c:pt idx="821" formatCode="0.0">
                  <c:v>3.7849701856136799</c:v>
                </c:pt>
                <c:pt idx="822" formatCode="0.0">
                  <c:v>3.6791306103791999</c:v>
                </c:pt>
                <c:pt idx="823" formatCode="0.0">
                  <c:v>3.4758115496551598</c:v>
                </c:pt>
                <c:pt idx="824" formatCode="0.0">
                  <c:v>3.1899225558510098</c:v>
                </c:pt>
                <c:pt idx="825" formatCode="0.0">
                  <c:v>2.8933553139729198</c:v>
                </c:pt>
                <c:pt idx="826" formatCode="0.0">
                  <c:v>2.7350586755592601</c:v>
                </c:pt>
                <c:pt idx="827" formatCode="0.0">
                  <c:v>2.5659476008387001</c:v>
                </c:pt>
                <c:pt idx="828" formatCode="0.0">
                  <c:v>2.3486467879866799</c:v>
                </c:pt>
                <c:pt idx="829" formatCode="0.0">
                  <c:v>2.70917845034419</c:v>
                </c:pt>
                <c:pt idx="830" formatCode="0.0">
                  <c:v>2.73850379056175</c:v>
                </c:pt>
                <c:pt idx="831" formatCode="0.0">
                  <c:v>2.8018340632439598</c:v>
                </c:pt>
                <c:pt idx="832" formatCode="0.0">
                  <c:v>2.80051206021056</c:v>
                </c:pt>
                <c:pt idx="833" formatCode="0.0">
                  <c:v>2.7681318304775999</c:v>
                </c:pt>
                <c:pt idx="834" formatCode="0.0">
                  <c:v>2.5031560515318199</c:v>
                </c:pt>
                <c:pt idx="835" formatCode="0.0">
                  <c:v>2.6431031330288399</c:v>
                </c:pt>
                <c:pt idx="836" formatCode="0.0">
                  <c:v>2.7264256134923102</c:v>
                </c:pt>
                <c:pt idx="837" formatCode="0.0">
                  <c:v>2.6957598941062799</c:v>
                </c:pt>
                <c:pt idx="838" formatCode="0.0">
                  <c:v>2.9464993008503799</c:v>
                </c:pt>
                <c:pt idx="839" formatCode="0.0">
                  <c:v>3.00400767400687</c:v>
                </c:pt>
                <c:pt idx="840" formatCode="0.0">
                  <c:v>3.3017040510860398</c:v>
                </c:pt>
                <c:pt idx="841" formatCode="0.0">
                  <c:v>2.8430483005792202</c:v>
                </c:pt>
                <c:pt idx="842" formatCode="0.0">
                  <c:v>2.9695219520006</c:v>
                </c:pt>
                <c:pt idx="843" formatCode="0.0">
                  <c:v>3.0261764148933601</c:v>
                </c:pt>
                <c:pt idx="844" formatCode="0.0">
                  <c:v>3.38849668295753</c:v>
                </c:pt>
                <c:pt idx="845" formatCode="0.0">
                  <c:v>3.4283561633741702</c:v>
                </c:pt>
                <c:pt idx="846" formatCode="0.0">
                  <c:v>3.6414172826467599</c:v>
                </c:pt>
                <c:pt idx="847" formatCode="0.0">
                  <c:v>3.7312299448938502</c:v>
                </c:pt>
                <c:pt idx="848" formatCode="0.0">
                  <c:v>3.8258159954312001</c:v>
                </c:pt>
                <c:pt idx="849" formatCode="0.0">
                  <c:v>4.1334118002487799</c:v>
                </c:pt>
                <c:pt idx="850" formatCode="0.0">
                  <c:v>4.3021293223823402</c:v>
                </c:pt>
                <c:pt idx="851" formatCode="0.0">
                  <c:v>4.2580050836759398</c:v>
                </c:pt>
                <c:pt idx="852" formatCode="0.0">
                  <c:v>4.2893483349890804</c:v>
                </c:pt>
                <c:pt idx="853" formatCode="0.0">
                  <c:v>4.54267235389226</c:v>
                </c:pt>
                <c:pt idx="854" formatCode="0.0">
                  <c:v>4.5815478915948802</c:v>
                </c:pt>
                <c:pt idx="855" formatCode="0.0">
                  <c:v>4.5628816461626203</c:v>
                </c:pt>
                <c:pt idx="856" formatCode="0.0">
                  <c:v>4.6848812618328903</c:v>
                </c:pt>
                <c:pt idx="857" formatCode="0.0">
                  <c:v>4.8007090049939096</c:v>
                </c:pt>
                <c:pt idx="858" formatCode="0.0">
                  <c:v>5.0668561157188297</c:v>
                </c:pt>
                <c:pt idx="859" formatCode="0.0">
                  <c:v>5.2417054764763504</c:v>
                </c:pt>
                <c:pt idx="860" formatCode="0.0">
                  <c:v>4.97490450308094</c:v>
                </c:pt>
                <c:pt idx="861" formatCode="0.0">
                  <c:v>5.02913344978049</c:v>
                </c:pt>
                <c:pt idx="862" formatCode="0.0">
                  <c:v>4.8332518843020802</c:v>
                </c:pt>
                <c:pt idx="863" formatCode="0.0">
                  <c:v>4.4703480184723201</c:v>
                </c:pt>
                <c:pt idx="864" formatCode="0.0">
                  <c:v>4.2924726633717301</c:v>
                </c:pt>
                <c:pt idx="865" formatCode="0.0">
                  <c:v>4.1099454221070104</c:v>
                </c:pt>
                <c:pt idx="866" formatCode="0.0">
                  <c:v>3.7598348260360601</c:v>
                </c:pt>
                <c:pt idx="867" formatCode="0.0">
                  <c:v>3.9738767859073998</c:v>
                </c:pt>
                <c:pt idx="868" formatCode="0.0">
                  <c:v>3.68592506215349</c:v>
                </c:pt>
                <c:pt idx="869" formatCode="0.0">
                  <c:v>3.4099280935241301</c:v>
                </c:pt>
                <c:pt idx="870" formatCode="0.0">
                  <c:v>3.3181522666344199</c:v>
                </c:pt>
                <c:pt idx="871" formatCode="0.0">
                  <c:v>3.18152907118656</c:v>
                </c:pt>
                <c:pt idx="872" formatCode="0.0">
                  <c:v>3.3387350451932698</c:v>
                </c:pt>
                <c:pt idx="873" formatCode="0.0">
                  <c:v>3.1938256750095402</c:v>
                </c:pt>
                <c:pt idx="874" formatCode="0.0">
                  <c:v>3.0609337794817399</c:v>
                </c:pt>
                <c:pt idx="875" formatCode="0.0">
                  <c:v>3.6053414218120601</c:v>
                </c:pt>
                <c:pt idx="876" formatCode="0.0">
                  <c:v>3.76996816797176</c:v>
                </c:pt>
                <c:pt idx="877" formatCode="0.0">
                  <c:v>4.2378660338608798</c:v>
                </c:pt>
                <c:pt idx="878" formatCode="0.0">
                  <c:v>3.5608145203157302</c:v>
                </c:pt>
                <c:pt idx="879" formatCode="0.0">
                  <c:v>1.4482330843143101</c:v>
                </c:pt>
                <c:pt idx="880" formatCode="0.0">
                  <c:v>0.50933062225877301</c:v>
                </c:pt>
                <c:pt idx="881" formatCode="0.0">
                  <c:v>0.65259152411650101</c:v>
                </c:pt>
                <c:pt idx="882" formatCode="0.0">
                  <c:v>0.53937496133644802</c:v>
                </c:pt>
                <c:pt idx="883" formatCode="0.0">
                  <c:v>0.168185844379835</c:v>
                </c:pt>
                <c:pt idx="1031" formatCode="0.00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86A2-4EA3-9657-49BA13899E17}"/>
            </c:ext>
          </c:extLst>
        </c:ser>
        <c:ser>
          <c:idx val="4"/>
          <c:order val="5"/>
          <c:tx>
            <c:strRef>
              <c:f>'RS22'!$T$2</c:f>
              <c:strCache>
                <c:ptCount val="1"/>
                <c:pt idx="0">
                  <c:v>2.4%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A2-4EA3-9657-49BA13899E17}"/>
                </c:ext>
              </c:extLst>
            </c:dLbl>
            <c:dLbl>
              <c:idx val="176"/>
              <c:layout>
                <c:manualLayout>
                  <c:x val="-1.039292604736326E-16"/>
                  <c:y val="-5.55555555555555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A2-4EA3-9657-49BA13899E17}"/>
                </c:ext>
              </c:extLst>
            </c:dLbl>
            <c:dLbl>
              <c:idx val="274"/>
              <c:layout>
                <c:manualLayout>
                  <c:x val="0"/>
                  <c:y val="2.28758169934639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A2-4EA3-9657-49BA13899E17}"/>
                </c:ext>
              </c:extLst>
            </c:dLbl>
            <c:dLbl>
              <c:idx val="334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A2-4EA3-9657-49BA13899E17}"/>
                </c:ext>
              </c:extLst>
            </c:dLbl>
            <c:dLbl>
              <c:idx val="877"/>
              <c:layout>
                <c:manualLayout>
                  <c:x val="-1.039292604736326E-16"/>
                  <c:y val="-0.1111111111111111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A2-4EA3-9657-49BA13899E17}"/>
                </c:ext>
              </c:extLst>
            </c:dLbl>
            <c:dLbl>
              <c:idx val="883"/>
              <c:layout>
                <c:manualLayout>
                  <c:x val="-4.3087971274685813E-3"/>
                  <c:y val="-5.6548863954538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4F-49C8-95B8-17859AC54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'RS22'!$A$3:$A$1034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'RS22'!$T$3:$T$1034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2.3959293642671202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6A2-4EA3-9657-49BA13899E17}"/>
            </c:ext>
          </c:extLst>
        </c:ser>
        <c:ser>
          <c:idx val="7"/>
          <c:order val="6"/>
          <c:tx>
            <c:strRef>
              <c:f>'RS22'!$V$2</c:f>
              <c:strCache>
                <c:ptCount val="1"/>
                <c:pt idx="0">
                  <c:v>0.2%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4.90196078431372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A2-4EA3-9657-49BA13899E17}"/>
                </c:ext>
              </c:extLst>
            </c:dLbl>
            <c:dLbl>
              <c:idx val="176"/>
              <c:layout>
                <c:manualLayout>
                  <c:x val="-1.039292604736326E-16"/>
                  <c:y val="1.63398692810457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A2-4EA3-9657-49BA13899E17}"/>
                </c:ext>
              </c:extLst>
            </c:dLbl>
            <c:dLbl>
              <c:idx val="214"/>
              <c:layout>
                <c:manualLayout>
                  <c:x val="-1.4172335600908068E-3"/>
                  <c:y val="-3.59477124183006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A2-4EA3-9657-49BA13899E17}"/>
                </c:ext>
              </c:extLst>
            </c:dLbl>
            <c:dLbl>
              <c:idx val="274"/>
              <c:layout>
                <c:manualLayout>
                  <c:x val="5.6689342403628117E-3"/>
                  <c:y val="-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A2-4EA3-9657-49BA13899E17}"/>
                </c:ext>
              </c:extLst>
            </c:dLbl>
            <c:dLbl>
              <c:idx val="323"/>
              <c:layout>
                <c:manualLayout>
                  <c:x val="1.4172335600905991E-3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A2-4EA3-9657-49BA13899E17}"/>
                </c:ext>
              </c:extLst>
            </c:dLbl>
            <c:dLbl>
              <c:idx val="334"/>
              <c:layout>
                <c:manualLayout>
                  <c:x val="-1.039292604736326E-16"/>
                  <c:y val="-1.63398692810457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A2-4EA3-9657-49BA13899E17}"/>
                </c:ext>
              </c:extLst>
            </c:dLbl>
            <c:dLbl>
              <c:idx val="877"/>
              <c:layout>
                <c:manualLayout>
                  <c:x val="-1.039292604736326E-16"/>
                  <c:y val="-6.209150326797385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A2-4EA3-9657-49BA13899E17}"/>
                </c:ext>
              </c:extLst>
            </c:dLbl>
            <c:dLbl>
              <c:idx val="883"/>
              <c:layout>
                <c:manualLayout>
                  <c:x val="-2.872531418312388E-3"/>
                  <c:y val="-4.3243248906412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4F-49C8-95B8-17859AC54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'RS22'!$A$3:$A$1034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'RS22'!$V$3:$V$1034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0.168185844379835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6A2-4EA3-9657-49BA13899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3MMT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'RS22'!$A$3:$A$518</c:f>
              <c:numCache>
                <c:formatCode>mmm\-yy</c:formatCode>
                <c:ptCount val="516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</c:numCache>
            </c:numRef>
          </c:cat>
          <c:val>
            <c:numRef>
              <c:f>'RS22'!$J$3:$J$1034</c:f>
              <c:numCache>
                <c:formatCode>General</c:formatCode>
                <c:ptCount val="1032"/>
                <c:pt idx="2" formatCode="0.0">
                  <c:v>0.112194532</c:v>
                </c:pt>
                <c:pt idx="3" formatCode="0.0">
                  <c:v>0.11732799200000001</c:v>
                </c:pt>
                <c:pt idx="4" formatCode="0.0">
                  <c:v>0.12648312</c:v>
                </c:pt>
                <c:pt idx="5" formatCode="0.0">
                  <c:v>0.12693792000000001</c:v>
                </c:pt>
                <c:pt idx="6" formatCode="0.0">
                  <c:v>0.12641991999999999</c:v>
                </c:pt>
                <c:pt idx="7" formatCode="0.0">
                  <c:v>0.12513552</c:v>
                </c:pt>
                <c:pt idx="8" formatCode="0.0">
                  <c:v>0.12798228</c:v>
                </c:pt>
                <c:pt idx="9" formatCode="0.0">
                  <c:v>0.13442119999999999</c:v>
                </c:pt>
                <c:pt idx="10" formatCode="0.0">
                  <c:v>0.13801331999999999</c:v>
                </c:pt>
                <c:pt idx="11" formatCode="0.0">
                  <c:v>0.14836024</c:v>
                </c:pt>
                <c:pt idx="12" formatCode="0.0">
                  <c:v>0.14288992</c:v>
                </c:pt>
                <c:pt idx="13" formatCode="0.0">
                  <c:v>0.13554562000000001</c:v>
                </c:pt>
                <c:pt idx="14" formatCode="0.0">
                  <c:v>0.12749382000000001</c:v>
                </c:pt>
                <c:pt idx="15" formatCode="0.0">
                  <c:v>0.13172181999999999</c:v>
                </c:pt>
                <c:pt idx="16" formatCode="0.0">
                  <c:v>0.13926827999999999</c:v>
                </c:pt>
                <c:pt idx="17" formatCode="0.0">
                  <c:v>0.13942827999999999</c:v>
                </c:pt>
                <c:pt idx="18" formatCode="0.0">
                  <c:v>0.13971464</c:v>
                </c:pt>
                <c:pt idx="19" formatCode="0.0">
                  <c:v>0.13988728</c:v>
                </c:pt>
                <c:pt idx="20" formatCode="0.0">
                  <c:v>0.14090639999999999</c:v>
                </c:pt>
                <c:pt idx="21" formatCode="0.0">
                  <c:v>0.14426696</c:v>
                </c:pt>
                <c:pt idx="22" formatCode="0.0">
                  <c:v>0.14552192</c:v>
                </c:pt>
                <c:pt idx="23" formatCode="0.0">
                  <c:v>0.15486655999999999</c:v>
                </c:pt>
                <c:pt idx="24" formatCode="0.0">
                  <c:v>0.14577879999999999</c:v>
                </c:pt>
                <c:pt idx="25" formatCode="0.0">
                  <c:v>0.13720901199999999</c:v>
                </c:pt>
                <c:pt idx="26" formatCode="0.0">
                  <c:v>0.126293612</c:v>
                </c:pt>
                <c:pt idx="27" formatCode="0.0">
                  <c:v>0.134278012</c:v>
                </c:pt>
                <c:pt idx="28" formatCode="0.0">
                  <c:v>0.14230032000000001</c:v>
                </c:pt>
                <c:pt idx="29" formatCode="0.0">
                  <c:v>0.14347944000000001</c:v>
                </c:pt>
                <c:pt idx="30" formatCode="0.0">
                  <c:v>0.139542</c:v>
                </c:pt>
                <c:pt idx="31" formatCode="0.0">
                  <c:v>0.13916300000000001</c:v>
                </c:pt>
                <c:pt idx="32" formatCode="0.0">
                  <c:v>0.14008947999999999</c:v>
                </c:pt>
                <c:pt idx="33" formatCode="0.0">
                  <c:v>0.14412800000000001</c:v>
                </c:pt>
                <c:pt idx="34" formatCode="0.0">
                  <c:v>0.14519763999999999</c:v>
                </c:pt>
                <c:pt idx="35" formatCode="0.0">
                  <c:v>0.1535484</c:v>
                </c:pt>
                <c:pt idx="36" formatCode="0.0">
                  <c:v>0.14660835999999999</c:v>
                </c:pt>
                <c:pt idx="37" formatCode="0.0">
                  <c:v>0.13972728000000001</c:v>
                </c:pt>
                <c:pt idx="38" formatCode="0.0">
                  <c:v>0.13189448000000001</c:v>
                </c:pt>
                <c:pt idx="39" formatCode="0.0">
                  <c:v>0.13884295999999999</c:v>
                </c:pt>
                <c:pt idx="40" formatCode="0.0">
                  <c:v>0.14928672000000001</c:v>
                </c:pt>
                <c:pt idx="41" formatCode="0.0">
                  <c:v>0.15320312</c:v>
                </c:pt>
                <c:pt idx="42" formatCode="0.0">
                  <c:v>0.15863552</c:v>
                </c:pt>
                <c:pt idx="43" formatCode="0.0">
                  <c:v>0.16339416000000001</c:v>
                </c:pt>
                <c:pt idx="44" formatCode="0.0">
                  <c:v>0.16562608000000001</c:v>
                </c:pt>
                <c:pt idx="45" formatCode="0.0">
                  <c:v>0.16457332</c:v>
                </c:pt>
                <c:pt idx="46" formatCode="0.0">
                  <c:v>0.15989887999999999</c:v>
                </c:pt>
                <c:pt idx="47" formatCode="0.0">
                  <c:v>0.16916352000000001</c:v>
                </c:pt>
                <c:pt idx="48" formatCode="0.0">
                  <c:v>0.16840548</c:v>
                </c:pt>
                <c:pt idx="49" formatCode="0.0">
                  <c:v>0.16571031999999999</c:v>
                </c:pt>
                <c:pt idx="50" formatCode="0.0">
                  <c:v>0.15733004</c:v>
                </c:pt>
                <c:pt idx="51" formatCode="0.0">
                  <c:v>0.15690892000000001</c:v>
                </c:pt>
                <c:pt idx="52" formatCode="0.0">
                  <c:v>0.1634784</c:v>
                </c:pt>
                <c:pt idx="53" formatCode="0.0">
                  <c:v>0.16284672</c:v>
                </c:pt>
                <c:pt idx="54" formatCode="0.0">
                  <c:v>0.16217292</c:v>
                </c:pt>
                <c:pt idx="55" formatCode="0.0">
                  <c:v>0.16208868000000001</c:v>
                </c:pt>
                <c:pt idx="56" formatCode="0.0">
                  <c:v>0.16141488000000001</c:v>
                </c:pt>
                <c:pt idx="57" formatCode="0.0">
                  <c:v>0.16768955999999999</c:v>
                </c:pt>
                <c:pt idx="58" formatCode="0.0">
                  <c:v>0.16815279999999999</c:v>
                </c:pt>
                <c:pt idx="59" formatCode="0.0">
                  <c:v>0.17767011999999999</c:v>
                </c:pt>
                <c:pt idx="60" formatCode="0.0">
                  <c:v>0.16916352000000001</c:v>
                </c:pt>
                <c:pt idx="61" formatCode="0.0">
                  <c:v>0.1623414</c:v>
                </c:pt>
                <c:pt idx="62" formatCode="0.0">
                  <c:v>0.15122384</c:v>
                </c:pt>
                <c:pt idx="63" formatCode="0.0">
                  <c:v>0.15775120000000001</c:v>
                </c:pt>
                <c:pt idx="64" formatCode="0.0">
                  <c:v>0.16865816</c:v>
                </c:pt>
                <c:pt idx="65" formatCode="0.0">
                  <c:v>0.17324835999999999</c:v>
                </c:pt>
                <c:pt idx="66" formatCode="0.0">
                  <c:v>0.17324835999999999</c:v>
                </c:pt>
                <c:pt idx="67" formatCode="0.0">
                  <c:v>0.16941619999999999</c:v>
                </c:pt>
                <c:pt idx="68" formatCode="0.0">
                  <c:v>0.16857395999999999</c:v>
                </c:pt>
                <c:pt idx="69" formatCode="0.0">
                  <c:v>0.17455383999999999</c:v>
                </c:pt>
                <c:pt idx="70" formatCode="0.0">
                  <c:v>0.17687</c:v>
                </c:pt>
                <c:pt idx="71" formatCode="0.0">
                  <c:v>0.19068272</c:v>
                </c:pt>
                <c:pt idx="72" formatCode="0.0">
                  <c:v>0.18322891999999999</c:v>
                </c:pt>
                <c:pt idx="73" formatCode="0.0">
                  <c:v>0.17628044000000001</c:v>
                </c:pt>
                <c:pt idx="74" formatCode="0.0">
                  <c:v>0.16385743999999999</c:v>
                </c:pt>
                <c:pt idx="75" formatCode="0.0">
                  <c:v>0.16857395999999999</c:v>
                </c:pt>
                <c:pt idx="76" formatCode="0.0">
                  <c:v>0.17834391999999999</c:v>
                </c:pt>
                <c:pt idx="77" formatCode="0.0">
                  <c:v>0.18099696000000001</c:v>
                </c:pt>
                <c:pt idx="78" formatCode="0.0">
                  <c:v>0.18196556</c:v>
                </c:pt>
                <c:pt idx="79" formatCode="0.0">
                  <c:v>0.1799442</c:v>
                </c:pt>
                <c:pt idx="80" formatCode="0.0">
                  <c:v>0.17788071999999999</c:v>
                </c:pt>
                <c:pt idx="81" formatCode="0.0">
                  <c:v>0.18028108000000001</c:v>
                </c:pt>
                <c:pt idx="82" formatCode="0.0">
                  <c:v>0.17939672000000001</c:v>
                </c:pt>
                <c:pt idx="83" formatCode="0.0">
                  <c:v>0.18933512</c:v>
                </c:pt>
                <c:pt idx="84" formatCode="0.0">
                  <c:v>0.17834391999999999</c:v>
                </c:pt>
                <c:pt idx="85" formatCode="0.0">
                  <c:v>0.17042688</c:v>
                </c:pt>
                <c:pt idx="86" formatCode="0.0">
                  <c:v>0.15821444000000001</c:v>
                </c:pt>
                <c:pt idx="87" formatCode="0.0">
                  <c:v>0.16659472</c:v>
                </c:pt>
                <c:pt idx="88" formatCode="0.0">
                  <c:v>0.175733</c:v>
                </c:pt>
                <c:pt idx="89" formatCode="0.0">
                  <c:v>0.18044952</c:v>
                </c:pt>
                <c:pt idx="90" formatCode="0.0">
                  <c:v>0.18070216</c:v>
                </c:pt>
                <c:pt idx="91" formatCode="0.0">
                  <c:v>0.17922824000000001</c:v>
                </c:pt>
                <c:pt idx="92" formatCode="0.0">
                  <c:v>0.17703840000000001</c:v>
                </c:pt>
                <c:pt idx="93" formatCode="0.0">
                  <c:v>0.17821756</c:v>
                </c:pt>
                <c:pt idx="94" formatCode="0.0">
                  <c:v>0.18087059999999999</c:v>
                </c:pt>
                <c:pt idx="95" formatCode="0.0">
                  <c:v>0.19657836000000001</c:v>
                </c:pt>
                <c:pt idx="96" formatCode="0.0">
                  <c:v>0.1907248</c:v>
                </c:pt>
                <c:pt idx="97" formatCode="0.0">
                  <c:v>0.18331312</c:v>
                </c:pt>
                <c:pt idx="98" formatCode="0.0">
                  <c:v>0.16996364</c:v>
                </c:pt>
                <c:pt idx="99" formatCode="0.0">
                  <c:v>0.17981784000000001</c:v>
                </c:pt>
                <c:pt idx="100" formatCode="0.0">
                  <c:v>0.19114596</c:v>
                </c:pt>
                <c:pt idx="101" formatCode="0.0">
                  <c:v>0.19548347999999999</c:v>
                </c:pt>
                <c:pt idx="102" formatCode="0.0">
                  <c:v>0.19451488</c:v>
                </c:pt>
                <c:pt idx="103" formatCode="0.0">
                  <c:v>0.19514656</c:v>
                </c:pt>
                <c:pt idx="104" formatCode="0.0">
                  <c:v>0.19586248000000001</c:v>
                </c:pt>
                <c:pt idx="105" formatCode="0.0">
                  <c:v>0.19763120000000001</c:v>
                </c:pt>
                <c:pt idx="106" formatCode="0.0">
                  <c:v>0.19876820000000001</c:v>
                </c:pt>
                <c:pt idx="107" formatCode="0.0">
                  <c:v>0.21287568000000001</c:v>
                </c:pt>
                <c:pt idx="108" formatCode="0.0">
                  <c:v>0.20466384000000001</c:v>
                </c:pt>
                <c:pt idx="109" formatCode="0.0">
                  <c:v>0.19539924</c:v>
                </c:pt>
                <c:pt idx="110" formatCode="0.0">
                  <c:v>0.1810812</c:v>
                </c:pt>
                <c:pt idx="111" formatCode="0.0">
                  <c:v>0.1859662</c:v>
                </c:pt>
                <c:pt idx="112" formatCode="0.0">
                  <c:v>0.19674684000000001</c:v>
                </c:pt>
                <c:pt idx="113" formatCode="0.0">
                  <c:v>0.20036844000000001</c:v>
                </c:pt>
                <c:pt idx="114" formatCode="0.0">
                  <c:v>0.20243191999999999</c:v>
                </c:pt>
                <c:pt idx="115" formatCode="0.0">
                  <c:v>0.2027688</c:v>
                </c:pt>
                <c:pt idx="116" formatCode="0.0">
                  <c:v>0.19855764000000001</c:v>
                </c:pt>
                <c:pt idx="117" formatCode="0.0">
                  <c:v>0.20171604000000001</c:v>
                </c:pt>
                <c:pt idx="118" formatCode="0.0">
                  <c:v>0.2029794</c:v>
                </c:pt>
                <c:pt idx="119" formatCode="0.0">
                  <c:v>0.21898192</c:v>
                </c:pt>
                <c:pt idx="120" formatCode="0.0">
                  <c:v>0.21312835999999999</c:v>
                </c:pt>
                <c:pt idx="121" formatCode="0.0">
                  <c:v>0.20289515999999999</c:v>
                </c:pt>
                <c:pt idx="122" formatCode="0.0">
                  <c:v>0.18777695999999999</c:v>
                </c:pt>
                <c:pt idx="123" formatCode="0.0">
                  <c:v>0.19493595999999999</c:v>
                </c:pt>
                <c:pt idx="124" formatCode="0.0">
                  <c:v>0.20820124000000001</c:v>
                </c:pt>
                <c:pt idx="125" formatCode="0.0">
                  <c:v>0.21376004000000001</c:v>
                </c:pt>
                <c:pt idx="126" formatCode="0.0">
                  <c:v>0.21552876000000001</c:v>
                </c:pt>
                <c:pt idx="127" formatCode="0.0">
                  <c:v>0.21670787999999999</c:v>
                </c:pt>
                <c:pt idx="128" formatCode="0.0">
                  <c:v>0.21359159999999999</c:v>
                </c:pt>
                <c:pt idx="129" formatCode="0.0">
                  <c:v>0.21397060000000001</c:v>
                </c:pt>
                <c:pt idx="130" formatCode="0.0">
                  <c:v>0.21245455999999999</c:v>
                </c:pt>
                <c:pt idx="131" formatCode="0.0">
                  <c:v>0.2270674</c:v>
                </c:pt>
                <c:pt idx="132" formatCode="0.0">
                  <c:v>0.22007684</c:v>
                </c:pt>
                <c:pt idx="133" formatCode="0.0">
                  <c:v>0.20596935999999999</c:v>
                </c:pt>
                <c:pt idx="134" formatCode="0.0">
                  <c:v>0.18790332000000001</c:v>
                </c:pt>
                <c:pt idx="135" formatCode="0.0">
                  <c:v>0.19203028</c:v>
                </c:pt>
                <c:pt idx="136" formatCode="0.0">
                  <c:v>0.20710635999999999</c:v>
                </c:pt>
                <c:pt idx="137" formatCode="0.0">
                  <c:v>0.21152811999999999</c:v>
                </c:pt>
                <c:pt idx="138" formatCode="0.0">
                  <c:v>0.21291779999999999</c:v>
                </c:pt>
                <c:pt idx="139" formatCode="0.0">
                  <c:v>0.21140175999999999</c:v>
                </c:pt>
                <c:pt idx="140" formatCode="0.0">
                  <c:v>0.21026475999999999</c:v>
                </c:pt>
                <c:pt idx="141" formatCode="0.0">
                  <c:v>0.21346528000000001</c:v>
                </c:pt>
                <c:pt idx="142" formatCode="0.0">
                  <c:v>0.21363372</c:v>
                </c:pt>
                <c:pt idx="143" formatCode="0.0">
                  <c:v>0.23401584</c:v>
                </c:pt>
                <c:pt idx="144" formatCode="0.0">
                  <c:v>0.22925719999999999</c:v>
                </c:pt>
                <c:pt idx="145" formatCode="0.0">
                  <c:v>0.22054003999999999</c:v>
                </c:pt>
                <c:pt idx="146" formatCode="0.0">
                  <c:v>0.20377951999999999</c:v>
                </c:pt>
                <c:pt idx="147" formatCode="0.0">
                  <c:v>0.20950672000000001</c:v>
                </c:pt>
                <c:pt idx="148" formatCode="0.0">
                  <c:v>0.22479336</c:v>
                </c:pt>
                <c:pt idx="149" formatCode="0.0">
                  <c:v>0.23119435999999999</c:v>
                </c:pt>
                <c:pt idx="150" formatCode="0.0">
                  <c:v>0.23431063999999999</c:v>
                </c:pt>
                <c:pt idx="151" formatCode="0.0">
                  <c:v>0.23199448</c:v>
                </c:pt>
                <c:pt idx="152" formatCode="0.0">
                  <c:v>0.22719371999999999</c:v>
                </c:pt>
                <c:pt idx="153" formatCode="0.0">
                  <c:v>0.23043632</c:v>
                </c:pt>
                <c:pt idx="154" formatCode="0.0">
                  <c:v>0.22870972000000001</c:v>
                </c:pt>
                <c:pt idx="155" formatCode="0.0">
                  <c:v>0.24504915999999999</c:v>
                </c:pt>
                <c:pt idx="156" formatCode="0.0">
                  <c:v>0.23329996</c:v>
                </c:pt>
                <c:pt idx="157" formatCode="0.0">
                  <c:v>0.22567772</c:v>
                </c:pt>
                <c:pt idx="158" formatCode="0.0">
                  <c:v>0.20870659999999999</c:v>
                </c:pt>
                <c:pt idx="159" formatCode="0.0">
                  <c:v>0.22087696000000001</c:v>
                </c:pt>
                <c:pt idx="160" formatCode="0.0">
                  <c:v>0.23233135999999999</c:v>
                </c:pt>
                <c:pt idx="161" formatCode="0.0">
                  <c:v>0.23864816</c:v>
                </c:pt>
                <c:pt idx="162" formatCode="0.0">
                  <c:v>0.23388948000000001</c:v>
                </c:pt>
                <c:pt idx="163" formatCode="0.0">
                  <c:v>0.23220504</c:v>
                </c:pt>
                <c:pt idx="164" formatCode="0.0">
                  <c:v>0.22790964</c:v>
                </c:pt>
                <c:pt idx="165" formatCode="0.0">
                  <c:v>0.23035211999999999</c:v>
                </c:pt>
                <c:pt idx="166" formatCode="0.0">
                  <c:v>0.23136280000000001</c:v>
                </c:pt>
                <c:pt idx="167" formatCode="0.0">
                  <c:v>0.24926035999999999</c:v>
                </c:pt>
                <c:pt idx="168" formatCode="0.0">
                  <c:v>0.23734272000000001</c:v>
                </c:pt>
                <c:pt idx="169" formatCode="0.0">
                  <c:v>0.22340367999999999</c:v>
                </c:pt>
                <c:pt idx="170" formatCode="0.0">
                  <c:v>0.20567456000000001</c:v>
                </c:pt>
                <c:pt idx="171" formatCode="0.0">
                  <c:v>0.21232824</c:v>
                </c:pt>
                <c:pt idx="172" formatCode="0.0">
                  <c:v>0.22689896000000001</c:v>
                </c:pt>
                <c:pt idx="173" formatCode="0.0">
                  <c:v>0.23098379999999999</c:v>
                </c:pt>
                <c:pt idx="174" formatCode="0.0">
                  <c:v>0.23321571999999999</c:v>
                </c:pt>
                <c:pt idx="175" formatCode="0.0">
                  <c:v>0.23233135999999999</c:v>
                </c:pt>
                <c:pt idx="176" formatCode="0.0">
                  <c:v>0.22917296000000001</c:v>
                </c:pt>
                <c:pt idx="177" formatCode="0.0">
                  <c:v>0.23271036</c:v>
                </c:pt>
                <c:pt idx="178" formatCode="0.0">
                  <c:v>0.23650044000000001</c:v>
                </c:pt>
                <c:pt idx="179" formatCode="0.0">
                  <c:v>0.25637727999999999</c:v>
                </c:pt>
                <c:pt idx="180" formatCode="0.0">
                  <c:v>0.24900771999999999</c:v>
                </c:pt>
                <c:pt idx="181" formatCode="0.0">
                  <c:v>0.23565823999999999</c:v>
                </c:pt>
                <c:pt idx="182" formatCode="0.0">
                  <c:v>0.21952936000000001</c:v>
                </c:pt>
                <c:pt idx="183" formatCode="0.0">
                  <c:v>0.22900451999999999</c:v>
                </c:pt>
                <c:pt idx="184" formatCode="0.0">
                  <c:v>0.24664939999999999</c:v>
                </c:pt>
                <c:pt idx="185" formatCode="0.0">
                  <c:v>0.25178708</c:v>
                </c:pt>
                <c:pt idx="186" formatCode="0.0">
                  <c:v>0.25132384000000002</c:v>
                </c:pt>
                <c:pt idx="187" formatCode="0.0">
                  <c:v>0.25001839999999997</c:v>
                </c:pt>
                <c:pt idx="188" formatCode="0.0">
                  <c:v>0.24416483999999999</c:v>
                </c:pt>
                <c:pt idx="189" formatCode="0.0">
                  <c:v>0.25022896</c:v>
                </c:pt>
                <c:pt idx="190" formatCode="0.0">
                  <c:v>0.25439800000000001</c:v>
                </c:pt>
                <c:pt idx="191" formatCode="0.0">
                  <c:v>0.27654884000000002</c:v>
                </c:pt>
                <c:pt idx="192" formatCode="0.0">
                  <c:v>0.26677888</c:v>
                </c:pt>
                <c:pt idx="193" formatCode="0.0">
                  <c:v>0.25065004000000002</c:v>
                </c:pt>
                <c:pt idx="194" formatCode="0.0">
                  <c:v>0.23182604000000001</c:v>
                </c:pt>
                <c:pt idx="195" formatCode="0.0">
                  <c:v>0.24134332</c:v>
                </c:pt>
                <c:pt idx="196" formatCode="0.0">
                  <c:v>0.25881976000000001</c:v>
                </c:pt>
                <c:pt idx="197" formatCode="0.0">
                  <c:v>0.26340996</c:v>
                </c:pt>
                <c:pt idx="198" formatCode="0.0">
                  <c:v>0.26349420000000001</c:v>
                </c:pt>
                <c:pt idx="199" formatCode="0.0">
                  <c:v>0.26260983999999998</c:v>
                </c:pt>
                <c:pt idx="200" formatCode="0.0">
                  <c:v>0.25637727999999999</c:v>
                </c:pt>
                <c:pt idx="201" formatCode="0.0">
                  <c:v>0.26054635999999998</c:v>
                </c:pt>
                <c:pt idx="202" formatCode="0.0">
                  <c:v>0.26252564</c:v>
                </c:pt>
                <c:pt idx="203" formatCode="0.0">
                  <c:v>0.28711900000000001</c:v>
                </c:pt>
                <c:pt idx="204" formatCode="0.0">
                  <c:v>0.27709635999999999</c:v>
                </c:pt>
                <c:pt idx="205" formatCode="0.0">
                  <c:v>0.2655998</c:v>
                </c:pt>
                <c:pt idx="206" formatCode="0.0">
                  <c:v>0.24622832</c:v>
                </c:pt>
                <c:pt idx="207" formatCode="0.0">
                  <c:v>0.25481915999999999</c:v>
                </c:pt>
                <c:pt idx="208" formatCode="0.0">
                  <c:v>0.27061111999999998</c:v>
                </c:pt>
                <c:pt idx="209" formatCode="0.0">
                  <c:v>0.27798067999999998</c:v>
                </c:pt>
                <c:pt idx="210" formatCode="0.0">
                  <c:v>0.28202339999999998</c:v>
                </c:pt>
                <c:pt idx="211" formatCode="0.0">
                  <c:v>0.27894923999999999</c:v>
                </c:pt>
                <c:pt idx="212" formatCode="0.0">
                  <c:v>0.27499072000000002</c:v>
                </c:pt>
                <c:pt idx="213" formatCode="0.0">
                  <c:v>0.27688575999999998</c:v>
                </c:pt>
                <c:pt idx="214" formatCode="0.0">
                  <c:v>0.27663307999999998</c:v>
                </c:pt>
                <c:pt idx="215" formatCode="0.0">
                  <c:v>0.30362679999999997</c:v>
                </c:pt>
                <c:pt idx="216" formatCode="0.0">
                  <c:v>0.2951202</c:v>
                </c:pt>
                <c:pt idx="217" formatCode="0.0">
                  <c:v>0.28623456000000003</c:v>
                </c:pt>
                <c:pt idx="218" formatCode="0.0">
                  <c:v>0.26180967999999999</c:v>
                </c:pt>
                <c:pt idx="219" formatCode="0.0">
                  <c:v>0.27423268000000001</c:v>
                </c:pt>
                <c:pt idx="220" formatCode="0.0">
                  <c:v>0.29200391999999997</c:v>
                </c:pt>
                <c:pt idx="221" formatCode="0.0">
                  <c:v>0.30004728000000003</c:v>
                </c:pt>
                <c:pt idx="222" formatCode="0.0">
                  <c:v>0.30257400000000001</c:v>
                </c:pt>
                <c:pt idx="223" formatCode="0.0">
                  <c:v>0.29903659999999999</c:v>
                </c:pt>
                <c:pt idx="224" formatCode="0.0">
                  <c:v>0.29440432</c:v>
                </c:pt>
                <c:pt idx="225" formatCode="0.0">
                  <c:v>0.29836284000000002</c:v>
                </c:pt>
                <c:pt idx="226" formatCode="0.0">
                  <c:v>0.30750112000000002</c:v>
                </c:pt>
                <c:pt idx="227" formatCode="0.0">
                  <c:v>0.34026415999999998</c:v>
                </c:pt>
                <c:pt idx="228" formatCode="0.0">
                  <c:v>0.32767271999999997</c:v>
                </c:pt>
                <c:pt idx="229" formatCode="0.0">
                  <c:v>0.31124908000000001</c:v>
                </c:pt>
                <c:pt idx="230" formatCode="0.0">
                  <c:v>0.28686627999999997</c:v>
                </c:pt>
                <c:pt idx="231" formatCode="0.0">
                  <c:v>0.30118432000000001</c:v>
                </c:pt>
                <c:pt idx="232" formatCode="0.0">
                  <c:v>0.31596560000000001</c:v>
                </c:pt>
                <c:pt idx="233" formatCode="0.0">
                  <c:v>0.32118748000000003</c:v>
                </c:pt>
                <c:pt idx="234" formatCode="0.0">
                  <c:v>0.3205558</c:v>
                </c:pt>
                <c:pt idx="235" formatCode="0.0">
                  <c:v>0.32299832000000001</c:v>
                </c:pt>
                <c:pt idx="236" formatCode="0.0">
                  <c:v>0.31840812000000002</c:v>
                </c:pt>
                <c:pt idx="237" formatCode="0.0">
                  <c:v>0.32093484</c:v>
                </c:pt>
                <c:pt idx="238" formatCode="0.0">
                  <c:v>0.32434587999999998</c:v>
                </c:pt>
                <c:pt idx="239" formatCode="0.0">
                  <c:v>0.35357156000000001</c:v>
                </c:pt>
                <c:pt idx="240" formatCode="0.0">
                  <c:v>0.33421272000000002</c:v>
                </c:pt>
                <c:pt idx="241" formatCode="0.0">
                  <c:v>0.30979624</c:v>
                </c:pt>
                <c:pt idx="242" formatCode="0.0">
                  <c:v>0.27675100000000002</c:v>
                </c:pt>
                <c:pt idx="243" formatCode="0.0">
                  <c:v>0.28524075999999998</c:v>
                </c:pt>
                <c:pt idx="244" formatCode="0.0">
                  <c:v>0.30417428000000002</c:v>
                </c:pt>
                <c:pt idx="245" formatCode="0.0">
                  <c:v>0.31256719999999999</c:v>
                </c:pt>
                <c:pt idx="246" formatCode="0.0">
                  <c:v>0.31732159999999998</c:v>
                </c:pt>
                <c:pt idx="247" formatCode="0.0">
                  <c:v>0.31757848</c:v>
                </c:pt>
                <c:pt idx="248" formatCode="0.0">
                  <c:v>0.31325779999999998</c:v>
                </c:pt>
                <c:pt idx="249" formatCode="0.0">
                  <c:v>0.31496755999999998</c:v>
                </c:pt>
                <c:pt idx="250" formatCode="0.0">
                  <c:v>0.32030312</c:v>
                </c:pt>
                <c:pt idx="251" formatCode="0.0">
                  <c:v>0.34853916000000001</c:v>
                </c:pt>
                <c:pt idx="252" formatCode="0.0">
                  <c:v>0.34076107999999999</c:v>
                </c:pt>
                <c:pt idx="253" formatCode="0.0">
                  <c:v>0.32790856000000002</c:v>
                </c:pt>
                <c:pt idx="254" formatCode="0.0">
                  <c:v>0.30350892000000002</c:v>
                </c:pt>
                <c:pt idx="255" formatCode="0.0">
                  <c:v>0.31746903999999998</c:v>
                </c:pt>
                <c:pt idx="256" formatCode="0.0">
                  <c:v>0.33842812</c:v>
                </c:pt>
                <c:pt idx="257" formatCode="0.0">
                  <c:v>0.34718320000000003</c:v>
                </c:pt>
                <c:pt idx="258" formatCode="0.0">
                  <c:v>0.35280936000000002</c:v>
                </c:pt>
                <c:pt idx="259" formatCode="0.0">
                  <c:v>0.35535712000000003</c:v>
                </c:pt>
                <c:pt idx="260" formatCode="0.0">
                  <c:v>0.34856868000000002</c:v>
                </c:pt>
                <c:pt idx="261" formatCode="0.0">
                  <c:v>0.35259456</c:v>
                </c:pt>
                <c:pt idx="262" formatCode="0.0">
                  <c:v>0.35640991999999999</c:v>
                </c:pt>
                <c:pt idx="263" formatCode="0.0">
                  <c:v>0.38806543999999998</c:v>
                </c:pt>
                <c:pt idx="264" formatCode="0.0">
                  <c:v>0.37684684000000002</c:v>
                </c:pt>
                <c:pt idx="265" formatCode="0.0">
                  <c:v>0.35581615999999999</c:v>
                </c:pt>
                <c:pt idx="266" formatCode="0.0">
                  <c:v>0.33000151999999999</c:v>
                </c:pt>
                <c:pt idx="267" formatCode="0.0">
                  <c:v>0.34047896</c:v>
                </c:pt>
                <c:pt idx="268" formatCode="0.0">
                  <c:v>0.36564079999999999</c:v>
                </c:pt>
                <c:pt idx="269" formatCode="0.0">
                  <c:v>0.37373896000000001</c:v>
                </c:pt>
                <c:pt idx="270" formatCode="0.0">
                  <c:v>0.37691419999999998</c:v>
                </c:pt>
                <c:pt idx="271" formatCode="0.0">
                  <c:v>0.37309044000000002</c:v>
                </c:pt>
                <c:pt idx="272" formatCode="0.0">
                  <c:v>0.36988571999999997</c:v>
                </c:pt>
                <c:pt idx="273" formatCode="0.0">
                  <c:v>0.37693524</c:v>
                </c:pt>
                <c:pt idx="274" formatCode="0.0">
                  <c:v>0.37901975999999998</c:v>
                </c:pt>
                <c:pt idx="275" formatCode="0.0">
                  <c:v>0.41158067999999998</c:v>
                </c:pt>
                <c:pt idx="276" formatCode="0.0">
                  <c:v>0.3975532</c:v>
                </c:pt>
                <c:pt idx="277" formatCode="0.0">
                  <c:v>0.37987463999999999</c:v>
                </c:pt>
                <c:pt idx="278" formatCode="0.0">
                  <c:v>0.34909084000000001</c:v>
                </c:pt>
                <c:pt idx="279" formatCode="0.0">
                  <c:v>0.35990095999999999</c:v>
                </c:pt>
                <c:pt idx="280" formatCode="0.0">
                  <c:v>0.38513439999999999</c:v>
                </c:pt>
                <c:pt idx="281" formatCode="0.0">
                  <c:v>0.39775956000000001</c:v>
                </c:pt>
                <c:pt idx="282" formatCode="0.0">
                  <c:v>0.40609772</c:v>
                </c:pt>
                <c:pt idx="283" formatCode="0.0">
                  <c:v>0.40399215999999999</c:v>
                </c:pt>
                <c:pt idx="284" formatCode="0.0">
                  <c:v>0.39838284000000002</c:v>
                </c:pt>
                <c:pt idx="285" formatCode="0.0">
                  <c:v>0.40139384</c:v>
                </c:pt>
                <c:pt idx="286" formatCode="0.0">
                  <c:v>0.40063159999999998</c:v>
                </c:pt>
                <c:pt idx="287" formatCode="0.0">
                  <c:v>0.43469172</c:v>
                </c:pt>
                <c:pt idx="288" formatCode="0.0">
                  <c:v>0.41922404000000002</c:v>
                </c:pt>
                <c:pt idx="289" formatCode="0.0">
                  <c:v>0.40627883999999997</c:v>
                </c:pt>
                <c:pt idx="290" formatCode="0.0">
                  <c:v>0.37808912</c:v>
                </c:pt>
                <c:pt idx="291" formatCode="0.0">
                  <c:v>0.39851760000000003</c:v>
                </c:pt>
                <c:pt idx="292" formatCode="0.0">
                  <c:v>0.42475331999999999</c:v>
                </c:pt>
                <c:pt idx="293" formatCode="0.0">
                  <c:v>0.43763955999999998</c:v>
                </c:pt>
                <c:pt idx="294" formatCode="0.0">
                  <c:v>0.44241084000000003</c:v>
                </c:pt>
                <c:pt idx="295" formatCode="0.0">
                  <c:v>0.44241503999999998</c:v>
                </c:pt>
                <c:pt idx="296" formatCode="0.0">
                  <c:v>0.43912188000000002</c:v>
                </c:pt>
                <c:pt idx="297" formatCode="0.0">
                  <c:v>0.44312671999999997</c:v>
                </c:pt>
                <c:pt idx="298" formatCode="0.0">
                  <c:v>0.45180176</c:v>
                </c:pt>
                <c:pt idx="299" formatCode="0.0">
                  <c:v>0.48923924000000002</c:v>
                </c:pt>
                <c:pt idx="300" formatCode="0.0">
                  <c:v>0.46915607999999998</c:v>
                </c:pt>
                <c:pt idx="301" formatCode="0.0">
                  <c:v>0.44863915999999998</c:v>
                </c:pt>
                <c:pt idx="302" formatCode="0.0">
                  <c:v>0.42044103999999999</c:v>
                </c:pt>
                <c:pt idx="303" formatCode="0.0">
                  <c:v>0.44025044000000002</c:v>
                </c:pt>
                <c:pt idx="304" formatCode="0.0">
                  <c:v>0.47061312</c:v>
                </c:pt>
                <c:pt idx="305" formatCode="0.0">
                  <c:v>0.48241287999999999</c:v>
                </c:pt>
                <c:pt idx="306" formatCode="0.0">
                  <c:v>0.49048155999999998</c:v>
                </c:pt>
                <c:pt idx="307" formatCode="0.0">
                  <c:v>0.49128171999999998</c:v>
                </c:pt>
                <c:pt idx="308" formatCode="0.0">
                  <c:v>0.48644303999999999</c:v>
                </c:pt>
                <c:pt idx="309" formatCode="0.0">
                  <c:v>0.49401052000000001</c:v>
                </c:pt>
                <c:pt idx="310" formatCode="0.0">
                  <c:v>0.50100951999999999</c:v>
                </c:pt>
                <c:pt idx="311" formatCode="0.0">
                  <c:v>0.54157591999999999</c:v>
                </c:pt>
                <c:pt idx="312" formatCode="0.0">
                  <c:v>0.52855916000000003</c:v>
                </c:pt>
                <c:pt idx="313" formatCode="0.0">
                  <c:v>0.50784428000000004</c:v>
                </c:pt>
                <c:pt idx="314" formatCode="0.0">
                  <c:v>0.48251820000000001</c:v>
                </c:pt>
                <c:pt idx="315" formatCode="0.0">
                  <c:v>0.50287088000000002</c:v>
                </c:pt>
                <c:pt idx="316" formatCode="0.0">
                  <c:v>0.53665308</c:v>
                </c:pt>
                <c:pt idx="317" formatCode="0.0">
                  <c:v>0.54611560000000003</c:v>
                </c:pt>
                <c:pt idx="318" formatCode="0.0">
                  <c:v>0.54992251999999997</c:v>
                </c:pt>
                <c:pt idx="319" formatCode="0.0">
                  <c:v>0.55061735999999994</c:v>
                </c:pt>
                <c:pt idx="320" formatCode="0.0">
                  <c:v>0.53885972000000004</c:v>
                </c:pt>
                <c:pt idx="321" formatCode="0.0">
                  <c:v>0.54637667999999995</c:v>
                </c:pt>
                <c:pt idx="322" formatCode="0.0">
                  <c:v>0.55068892000000003</c:v>
                </c:pt>
                <c:pt idx="323" formatCode="0.0">
                  <c:v>0.58819379999999999</c:v>
                </c:pt>
                <c:pt idx="324" formatCode="0.0">
                  <c:v>0.56366780000000005</c:v>
                </c:pt>
                <c:pt idx="325" formatCode="0.0">
                  <c:v>0.52978035999999995</c:v>
                </c:pt>
                <c:pt idx="326" formatCode="0.0">
                  <c:v>0.49807008000000003</c:v>
                </c:pt>
                <c:pt idx="327" formatCode="0.0">
                  <c:v>0.52356044000000002</c:v>
                </c:pt>
                <c:pt idx="328" formatCode="0.0">
                  <c:v>0.56687251999999999</c:v>
                </c:pt>
                <c:pt idx="329" formatCode="0.0">
                  <c:v>0.58034412000000002</c:v>
                </c:pt>
                <c:pt idx="330" formatCode="0.0">
                  <c:v>0.58920028000000002</c:v>
                </c:pt>
                <c:pt idx="331" formatCode="0.0">
                  <c:v>0.59672992000000002</c:v>
                </c:pt>
                <c:pt idx="332" formatCode="0.0">
                  <c:v>0.58872024000000001</c:v>
                </c:pt>
                <c:pt idx="333" formatCode="0.0">
                  <c:v>0.58918344</c:v>
                </c:pt>
                <c:pt idx="334" formatCode="0.0">
                  <c:v>0.57911447999999999</c:v>
                </c:pt>
                <c:pt idx="335" formatCode="0.0">
                  <c:v>0.61535176000000003</c:v>
                </c:pt>
                <c:pt idx="336" formatCode="0.0">
                  <c:v>0.59475060000000002</c:v>
                </c:pt>
                <c:pt idx="337" formatCode="0.0">
                  <c:v>0.56761368000000001</c:v>
                </c:pt>
                <c:pt idx="338" formatCode="0.0">
                  <c:v>0.53548231999999996</c:v>
                </c:pt>
                <c:pt idx="339" formatCode="0.0">
                  <c:v>0.55303036000000005</c:v>
                </c:pt>
                <c:pt idx="340" formatCode="0.0">
                  <c:v>0.59941244000000005</c:v>
                </c:pt>
                <c:pt idx="341" formatCode="0.0">
                  <c:v>0.61768480000000003</c:v>
                </c:pt>
                <c:pt idx="342" formatCode="0.0">
                  <c:v>0.63669832000000004</c:v>
                </c:pt>
                <c:pt idx="343" formatCode="0.0">
                  <c:v>0.63660563999999997</c:v>
                </c:pt>
                <c:pt idx="344" formatCode="0.0">
                  <c:v>0.63209124000000005</c:v>
                </c:pt>
                <c:pt idx="345" formatCode="0.0">
                  <c:v>0.63854699999999998</c:v>
                </c:pt>
                <c:pt idx="346" formatCode="0.0">
                  <c:v>0.63712784</c:v>
                </c:pt>
                <c:pt idx="347" formatCode="0.0">
                  <c:v>0.69144375999999996</c:v>
                </c:pt>
                <c:pt idx="348" formatCode="0.0">
                  <c:v>0.67264500000000005</c:v>
                </c:pt>
                <c:pt idx="349" formatCode="0.0">
                  <c:v>0.65115948000000001</c:v>
                </c:pt>
                <c:pt idx="350" formatCode="0.0">
                  <c:v>0.61162483999999995</c:v>
                </c:pt>
                <c:pt idx="351" formatCode="0.0">
                  <c:v>0.64097263999999998</c:v>
                </c:pt>
                <c:pt idx="352" formatCode="0.0">
                  <c:v>0.67856596000000002</c:v>
                </c:pt>
                <c:pt idx="353" formatCode="0.0">
                  <c:v>0.69500223999999999</c:v>
                </c:pt>
                <c:pt idx="354" formatCode="0.0">
                  <c:v>0.70345411999999996</c:v>
                </c:pt>
                <c:pt idx="355" formatCode="0.0">
                  <c:v>0.70447744000000001</c:v>
                </c:pt>
                <c:pt idx="356" formatCode="0.0">
                  <c:v>0.69431164000000001</c:v>
                </c:pt>
                <c:pt idx="357" formatCode="0.0">
                  <c:v>0.69251344000000004</c:v>
                </c:pt>
                <c:pt idx="358" formatCode="0.0">
                  <c:v>0.69871651999999995</c:v>
                </c:pt>
                <c:pt idx="359" formatCode="0.0">
                  <c:v>0.76321088000000004</c:v>
                </c:pt>
                <c:pt idx="360" formatCode="0.0">
                  <c:v>0.73719836000000005</c:v>
                </c:pt>
                <c:pt idx="361" formatCode="0.0">
                  <c:v>0.70945924000000005</c:v>
                </c:pt>
                <c:pt idx="362" formatCode="0.0">
                  <c:v>0.66509432000000002</c:v>
                </c:pt>
                <c:pt idx="363" formatCode="0.0">
                  <c:v>0.70787160000000005</c:v>
                </c:pt>
                <c:pt idx="364" formatCode="0.0">
                  <c:v>0.75234179999999995</c:v>
                </c:pt>
                <c:pt idx="365" formatCode="0.0">
                  <c:v>0.76560287999999999</c:v>
                </c:pt>
                <c:pt idx="366" formatCode="0.0">
                  <c:v>0.76910235999999998</c:v>
                </c:pt>
                <c:pt idx="367" formatCode="0.0">
                  <c:v>0.77488007999999997</c:v>
                </c:pt>
                <c:pt idx="368" formatCode="0.0">
                  <c:v>0.76655872000000003</c:v>
                </c:pt>
                <c:pt idx="369" formatCode="0.0">
                  <c:v>0.77129632000000004</c:v>
                </c:pt>
                <c:pt idx="370" formatCode="0.0">
                  <c:v>0.77717935999999999</c:v>
                </c:pt>
                <c:pt idx="371" formatCode="0.0">
                  <c:v>0.8452828</c:v>
                </c:pt>
                <c:pt idx="372" formatCode="0.0">
                  <c:v>0.80862020000000001</c:v>
                </c:pt>
                <c:pt idx="373" formatCode="0.0">
                  <c:v>0.76900131999999999</c:v>
                </c:pt>
                <c:pt idx="374" formatCode="0.0">
                  <c:v>0.72440479999999996</c:v>
                </c:pt>
                <c:pt idx="375" formatCode="0.0">
                  <c:v>0.770092</c:v>
                </c:pt>
                <c:pt idx="376" formatCode="0.0">
                  <c:v>0.83164696000000005</c:v>
                </c:pt>
                <c:pt idx="377" formatCode="0.0">
                  <c:v>0.85080783999999998</c:v>
                </c:pt>
                <c:pt idx="378" formatCode="0.0">
                  <c:v>0.86343716000000004</c:v>
                </c:pt>
                <c:pt idx="379" formatCode="0.0">
                  <c:v>0.86942547999999997</c:v>
                </c:pt>
                <c:pt idx="380" formatCode="0.0">
                  <c:v>0.85811844000000004</c:v>
                </c:pt>
                <c:pt idx="381" formatCode="0.0">
                  <c:v>0.86747571999999995</c:v>
                </c:pt>
                <c:pt idx="382" formatCode="0.0">
                  <c:v>0.87669403999999995</c:v>
                </c:pt>
                <c:pt idx="383" formatCode="0.0">
                  <c:v>0.95335031999999997</c:v>
                </c:pt>
                <c:pt idx="384" formatCode="0.0">
                  <c:v>0.92545120000000003</c:v>
                </c:pt>
                <c:pt idx="385" formatCode="0.0">
                  <c:v>0.88152423999999996</c:v>
                </c:pt>
                <c:pt idx="386" formatCode="0.0">
                  <c:v>0.83184064000000002</c:v>
                </c:pt>
                <c:pt idx="387" formatCode="0.0">
                  <c:v>0.86904227999999994</c:v>
                </c:pt>
                <c:pt idx="388" formatCode="0.0">
                  <c:v>0.92921180000000003</c:v>
                </c:pt>
                <c:pt idx="389" formatCode="0.0">
                  <c:v>0.94039671999999996</c:v>
                </c:pt>
                <c:pt idx="390" formatCode="0.0">
                  <c:v>0.94737048000000001</c:v>
                </c:pt>
                <c:pt idx="391" formatCode="0.0">
                  <c:v>0.96113683999999999</c:v>
                </c:pt>
                <c:pt idx="392" formatCode="0.0">
                  <c:v>0.95199856000000005</c:v>
                </c:pt>
                <c:pt idx="393" formatCode="0.0">
                  <c:v>0.97051516000000004</c:v>
                </c:pt>
                <c:pt idx="394" formatCode="0.0">
                  <c:v>0.97420836</c:v>
                </c:pt>
                <c:pt idx="395" formatCode="0.0">
                  <c:v>1.0525322800000001</c:v>
                </c:pt>
                <c:pt idx="396" formatCode="0.0">
                  <c:v>1.0234497600000001</c:v>
                </c:pt>
                <c:pt idx="397" formatCode="0.0">
                  <c:v>0.98440364000000002</c:v>
                </c:pt>
                <c:pt idx="398" formatCode="0.0">
                  <c:v>0.91578652000000005</c:v>
                </c:pt>
                <c:pt idx="399" formatCode="0.0">
                  <c:v>0.93532643999999998</c:v>
                </c:pt>
                <c:pt idx="400" formatCode="0.0">
                  <c:v>0.97201008</c:v>
                </c:pt>
                <c:pt idx="401" formatCode="0.0">
                  <c:v>0.97839003999999996</c:v>
                </c:pt>
                <c:pt idx="402" formatCode="0.0">
                  <c:v>0.99844372000000003</c:v>
                </c:pt>
                <c:pt idx="403" formatCode="0.0">
                  <c:v>1.00926648</c:v>
                </c:pt>
                <c:pt idx="404" formatCode="0.0">
                  <c:v>1.0099233999999999</c:v>
                </c:pt>
                <c:pt idx="405" formatCode="0.0">
                  <c:v>1.0261659999999999</c:v>
                </c:pt>
                <c:pt idx="406" formatCode="0.0">
                  <c:v>1.03303444</c:v>
                </c:pt>
                <c:pt idx="407" formatCode="0.0">
                  <c:v>1.1274831199999999</c:v>
                </c:pt>
                <c:pt idx="408" formatCode="0.0">
                  <c:v>1.0973730799999999</c:v>
                </c:pt>
                <c:pt idx="409" formatCode="0.0">
                  <c:v>1.05606132</c:v>
                </c:pt>
                <c:pt idx="410" formatCode="0.0">
                  <c:v>0.98813052000000001</c:v>
                </c:pt>
                <c:pt idx="411" formatCode="0.0">
                  <c:v>1.0240225199999999</c:v>
                </c:pt>
                <c:pt idx="412" formatCode="0.0">
                  <c:v>1.0796902799999999</c:v>
                </c:pt>
                <c:pt idx="413" formatCode="0.0">
                  <c:v>1.0935998</c:v>
                </c:pt>
                <c:pt idx="414" formatCode="0.0">
                  <c:v>1.1060270400000001</c:v>
                </c:pt>
                <c:pt idx="415" formatCode="0.0">
                  <c:v>1.1149547200000001</c:v>
                </c:pt>
                <c:pt idx="416" formatCode="0.0">
                  <c:v>1.1073072399999999</c:v>
                </c:pt>
                <c:pt idx="417" formatCode="0.0">
                  <c:v>1.109118</c:v>
                </c:pt>
                <c:pt idx="418" formatCode="0.0">
                  <c:v>1.1004050400000001</c:v>
                </c:pt>
                <c:pt idx="419" formatCode="0.0">
                  <c:v>1.1851174</c:v>
                </c:pt>
                <c:pt idx="420" formatCode="0.0">
                  <c:v>1.1339009200000001</c:v>
                </c:pt>
                <c:pt idx="421" formatCode="0.0">
                  <c:v>1.0856828000000001</c:v>
                </c:pt>
                <c:pt idx="422" formatCode="0.0">
                  <c:v>1.0033118400000001</c:v>
                </c:pt>
                <c:pt idx="423" formatCode="0.0">
                  <c:v>1.0493359600000001</c:v>
                </c:pt>
                <c:pt idx="424" formatCode="0.0">
                  <c:v>1.1113331200000001</c:v>
                </c:pt>
                <c:pt idx="425" formatCode="0.0">
                  <c:v>1.1211031199999999</c:v>
                </c:pt>
                <c:pt idx="426" formatCode="0.0">
                  <c:v>1.1341746399999999</c:v>
                </c:pt>
                <c:pt idx="427" formatCode="0.0">
                  <c:v>1.12894432</c:v>
                </c:pt>
                <c:pt idx="428" formatCode="0.0">
                  <c:v>1.12603012</c:v>
                </c:pt>
                <c:pt idx="429" formatCode="0.0">
                  <c:v>1.1270534400000001</c:v>
                </c:pt>
                <c:pt idx="430" formatCode="0.0">
                  <c:v>1.1464965199999999</c:v>
                </c:pt>
                <c:pt idx="431" formatCode="0.0">
                  <c:v>1.2502516800000001</c:v>
                </c:pt>
                <c:pt idx="432" formatCode="0.0">
                  <c:v>1.20824928</c:v>
                </c:pt>
                <c:pt idx="433" formatCode="0.0">
                  <c:v>1.14433604</c:v>
                </c:pt>
                <c:pt idx="434" formatCode="0.0">
                  <c:v>1.06499736</c:v>
                </c:pt>
                <c:pt idx="435" formatCode="0.0">
                  <c:v>1.1185384</c:v>
                </c:pt>
                <c:pt idx="436" formatCode="0.0">
                  <c:v>1.19902708</c:v>
                </c:pt>
                <c:pt idx="437" formatCode="0.0">
                  <c:v>1.22840456</c:v>
                </c:pt>
                <c:pt idx="438" formatCode="0.0">
                  <c:v>1.2512124</c:v>
                </c:pt>
                <c:pt idx="439" formatCode="0.0">
                  <c:v>1.2610412</c:v>
                </c:pt>
                <c:pt idx="440" formatCode="0.0">
                  <c:v>1.2488032</c:v>
                </c:pt>
                <c:pt idx="441" formatCode="0.0">
                  <c:v>1.2544839999999999</c:v>
                </c:pt>
                <c:pt idx="442" formatCode="0.0">
                  <c:v>1.2694084000000001</c:v>
                </c:pt>
                <c:pt idx="443" formatCode="0.0">
                  <c:v>1.3855740000000001</c:v>
                </c:pt>
                <c:pt idx="444" formatCode="0.0">
                  <c:v>1.3515771599999999</c:v>
                </c:pt>
                <c:pt idx="445" formatCode="0.0">
                  <c:v>1.3072459599999999</c:v>
                </c:pt>
                <c:pt idx="446" formatCode="0.0">
                  <c:v>1.2164695599999999</c:v>
                </c:pt>
                <c:pt idx="447" formatCode="0.0">
                  <c:v>1.2652648</c:v>
                </c:pt>
                <c:pt idx="448" formatCode="0.0">
                  <c:v>1.3409692</c:v>
                </c:pt>
                <c:pt idx="449" formatCode="0.0">
                  <c:v>1.3738923999999999</c:v>
                </c:pt>
                <c:pt idx="450" formatCode="0.0">
                  <c:v>1.3830640000000001</c:v>
                </c:pt>
                <c:pt idx="451" formatCode="0.0">
                  <c:v>1.3801079999999999</c:v>
                </c:pt>
                <c:pt idx="452" formatCode="0.0">
                  <c:v>1.3453108</c:v>
                </c:pt>
                <c:pt idx="453" formatCode="0.0">
                  <c:v>1.3564076</c:v>
                </c:pt>
                <c:pt idx="454" formatCode="0.0">
                  <c:v>1.3664807999999999</c:v>
                </c:pt>
                <c:pt idx="455" formatCode="0.0">
                  <c:v>1.4837667999999999</c:v>
                </c:pt>
                <c:pt idx="456" formatCode="0.0">
                  <c:v>1.4411832</c:v>
                </c:pt>
                <c:pt idx="457" formatCode="0.0">
                  <c:v>1.3681904</c:v>
                </c:pt>
                <c:pt idx="458" formatCode="0.0">
                  <c:v>1.2788120000000001</c:v>
                </c:pt>
                <c:pt idx="459" formatCode="0.0">
                  <c:v>1.3386572000000001</c:v>
                </c:pt>
                <c:pt idx="460" formatCode="0.0">
                  <c:v>1.4423872</c:v>
                </c:pt>
                <c:pt idx="461" formatCode="0.0">
                  <c:v>1.4628876</c:v>
                </c:pt>
                <c:pt idx="462" formatCode="0.0">
                  <c:v>1.4733524</c:v>
                </c:pt>
                <c:pt idx="463" formatCode="0.0">
                  <c:v>1.4769152000000001</c:v>
                </c:pt>
                <c:pt idx="464" formatCode="0.0">
                  <c:v>1.4735924</c:v>
                </c:pt>
                <c:pt idx="465" formatCode="0.0">
                  <c:v>1.4768348</c:v>
                </c:pt>
                <c:pt idx="466" formatCode="0.0">
                  <c:v>1.4675704000000001</c:v>
                </c:pt>
                <c:pt idx="467" formatCode="0.0">
                  <c:v>1.5752084</c:v>
                </c:pt>
                <c:pt idx="468" formatCode="0.0">
                  <c:v>1.5342</c:v>
                </c:pt>
                <c:pt idx="469" formatCode="0.0">
                  <c:v>1.4558716</c:v>
                </c:pt>
                <c:pt idx="470" formatCode="0.0">
                  <c:v>1.3499644</c:v>
                </c:pt>
                <c:pt idx="471" formatCode="0.0">
                  <c:v>1.3887788000000001</c:v>
                </c:pt>
                <c:pt idx="472" formatCode="0.0">
                  <c:v>1.4949768000000001</c:v>
                </c:pt>
                <c:pt idx="473" formatCode="0.0">
                  <c:v>1.5200207999999999</c:v>
                </c:pt>
                <c:pt idx="474" formatCode="0.0">
                  <c:v>1.542416</c:v>
                </c:pt>
                <c:pt idx="475" formatCode="0.0">
                  <c:v>1.5380068</c:v>
                </c:pt>
                <c:pt idx="476" formatCode="0.0">
                  <c:v>1.5564392</c:v>
                </c:pt>
                <c:pt idx="477" formatCode="0.0">
                  <c:v>1.5685</c:v>
                </c:pt>
                <c:pt idx="478" formatCode="0.0">
                  <c:v>1.5587888000000001</c:v>
                </c:pt>
                <c:pt idx="479" formatCode="0.0">
                  <c:v>1.6782687999999999</c:v>
                </c:pt>
                <c:pt idx="480" formatCode="0.0">
                  <c:v>1.6072892000000001</c:v>
                </c:pt>
                <c:pt idx="481" formatCode="0.0">
                  <c:v>1.5434056</c:v>
                </c:pt>
                <c:pt idx="482" formatCode="0.0">
                  <c:v>1.4128208</c:v>
                </c:pt>
                <c:pt idx="483" formatCode="0.0">
                  <c:v>1.4985396</c:v>
                </c:pt>
                <c:pt idx="484" formatCode="0.0">
                  <c:v>1.6022400000000001</c:v>
                </c:pt>
                <c:pt idx="485" formatCode="0.0">
                  <c:v>1.6436568</c:v>
                </c:pt>
                <c:pt idx="486" formatCode="0.0">
                  <c:v>1.6639252</c:v>
                </c:pt>
                <c:pt idx="487" formatCode="0.0">
                  <c:v>1.6768704000000001</c:v>
                </c:pt>
                <c:pt idx="488" formatCode="0.0">
                  <c:v>1.6584000000000001</c:v>
                </c:pt>
                <c:pt idx="489" formatCode="0.0">
                  <c:v>1.6558440000000001</c:v>
                </c:pt>
                <c:pt idx="490" formatCode="0.0">
                  <c:v>1.6366072</c:v>
                </c:pt>
                <c:pt idx="491" formatCode="0.00">
                  <c:v>1.7758252000000001</c:v>
                </c:pt>
                <c:pt idx="492" formatCode="0.0">
                  <c:v>1.7119624</c:v>
                </c:pt>
                <c:pt idx="493" formatCode="0.0">
                  <c:v>1.6620096</c:v>
                </c:pt>
                <c:pt idx="494" formatCode="0.0">
                  <c:v>1.5547084</c:v>
                </c:pt>
                <c:pt idx="495" formatCode="0.0">
                  <c:v>1.6313055999999999</c:v>
                </c:pt>
                <c:pt idx="496" formatCode="0.0">
                  <c:v>1.7230504</c:v>
                </c:pt>
                <c:pt idx="497" formatCode="0.0">
                  <c:v>1.7491220000000001</c:v>
                </c:pt>
                <c:pt idx="498" formatCode="0.0">
                  <c:v>1.762122</c:v>
                </c:pt>
                <c:pt idx="499" formatCode="0.0">
                  <c:v>1.7740568000000001</c:v>
                </c:pt>
                <c:pt idx="500" formatCode="0.0">
                  <c:v>1.7498803999999999</c:v>
                </c:pt>
                <c:pt idx="501" formatCode="0.0">
                  <c:v>1.7546096</c:v>
                </c:pt>
                <c:pt idx="502" formatCode="0.0">
                  <c:v>1.7571699999999999</c:v>
                </c:pt>
                <c:pt idx="503" formatCode="0.0">
                  <c:v>1.9208715999999999</c:v>
                </c:pt>
                <c:pt idx="504" formatCode="0.0">
                  <c:v>1.8635112</c:v>
                </c:pt>
                <c:pt idx="505" formatCode="0.0">
                  <c:v>1.7711512</c:v>
                </c:pt>
                <c:pt idx="506" formatCode="0.0">
                  <c:v>1.6386712000000001</c:v>
                </c:pt>
                <c:pt idx="507" formatCode="0.0">
                  <c:v>1.7077808000000001</c:v>
                </c:pt>
                <c:pt idx="508" formatCode="0.0">
                  <c:v>1.8378855999999999</c:v>
                </c:pt>
                <c:pt idx="509" formatCode="0.0">
                  <c:v>1.8729100000000001</c:v>
                </c:pt>
                <c:pt idx="510" formatCode="0.0">
                  <c:v>1.8956040000000001</c:v>
                </c:pt>
                <c:pt idx="511" formatCode="0.0">
                  <c:v>1.9093028000000001</c:v>
                </c:pt>
                <c:pt idx="512" formatCode="0.0">
                  <c:v>1.889662</c:v>
                </c:pt>
                <c:pt idx="513" formatCode="0.0">
                  <c:v>1.8817368000000001</c:v>
                </c:pt>
                <c:pt idx="514" formatCode="0.0">
                  <c:v>1.8656584000000001</c:v>
                </c:pt>
                <c:pt idx="515" formatCode="0.00">
                  <c:v>2.0061184000000001</c:v>
                </c:pt>
                <c:pt idx="516" formatCode="0.0">
                  <c:v>1.967868</c:v>
                </c:pt>
                <c:pt idx="517" formatCode="0.0">
                  <c:v>1.8789488000000001</c:v>
                </c:pt>
                <c:pt idx="518" formatCode="0.0">
                  <c:v>1.7621135999999999</c:v>
                </c:pt>
                <c:pt idx="519" formatCode="0.0">
                  <c:v>1.8166992</c:v>
                </c:pt>
                <c:pt idx="520" formatCode="0.0">
                  <c:v>1.9337536</c:v>
                </c:pt>
                <c:pt idx="521" formatCode="0.0">
                  <c:v>1.9579675999999999</c:v>
                </c:pt>
                <c:pt idx="522" formatCode="0.0">
                  <c:v>1.9766904000000001</c:v>
                </c:pt>
                <c:pt idx="523" formatCode="0.0">
                  <c:v>1.9912863999999999</c:v>
                </c:pt>
                <c:pt idx="524" formatCode="0.0">
                  <c:v>1.9560556</c:v>
                </c:pt>
                <c:pt idx="525" formatCode="0.0">
                  <c:v>1.962086</c:v>
                </c:pt>
                <c:pt idx="526" formatCode="0.0">
                  <c:v>1.9509516</c:v>
                </c:pt>
                <c:pt idx="527" formatCode="0.0">
                  <c:v>2.0918708000000001</c:v>
                </c:pt>
                <c:pt idx="528" formatCode="0.0">
                  <c:v>2.0046024</c:v>
                </c:pt>
                <c:pt idx="529" formatCode="0.0">
                  <c:v>1.887068</c:v>
                </c:pt>
                <c:pt idx="530" formatCode="0.0">
                  <c:v>1.7575696000000001</c:v>
                </c:pt>
                <c:pt idx="531" formatCode="0.0">
                  <c:v>1.8299936000000001</c:v>
                </c:pt>
                <c:pt idx="532" formatCode="0.0">
                  <c:v>1.9630799999999999</c:v>
                </c:pt>
                <c:pt idx="533" formatCode="0.0">
                  <c:v>1.9828432</c:v>
                </c:pt>
                <c:pt idx="534" formatCode="0.0">
                  <c:v>2.0099632000000001</c:v>
                </c:pt>
                <c:pt idx="535" formatCode="0.0">
                  <c:v>2.0095291999999998</c:v>
                </c:pt>
                <c:pt idx="536" formatCode="0.0">
                  <c:v>1.9771284</c:v>
                </c:pt>
                <c:pt idx="537" formatCode="0.0">
                  <c:v>1.9658636</c:v>
                </c:pt>
                <c:pt idx="538" formatCode="0.0">
                  <c:v>1.9484379999999999</c:v>
                </c:pt>
                <c:pt idx="539" formatCode="0.0">
                  <c:v>2.0981627999999999</c:v>
                </c:pt>
                <c:pt idx="540" formatCode="0.0">
                  <c:v>2.0313408000000002</c:v>
                </c:pt>
                <c:pt idx="541" formatCode="0.0">
                  <c:v>1.9519092</c:v>
                </c:pt>
                <c:pt idx="542" formatCode="0.0">
                  <c:v>1.811164</c:v>
                </c:pt>
                <c:pt idx="543" formatCode="0.0">
                  <c:v>1.880336</c:v>
                </c:pt>
                <c:pt idx="544" formatCode="0.0">
                  <c:v>1.9722919999999999</c:v>
                </c:pt>
                <c:pt idx="545" formatCode="0.0">
                  <c:v>2.0095999999999998</c:v>
                </c:pt>
                <c:pt idx="546" formatCode="0.0">
                  <c:v>2.034484</c:v>
                </c:pt>
                <c:pt idx="547" formatCode="0.0">
                  <c:v>2.0356679999999998</c:v>
                </c:pt>
                <c:pt idx="548" formatCode="0.0">
                  <c:v>2.0194839999999998</c:v>
                </c:pt>
                <c:pt idx="549" formatCode="0.0">
                  <c:v>2.0345439999999999</c:v>
                </c:pt>
                <c:pt idx="550" formatCode="0.0">
                  <c:v>2.0392760000000001</c:v>
                </c:pt>
                <c:pt idx="551" formatCode="0.0">
                  <c:v>2.2161599999999999</c:v>
                </c:pt>
                <c:pt idx="552" formatCode="0.0">
                  <c:v>2.1344240000000001</c:v>
                </c:pt>
                <c:pt idx="553" formatCode="0.0">
                  <c:v>2.048584</c:v>
                </c:pt>
                <c:pt idx="554" formatCode="0.0">
                  <c:v>1.8949879999999999</c:v>
                </c:pt>
                <c:pt idx="555" formatCode="0.0">
                  <c:v>1.9879279999999999</c:v>
                </c:pt>
                <c:pt idx="556" formatCode="0.0">
                  <c:v>2.1165039999999999</c:v>
                </c:pt>
                <c:pt idx="557" formatCode="0.0">
                  <c:v>2.1608879999999999</c:v>
                </c:pt>
                <c:pt idx="558" formatCode="0.0">
                  <c:v>2.1897920000000002</c:v>
                </c:pt>
                <c:pt idx="559" formatCode="0.0">
                  <c:v>2.19414</c:v>
                </c:pt>
                <c:pt idx="560" formatCode="0.0">
                  <c:v>2.1776239999999998</c:v>
                </c:pt>
                <c:pt idx="561" formatCode="0.0">
                  <c:v>2.1738439999999999</c:v>
                </c:pt>
                <c:pt idx="562" formatCode="0.0">
                  <c:v>2.1903440000000001</c:v>
                </c:pt>
                <c:pt idx="563">
                  <c:v>2.3788800000000001</c:v>
                </c:pt>
                <c:pt idx="564" formatCode="0.0">
                  <c:v>2.2933279999999998</c:v>
                </c:pt>
                <c:pt idx="565" formatCode="0.0">
                  <c:v>2.1949200000000002</c:v>
                </c:pt>
                <c:pt idx="566" formatCode="0.0">
                  <c:v>2.066036</c:v>
                </c:pt>
                <c:pt idx="567" formatCode="0.0">
                  <c:v>2.1789160000000001</c:v>
                </c:pt>
                <c:pt idx="568" formatCode="0.0">
                  <c:v>2.3072599999999999</c:v>
                </c:pt>
                <c:pt idx="569" formatCode="0.0">
                  <c:v>2.3297680000000001</c:v>
                </c:pt>
                <c:pt idx="570" formatCode="0.0">
                  <c:v>2.3449119999999999</c:v>
                </c:pt>
                <c:pt idx="571" formatCode="0.0">
                  <c:v>2.3747560000000001</c:v>
                </c:pt>
                <c:pt idx="572" formatCode="0.0">
                  <c:v>2.3587880000000001</c:v>
                </c:pt>
                <c:pt idx="573" formatCode="0.0">
                  <c:v>2.377192</c:v>
                </c:pt>
                <c:pt idx="574" formatCode="0.0">
                  <c:v>2.3777200000000001</c:v>
                </c:pt>
                <c:pt idx="575" formatCode="0.0">
                  <c:v>2.5663480000000001</c:v>
                </c:pt>
                <c:pt idx="576" formatCode="0.0">
                  <c:v>2.4759000000000002</c:v>
                </c:pt>
                <c:pt idx="577" formatCode="0.0">
                  <c:v>2.3543720000000001</c:v>
                </c:pt>
                <c:pt idx="578" formatCode="0.0">
                  <c:v>2.1950440000000002</c:v>
                </c:pt>
                <c:pt idx="579" formatCode="0.0">
                  <c:v>2.2778239999999998</c:v>
                </c:pt>
                <c:pt idx="580" formatCode="0.0">
                  <c:v>2.431184</c:v>
                </c:pt>
                <c:pt idx="581" formatCode="0.0">
                  <c:v>2.4734440000000002</c:v>
                </c:pt>
                <c:pt idx="582" formatCode="0.0">
                  <c:v>2.5029319999999999</c:v>
                </c:pt>
                <c:pt idx="583" formatCode="0.0">
                  <c:v>2.5180120000000001</c:v>
                </c:pt>
                <c:pt idx="584" formatCode="0.0">
                  <c:v>2.4791240000000001</c:v>
                </c:pt>
                <c:pt idx="585" formatCode="0.0">
                  <c:v>2.4816560000000001</c:v>
                </c:pt>
                <c:pt idx="586" formatCode="0.0">
                  <c:v>2.4734240000000001</c:v>
                </c:pt>
                <c:pt idx="587" formatCode="0.0">
                  <c:v>2.6549</c:v>
                </c:pt>
                <c:pt idx="588" formatCode="0.0">
                  <c:v>2.5788000000000002</c:v>
                </c:pt>
                <c:pt idx="589" formatCode="0.0">
                  <c:v>2.4995599999999998</c:v>
                </c:pt>
                <c:pt idx="590" formatCode="0.0">
                  <c:v>2.3580359999999998</c:v>
                </c:pt>
                <c:pt idx="591" formatCode="0.0">
                  <c:v>2.4648319999999999</c:v>
                </c:pt>
                <c:pt idx="592" formatCode="0.0">
                  <c:v>2.603056</c:v>
                </c:pt>
                <c:pt idx="593" formatCode="0.0">
                  <c:v>2.62466</c:v>
                </c:pt>
                <c:pt idx="594" formatCode="0.0">
                  <c:v>2.6502319999999999</c:v>
                </c:pt>
                <c:pt idx="595" formatCode="0.0">
                  <c:v>2.6467360000000002</c:v>
                </c:pt>
                <c:pt idx="596" formatCode="0.0">
                  <c:v>2.6136919999999999</c:v>
                </c:pt>
                <c:pt idx="597" formatCode="0.0">
                  <c:v>2.6318999999999999</c:v>
                </c:pt>
                <c:pt idx="598" formatCode="0.0">
                  <c:v>2.6234639999999998</c:v>
                </c:pt>
                <c:pt idx="599" formatCode="0.0">
                  <c:v>2.8187880000000001</c:v>
                </c:pt>
                <c:pt idx="600" formatCode="0.0">
                  <c:v>2.729692</c:v>
                </c:pt>
                <c:pt idx="601" formatCode="0.0">
                  <c:v>2.624104</c:v>
                </c:pt>
                <c:pt idx="602" formatCode="0.0">
                  <c:v>2.4923120000000001</c:v>
                </c:pt>
                <c:pt idx="603" formatCode="0.0">
                  <c:v>2.5720719999999999</c:v>
                </c:pt>
                <c:pt idx="604" formatCode="0.0">
                  <c:v>2.7186080000000001</c:v>
                </c:pt>
                <c:pt idx="605" formatCode="0.0">
                  <c:v>2.7275360000000002</c:v>
                </c:pt>
                <c:pt idx="606" formatCode="0.0">
                  <c:v>2.7723040000000001</c:v>
                </c:pt>
                <c:pt idx="607" formatCode="0.0">
                  <c:v>2.7765520000000001</c:v>
                </c:pt>
                <c:pt idx="608" formatCode="0.0">
                  <c:v>2.7583199999999999</c:v>
                </c:pt>
                <c:pt idx="609" formatCode="0.0">
                  <c:v>2.7612399999999999</c:v>
                </c:pt>
                <c:pt idx="610" formatCode="0.0">
                  <c:v>2.733368</c:v>
                </c:pt>
                <c:pt idx="611" formatCode="0.0">
                  <c:v>2.9263560000000002</c:v>
                </c:pt>
                <c:pt idx="612" formatCode="0.0">
                  <c:v>2.8287640000000001</c:v>
                </c:pt>
                <c:pt idx="613" formatCode="0.0">
                  <c:v>2.73108</c:v>
                </c:pt>
                <c:pt idx="614" formatCode="0.0">
                  <c:v>2.5681159999999998</c:v>
                </c:pt>
                <c:pt idx="615" formatCode="0.0">
                  <c:v>2.6747160000000001</c:v>
                </c:pt>
                <c:pt idx="616" formatCode="0.0">
                  <c:v>2.839372</c:v>
                </c:pt>
                <c:pt idx="617" formatCode="0.0">
                  <c:v>2.8943880000000002</c:v>
                </c:pt>
                <c:pt idx="618" formatCode="0.0">
                  <c:v>2.9220999999999999</c:v>
                </c:pt>
                <c:pt idx="619" formatCode="0.0">
                  <c:v>2.9038400000000002</c:v>
                </c:pt>
                <c:pt idx="620" formatCode="0.0">
                  <c:v>2.852544</c:v>
                </c:pt>
                <c:pt idx="621" formatCode="0.0">
                  <c:v>2.863756</c:v>
                </c:pt>
                <c:pt idx="622" formatCode="0.0">
                  <c:v>2.865872</c:v>
                </c:pt>
                <c:pt idx="623" formatCode="0.0">
                  <c:v>3.0967760000000002</c:v>
                </c:pt>
                <c:pt idx="624" formatCode="0.0">
                  <c:v>2.9923440000000001</c:v>
                </c:pt>
                <c:pt idx="625" formatCode="0.0">
                  <c:v>2.9109799999999999</c:v>
                </c:pt>
                <c:pt idx="626" formatCode="0.0">
                  <c:v>2.769304</c:v>
                </c:pt>
                <c:pt idx="627" formatCode="0.0">
                  <c:v>2.8999320000000002</c:v>
                </c:pt>
                <c:pt idx="628" formatCode="0.0">
                  <c:v>3.0657839999999998</c:v>
                </c:pt>
                <c:pt idx="629" formatCode="0.0">
                  <c:v>3.095256</c:v>
                </c:pt>
                <c:pt idx="630" formatCode="0.0">
                  <c:v>3.1403279999999998</c:v>
                </c:pt>
                <c:pt idx="631" formatCode="0.0">
                  <c:v>3.1522320000000001</c:v>
                </c:pt>
                <c:pt idx="632" formatCode="0.0">
                  <c:v>3.12418</c:v>
                </c:pt>
                <c:pt idx="633" formatCode="0.0">
                  <c:v>3.108136</c:v>
                </c:pt>
                <c:pt idx="634" formatCode="0.0">
                  <c:v>3.1042040000000002</c:v>
                </c:pt>
                <c:pt idx="635" formatCode="0.0">
                  <c:v>3.3592200000000001</c:v>
                </c:pt>
                <c:pt idx="636" formatCode="0.0">
                  <c:v>3.272748</c:v>
                </c:pt>
                <c:pt idx="637" formatCode="0.0">
                  <c:v>3.2186439999999998</c:v>
                </c:pt>
                <c:pt idx="638" formatCode="0.0">
                  <c:v>3.066068</c:v>
                </c:pt>
                <c:pt idx="639" formatCode="0.0">
                  <c:v>3.178048</c:v>
                </c:pt>
                <c:pt idx="640" formatCode="0.0">
                  <c:v>3.3105519999999999</c:v>
                </c:pt>
                <c:pt idx="641" formatCode="0.0">
                  <c:v>3.317644</c:v>
                </c:pt>
                <c:pt idx="642" formatCode="0.0">
                  <c:v>3.34456</c:v>
                </c:pt>
                <c:pt idx="643" formatCode="0.0">
                  <c:v>3.3455119999999998</c:v>
                </c:pt>
                <c:pt idx="644" formatCode="0.0">
                  <c:v>3.29698</c:v>
                </c:pt>
                <c:pt idx="645" formatCode="0.0">
                  <c:v>3.295992</c:v>
                </c:pt>
                <c:pt idx="646" formatCode="0.0">
                  <c:v>3.2662439999999999</c:v>
                </c:pt>
                <c:pt idx="647" formatCode="0.0">
                  <c:v>3.4694560000000001</c:v>
                </c:pt>
                <c:pt idx="648" formatCode="0.0">
                  <c:v>3.3888440000000002</c:v>
                </c:pt>
                <c:pt idx="649" formatCode="0.0">
                  <c:v>3.2739039999999999</c:v>
                </c:pt>
                <c:pt idx="650" formatCode="0.0">
                  <c:v>3.1158679999999999</c:v>
                </c:pt>
                <c:pt idx="651" formatCode="0.0">
                  <c:v>3.2125840000000001</c:v>
                </c:pt>
                <c:pt idx="652" formatCode="0.0">
                  <c:v>3.405548</c:v>
                </c:pt>
                <c:pt idx="653" formatCode="0.0">
                  <c:v>3.435276</c:v>
                </c:pt>
                <c:pt idx="654" formatCode="0.0">
                  <c:v>3.4519679999999999</c:v>
                </c:pt>
                <c:pt idx="655" formatCode="0.0">
                  <c:v>3.446968</c:v>
                </c:pt>
                <c:pt idx="656" formatCode="0.0">
                  <c:v>3.34314</c:v>
                </c:pt>
                <c:pt idx="657" formatCode="0.0">
                  <c:v>3.393132</c:v>
                </c:pt>
                <c:pt idx="658" formatCode="0.0">
                  <c:v>3.3642280000000002</c:v>
                </c:pt>
                <c:pt idx="659" formatCode="0.0">
                  <c:v>3.62134</c:v>
                </c:pt>
                <c:pt idx="660" formatCode="0.0">
                  <c:v>3.4773480000000001</c:v>
                </c:pt>
                <c:pt idx="661" formatCode="0.0">
                  <c:v>3.3395440000000001</c:v>
                </c:pt>
                <c:pt idx="662" formatCode="0.0">
                  <c:v>3.17578</c:v>
                </c:pt>
                <c:pt idx="663" formatCode="0.0">
                  <c:v>3.292376</c:v>
                </c:pt>
                <c:pt idx="664" formatCode="0.0">
                  <c:v>3.4816400000000001</c:v>
                </c:pt>
                <c:pt idx="665" formatCode="0.0">
                  <c:v>3.4960119999999999</c:v>
                </c:pt>
                <c:pt idx="666" formatCode="0.0">
                  <c:v>3.5387559999999998</c:v>
                </c:pt>
                <c:pt idx="667" formatCode="0.0">
                  <c:v>3.5661719999999999</c:v>
                </c:pt>
                <c:pt idx="668" formatCode="0.0">
                  <c:v>3.5035120000000002</c:v>
                </c:pt>
                <c:pt idx="669" formatCode="0.0">
                  <c:v>3.47194</c:v>
                </c:pt>
                <c:pt idx="670" formatCode="0.0">
                  <c:v>3.4057360000000001</c:v>
                </c:pt>
                <c:pt idx="671" formatCode="0.0">
                  <c:v>3.6610040000000001</c:v>
                </c:pt>
                <c:pt idx="672" formatCode="0.0">
                  <c:v>3.5841560000000001</c:v>
                </c:pt>
                <c:pt idx="673" formatCode="0.0">
                  <c:v>3.4575399999999998</c:v>
                </c:pt>
                <c:pt idx="674" formatCode="0.0">
                  <c:v>3.2842880000000001</c:v>
                </c:pt>
                <c:pt idx="675" formatCode="0.0">
                  <c:v>3.3879800000000002</c:v>
                </c:pt>
                <c:pt idx="676" formatCode="0.0">
                  <c:v>3.6013320000000002</c:v>
                </c:pt>
                <c:pt idx="677" formatCode="0.0">
                  <c:v>3.6305519999999998</c:v>
                </c:pt>
                <c:pt idx="678" formatCode="0.0">
                  <c:v>3.6932399999999999</c:v>
                </c:pt>
                <c:pt idx="679" formatCode="0.0">
                  <c:v>3.7119080000000002</c:v>
                </c:pt>
                <c:pt idx="680" formatCode="0.0">
                  <c:v>3.6834760000000002</c:v>
                </c:pt>
                <c:pt idx="681" formatCode="0.0">
                  <c:v>3.6599279999999998</c:v>
                </c:pt>
                <c:pt idx="682" formatCode="0.0">
                  <c:v>3.5967639999999999</c:v>
                </c:pt>
                <c:pt idx="683" formatCode="0.0">
                  <c:v>3.851512</c:v>
                </c:pt>
                <c:pt idx="684" formatCode="0.0">
                  <c:v>3.7612079999999999</c:v>
                </c:pt>
                <c:pt idx="685" formatCode="0.0">
                  <c:v>3.685924</c:v>
                </c:pt>
                <c:pt idx="686" formatCode="0.0">
                  <c:v>3.5319240000000001</c:v>
                </c:pt>
                <c:pt idx="687" formatCode="0.0">
                  <c:v>3.6668479999999999</c:v>
                </c:pt>
                <c:pt idx="688" formatCode="0.0">
                  <c:v>3.8507039999999999</c:v>
                </c:pt>
                <c:pt idx="689" formatCode="0.0">
                  <c:v>3.8585720000000001</c:v>
                </c:pt>
                <c:pt idx="690" formatCode="0.0">
                  <c:v>3.909808</c:v>
                </c:pt>
                <c:pt idx="691" formatCode="0.0">
                  <c:v>3.9014440000000001</c:v>
                </c:pt>
                <c:pt idx="692" formatCode="0.0">
                  <c:v>3.8713639999999998</c:v>
                </c:pt>
                <c:pt idx="693" formatCode="0.0">
                  <c:v>3.8382679999999998</c:v>
                </c:pt>
                <c:pt idx="694" formatCode="0.0">
                  <c:v>3.8300360000000002</c:v>
                </c:pt>
                <c:pt idx="695" formatCode="0.0">
                  <c:v>4.1245599999999998</c:v>
                </c:pt>
                <c:pt idx="696" formatCode="0.0">
                  <c:v>4.0186999999999999</c:v>
                </c:pt>
                <c:pt idx="697" formatCode="0.0">
                  <c:v>3.9019119999999998</c:v>
                </c:pt>
                <c:pt idx="698" formatCode="0.0">
                  <c:v>3.7098559999999998</c:v>
                </c:pt>
                <c:pt idx="699" formatCode="0.0">
                  <c:v>3.87934</c:v>
                </c:pt>
                <c:pt idx="700" formatCode="0.0">
                  <c:v>4.0804840000000002</c:v>
                </c:pt>
                <c:pt idx="701" formatCode="0.0">
                  <c:v>4.1276999999999999</c:v>
                </c:pt>
                <c:pt idx="702" formatCode="0.0">
                  <c:v>4.1924799999999998</c:v>
                </c:pt>
                <c:pt idx="703" formatCode="0.0">
                  <c:v>4.233892</c:v>
                </c:pt>
                <c:pt idx="704" formatCode="0.0">
                  <c:v>4.1632680000000004</c:v>
                </c:pt>
                <c:pt idx="705" formatCode="0.0">
                  <c:v>4.1004959999999997</c:v>
                </c:pt>
                <c:pt idx="706" formatCode="0.0">
                  <c:v>4.0528839999999997</c:v>
                </c:pt>
                <c:pt idx="707" formatCode="0.0">
                  <c:v>4.3421599999999998</c:v>
                </c:pt>
                <c:pt idx="708" formatCode="0.0">
                  <c:v>4.271808</c:v>
                </c:pt>
                <c:pt idx="709" formatCode="0.0">
                  <c:v>4.1528200000000002</c:v>
                </c:pt>
                <c:pt idx="710" formatCode="0.0">
                  <c:v>3.9783599999999999</c:v>
                </c:pt>
                <c:pt idx="711" formatCode="0.0">
                  <c:v>4.1108440000000002</c:v>
                </c:pt>
                <c:pt idx="712" formatCode="0.0">
                  <c:v>4.3488800000000003</c:v>
                </c:pt>
                <c:pt idx="713" formatCode="0.0">
                  <c:v>4.3673679999999999</c:v>
                </c:pt>
                <c:pt idx="714" formatCode="0.0">
                  <c:v>4.4095120000000003</c:v>
                </c:pt>
                <c:pt idx="715" formatCode="0.0">
                  <c:v>4.4184520000000003</c:v>
                </c:pt>
                <c:pt idx="716" formatCode="0.0">
                  <c:v>4.3368479999999998</c:v>
                </c:pt>
                <c:pt idx="717" formatCode="0.0">
                  <c:v>4.28322</c:v>
                </c:pt>
                <c:pt idx="718" formatCode="0.0">
                  <c:v>4.2077520000000002</c:v>
                </c:pt>
                <c:pt idx="719" formatCode="0.0">
                  <c:v>4.4948600000000001</c:v>
                </c:pt>
                <c:pt idx="720" formatCode="0.0">
                  <c:v>4.415184</c:v>
                </c:pt>
                <c:pt idx="721" formatCode="0.0">
                  <c:v>4.2801200000000001</c:v>
                </c:pt>
                <c:pt idx="722" formatCode="0.0">
                  <c:v>4.104724</c:v>
                </c:pt>
                <c:pt idx="723" formatCode="0.0">
                  <c:v>4.2233559999999999</c:v>
                </c:pt>
                <c:pt idx="724" formatCode="0.0">
                  <c:v>4.4967560000000004</c:v>
                </c:pt>
                <c:pt idx="725" formatCode="0.0">
                  <c:v>4.5067440000000003</c:v>
                </c:pt>
                <c:pt idx="726" formatCode="0.0">
                  <c:v>4.5620200000000004</c:v>
                </c:pt>
                <c:pt idx="727" formatCode="0.0">
                  <c:v>4.5480359999999997</c:v>
                </c:pt>
                <c:pt idx="728" formatCode="0.0">
                  <c:v>4.4572240000000001</c:v>
                </c:pt>
                <c:pt idx="729" formatCode="0.0">
                  <c:v>4.4425319999999999</c:v>
                </c:pt>
                <c:pt idx="730" formatCode="0.0">
                  <c:v>4.4016760000000001</c:v>
                </c:pt>
                <c:pt idx="731" formatCode="0.0">
                  <c:v>4.6902400000000002</c:v>
                </c:pt>
                <c:pt idx="732" formatCode="0.0">
                  <c:v>4.5860719999999997</c:v>
                </c:pt>
                <c:pt idx="733" formatCode="0.0">
                  <c:v>4.4504359999999998</c:v>
                </c:pt>
                <c:pt idx="734" formatCode="0.0">
                  <c:v>4.2377560000000001</c:v>
                </c:pt>
                <c:pt idx="735" formatCode="0.0">
                  <c:v>4.3428800000000001</c:v>
                </c:pt>
                <c:pt idx="736" formatCode="0.0">
                  <c:v>4.559132</c:v>
                </c:pt>
                <c:pt idx="737" formatCode="0.0">
                  <c:v>4.5815320000000002</c:v>
                </c:pt>
                <c:pt idx="738" formatCode="0.0">
                  <c:v>4.6407559999999997</c:v>
                </c:pt>
                <c:pt idx="739" formatCode="0.0">
                  <c:v>4.5803799999999999</c:v>
                </c:pt>
                <c:pt idx="740" formatCode="0.0">
                  <c:v>4.4685199999999998</c:v>
                </c:pt>
                <c:pt idx="741" formatCode="0.0">
                  <c:v>4.3330039999999999</c:v>
                </c:pt>
                <c:pt idx="742" formatCode="0.0">
                  <c:v>4.1437359999999996</c:v>
                </c:pt>
                <c:pt idx="743" formatCode="0.0">
                  <c:v>4.2785120000000001</c:v>
                </c:pt>
                <c:pt idx="744" formatCode="0.0">
                  <c:v>4.1198759999999996</c:v>
                </c:pt>
                <c:pt idx="745" formatCode="0.0">
                  <c:v>3.9753440000000002</c:v>
                </c:pt>
                <c:pt idx="746" formatCode="0.0">
                  <c:v>3.7525040000000001</c:v>
                </c:pt>
                <c:pt idx="747" formatCode="0.0">
                  <c:v>3.8311679999999999</c:v>
                </c:pt>
                <c:pt idx="748" formatCode="0.0">
                  <c:v>4.024432</c:v>
                </c:pt>
                <c:pt idx="749" formatCode="0.0">
                  <c:v>4.0879479999999999</c:v>
                </c:pt>
                <c:pt idx="750" formatCode="0.0">
                  <c:v>4.1608159999999996</c:v>
                </c:pt>
                <c:pt idx="751" formatCode="0.0">
                  <c:v>4.1834720000000001</c:v>
                </c:pt>
                <c:pt idx="752" formatCode="0.0">
                  <c:v>4.1044359999999998</c:v>
                </c:pt>
                <c:pt idx="753" formatCode="0.0">
                  <c:v>4.066592</c:v>
                </c:pt>
                <c:pt idx="754" formatCode="0.0">
                  <c:v>4.0104759999999997</c:v>
                </c:pt>
                <c:pt idx="755" formatCode="0.0">
                  <c:v>4.3130160000000002</c:v>
                </c:pt>
                <c:pt idx="756" formatCode="0.0">
                  <c:v>4.2168039999999998</c:v>
                </c:pt>
                <c:pt idx="757" formatCode="0.0">
                  <c:v>4.1030519999999999</c:v>
                </c:pt>
                <c:pt idx="758" formatCode="0.0">
                  <c:v>3.9446439999999998</c:v>
                </c:pt>
                <c:pt idx="759" formatCode="0.0">
                  <c:v>4.1117480000000004</c:v>
                </c:pt>
                <c:pt idx="760" formatCode="0.0">
                  <c:v>4.3304679999999998</c:v>
                </c:pt>
                <c:pt idx="761" formatCode="0.0">
                  <c:v>4.3221679999999996</c:v>
                </c:pt>
                <c:pt idx="762" formatCode="0.0">
                  <c:v>4.3445919999999996</c:v>
                </c:pt>
                <c:pt idx="763" formatCode="0.0">
                  <c:v>4.3326799999999999</c:v>
                </c:pt>
                <c:pt idx="764" formatCode="0.0">
                  <c:v>4.28226</c:v>
                </c:pt>
                <c:pt idx="765" formatCode="0.0">
                  <c:v>4.2553400000000003</c:v>
                </c:pt>
                <c:pt idx="766" formatCode="0.0">
                  <c:v>4.2681440000000004</c:v>
                </c:pt>
                <c:pt idx="767" formatCode="0.0">
                  <c:v>4.5907999999999998</c:v>
                </c:pt>
                <c:pt idx="768" formatCode="0.0">
                  <c:v>4.5123119999999997</c:v>
                </c:pt>
                <c:pt idx="769" formatCode="0.0">
                  <c:v>4.3982559999999999</c:v>
                </c:pt>
                <c:pt idx="770" formatCode="0.0">
                  <c:v>4.2399560000000003</c:v>
                </c:pt>
                <c:pt idx="771" formatCode="0.0">
                  <c:v>4.4207080000000003</c:v>
                </c:pt>
                <c:pt idx="772" formatCode="0.0">
                  <c:v>4.6394479999999998</c:v>
                </c:pt>
                <c:pt idx="773" formatCode="0.0">
                  <c:v>4.6458959999999996</c:v>
                </c:pt>
                <c:pt idx="774" formatCode="0.0">
                  <c:v>4.661524</c:v>
                </c:pt>
                <c:pt idx="775" formatCode="0.0">
                  <c:v>4.671964</c:v>
                </c:pt>
                <c:pt idx="776" formatCode="0.0">
                  <c:v>4.6172639999999996</c:v>
                </c:pt>
                <c:pt idx="777" formatCode="0.0">
                  <c:v>4.5964640000000001</c:v>
                </c:pt>
                <c:pt idx="778" formatCode="0.0">
                  <c:v>4.5829079999999998</c:v>
                </c:pt>
                <c:pt idx="779" formatCode="0.0">
                  <c:v>4.8900920000000001</c:v>
                </c:pt>
                <c:pt idx="780" formatCode="0.0">
                  <c:v>4.7929000000000004</c:v>
                </c:pt>
                <c:pt idx="781" formatCode="0.0">
                  <c:v>4.7176239999999998</c:v>
                </c:pt>
                <c:pt idx="782" formatCode="0.0">
                  <c:v>4.5669360000000001</c:v>
                </c:pt>
                <c:pt idx="783" formatCode="0.0">
                  <c:v>4.7179960000000003</c:v>
                </c:pt>
                <c:pt idx="784" formatCode="0.0">
                  <c:v>4.9028239999999998</c:v>
                </c:pt>
                <c:pt idx="785" formatCode="0.0">
                  <c:v>4.8501279999999998</c:v>
                </c:pt>
                <c:pt idx="786" formatCode="0.0">
                  <c:v>4.8624359999999998</c:v>
                </c:pt>
                <c:pt idx="787" formatCode="0.0">
                  <c:v>4.8596919999999999</c:v>
                </c:pt>
                <c:pt idx="788" formatCode="0.0">
                  <c:v>4.7982279999999999</c:v>
                </c:pt>
                <c:pt idx="789" formatCode="0.0">
                  <c:v>4.8117239999999999</c:v>
                </c:pt>
                <c:pt idx="790" formatCode="0.0">
                  <c:v>4.7842960000000003</c:v>
                </c:pt>
                <c:pt idx="791" formatCode="0.0">
                  <c:v>5.090268</c:v>
                </c:pt>
                <c:pt idx="792" formatCode="0.0">
                  <c:v>4.9950159999999997</c:v>
                </c:pt>
                <c:pt idx="793" formatCode="0.0">
                  <c:v>4.8467039999999999</c:v>
                </c:pt>
                <c:pt idx="794" formatCode="0.0">
                  <c:v>4.6851719999999997</c:v>
                </c:pt>
                <c:pt idx="795" formatCode="0.0">
                  <c:v>4.8170000000000002</c:v>
                </c:pt>
                <c:pt idx="796" formatCode="0.0">
                  <c:v>5.0698040000000004</c:v>
                </c:pt>
                <c:pt idx="797" formatCode="0.0">
                  <c:v>5.0417839999999998</c:v>
                </c:pt>
                <c:pt idx="798" formatCode="0.0">
                  <c:v>5.0972479999999996</c:v>
                </c:pt>
                <c:pt idx="799" formatCode="0.0">
                  <c:v>5.0885160000000003</c:v>
                </c:pt>
                <c:pt idx="800" formatCode="0.0">
                  <c:v>5.0145119999999999</c:v>
                </c:pt>
                <c:pt idx="801" formatCode="0.0">
                  <c:v>4.9876719999999999</c:v>
                </c:pt>
                <c:pt idx="802" formatCode="0.0">
                  <c:v>4.9427960000000004</c:v>
                </c:pt>
                <c:pt idx="803" formatCode="0.0">
                  <c:v>5.2655839999999996</c:v>
                </c:pt>
                <c:pt idx="804" formatCode="0.0">
                  <c:v>5.1349999999999998</c:v>
                </c:pt>
                <c:pt idx="805" formatCode="0.0">
                  <c:v>4.9599320000000002</c:v>
                </c:pt>
                <c:pt idx="806" formatCode="0.0">
                  <c:v>4.782896</c:v>
                </c:pt>
                <c:pt idx="807" formatCode="0.0">
                  <c:v>4.9762639999999996</c:v>
                </c:pt>
                <c:pt idx="808" formatCode="0.0">
                  <c:v>5.2931119999999998</c:v>
                </c:pt>
                <c:pt idx="809" formatCode="0.0">
                  <c:v>5.295636</c:v>
                </c:pt>
                <c:pt idx="810" formatCode="0.0">
                  <c:v>5.3431759999999997</c:v>
                </c:pt>
                <c:pt idx="811" formatCode="0.0">
                  <c:v>5.3117159999999997</c:v>
                </c:pt>
                <c:pt idx="812" formatCode="0.0">
                  <c:v>5.264284</c:v>
                </c:pt>
                <c:pt idx="813" formatCode="0.0">
                  <c:v>5.2449880000000002</c:v>
                </c:pt>
                <c:pt idx="814" formatCode="0.0">
                  <c:v>5.1961839999999997</c:v>
                </c:pt>
                <c:pt idx="815" formatCode="0.0">
                  <c:v>5.5198080000000003</c:v>
                </c:pt>
                <c:pt idx="816" formatCode="0.0">
                  <c:v>5.3580880000000004</c:v>
                </c:pt>
                <c:pt idx="817" formatCode="0.0">
                  <c:v>5.1536799999999996</c:v>
                </c:pt>
                <c:pt idx="818" formatCode="0.0">
                  <c:v>4.9282399999999997</c:v>
                </c:pt>
                <c:pt idx="819" formatCode="0.0">
                  <c:v>5.0946800000000003</c:v>
                </c:pt>
                <c:pt idx="820" formatCode="0.0">
                  <c:v>5.4015680000000001</c:v>
                </c:pt>
                <c:pt idx="821" formatCode="0.0">
                  <c:v>5.4168640000000003</c:v>
                </c:pt>
                <c:pt idx="822" formatCode="0.0">
                  <c:v>5.496448</c:v>
                </c:pt>
                <c:pt idx="823" formatCode="0.0">
                  <c:v>5.468928</c:v>
                </c:pt>
                <c:pt idx="824" formatCode="0.0">
                  <c:v>5.4008799999999999</c:v>
                </c:pt>
                <c:pt idx="825" formatCode="0.0">
                  <c:v>5.3491200000000001</c:v>
                </c:pt>
                <c:pt idx="826" formatCode="0.0">
                  <c:v>5.3045920000000004</c:v>
                </c:pt>
                <c:pt idx="827" formatCode="0.0">
                  <c:v>5.6519640000000004</c:v>
                </c:pt>
                <c:pt idx="828" formatCode="0.0">
                  <c:v>5.4736640000000003</c:v>
                </c:pt>
                <c:pt idx="829" formatCode="0.0">
                  <c:v>5.3473040000000003</c:v>
                </c:pt>
                <c:pt idx="830" formatCode="0.0">
                  <c:v>5.1135640000000002</c:v>
                </c:pt>
                <c:pt idx="831" formatCode="0.0">
                  <c:v>5.3112320000000004</c:v>
                </c:pt>
                <c:pt idx="832" formatCode="0.0">
                  <c:v>5.5321999999999996</c:v>
                </c:pt>
                <c:pt idx="833" formatCode="0.0">
                  <c:v>5.5476720000000004</c:v>
                </c:pt>
                <c:pt idx="834" formatCode="0.0">
                  <c:v>5.5907119999999999</c:v>
                </c:pt>
                <c:pt idx="835" formatCode="0.0">
                  <c:v>5.5971399999999996</c:v>
                </c:pt>
                <c:pt idx="836" formatCode="0.0">
                  <c:v>5.5323880000000001</c:v>
                </c:pt>
                <c:pt idx="837" formatCode="0.0">
                  <c:v>5.49688</c:v>
                </c:pt>
                <c:pt idx="838" formatCode="0.0">
                  <c:v>5.4805760000000001</c:v>
                </c:pt>
                <c:pt idx="839" formatCode="0.0">
                  <c:v>5.8471200000000003</c:v>
                </c:pt>
                <c:pt idx="840" formatCode="0.0">
                  <c:v>5.7221120000000001</c:v>
                </c:pt>
                <c:pt idx="841" formatCode="0.0">
                  <c:v>5.5243679999999999</c:v>
                </c:pt>
                <c:pt idx="842" formatCode="0.0">
                  <c:v>5.2970119999999996</c:v>
                </c:pt>
                <c:pt idx="843" formatCode="0.0">
                  <c:v>5.4753360000000004</c:v>
                </c:pt>
                <c:pt idx="844" formatCode="0.0">
                  <c:v>5.7846520000000003</c:v>
                </c:pt>
                <c:pt idx="845" formatCode="0.0">
                  <c:v>5.7819960000000004</c:v>
                </c:pt>
                <c:pt idx="846" formatCode="0.0">
                  <c:v>5.8214880000000004</c:v>
                </c:pt>
                <c:pt idx="847" formatCode="0.0">
                  <c:v>5.8043480000000001</c:v>
                </c:pt>
                <c:pt idx="848" formatCode="0.0">
                  <c:v>5.7552320000000003</c:v>
                </c:pt>
                <c:pt idx="849" formatCode="0.0">
                  <c:v>5.7576320000000001</c:v>
                </c:pt>
                <c:pt idx="850" formatCode="0.0">
                  <c:v>5.7884799999999998</c:v>
                </c:pt>
                <c:pt idx="851" formatCode="0.0">
                  <c:v>6.1449999999999996</c:v>
                </c:pt>
                <c:pt idx="852" formatCode="0.0">
                  <c:v>6.0153239999999997</c:v>
                </c:pt>
                <c:pt idx="853" formatCode="0.0">
                  <c:v>5.7622920000000004</c:v>
                </c:pt>
                <c:pt idx="854" formatCode="0.0">
                  <c:v>5.5601760000000002</c:v>
                </c:pt>
                <c:pt idx="855" formatCode="0.0">
                  <c:v>5.7074360000000004</c:v>
                </c:pt>
                <c:pt idx="856" formatCode="0.0">
                  <c:v>6.0804080000000003</c:v>
                </c:pt>
                <c:pt idx="857" formatCode="0.0">
                  <c:v>6.076276</c:v>
                </c:pt>
                <c:pt idx="858" formatCode="0.0">
                  <c:v>6.1762680000000003</c:v>
                </c:pt>
                <c:pt idx="859" formatCode="0.0">
                  <c:v>6.1470719999999996</c:v>
                </c:pt>
                <c:pt idx="860" formatCode="0.0">
                  <c:v>6.0282840000000002</c:v>
                </c:pt>
                <c:pt idx="861" formatCode="0.0">
                  <c:v>6.0230040000000002</c:v>
                </c:pt>
                <c:pt idx="862" formatCode="0.0">
                  <c:v>6.01898</c:v>
                </c:pt>
                <c:pt idx="863" formatCode="0.0">
                  <c:v>6.3417560000000002</c:v>
                </c:pt>
                <c:pt idx="864" formatCode="0.0">
                  <c:v>6.1533360000000004</c:v>
                </c:pt>
                <c:pt idx="865" formatCode="0.0">
                  <c:v>5.8443440000000004</c:v>
                </c:pt>
                <c:pt idx="866" formatCode="0.0">
                  <c:v>5.6699640000000002</c:v>
                </c:pt>
                <c:pt idx="867" formatCode="0.0">
                  <c:v>5.8752599999999999</c:v>
                </c:pt>
                <c:pt idx="868" formatCode="0.0">
                  <c:v>6.2889480000000004</c:v>
                </c:pt>
                <c:pt idx="869" formatCode="0.0">
                  <c:v>6.299264</c:v>
                </c:pt>
                <c:pt idx="870" formatCode="0.0">
                  <c:v>6.3900240000000004</c:v>
                </c:pt>
                <c:pt idx="871" formatCode="0.0">
                  <c:v>6.3824920000000001</c:v>
                </c:pt>
                <c:pt idx="872" formatCode="0.0">
                  <c:v>6.2936959999999997</c:v>
                </c:pt>
                <c:pt idx="873" formatCode="0.0">
                  <c:v>6.2674399999999997</c:v>
                </c:pt>
                <c:pt idx="874" formatCode="0.0">
                  <c:v>6.2278599999999997</c:v>
                </c:pt>
                <c:pt idx="875" formatCode="0.0">
                  <c:v>6.6090840000000002</c:v>
                </c:pt>
                <c:pt idx="876" formatCode="0.0">
                  <c:v>6.4343760000000003</c:v>
                </c:pt>
                <c:pt idx="877" formatCode="0.0">
                  <c:v>6.21244</c:v>
                </c:pt>
                <c:pt idx="878" formatCode="0.0">
                  <c:v>5.7729720000000002</c:v>
                </c:pt>
                <c:pt idx="879" formatCode="0.0">
                  <c:v>5.486904</c:v>
                </c:pt>
                <c:pt idx="880" formatCode="0.0">
                  <c:v>5.6003160000000003</c:v>
                </c:pt>
                <c:pt idx="881" formatCode="0.0">
                  <c:v>5.8223520000000004</c:v>
                </c:pt>
                <c:pt idx="882" formatCode="0.0">
                  <c:v>6.3847360000000002</c:v>
                </c:pt>
                <c:pt idx="883" formatCode="0.0">
                  <c:v>6.535412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6A2-4EA3-9657-49BA13899E17}"/>
            </c:ext>
          </c:extLst>
        </c:ser>
        <c:ser>
          <c:idx val="2"/>
          <c:order val="4"/>
          <c:tx>
            <c:v>12MMT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'RS22'!$A$3:$A$518</c:f>
              <c:numCache>
                <c:formatCode>mmm\-yy</c:formatCode>
                <c:ptCount val="516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</c:numCache>
            </c:numRef>
          </c:cat>
          <c:val>
            <c:numRef>
              <c:f>'RS22'!$H$3:$H$1034</c:f>
              <c:numCache>
                <c:formatCode>General</c:formatCode>
                <c:ptCount val="1032"/>
                <c:pt idx="11" formatCode="0.0">
                  <c:v>0.12886874300000001</c:v>
                </c:pt>
                <c:pt idx="12" formatCode="0.0">
                  <c:v>0.13026475800000001</c:v>
                </c:pt>
                <c:pt idx="13" formatCode="0.0">
                  <c:v>0.13129439500000001</c:v>
                </c:pt>
                <c:pt idx="14" formatCode="0.0">
                  <c:v>0.13269356500000001</c:v>
                </c:pt>
                <c:pt idx="15" formatCode="0.0">
                  <c:v>0.13386321500000001</c:v>
                </c:pt>
                <c:pt idx="16" formatCode="0.0">
                  <c:v>0.134490685</c:v>
                </c:pt>
                <c:pt idx="17" formatCode="0.0">
                  <c:v>0.13581615499999999</c:v>
                </c:pt>
                <c:pt idx="18" formatCode="0.0">
                  <c:v>0.137186895</c:v>
                </c:pt>
                <c:pt idx="19" formatCode="0.0">
                  <c:v>0.138178625</c:v>
                </c:pt>
                <c:pt idx="20" formatCode="0.0">
                  <c:v>0.13904718499999999</c:v>
                </c:pt>
                <c:pt idx="21" formatCode="0.0">
                  <c:v>0.13964833500000001</c:v>
                </c:pt>
                <c:pt idx="22" formatCode="0.0">
                  <c:v>0.14005577499999999</c:v>
                </c:pt>
                <c:pt idx="23" formatCode="0.0">
                  <c:v>0.14067376500000001</c:v>
                </c:pt>
                <c:pt idx="24" formatCode="0.0">
                  <c:v>0.14037055500000001</c:v>
                </c:pt>
                <c:pt idx="25" formatCode="0.0">
                  <c:v>0.14047162299999999</c:v>
                </c:pt>
                <c:pt idx="26" formatCode="0.0">
                  <c:v>0.14037371300000001</c:v>
                </c:pt>
                <c:pt idx="27" formatCode="0.0">
                  <c:v>0.14100960300000001</c:v>
                </c:pt>
                <c:pt idx="28" formatCode="0.0">
                  <c:v>0.14122963299999999</c:v>
                </c:pt>
                <c:pt idx="29" formatCode="0.0">
                  <c:v>0.141386503</c:v>
                </c:pt>
                <c:pt idx="30" formatCode="0.0">
                  <c:v>0.140966443</c:v>
                </c:pt>
                <c:pt idx="31" formatCode="0.0">
                  <c:v>0.14104856299999999</c:v>
                </c:pt>
                <c:pt idx="32" formatCode="0.0">
                  <c:v>0.141182273</c:v>
                </c:pt>
                <c:pt idx="33" formatCode="0.0">
                  <c:v>0.14093170299999999</c:v>
                </c:pt>
                <c:pt idx="34" formatCode="0.0">
                  <c:v>0.140967493</c:v>
                </c:pt>
                <c:pt idx="35" formatCode="0.0">
                  <c:v>0.14085273300000001</c:v>
                </c:pt>
                <c:pt idx="36" formatCode="0.0">
                  <c:v>0.14113909299999999</c:v>
                </c:pt>
                <c:pt idx="37" formatCode="0.0">
                  <c:v>0.14159706</c:v>
                </c:pt>
                <c:pt idx="38" formatCode="0.0">
                  <c:v>0.14225294999999999</c:v>
                </c:pt>
                <c:pt idx="39" formatCode="0.0">
                  <c:v>0.14228033000000001</c:v>
                </c:pt>
                <c:pt idx="40" formatCode="0.0">
                  <c:v>0.14334366000000001</c:v>
                </c:pt>
                <c:pt idx="41" formatCode="0.0">
                  <c:v>0.14468386999999999</c:v>
                </c:pt>
                <c:pt idx="42" formatCode="0.0">
                  <c:v>0.14705371</c:v>
                </c:pt>
                <c:pt idx="43" formatCode="0.0">
                  <c:v>0.14940144999999999</c:v>
                </c:pt>
                <c:pt idx="44" formatCode="0.0">
                  <c:v>0.15106802</c:v>
                </c:pt>
                <c:pt idx="45" formatCode="0.0">
                  <c:v>0.15216504</c:v>
                </c:pt>
                <c:pt idx="46" formatCode="0.0">
                  <c:v>0.15307676000000001</c:v>
                </c:pt>
                <c:pt idx="47" formatCode="0.0">
                  <c:v>0.15497179999999999</c:v>
                </c:pt>
                <c:pt idx="48" formatCode="0.0">
                  <c:v>0.15761432</c:v>
                </c:pt>
                <c:pt idx="49" formatCode="0.0">
                  <c:v>0.15957252</c:v>
                </c:pt>
                <c:pt idx="50" formatCode="0.0">
                  <c:v>0.16133069</c:v>
                </c:pt>
                <c:pt idx="51" formatCode="0.0">
                  <c:v>0.16213080999999999</c:v>
                </c:pt>
                <c:pt idx="52" formatCode="0.0">
                  <c:v>0.16312044000000001</c:v>
                </c:pt>
                <c:pt idx="53" formatCode="0.0">
                  <c:v>0.16374158999999999</c:v>
                </c:pt>
                <c:pt idx="54" formatCode="0.0">
                  <c:v>0.16301515999999999</c:v>
                </c:pt>
                <c:pt idx="55" formatCode="0.0">
                  <c:v>0.16279407000000001</c:v>
                </c:pt>
                <c:pt idx="56" formatCode="0.0">
                  <c:v>0.16268879</c:v>
                </c:pt>
                <c:pt idx="57" formatCode="0.0">
                  <c:v>0.16379421999999999</c:v>
                </c:pt>
                <c:pt idx="58" formatCode="0.0">
                  <c:v>0.16485754999999999</c:v>
                </c:pt>
                <c:pt idx="59" formatCode="0.0">
                  <c:v>0.16481544000000001</c:v>
                </c:pt>
                <c:pt idx="60" formatCode="0.0">
                  <c:v>0.16398372999999999</c:v>
                </c:pt>
                <c:pt idx="61" formatCode="0.0">
                  <c:v>0.16401531999999999</c:v>
                </c:pt>
                <c:pt idx="62" formatCode="0.0">
                  <c:v>0.16328888999999999</c:v>
                </c:pt>
                <c:pt idx="63" formatCode="0.0">
                  <c:v>0.16419429999999999</c:v>
                </c:pt>
                <c:pt idx="64" formatCode="0.0">
                  <c:v>0.16531025999999999</c:v>
                </c:pt>
                <c:pt idx="65" formatCode="0.0">
                  <c:v>0.16588929999999999</c:v>
                </c:pt>
                <c:pt idx="66" formatCode="0.0">
                  <c:v>0.16696316</c:v>
                </c:pt>
                <c:pt idx="67" formatCode="0.0">
                  <c:v>0.16714213999999999</c:v>
                </c:pt>
                <c:pt idx="68" formatCode="0.0">
                  <c:v>0.16767907000000001</c:v>
                </c:pt>
                <c:pt idx="69" formatCode="0.0">
                  <c:v>0.16867923000000001</c:v>
                </c:pt>
                <c:pt idx="70" formatCode="0.0">
                  <c:v>0.16932143999999999</c:v>
                </c:pt>
                <c:pt idx="71" formatCode="0.0">
                  <c:v>0.17093222</c:v>
                </c:pt>
                <c:pt idx="72" formatCode="0.0">
                  <c:v>0.17219557999999999</c:v>
                </c:pt>
                <c:pt idx="73" formatCode="0.0">
                  <c:v>0.17280619999999999</c:v>
                </c:pt>
                <c:pt idx="74" formatCode="0.0">
                  <c:v>0.17409062</c:v>
                </c:pt>
                <c:pt idx="75" formatCode="0.0">
                  <c:v>0.17490127</c:v>
                </c:pt>
                <c:pt idx="76" formatCode="0.0">
                  <c:v>0.17522763999999999</c:v>
                </c:pt>
                <c:pt idx="77" formatCode="0.0">
                  <c:v>0.17602777</c:v>
                </c:pt>
                <c:pt idx="78" formatCode="0.0">
                  <c:v>0.17708056999999999</c:v>
                </c:pt>
                <c:pt idx="79" formatCode="0.0">
                  <c:v>0.17785964000000001</c:v>
                </c:pt>
                <c:pt idx="80" formatCode="0.0">
                  <c:v>0.17835445999999999</c:v>
                </c:pt>
                <c:pt idx="81" formatCode="0.0">
                  <c:v>0.17851238</c:v>
                </c:pt>
                <c:pt idx="82" formatCode="0.0">
                  <c:v>0.17849132000000001</c:v>
                </c:pt>
                <c:pt idx="83" formatCode="0.0">
                  <c:v>0.17801755999999999</c:v>
                </c:pt>
                <c:pt idx="84" formatCode="0.0">
                  <c:v>0.17729112999999999</c:v>
                </c:pt>
                <c:pt idx="85" formatCode="0.0">
                  <c:v>0.17702793</c:v>
                </c:pt>
                <c:pt idx="86" formatCode="0.0">
                  <c:v>0.17660681</c:v>
                </c:pt>
                <c:pt idx="87" formatCode="0.0">
                  <c:v>0.17679632000000001</c:v>
                </c:pt>
                <c:pt idx="88" formatCode="0.0">
                  <c:v>0.17637520000000001</c:v>
                </c:pt>
                <c:pt idx="89" formatCode="0.0">
                  <c:v>0.17646994999999999</c:v>
                </c:pt>
                <c:pt idx="90" formatCode="0.0">
                  <c:v>0.17648047</c:v>
                </c:pt>
                <c:pt idx="91" formatCode="0.0">
                  <c:v>0.17619620999999999</c:v>
                </c:pt>
                <c:pt idx="92" formatCode="0.0">
                  <c:v>0.17625937</c:v>
                </c:pt>
                <c:pt idx="93" formatCode="0.0">
                  <c:v>0.17596459</c:v>
                </c:pt>
                <c:pt idx="94" formatCode="0.0">
                  <c:v>0.17656468</c:v>
                </c:pt>
                <c:pt idx="95" formatCode="0.0">
                  <c:v>0.17807017999999999</c:v>
                </c:pt>
                <c:pt idx="96" formatCode="0.0">
                  <c:v>0.17905981000000001</c:v>
                </c:pt>
                <c:pt idx="97" formatCode="0.0">
                  <c:v>0.17978624000000001</c:v>
                </c:pt>
                <c:pt idx="98" formatCode="0.0">
                  <c:v>0.18100748</c:v>
                </c:pt>
                <c:pt idx="99" formatCode="0.0">
                  <c:v>0.18236558999999999</c:v>
                </c:pt>
                <c:pt idx="100" formatCode="0.0">
                  <c:v>0.18363947999999999</c:v>
                </c:pt>
                <c:pt idx="101" formatCode="0.0">
                  <c:v>0.18476597</c:v>
                </c:pt>
                <c:pt idx="102" formatCode="0.0">
                  <c:v>0.18581876999999999</c:v>
                </c:pt>
                <c:pt idx="103" formatCode="0.0">
                  <c:v>0.18761906</c:v>
                </c:pt>
                <c:pt idx="104" formatCode="0.0">
                  <c:v>0.18947199000000001</c:v>
                </c:pt>
                <c:pt idx="105" formatCode="0.0">
                  <c:v>0.19067218</c:v>
                </c:pt>
                <c:pt idx="106" formatCode="0.0">
                  <c:v>0.19209345999999999</c:v>
                </c:pt>
                <c:pt idx="107" formatCode="0.0">
                  <c:v>0.19354631999999999</c:v>
                </c:pt>
                <c:pt idx="108" formatCode="0.0">
                  <c:v>0.19415694</c:v>
                </c:pt>
                <c:pt idx="109" formatCode="0.0">
                  <c:v>0.19511498999999999</c:v>
                </c:pt>
                <c:pt idx="110" formatCode="0.0">
                  <c:v>0.19632570999999999</c:v>
                </c:pt>
                <c:pt idx="111" formatCode="0.0">
                  <c:v>0.19569402999999999</c:v>
                </c:pt>
                <c:pt idx="112" formatCode="0.0">
                  <c:v>0.19651521</c:v>
                </c:pt>
                <c:pt idx="113" formatCode="0.0">
                  <c:v>0.19754695</c:v>
                </c:pt>
                <c:pt idx="114" formatCode="0.0">
                  <c:v>0.19767329</c:v>
                </c:pt>
                <c:pt idx="115" formatCode="0.0">
                  <c:v>0.19842077</c:v>
                </c:pt>
                <c:pt idx="116" formatCode="0.0">
                  <c:v>0.19822074000000001</c:v>
                </c:pt>
                <c:pt idx="117" formatCode="0.0">
                  <c:v>0.1986945</c:v>
                </c:pt>
                <c:pt idx="118" formatCode="0.0">
                  <c:v>0.19947356999999999</c:v>
                </c:pt>
                <c:pt idx="119" formatCode="0.0">
                  <c:v>0.19974729999999999</c:v>
                </c:pt>
                <c:pt idx="120" formatCode="0.0">
                  <c:v>0.20081062999999999</c:v>
                </c:pt>
                <c:pt idx="121" formatCode="0.0">
                  <c:v>0.20134754999999999</c:v>
                </c:pt>
                <c:pt idx="122" formatCode="0.0">
                  <c:v>0.20142124</c:v>
                </c:pt>
                <c:pt idx="123" formatCode="0.0">
                  <c:v>0.20305307</c:v>
                </c:pt>
                <c:pt idx="124" formatCode="0.0">
                  <c:v>0.20421115000000001</c:v>
                </c:pt>
                <c:pt idx="125" formatCode="0.0">
                  <c:v>0.20476913999999999</c:v>
                </c:pt>
                <c:pt idx="126" formatCode="0.0">
                  <c:v>0.20632728</c:v>
                </c:pt>
                <c:pt idx="127" formatCode="0.0">
                  <c:v>0.20769592000000001</c:v>
                </c:pt>
                <c:pt idx="128" formatCode="0.0">
                  <c:v>0.20852762999999999</c:v>
                </c:pt>
                <c:pt idx="129" formatCode="0.0">
                  <c:v>0.20939092000000001</c:v>
                </c:pt>
                <c:pt idx="130" formatCode="0.0">
                  <c:v>0.21006470999999999</c:v>
                </c:pt>
                <c:pt idx="131" formatCode="0.0">
                  <c:v>0.21054899999999999</c:v>
                </c:pt>
                <c:pt idx="132" formatCode="0.0">
                  <c:v>0.21112803999999999</c:v>
                </c:pt>
                <c:pt idx="133" formatCode="0.0">
                  <c:v>0.21083325999999999</c:v>
                </c:pt>
                <c:pt idx="134" formatCode="0.0">
                  <c:v>0.21058059000000001</c:v>
                </c:pt>
                <c:pt idx="135" formatCode="0.0">
                  <c:v>0.21040162000000001</c:v>
                </c:pt>
                <c:pt idx="136" formatCode="0.0">
                  <c:v>0.21055953999999999</c:v>
                </c:pt>
                <c:pt idx="137" formatCode="0.0">
                  <c:v>0.21002261</c:v>
                </c:pt>
                <c:pt idx="138" formatCode="0.0">
                  <c:v>0.20974888</c:v>
                </c:pt>
                <c:pt idx="139" formatCode="0.0">
                  <c:v>0.20923301</c:v>
                </c:pt>
                <c:pt idx="140" formatCode="0.0">
                  <c:v>0.20919090000000001</c:v>
                </c:pt>
                <c:pt idx="141" formatCode="0.0">
                  <c:v>0.20962254999999999</c:v>
                </c:pt>
                <c:pt idx="142" formatCode="0.0">
                  <c:v>0.20952779999999999</c:v>
                </c:pt>
                <c:pt idx="143" formatCode="0.0">
                  <c:v>0.21092801</c:v>
                </c:pt>
                <c:pt idx="144" formatCode="0.0">
                  <c:v>0.21191763999999999</c:v>
                </c:pt>
                <c:pt idx="145" formatCode="0.0">
                  <c:v>0.21317047</c:v>
                </c:pt>
                <c:pt idx="146" formatCode="0.0">
                  <c:v>0.21489706</c:v>
                </c:pt>
                <c:pt idx="147" formatCode="0.0">
                  <c:v>0.21628675</c:v>
                </c:pt>
                <c:pt idx="148" formatCode="0.0">
                  <c:v>0.21759222</c:v>
                </c:pt>
                <c:pt idx="149" formatCode="0.0">
                  <c:v>0.21981361999999999</c:v>
                </c:pt>
                <c:pt idx="150" formatCode="0.0">
                  <c:v>0.22163495999999999</c:v>
                </c:pt>
                <c:pt idx="151" formatCode="0.0">
                  <c:v>0.22274040000000001</c:v>
                </c:pt>
                <c:pt idx="152" formatCode="0.0">
                  <c:v>0.22404586000000001</c:v>
                </c:pt>
                <c:pt idx="153" formatCode="0.0">
                  <c:v>0.22587772</c:v>
                </c:pt>
                <c:pt idx="154" formatCode="0.0">
                  <c:v>0.2265094</c:v>
                </c:pt>
                <c:pt idx="155" formatCode="0.0">
                  <c:v>0.22680418999999999</c:v>
                </c:pt>
                <c:pt idx="156" formatCode="0.0">
                  <c:v>0.22688841000000001</c:v>
                </c:pt>
                <c:pt idx="157" formatCode="0.0">
                  <c:v>0.22779382000000001</c:v>
                </c:pt>
                <c:pt idx="158" formatCode="0.0">
                  <c:v>0.22803596000000001</c:v>
                </c:pt>
                <c:pt idx="159" formatCode="0.0">
                  <c:v>0.22973097000000001</c:v>
                </c:pt>
                <c:pt idx="160" formatCode="0.0">
                  <c:v>0.22967831999999999</c:v>
                </c:pt>
                <c:pt idx="161" formatCode="0.0">
                  <c:v>0.22989941</c:v>
                </c:pt>
                <c:pt idx="162" formatCode="0.0">
                  <c:v>0.22962568</c:v>
                </c:pt>
                <c:pt idx="163" formatCode="0.0">
                  <c:v>0.22973096000000001</c:v>
                </c:pt>
                <c:pt idx="164" formatCode="0.0">
                  <c:v>0.23007838999999999</c:v>
                </c:pt>
                <c:pt idx="165" formatCode="0.0">
                  <c:v>0.22960463</c:v>
                </c:pt>
                <c:pt idx="166" formatCode="0.0">
                  <c:v>0.23039423000000001</c:v>
                </c:pt>
                <c:pt idx="167" formatCode="0.0">
                  <c:v>0.23113118999999999</c:v>
                </c:pt>
                <c:pt idx="168" formatCode="0.0">
                  <c:v>0.23061532000000001</c:v>
                </c:pt>
                <c:pt idx="169" formatCode="0.0">
                  <c:v>0.22982572000000001</c:v>
                </c:pt>
                <c:pt idx="170" formatCode="0.0">
                  <c:v>0.23037318000000001</c:v>
                </c:pt>
                <c:pt idx="171" formatCode="0.0">
                  <c:v>0.22847814</c:v>
                </c:pt>
                <c:pt idx="172" formatCode="0.0">
                  <c:v>0.22846762000000001</c:v>
                </c:pt>
                <c:pt idx="173" formatCode="0.0">
                  <c:v>0.22845709</c:v>
                </c:pt>
                <c:pt idx="174" formatCode="0.0">
                  <c:v>0.2283097</c:v>
                </c:pt>
                <c:pt idx="175" formatCode="0.0">
                  <c:v>0.22849920000000001</c:v>
                </c:pt>
                <c:pt idx="176" formatCode="0.0">
                  <c:v>0.22877291999999999</c:v>
                </c:pt>
                <c:pt idx="177" formatCode="0.0">
                  <c:v>0.22889925999999999</c:v>
                </c:pt>
                <c:pt idx="178" formatCode="0.0">
                  <c:v>0.22978361</c:v>
                </c:pt>
                <c:pt idx="179" formatCode="0.0">
                  <c:v>0.23055215000000001</c:v>
                </c:pt>
                <c:pt idx="180" formatCode="0.0">
                  <c:v>0.23181551</c:v>
                </c:pt>
                <c:pt idx="181" formatCode="0.0">
                  <c:v>0.23284725000000001</c:v>
                </c:pt>
                <c:pt idx="182" formatCode="0.0">
                  <c:v>0.23401585</c:v>
                </c:pt>
                <c:pt idx="183" formatCode="0.0">
                  <c:v>0.23598458</c:v>
                </c:pt>
                <c:pt idx="184" formatCode="0.0">
                  <c:v>0.23778485999999999</c:v>
                </c:pt>
                <c:pt idx="185" formatCode="0.0">
                  <c:v>0.23921666999999999</c:v>
                </c:pt>
                <c:pt idx="186" formatCode="0.0">
                  <c:v>0.24051160999999999</c:v>
                </c:pt>
                <c:pt idx="187" formatCode="0.0">
                  <c:v>0.24220662000000001</c:v>
                </c:pt>
                <c:pt idx="188" formatCode="0.0">
                  <c:v>0.24296464000000001</c:v>
                </c:pt>
                <c:pt idx="189" formatCode="0.0">
                  <c:v>0.24489126</c:v>
                </c:pt>
                <c:pt idx="190" formatCode="0.0">
                  <c:v>0.24668101000000001</c:v>
                </c:pt>
                <c:pt idx="191" formatCode="0.0">
                  <c:v>0.24800753</c:v>
                </c:pt>
                <c:pt idx="192" formatCode="0.0">
                  <c:v>0.24933405</c:v>
                </c:pt>
                <c:pt idx="193" formatCode="0.0">
                  <c:v>0.25042895999999998</c:v>
                </c:pt>
                <c:pt idx="194" formatCode="0.0">
                  <c:v>0.25108170000000002</c:v>
                </c:pt>
                <c:pt idx="195" formatCode="0.0">
                  <c:v>0.25241875000000003</c:v>
                </c:pt>
                <c:pt idx="196" formatCode="0.0">
                  <c:v>0.25347154999999999</c:v>
                </c:pt>
                <c:pt idx="197" formatCode="0.0">
                  <c:v>0.25398742000000002</c:v>
                </c:pt>
                <c:pt idx="198" formatCode="0.0">
                  <c:v>0.25546133999999998</c:v>
                </c:pt>
                <c:pt idx="199" formatCode="0.0">
                  <c:v>0.25661940999999999</c:v>
                </c:pt>
                <c:pt idx="200" formatCode="0.0">
                  <c:v>0.25704052999999999</c:v>
                </c:pt>
                <c:pt idx="201" formatCode="0.0">
                  <c:v>0.25804069000000002</c:v>
                </c:pt>
                <c:pt idx="202" formatCode="0.0">
                  <c:v>0.25865132000000002</c:v>
                </c:pt>
                <c:pt idx="203" formatCode="0.0">
                  <c:v>0.25968307000000002</c:v>
                </c:pt>
                <c:pt idx="204" formatCode="0.0">
                  <c:v>0.26062005999999999</c:v>
                </c:pt>
                <c:pt idx="205" formatCode="0.0">
                  <c:v>0.26238876</c:v>
                </c:pt>
                <c:pt idx="206" formatCode="0.0">
                  <c:v>0.26328363999999999</c:v>
                </c:pt>
                <c:pt idx="207" formatCode="0.0">
                  <c:v>0.26398902000000002</c:v>
                </c:pt>
                <c:pt idx="208" formatCode="0.0">
                  <c:v>0.26533659999999998</c:v>
                </c:pt>
                <c:pt idx="209" formatCode="0.0">
                  <c:v>0.26692631999999999</c:v>
                </c:pt>
                <c:pt idx="210" formatCode="0.0">
                  <c:v>0.26862132</c:v>
                </c:pt>
                <c:pt idx="211" formatCode="0.0">
                  <c:v>0.26942145000000001</c:v>
                </c:pt>
                <c:pt idx="212" formatCode="0.0">
                  <c:v>0.27157967999999999</c:v>
                </c:pt>
                <c:pt idx="213" formatCode="0.0">
                  <c:v>0.27270617000000003</c:v>
                </c:pt>
                <c:pt idx="214" formatCode="0.0">
                  <c:v>0.27294831000000003</c:v>
                </c:pt>
                <c:pt idx="215" formatCode="0.0">
                  <c:v>0.27570663000000001</c:v>
                </c:pt>
                <c:pt idx="216" formatCode="0.0">
                  <c:v>0.27721213</c:v>
                </c:pt>
                <c:pt idx="217" formatCode="0.0">
                  <c:v>0.27810699999999999</c:v>
                </c:pt>
                <c:pt idx="218" formatCode="0.0">
                  <c:v>0.27960196999999998</c:v>
                </c:pt>
                <c:pt idx="219" formatCode="0.0">
                  <c:v>0.28206551000000002</c:v>
                </c:pt>
                <c:pt idx="220" formatCode="0.0">
                  <c:v>0.28345520000000002</c:v>
                </c:pt>
                <c:pt idx="221" formatCode="0.0">
                  <c:v>0.28511861999999999</c:v>
                </c:pt>
                <c:pt idx="222" formatCode="0.0">
                  <c:v>0.28720316000000001</c:v>
                </c:pt>
                <c:pt idx="223" formatCode="0.0">
                  <c:v>0.28847704000000002</c:v>
                </c:pt>
                <c:pt idx="224" formatCode="0.0">
                  <c:v>0.28997202</c:v>
                </c:pt>
                <c:pt idx="225" formatCode="0.0">
                  <c:v>0.29257242999999999</c:v>
                </c:pt>
                <c:pt idx="226" formatCode="0.0">
                  <c:v>0.29619404999999999</c:v>
                </c:pt>
                <c:pt idx="227" formatCode="0.0">
                  <c:v>0.29913136000000001</c:v>
                </c:pt>
                <c:pt idx="228" formatCode="0.0">
                  <c:v>0.30071056000000002</c:v>
                </c:pt>
                <c:pt idx="229" formatCode="0.0">
                  <c:v>0.30244768</c:v>
                </c:pt>
                <c:pt idx="230" formatCode="0.0">
                  <c:v>0.30539550999999998</c:v>
                </c:pt>
                <c:pt idx="231" formatCode="0.0">
                  <c:v>0.30744846999999997</c:v>
                </c:pt>
                <c:pt idx="232" formatCode="0.0">
                  <c:v>0.30843809999999999</c:v>
                </c:pt>
                <c:pt idx="233" formatCode="0.0">
                  <c:v>0.31068055999999999</c:v>
                </c:pt>
                <c:pt idx="234" formatCode="0.0">
                  <c:v>0.31194391999999999</c:v>
                </c:pt>
                <c:pt idx="235" formatCode="0.0">
                  <c:v>0.31442852999999998</c:v>
                </c:pt>
                <c:pt idx="236" formatCode="0.0">
                  <c:v>0.31668151</c:v>
                </c:pt>
                <c:pt idx="237" formatCode="0.0">
                  <c:v>0.31758691999999999</c:v>
                </c:pt>
                <c:pt idx="238" formatCode="0.0">
                  <c:v>0.31863972000000002</c:v>
                </c:pt>
                <c:pt idx="239" formatCode="0.0">
                  <c:v>0.32000835999999999</c:v>
                </c:pt>
                <c:pt idx="240" formatCode="0.0">
                  <c:v>0.31922191999999999</c:v>
                </c:pt>
                <c:pt idx="241" formatCode="0.0">
                  <c:v>0.31827651000000001</c:v>
                </c:pt>
                <c:pt idx="242" formatCode="0.0">
                  <c:v>0.31747954</c:v>
                </c:pt>
                <c:pt idx="243" formatCode="0.0">
                  <c:v>0.31523603</c:v>
                </c:pt>
                <c:pt idx="244" formatCode="0.0">
                  <c:v>0.31532867999999997</c:v>
                </c:pt>
                <c:pt idx="245" formatCode="0.0">
                  <c:v>0.31532447000000002</c:v>
                </c:pt>
                <c:pt idx="246" formatCode="0.0">
                  <c:v>0.31442747999999998</c:v>
                </c:pt>
                <c:pt idx="247" formatCode="0.0">
                  <c:v>0.31397372000000001</c:v>
                </c:pt>
                <c:pt idx="248" formatCode="0.0">
                  <c:v>0.31403689000000001</c:v>
                </c:pt>
                <c:pt idx="249" formatCode="0.0">
                  <c:v>0.31293566</c:v>
                </c:pt>
                <c:pt idx="250" formatCode="0.0">
                  <c:v>0.31296302999999998</c:v>
                </c:pt>
                <c:pt idx="251" formatCode="0.0">
                  <c:v>0.31277878999999997</c:v>
                </c:pt>
                <c:pt idx="252" formatCode="0.0">
                  <c:v>0.31457275000000001</c:v>
                </c:pt>
                <c:pt idx="253" formatCode="0.0">
                  <c:v>0.31749111000000002</c:v>
                </c:pt>
                <c:pt idx="254" formatCode="0.0">
                  <c:v>0.31946827</c:v>
                </c:pt>
                <c:pt idx="255" formatCode="0.0">
                  <c:v>0.32262982000000001</c:v>
                </c:pt>
                <c:pt idx="256" formatCode="0.0">
                  <c:v>0.32605456999999999</c:v>
                </c:pt>
                <c:pt idx="257" formatCode="0.0">
                  <c:v>0.32812226999999999</c:v>
                </c:pt>
                <c:pt idx="258" formatCode="0.0">
                  <c:v>0.33150175999999998</c:v>
                </c:pt>
                <c:pt idx="259" formatCode="0.0">
                  <c:v>0.33549922999999998</c:v>
                </c:pt>
                <c:pt idx="260" formatCode="0.0">
                  <c:v>0.33694998999999998</c:v>
                </c:pt>
                <c:pt idx="261" formatCode="0.0">
                  <c:v>0.34090851</c:v>
                </c:pt>
                <c:pt idx="262" formatCode="0.0">
                  <c:v>0.34452592999999998</c:v>
                </c:pt>
                <c:pt idx="263" formatCode="0.0">
                  <c:v>0.34683155999999998</c:v>
                </c:pt>
                <c:pt idx="264" formatCode="0.0">
                  <c:v>0.34992994999999999</c:v>
                </c:pt>
                <c:pt idx="265" formatCode="0.0">
                  <c:v>0.35150282999999999</c:v>
                </c:pt>
                <c:pt idx="266" formatCode="0.0">
                  <c:v>0.35345471000000001</c:v>
                </c:pt>
                <c:pt idx="267" formatCode="0.0">
                  <c:v>0.35568242999999999</c:v>
                </c:pt>
                <c:pt idx="268" formatCode="0.0">
                  <c:v>0.35830600000000001</c:v>
                </c:pt>
                <c:pt idx="269" formatCode="0.0">
                  <c:v>0.36009364999999999</c:v>
                </c:pt>
                <c:pt idx="270" formatCode="0.0">
                  <c:v>0.36170864000000003</c:v>
                </c:pt>
                <c:pt idx="271" formatCode="0.0">
                  <c:v>0.36273933000000003</c:v>
                </c:pt>
                <c:pt idx="272" formatCode="0.0">
                  <c:v>0.36542290999999999</c:v>
                </c:pt>
                <c:pt idx="273" formatCode="0.0">
                  <c:v>0.36779381</c:v>
                </c:pt>
                <c:pt idx="274" formatCode="0.0">
                  <c:v>0.36839179</c:v>
                </c:pt>
                <c:pt idx="275" formatCode="0.0">
                  <c:v>0.37130172</c:v>
                </c:pt>
                <c:pt idx="276" formatCode="0.0">
                  <c:v>0.37297039999999998</c:v>
                </c:pt>
                <c:pt idx="277" formatCode="0.0">
                  <c:v>0.37440641000000002</c:v>
                </c:pt>
                <c:pt idx="278" formatCode="0.0">
                  <c:v>0.37607404999999999</c:v>
                </c:pt>
                <c:pt idx="279" formatCode="0.0">
                  <c:v>0.37782589999999999</c:v>
                </c:pt>
                <c:pt idx="280" formatCode="0.0">
                  <c:v>0.37927981</c:v>
                </c:pt>
                <c:pt idx="281" formatCode="0.0">
                  <c:v>0.38207920000000001</c:v>
                </c:pt>
                <c:pt idx="282" formatCode="0.0">
                  <c:v>0.38512178000000002</c:v>
                </c:pt>
                <c:pt idx="283" formatCode="0.0">
                  <c:v>0.38700523999999997</c:v>
                </c:pt>
                <c:pt idx="284" formatCode="0.0">
                  <c:v>0.38920347999999999</c:v>
                </c:pt>
                <c:pt idx="285" formatCode="0.0">
                  <c:v>0.39123643000000002</c:v>
                </c:pt>
                <c:pt idx="286" formatCode="0.0">
                  <c:v>0.39240819999999998</c:v>
                </c:pt>
                <c:pt idx="287" formatCode="0.0">
                  <c:v>0.39498124000000001</c:v>
                </c:pt>
                <c:pt idx="288" formatCode="0.0">
                  <c:v>0.39665413999999999</c:v>
                </c:pt>
                <c:pt idx="289" formatCode="0.0">
                  <c:v>0.39900924999999998</c:v>
                </c:pt>
                <c:pt idx="290" formatCode="0.0">
                  <c:v>0.40223080999999999</c:v>
                </c:pt>
                <c:pt idx="291" formatCode="0.0">
                  <c:v>0.40630830000000001</c:v>
                </c:pt>
                <c:pt idx="292" formatCode="0.0">
                  <c:v>0.40891398000000001</c:v>
                </c:pt>
                <c:pt idx="293" formatCode="0.0">
                  <c:v>0.41220080999999997</c:v>
                </c:pt>
                <c:pt idx="294" formatCode="0.0">
                  <c:v>0.41538658000000001</c:v>
                </c:pt>
                <c:pt idx="295" formatCode="0.0">
                  <c:v>0.41851969999999999</c:v>
                </c:pt>
                <c:pt idx="296" formatCode="0.0">
                  <c:v>0.42238556999999999</c:v>
                </c:pt>
                <c:pt idx="297" formatCode="0.0">
                  <c:v>0.42581980000000003</c:v>
                </c:pt>
                <c:pt idx="298" formatCode="0.0">
                  <c:v>0.43131224000000001</c:v>
                </c:pt>
                <c:pt idx="299" formatCode="0.0">
                  <c:v>0.43602245000000001</c:v>
                </c:pt>
                <c:pt idx="300" formatCode="0.0">
                  <c:v>0.43830280999999999</c:v>
                </c:pt>
                <c:pt idx="301" formatCode="0.0">
                  <c:v>0.44190232000000002</c:v>
                </c:pt>
                <c:pt idx="302" formatCode="0.0">
                  <c:v>0.44661043</c:v>
                </c:pt>
                <c:pt idx="303" formatCode="0.0">
                  <c:v>0.44873602000000001</c:v>
                </c:pt>
                <c:pt idx="304" formatCode="0.0">
                  <c:v>0.45336726999999999</c:v>
                </c:pt>
                <c:pt idx="305" formatCode="0.0">
                  <c:v>0.45780376</c:v>
                </c:pt>
                <c:pt idx="306" formatCode="0.0">
                  <c:v>0.46075369999999999</c:v>
                </c:pt>
                <c:pt idx="307" formatCode="0.0">
                  <c:v>0.46558393999999997</c:v>
                </c:pt>
                <c:pt idx="308" formatCode="0.0">
                  <c:v>0.46963405000000003</c:v>
                </c:pt>
                <c:pt idx="309" formatCode="0.0">
                  <c:v>0.47347465</c:v>
                </c:pt>
                <c:pt idx="310" formatCode="0.0">
                  <c:v>0.47788587999999999</c:v>
                </c:pt>
                <c:pt idx="311" formatCode="0.0">
                  <c:v>0.48271821999999998</c:v>
                </c:pt>
                <c:pt idx="312" formatCode="0.0">
                  <c:v>0.48832542000000001</c:v>
                </c:pt>
                <c:pt idx="313" formatCode="0.0">
                  <c:v>0.49268716000000001</c:v>
                </c:pt>
                <c:pt idx="314" formatCode="0.0">
                  <c:v>0.49823750999999999</c:v>
                </c:pt>
                <c:pt idx="315" formatCode="0.0">
                  <c:v>0.50398052999999998</c:v>
                </c:pt>
                <c:pt idx="316" formatCode="0.0">
                  <c:v>0.50919714999999999</c:v>
                </c:pt>
                <c:pt idx="317" formatCode="0.0">
                  <c:v>0.51416318999999999</c:v>
                </c:pt>
                <c:pt idx="318" formatCode="0.0">
                  <c:v>0.51884076999999995</c:v>
                </c:pt>
                <c:pt idx="319" formatCode="0.0">
                  <c:v>0.52403105999999999</c:v>
                </c:pt>
                <c:pt idx="320" formatCode="0.0">
                  <c:v>0.52726735999999996</c:v>
                </c:pt>
                <c:pt idx="321" formatCode="0.0">
                  <c:v>0.53193230999999996</c:v>
                </c:pt>
                <c:pt idx="322" formatCode="0.0">
                  <c:v>0.53645091</c:v>
                </c:pt>
                <c:pt idx="323" formatCode="0.0">
                  <c:v>0.53892183000000005</c:v>
                </c:pt>
                <c:pt idx="324" formatCode="0.0">
                  <c:v>0.54070947000000003</c:v>
                </c:pt>
                <c:pt idx="325" formatCode="0.0">
                  <c:v>0.54193493000000004</c:v>
                </c:pt>
                <c:pt idx="326" formatCode="0.0">
                  <c:v>0.54280980000000001</c:v>
                </c:pt>
                <c:pt idx="327" formatCode="0.0">
                  <c:v>0.54588186000000005</c:v>
                </c:pt>
                <c:pt idx="328" formatCode="0.0">
                  <c:v>0.54948978999999998</c:v>
                </c:pt>
                <c:pt idx="329" formatCode="0.0">
                  <c:v>0.55136693000000003</c:v>
                </c:pt>
                <c:pt idx="330" formatCode="0.0">
                  <c:v>0.55570129999999995</c:v>
                </c:pt>
                <c:pt idx="331" formatCode="0.0">
                  <c:v>0.56101793</c:v>
                </c:pt>
                <c:pt idx="332" formatCode="0.0">
                  <c:v>0.56383205999999997</c:v>
                </c:pt>
                <c:pt idx="333" formatCode="0.0">
                  <c:v>0.56640299000000005</c:v>
                </c:pt>
                <c:pt idx="334" formatCode="0.0">
                  <c:v>0.56812432000000002</c:v>
                </c:pt>
                <c:pt idx="335" formatCode="0.0">
                  <c:v>0.57062155000000003</c:v>
                </c:pt>
                <c:pt idx="336" formatCode="0.0">
                  <c:v>0.57417368999999996</c:v>
                </c:pt>
                <c:pt idx="337" formatCode="0.0">
                  <c:v>0.57758264999999998</c:v>
                </c:pt>
                <c:pt idx="338" formatCode="0.0">
                  <c:v>0.57997460999999995</c:v>
                </c:pt>
                <c:pt idx="339" formatCode="0.0">
                  <c:v>0.58154117000000005</c:v>
                </c:pt>
                <c:pt idx="340" formatCode="0.0">
                  <c:v>0.58571762999999999</c:v>
                </c:pt>
                <c:pt idx="341" formatCode="0.0">
                  <c:v>0.58930978000000001</c:v>
                </c:pt>
                <c:pt idx="342" formatCode="0.0">
                  <c:v>0.59341568</c:v>
                </c:pt>
                <c:pt idx="343" formatCode="0.0">
                  <c:v>0.59568655999999998</c:v>
                </c:pt>
                <c:pt idx="344" formatCode="0.0">
                  <c:v>0.60015253000000002</c:v>
                </c:pt>
                <c:pt idx="345" formatCode="0.0">
                  <c:v>0.60575657000000005</c:v>
                </c:pt>
                <c:pt idx="346" formatCode="0.0">
                  <c:v>0.61018989999999995</c:v>
                </c:pt>
                <c:pt idx="347" formatCode="0.0">
                  <c:v>0.61917553000000003</c:v>
                </c:pt>
                <c:pt idx="348" formatCode="0.0">
                  <c:v>0.62523017000000003</c:v>
                </c:pt>
                <c:pt idx="349" formatCode="0.0">
                  <c:v>0.63107634999999995</c:v>
                </c:pt>
                <c:pt idx="350" formatCode="0.0">
                  <c:v>0.63821116</c:v>
                </c:pt>
                <c:pt idx="351" formatCode="0.0">
                  <c:v>0.64721574000000004</c:v>
                </c:pt>
                <c:pt idx="352" formatCode="0.0">
                  <c:v>0.65086473</c:v>
                </c:pt>
                <c:pt idx="353" formatCode="0.0">
                  <c:v>0.65754051999999996</c:v>
                </c:pt>
                <c:pt idx="354" formatCode="0.0">
                  <c:v>0.66390468999999996</c:v>
                </c:pt>
                <c:pt idx="355" formatCode="0.0">
                  <c:v>0.66783267999999996</c:v>
                </c:pt>
                <c:pt idx="356" formatCode="0.0">
                  <c:v>0.67309562000000001</c:v>
                </c:pt>
                <c:pt idx="357" formatCode="0.0">
                  <c:v>0.67739629999999995</c:v>
                </c:pt>
                <c:pt idx="358" formatCode="0.0">
                  <c:v>0.68322985000000003</c:v>
                </c:pt>
                <c:pt idx="359" formatCode="0.0">
                  <c:v>0.69103740000000002</c:v>
                </c:pt>
                <c:pt idx="360" formatCode="0.0">
                  <c:v>0.69353463999999998</c:v>
                </c:pt>
                <c:pt idx="361" formatCode="0.0">
                  <c:v>0.69780478999999995</c:v>
                </c:pt>
                <c:pt idx="362" formatCode="0.0">
                  <c:v>0.70440477000000001</c:v>
                </c:pt>
                <c:pt idx="363" formatCode="0.0">
                  <c:v>0.71025938</c:v>
                </c:pt>
                <c:pt idx="364" formatCode="0.0">
                  <c:v>0.71624874999999999</c:v>
                </c:pt>
                <c:pt idx="365" formatCode="0.0">
                  <c:v>0.72205492999999998</c:v>
                </c:pt>
                <c:pt idx="366" formatCode="0.0">
                  <c:v>0.72667143999999995</c:v>
                </c:pt>
                <c:pt idx="367" formatCode="0.0">
                  <c:v>0.73384941000000004</c:v>
                </c:pt>
                <c:pt idx="368" formatCode="0.0">
                  <c:v>0.74011669999999996</c:v>
                </c:pt>
                <c:pt idx="369" formatCode="0.0">
                  <c:v>0.74636716000000003</c:v>
                </c:pt>
                <c:pt idx="370" formatCode="0.0">
                  <c:v>0.75346511999999999</c:v>
                </c:pt>
                <c:pt idx="371" formatCode="0.0">
                  <c:v>0.76063468000000001</c:v>
                </c:pt>
                <c:pt idx="372" formatCode="0.0">
                  <c:v>0.76422261999999996</c:v>
                </c:pt>
                <c:pt idx="373" formatCode="0.0">
                  <c:v>0.76835063999999997</c:v>
                </c:pt>
                <c:pt idx="374" formatCode="0.0">
                  <c:v>0.77546230000000005</c:v>
                </c:pt>
                <c:pt idx="375" formatCode="0.0">
                  <c:v>0.77977772000000001</c:v>
                </c:pt>
                <c:pt idx="376" formatCode="0.0">
                  <c:v>0.78817693</c:v>
                </c:pt>
                <c:pt idx="377" formatCode="0.0">
                  <c:v>0.79676354000000005</c:v>
                </c:pt>
                <c:pt idx="378" formatCode="0.0">
                  <c:v>0.80336141999999999</c:v>
                </c:pt>
                <c:pt idx="379" formatCode="0.0">
                  <c:v>0.81181327999999997</c:v>
                </c:pt>
                <c:pt idx="380" formatCode="0.0">
                  <c:v>0.81965347</c:v>
                </c:pt>
                <c:pt idx="381" formatCode="0.0">
                  <c:v>0.82740627</c:v>
                </c:pt>
                <c:pt idx="382" formatCode="0.0">
                  <c:v>0.83669194999999996</c:v>
                </c:pt>
                <c:pt idx="383" formatCode="0.0">
                  <c:v>0.84667035000000002</c:v>
                </c:pt>
                <c:pt idx="384" formatCode="0.0">
                  <c:v>0.85661401999999998</c:v>
                </c:pt>
                <c:pt idx="385" formatCode="0.0">
                  <c:v>0.86482267999999995</c:v>
                </c:pt>
                <c:pt idx="386" formatCode="0.0">
                  <c:v>0.87352931</c:v>
                </c:pt>
                <c:pt idx="387" formatCode="0.0">
                  <c:v>0.88135158999999996</c:v>
                </c:pt>
                <c:pt idx="388" formatCode="0.0">
                  <c:v>0.88921388999999995</c:v>
                </c:pt>
                <c:pt idx="389" formatCode="0.0">
                  <c:v>0.89592653</c:v>
                </c:pt>
                <c:pt idx="390" formatCode="0.0">
                  <c:v>0.90233492000000004</c:v>
                </c:pt>
                <c:pt idx="391" formatCode="0.0">
                  <c:v>0.91214172999999998</c:v>
                </c:pt>
                <c:pt idx="392" formatCode="0.0">
                  <c:v>0.91939656000000003</c:v>
                </c:pt>
                <c:pt idx="393" formatCode="0.0">
                  <c:v>0.92809478000000001</c:v>
                </c:pt>
                <c:pt idx="394" formatCode="0.0">
                  <c:v>0.93652031000000002</c:v>
                </c:pt>
                <c:pt idx="395" formatCode="0.0">
                  <c:v>0.94419204999999995</c:v>
                </c:pt>
                <c:pt idx="396" formatCode="0.0">
                  <c:v>0.95259442000000005</c:v>
                </c:pt>
                <c:pt idx="397" formatCode="0.0">
                  <c:v>0.96224016000000001</c:v>
                </c:pt>
                <c:pt idx="398" formatCode="0.0">
                  <c:v>0.96517852000000004</c:v>
                </c:pt>
                <c:pt idx="399" formatCode="0.0">
                  <c:v>0.96916546000000003</c:v>
                </c:pt>
                <c:pt idx="400" formatCode="0.0">
                  <c:v>0.97293973</c:v>
                </c:pt>
                <c:pt idx="401" formatCode="0.0">
                  <c:v>0.97467685000000004</c:v>
                </c:pt>
                <c:pt idx="402" formatCode="0.0">
                  <c:v>0.98193377000000004</c:v>
                </c:pt>
                <c:pt idx="403" formatCode="0.0">
                  <c:v>0.98497214</c:v>
                </c:pt>
                <c:pt idx="404" formatCode="0.0">
                  <c:v>0.98915805999999995</c:v>
                </c:pt>
                <c:pt idx="405" formatCode="0.0">
                  <c:v>0.99584647999999998</c:v>
                </c:pt>
                <c:pt idx="406" formatCode="0.0">
                  <c:v>0.99967866000000005</c:v>
                </c:pt>
                <c:pt idx="407" formatCode="0.0">
                  <c:v>1.00789577</c:v>
                </c:pt>
                <c:pt idx="408" formatCode="0.0">
                  <c:v>1.0143273100000001</c:v>
                </c:pt>
                <c:pt idx="409" formatCode="0.0">
                  <c:v>1.0175930799999999</c:v>
                </c:pt>
                <c:pt idx="410" formatCode="0.0">
                  <c:v>1.02598177</c:v>
                </c:pt>
                <c:pt idx="411" formatCode="0.0">
                  <c:v>1.0365013300000001</c:v>
                </c:pt>
                <c:pt idx="412" formatCode="0.0">
                  <c:v>1.0445131299999999</c:v>
                </c:pt>
                <c:pt idx="413" formatCode="0.0">
                  <c:v>1.05478421</c:v>
                </c:pt>
                <c:pt idx="414" formatCode="0.0">
                  <c:v>1.0633971600000001</c:v>
                </c:pt>
                <c:pt idx="415" formatCode="0.0">
                  <c:v>1.0709351899999999</c:v>
                </c:pt>
                <c:pt idx="416" formatCode="0.0">
                  <c:v>1.07913017</c:v>
                </c:pt>
                <c:pt idx="417" formatCode="0.0">
                  <c:v>1.08413516</c:v>
                </c:pt>
                <c:pt idx="418" formatCode="0.0">
                  <c:v>1.08777784</c:v>
                </c:pt>
                <c:pt idx="419" formatCode="0.0">
                  <c:v>1.0935387400000001</c:v>
                </c:pt>
                <c:pt idx="420" formatCode="0.0">
                  <c:v>1.0932671199999999</c:v>
                </c:pt>
                <c:pt idx="421" formatCode="0.0">
                  <c:v>1.0951832100000001</c:v>
                </c:pt>
                <c:pt idx="422" formatCode="0.0">
                  <c:v>1.0973340700000001</c:v>
                </c:pt>
                <c:pt idx="423" formatCode="0.0">
                  <c:v>1.0995954800000001</c:v>
                </c:pt>
                <c:pt idx="424" formatCode="0.0">
                  <c:v>1.1030939200000001</c:v>
                </c:pt>
                <c:pt idx="425" formatCode="0.0">
                  <c:v>1.1042099000000001</c:v>
                </c:pt>
                <c:pt idx="426" formatCode="0.0">
                  <c:v>1.10663238</c:v>
                </c:pt>
                <c:pt idx="427" formatCode="0.0">
                  <c:v>1.1065913199999999</c:v>
                </c:pt>
                <c:pt idx="428" formatCode="0.0">
                  <c:v>1.1088906199999999</c:v>
                </c:pt>
                <c:pt idx="429" formatCode="0.0">
                  <c:v>1.1111162400000001</c:v>
                </c:pt>
                <c:pt idx="430" formatCode="0.0">
                  <c:v>1.11811419</c:v>
                </c:pt>
                <c:pt idx="431" formatCode="0.0">
                  <c:v>1.1251741900000001</c:v>
                </c:pt>
                <c:pt idx="432" formatCode="0.0">
                  <c:v>1.1297033299999999</c:v>
                </c:pt>
                <c:pt idx="433" formatCode="0.0">
                  <c:v>1.1327775</c:v>
                </c:pt>
                <c:pt idx="434" formatCode="0.0">
                  <c:v>1.1405955699999999</c:v>
                </c:pt>
                <c:pt idx="435" formatCode="0.0">
                  <c:v>1.1470039400000001</c:v>
                </c:pt>
                <c:pt idx="436" formatCode="0.0">
                  <c:v>1.15470099</c:v>
                </c:pt>
                <c:pt idx="437" formatCode="0.0">
                  <c:v>1.16742093</c:v>
                </c:pt>
                <c:pt idx="438" formatCode="0.0">
                  <c:v>1.17626338</c:v>
                </c:pt>
                <c:pt idx="439" formatCode="0.0">
                  <c:v>1.18772521</c:v>
                </c:pt>
                <c:pt idx="440" formatCode="0.0">
                  <c:v>1.1981142</c:v>
                </c:pt>
                <c:pt idx="441" formatCode="0.0">
                  <c:v>1.2081210200000001</c:v>
                </c:pt>
                <c:pt idx="442" formatCode="0.0">
                  <c:v>1.21845318</c:v>
                </c:pt>
                <c:pt idx="443" formatCode="0.0">
                  <c:v>1.2319447800000001</c:v>
                </c:pt>
                <c:pt idx="444" formatCode="0.0">
                  <c:v>1.2439529899999999</c:v>
                </c:pt>
                <c:pt idx="445" formatCode="0.0">
                  <c:v>1.25918066</c:v>
                </c:pt>
                <c:pt idx="446" formatCode="0.0">
                  <c:v>1.26981283</c:v>
                </c:pt>
                <c:pt idx="447" formatCode="0.0">
                  <c:v>1.28063459</c:v>
                </c:pt>
                <c:pt idx="448" formatCode="0.0">
                  <c:v>1.2946661900000001</c:v>
                </c:pt>
                <c:pt idx="449" formatCode="0.0">
                  <c:v>1.3061847900000001</c:v>
                </c:pt>
                <c:pt idx="450" formatCode="0.0">
                  <c:v>1.31359749</c:v>
                </c:pt>
                <c:pt idx="451" formatCode="0.0">
                  <c:v>1.32443289</c:v>
                </c:pt>
                <c:pt idx="452" formatCode="0.0">
                  <c:v>1.33031169</c:v>
                </c:pt>
                <c:pt idx="453" formatCode="0.0">
                  <c:v>1.3390783900000001</c:v>
                </c:pt>
                <c:pt idx="454" formatCode="0.0">
                  <c:v>1.34870099</c:v>
                </c:pt>
                <c:pt idx="455" formatCode="0.0">
                  <c:v>1.35485989</c:v>
                </c:pt>
                <c:pt idx="456" formatCode="0.0">
                  <c:v>1.3614799</c:v>
                </c:pt>
                <c:pt idx="457" formatCode="0.0">
                  <c:v>1.3639371</c:v>
                </c:pt>
                <c:pt idx="458" formatCode="0.0">
                  <c:v>1.3704455</c:v>
                </c:pt>
                <c:pt idx="459" formatCode="0.0">
                  <c:v>1.3798280000000001</c:v>
                </c:pt>
                <c:pt idx="460" formatCode="0.0">
                  <c:v>1.3892916</c:v>
                </c:pt>
                <c:pt idx="461" formatCode="0.0">
                  <c:v>1.3926943000000001</c:v>
                </c:pt>
                <c:pt idx="462" formatCode="0.0">
                  <c:v>1.4024000999999999</c:v>
                </c:pt>
                <c:pt idx="463" formatCode="0.0">
                  <c:v>1.4134933999999999</c:v>
                </c:pt>
                <c:pt idx="464" formatCode="0.0">
                  <c:v>1.4247647000000001</c:v>
                </c:pt>
                <c:pt idx="465" formatCode="0.0">
                  <c:v>1.4325068999999999</c:v>
                </c:pt>
                <c:pt idx="466" formatCode="0.0">
                  <c:v>1.4387658000000001</c:v>
                </c:pt>
                <c:pt idx="467" formatCode="0.0">
                  <c:v>1.4476251</c:v>
                </c:pt>
                <c:pt idx="468" formatCode="0.0">
                  <c:v>1.4557610999999999</c:v>
                </c:pt>
                <c:pt idx="469" formatCode="0.0">
                  <c:v>1.4606861</c:v>
                </c:pt>
                <c:pt idx="470" formatCode="0.0">
                  <c:v>1.4654132</c:v>
                </c:pt>
                <c:pt idx="471" formatCode="0.0">
                  <c:v>1.4682915000000001</c:v>
                </c:pt>
                <c:pt idx="472" formatCode="0.0">
                  <c:v>1.4738335</c:v>
                </c:pt>
                <c:pt idx="473" formatCode="0.0">
                  <c:v>1.4796965</c:v>
                </c:pt>
                <c:pt idx="474" formatCode="0.0">
                  <c:v>1.4855574</c:v>
                </c:pt>
                <c:pt idx="475" formatCode="0.0">
                  <c:v>1.4891064000000001</c:v>
                </c:pt>
                <c:pt idx="476" formatCode="0.0">
                  <c:v>1.5004082000000001</c:v>
                </c:pt>
                <c:pt idx="477" formatCode="0.0">
                  <c:v>1.5084736999999999</c:v>
                </c:pt>
                <c:pt idx="478" formatCode="0.0">
                  <c:v>1.511911</c:v>
                </c:pt>
                <c:pt idx="479" formatCode="0.0">
                  <c:v>1.5261733</c:v>
                </c:pt>
                <c:pt idx="480" formatCode="0.0">
                  <c:v>1.5267459999999999</c:v>
                </c:pt>
                <c:pt idx="481" formatCode="0.0">
                  <c:v>1.5337944999999999</c:v>
                </c:pt>
                <c:pt idx="482" formatCode="0.0">
                  <c:v>1.5418874</c:v>
                </c:pt>
                <c:pt idx="483" formatCode="0.0">
                  <c:v>1.5541862</c:v>
                </c:pt>
                <c:pt idx="484" formatCode="0.0">
                  <c:v>1.5606103</c:v>
                </c:pt>
                <c:pt idx="485" formatCode="0.0">
                  <c:v>1.5727964000000001</c:v>
                </c:pt>
                <c:pt idx="486" formatCode="0.0">
                  <c:v>1.5845635</c:v>
                </c:pt>
                <c:pt idx="487" formatCode="0.0">
                  <c:v>1.5953261999999999</c:v>
                </c:pt>
                <c:pt idx="488" formatCode="0.0">
                  <c:v>1.5982866</c:v>
                </c:pt>
                <c:pt idx="489" formatCode="0.0">
                  <c:v>1.6063995</c:v>
                </c:pt>
                <c:pt idx="490" formatCode="0.0">
                  <c:v>1.6147807999999999</c:v>
                </c:pt>
                <c:pt idx="491" formatCode="0.00">
                  <c:v>1.6226757000000001</c:v>
                </c:pt>
                <c:pt idx="492" formatCode="0.0">
                  <c:v>1.6325677999999999</c:v>
                </c:pt>
                <c:pt idx="493" formatCode="0.0">
                  <c:v>1.6444318</c:v>
                </c:pt>
                <c:pt idx="494" formatCode="0.0">
                  <c:v>1.6581475999999999</c:v>
                </c:pt>
                <c:pt idx="495" formatCode="0.0">
                  <c:v>1.6657592999999999</c:v>
                </c:pt>
                <c:pt idx="496" formatCode="0.0">
                  <c:v>1.6746344</c:v>
                </c:pt>
                <c:pt idx="497" formatCode="0.0">
                  <c:v>1.6845139</c:v>
                </c:pt>
                <c:pt idx="498" formatCode="0.0">
                  <c:v>1.6903085</c:v>
                </c:pt>
                <c:pt idx="499" formatCode="0.0">
                  <c:v>1.698931</c:v>
                </c:pt>
                <c:pt idx="500" formatCode="0.0">
                  <c:v>1.707384</c:v>
                </c:pt>
                <c:pt idx="501" formatCode="0.0">
                  <c:v>1.7149999</c:v>
                </c:pt>
                <c:pt idx="502" formatCode="0.0">
                  <c:v>1.7290717</c:v>
                </c:pt>
                <c:pt idx="503" formatCode="0.0">
                  <c:v>1.7436456</c:v>
                </c:pt>
                <c:pt idx="504" formatCode="0.0">
                  <c:v>1.7528870999999999</c:v>
                </c:pt>
                <c:pt idx="505" formatCode="0.0">
                  <c:v>1.7563571</c:v>
                </c:pt>
                <c:pt idx="506" formatCode="0.0">
                  <c:v>1.7646363</c:v>
                </c:pt>
                <c:pt idx="507" formatCode="0.0">
                  <c:v>1.7720058999999999</c:v>
                </c:pt>
                <c:pt idx="508" formatCode="0.0">
                  <c:v>1.7850659</c:v>
                </c:pt>
                <c:pt idx="509" formatCode="0.0">
                  <c:v>1.7955833000000001</c:v>
                </c:pt>
                <c:pt idx="510" formatCode="0.0">
                  <c:v>1.8053764000000001</c:v>
                </c:pt>
                <c:pt idx="511" formatCode="0.0">
                  <c:v>1.8188774000000001</c:v>
                </c:pt>
                <c:pt idx="512" formatCode="0.0">
                  <c:v>1.8305286999999999</c:v>
                </c:pt>
                <c:pt idx="513" formatCode="0.0">
                  <c:v>1.8371582</c:v>
                </c:pt>
                <c:pt idx="514" formatCode="0.0">
                  <c:v>1.8459995</c:v>
                </c:pt>
                <c:pt idx="515" formatCode="0.00">
                  <c:v>1.8518403999999999</c:v>
                </c:pt>
                <c:pt idx="516" formatCode="0.0">
                  <c:v>1.8632474000000001</c:v>
                </c:pt>
                <c:pt idx="517" formatCode="0.0">
                  <c:v>1.8729488999999999</c:v>
                </c:pt>
                <c:pt idx="518" formatCode="0.0">
                  <c:v>1.882701</c:v>
                </c:pt>
                <c:pt idx="519" formatCode="0.0">
                  <c:v>1.890477</c:v>
                </c:pt>
                <c:pt idx="520" formatCode="0.0">
                  <c:v>1.8969159</c:v>
                </c:pt>
                <c:pt idx="521" formatCode="0.0">
                  <c:v>1.9039653999999999</c:v>
                </c:pt>
                <c:pt idx="522" formatCode="0.0">
                  <c:v>1.9107486</c:v>
                </c:pt>
                <c:pt idx="523" formatCode="0.0">
                  <c:v>1.9174118</c:v>
                </c:pt>
                <c:pt idx="524" formatCode="0.0">
                  <c:v>1.9205638</c:v>
                </c:pt>
                <c:pt idx="525" formatCode="0.0">
                  <c:v>1.9308358999999999</c:v>
                </c:pt>
                <c:pt idx="526" formatCode="0.0">
                  <c:v>1.9387350999999999</c:v>
                </c:pt>
                <c:pt idx="527" formatCode="0.0">
                  <c:v>1.9420018999999999</c:v>
                </c:pt>
                <c:pt idx="528" formatCode="0.0">
                  <c:v>1.9400195</c:v>
                </c:pt>
                <c:pt idx="529" formatCode="0.0">
                  <c:v>1.9407649</c:v>
                </c:pt>
                <c:pt idx="530" formatCode="0.0">
                  <c:v>1.9408658999999999</c:v>
                </c:pt>
                <c:pt idx="531" formatCode="0.0">
                  <c:v>1.9433431000000001</c:v>
                </c:pt>
                <c:pt idx="532" formatCode="0.0">
                  <c:v>1.9480964999999999</c:v>
                </c:pt>
                <c:pt idx="533" formatCode="0.0">
                  <c:v>1.9470848000000001</c:v>
                </c:pt>
                <c:pt idx="534" formatCode="0.0">
                  <c:v>1.9516613</c:v>
                </c:pt>
                <c:pt idx="535" formatCode="0.0">
                  <c:v>1.9526572</c:v>
                </c:pt>
                <c:pt idx="536" formatCode="0.0">
                  <c:v>1.952353</c:v>
                </c:pt>
                <c:pt idx="537" formatCode="0.0">
                  <c:v>1.9526057000000001</c:v>
                </c:pt>
                <c:pt idx="538" formatCode="0.0">
                  <c:v>1.9520287999999999</c:v>
                </c:pt>
                <c:pt idx="539" formatCode="0.0">
                  <c:v>1.9539260000000001</c:v>
                </c:pt>
                <c:pt idx="540" formatCode="0.0">
                  <c:v>1.9592902999999999</c:v>
                </c:pt>
                <c:pt idx="541" formatCode="0.0">
                  <c:v>1.9682390999999999</c:v>
                </c:pt>
                <c:pt idx="542" formatCode="0.0">
                  <c:v>1.9673246</c:v>
                </c:pt>
                <c:pt idx="543" formatCode="0.0">
                  <c:v>1.9718758999999999</c:v>
                </c:pt>
                <c:pt idx="544" formatCode="0.0">
                  <c:v>1.9705421000000001</c:v>
                </c:pt>
                <c:pt idx="545" formatCode="0.0">
                  <c:v>1.9740138</c:v>
                </c:pt>
                <c:pt idx="546" formatCode="0.0">
                  <c:v>1.9780061</c:v>
                </c:pt>
                <c:pt idx="547" formatCode="0.0">
                  <c:v>1.9770768000000001</c:v>
                </c:pt>
                <c:pt idx="548" formatCode="0.0">
                  <c:v>1.9846026999999999</c:v>
                </c:pt>
                <c:pt idx="549" formatCode="0.0">
                  <c:v>1.9951762</c:v>
                </c:pt>
                <c:pt idx="550" formatCode="0.0">
                  <c:v>1.9997863</c:v>
                </c:pt>
                <c:pt idx="551" formatCode="0.0">
                  <c:v>2.0141019999999998</c:v>
                </c:pt>
                <c:pt idx="552" formatCode="0.0">
                  <c:v>2.020947</c:v>
                </c:pt>
                <c:pt idx="553" formatCode="0.0">
                  <c:v>2.0239549999999999</c:v>
                </c:pt>
                <c:pt idx="554" formatCode="0.0">
                  <c:v>2.0350579999999998</c:v>
                </c:pt>
                <c:pt idx="555" formatCode="0.0">
                  <c:v>2.0478450000000001</c:v>
                </c:pt>
                <c:pt idx="556" formatCode="0.0">
                  <c:v>2.0600079999999998</c:v>
                </c:pt>
                <c:pt idx="557" formatCode="0.0">
                  <c:v>2.0728800000000001</c:v>
                </c:pt>
                <c:pt idx="558" formatCode="0.0">
                  <c:v>2.0866720000000001</c:v>
                </c:pt>
                <c:pt idx="559" formatCode="0.0">
                  <c:v>2.0996260000000002</c:v>
                </c:pt>
                <c:pt idx="560" formatCode="0.0">
                  <c:v>2.1124149999999999</c:v>
                </c:pt>
                <c:pt idx="561" formatCode="0.0">
                  <c:v>2.1214970000000002</c:v>
                </c:pt>
                <c:pt idx="562" formatCode="0.0">
                  <c:v>2.1373929999999999</c:v>
                </c:pt>
                <c:pt idx="563">
                  <c:v>2.153095</c:v>
                </c:pt>
                <c:pt idx="564" formatCode="0.0">
                  <c:v>2.1612230000000001</c:v>
                </c:pt>
                <c:pt idx="565" formatCode="0.0">
                  <c:v>2.1739769999999998</c:v>
                </c:pt>
                <c:pt idx="566" formatCode="0.0">
                  <c:v>2.1958570000000002</c:v>
                </c:pt>
                <c:pt idx="567" formatCode="0.0">
                  <c:v>2.2089699999999999</c:v>
                </c:pt>
                <c:pt idx="568" formatCode="0.0">
                  <c:v>2.2216659999999999</c:v>
                </c:pt>
                <c:pt idx="569" formatCode="0.0">
                  <c:v>2.2380770000000001</c:v>
                </c:pt>
                <c:pt idx="570" formatCode="0.0">
                  <c:v>2.2477499999999999</c:v>
                </c:pt>
                <c:pt idx="571" formatCode="0.0">
                  <c:v>2.2668200000000001</c:v>
                </c:pt>
                <c:pt idx="572" formatCode="0.0">
                  <c:v>2.2833679999999998</c:v>
                </c:pt>
                <c:pt idx="573" formatCode="0.0">
                  <c:v>2.2985869999999999</c:v>
                </c:pt>
                <c:pt idx="574" formatCode="0.0">
                  <c:v>2.3136640000000002</c:v>
                </c:pt>
                <c:pt idx="575" formatCode="0.0">
                  <c:v>2.3302350000000001</c:v>
                </c:pt>
                <c:pt idx="576" formatCode="0.0">
                  <c:v>2.34423</c:v>
                </c:pt>
                <c:pt idx="577" formatCode="0.0">
                  <c:v>2.3535270000000001</c:v>
                </c:pt>
                <c:pt idx="578" formatCode="0.0">
                  <c:v>2.3624869999999998</c:v>
                </c:pt>
                <c:pt idx="579" formatCode="0.0">
                  <c:v>2.368957</c:v>
                </c:pt>
                <c:pt idx="580" formatCode="0.0">
                  <c:v>2.3845079999999998</c:v>
                </c:pt>
                <c:pt idx="581" formatCode="0.0">
                  <c:v>2.398406</c:v>
                </c:pt>
                <c:pt idx="582" formatCode="0.0">
                  <c:v>2.4084620000000001</c:v>
                </c:pt>
                <c:pt idx="583" formatCode="0.0">
                  <c:v>2.4203220000000001</c:v>
                </c:pt>
                <c:pt idx="584" formatCode="0.0">
                  <c:v>2.42849</c:v>
                </c:pt>
                <c:pt idx="585" formatCode="0.0">
                  <c:v>2.4345780000000001</c:v>
                </c:pt>
                <c:pt idx="586" formatCode="0.0">
                  <c:v>2.444248</c:v>
                </c:pt>
                <c:pt idx="587" formatCode="0.0">
                  <c:v>2.450628</c:v>
                </c:pt>
                <c:pt idx="588" formatCode="0.0">
                  <c:v>2.4603030000000001</c:v>
                </c:pt>
                <c:pt idx="589" formatCode="0.0">
                  <c:v>2.4805450000000002</c:v>
                </c:pt>
                <c:pt idx="590" formatCode="0.0">
                  <c:v>2.4913759999999998</c:v>
                </c:pt>
                <c:pt idx="591" formatCode="0.0">
                  <c:v>2.5070549999999998</c:v>
                </c:pt>
                <c:pt idx="592" formatCode="0.0">
                  <c:v>2.5235129999999999</c:v>
                </c:pt>
                <c:pt idx="593" formatCode="0.0">
                  <c:v>2.5291800000000002</c:v>
                </c:pt>
                <c:pt idx="594" formatCode="0.0">
                  <c:v>2.5438800000000001</c:v>
                </c:pt>
                <c:pt idx="595" formatCode="0.0">
                  <c:v>2.5556939999999999</c:v>
                </c:pt>
                <c:pt idx="596" formatCode="0.0">
                  <c:v>2.5628220000000002</c:v>
                </c:pt>
                <c:pt idx="597" formatCode="0.0">
                  <c:v>2.5814409999999999</c:v>
                </c:pt>
                <c:pt idx="598" formatCode="0.0">
                  <c:v>2.5932040000000001</c:v>
                </c:pt>
                <c:pt idx="599" formatCode="0.0">
                  <c:v>2.6037940000000002</c:v>
                </c:pt>
                <c:pt idx="600" formatCode="0.0">
                  <c:v>2.619164</c:v>
                </c:pt>
                <c:pt idx="601" formatCode="0.0">
                  <c:v>2.6243400000000001</c:v>
                </c:pt>
                <c:pt idx="602" formatCode="0.0">
                  <c:v>2.6373630000000001</c:v>
                </c:pt>
                <c:pt idx="603" formatCode="0.0">
                  <c:v>2.6459739999999998</c:v>
                </c:pt>
                <c:pt idx="604" formatCode="0.0">
                  <c:v>2.6532279999999999</c:v>
                </c:pt>
                <c:pt idx="605" formatCode="0.0">
                  <c:v>2.6630820000000002</c:v>
                </c:pt>
                <c:pt idx="606" formatCode="0.0">
                  <c:v>2.6764920000000001</c:v>
                </c:pt>
                <c:pt idx="607" formatCode="0.0">
                  <c:v>2.6856819999999999</c:v>
                </c:pt>
                <c:pt idx="608" formatCode="0.0">
                  <c:v>2.6992389999999999</c:v>
                </c:pt>
                <c:pt idx="609" formatCode="0.0">
                  <c:v>2.7088269999999999</c:v>
                </c:pt>
                <c:pt idx="610" formatCode="0.0">
                  <c:v>2.713158</c:v>
                </c:pt>
                <c:pt idx="611" formatCode="0.0">
                  <c:v>2.7261310000000001</c:v>
                </c:pt>
                <c:pt idx="612" formatCode="0.0">
                  <c:v>2.7335950000000002</c:v>
                </c:pt>
                <c:pt idx="613" formatCode="0.0">
                  <c:v>2.7399019999999998</c:v>
                </c:pt>
                <c:pt idx="614" formatCode="0.0">
                  <c:v>2.745082</c:v>
                </c:pt>
                <c:pt idx="615" formatCode="0.0">
                  <c:v>2.7592560000000002</c:v>
                </c:pt>
                <c:pt idx="616" formatCode="0.0">
                  <c:v>2.7700930000000001</c:v>
                </c:pt>
                <c:pt idx="617" formatCode="0.0">
                  <c:v>2.7867950000000001</c:v>
                </c:pt>
                <c:pt idx="618" formatCode="0.0">
                  <c:v>2.7967050000000002</c:v>
                </c:pt>
                <c:pt idx="619" formatCode="0.0">
                  <c:v>2.8019150000000002</c:v>
                </c:pt>
                <c:pt idx="620" formatCode="0.0">
                  <c:v>2.8103509999999998</c:v>
                </c:pt>
                <c:pt idx="621" formatCode="0.0">
                  <c:v>2.8223340000000001</c:v>
                </c:pt>
                <c:pt idx="622" formatCode="0.0">
                  <c:v>2.8350409999999999</c:v>
                </c:pt>
                <c:pt idx="623" formatCode="0.0">
                  <c:v>2.8529559999999998</c:v>
                </c:pt>
                <c:pt idx="624" formatCode="0.0">
                  <c:v>2.863229</c:v>
                </c:pt>
                <c:pt idx="625" formatCode="0.0">
                  <c:v>2.8800159999999999</c:v>
                </c:pt>
                <c:pt idx="626" formatCode="0.0">
                  <c:v>2.9032529999999999</c:v>
                </c:pt>
                <c:pt idx="627" formatCode="0.0">
                  <c:v>2.9195329999999999</c:v>
                </c:pt>
                <c:pt idx="628" formatCode="0.0">
                  <c:v>2.9366189999999999</c:v>
                </c:pt>
                <c:pt idx="629" formatCode="0.0">
                  <c:v>2.9534699999999998</c:v>
                </c:pt>
                <c:pt idx="630" formatCode="0.0">
                  <c:v>2.9740899999999999</c:v>
                </c:pt>
                <c:pt idx="631" formatCode="0.0">
                  <c:v>2.9987170000000001</c:v>
                </c:pt>
                <c:pt idx="632" formatCode="0.0">
                  <c:v>3.021379</c:v>
                </c:pt>
                <c:pt idx="633" formatCode="0.0">
                  <c:v>3.0351849999999998</c:v>
                </c:pt>
                <c:pt idx="634" formatCode="0.0">
                  <c:v>3.0583</c:v>
                </c:pt>
                <c:pt idx="635" formatCode="0.0">
                  <c:v>3.0869900000000001</c:v>
                </c:pt>
                <c:pt idx="636" formatCode="0.0">
                  <c:v>3.105286</c:v>
                </c:pt>
                <c:pt idx="637" formatCode="0.0">
                  <c:v>3.1352159999999998</c:v>
                </c:pt>
                <c:pt idx="638" formatCode="0.0">
                  <c:v>3.161181</c:v>
                </c:pt>
                <c:pt idx="639" formatCode="0.0">
                  <c:v>3.1748150000000002</c:v>
                </c:pt>
                <c:pt idx="640" formatCode="0.0">
                  <c:v>3.1964079999999999</c:v>
                </c:pt>
                <c:pt idx="641" formatCode="0.0">
                  <c:v>3.2167780000000001</c:v>
                </c:pt>
                <c:pt idx="642" formatCode="0.0">
                  <c:v>3.225873</c:v>
                </c:pt>
                <c:pt idx="643" formatCode="0.0">
                  <c:v>3.2447279999999998</c:v>
                </c:pt>
                <c:pt idx="644" formatCode="0.0">
                  <c:v>3.2599779999999998</c:v>
                </c:pt>
                <c:pt idx="645" formatCode="0.0">
                  <c:v>3.272837</c:v>
                </c:pt>
                <c:pt idx="646" formatCode="0.0">
                  <c:v>3.2852380000000001</c:v>
                </c:pt>
                <c:pt idx="647" formatCode="0.0">
                  <c:v>3.2875369999999999</c:v>
                </c:pt>
                <c:pt idx="648" formatCode="0.0">
                  <c:v>3.3018610000000002</c:v>
                </c:pt>
                <c:pt idx="649" formatCode="0.0">
                  <c:v>3.2990529999999998</c:v>
                </c:pt>
                <c:pt idx="650" formatCode="0.0">
                  <c:v>3.2999869999999998</c:v>
                </c:pt>
                <c:pt idx="651" formatCode="0.0">
                  <c:v>3.310495</c:v>
                </c:pt>
                <c:pt idx="652" formatCode="0.0">
                  <c:v>3.3228019999999998</c:v>
                </c:pt>
                <c:pt idx="653" formatCode="0.0">
                  <c:v>3.3293949999999999</c:v>
                </c:pt>
                <c:pt idx="654" formatCode="0.0">
                  <c:v>3.3373469999999998</c:v>
                </c:pt>
                <c:pt idx="655" formatCode="0.0">
                  <c:v>3.348166</c:v>
                </c:pt>
                <c:pt idx="656" formatCode="0.0">
                  <c:v>3.340935</c:v>
                </c:pt>
                <c:pt idx="657" formatCode="0.0">
                  <c:v>3.3616320000000002</c:v>
                </c:pt>
                <c:pt idx="658" formatCode="0.0">
                  <c:v>3.372662</c:v>
                </c:pt>
                <c:pt idx="659" formatCode="0.0">
                  <c:v>3.3789060000000002</c:v>
                </c:pt>
                <c:pt idx="660" formatCode="0.0">
                  <c:v>3.3837579999999998</c:v>
                </c:pt>
                <c:pt idx="661" formatCode="0.0">
                  <c:v>3.3890720000000001</c:v>
                </c:pt>
                <c:pt idx="662" formatCode="0.0">
                  <c:v>3.3938839999999999</c:v>
                </c:pt>
                <c:pt idx="663" formatCode="0.0">
                  <c:v>3.4037060000000001</c:v>
                </c:pt>
                <c:pt idx="664" formatCode="0.0">
                  <c:v>3.4080949999999999</c:v>
                </c:pt>
                <c:pt idx="665" formatCode="0.0">
                  <c:v>3.409068</c:v>
                </c:pt>
                <c:pt idx="666" formatCode="0.0">
                  <c:v>3.4254030000000002</c:v>
                </c:pt>
                <c:pt idx="667" formatCode="0.0">
                  <c:v>3.4378959999999998</c:v>
                </c:pt>
                <c:pt idx="668" formatCode="0.0">
                  <c:v>3.4491610000000001</c:v>
                </c:pt>
                <c:pt idx="669" formatCode="0.0">
                  <c:v>3.4451049999999999</c:v>
                </c:pt>
                <c:pt idx="670" formatCode="0.0">
                  <c:v>3.4482729999999999</c:v>
                </c:pt>
                <c:pt idx="671" formatCode="0.0">
                  <c:v>3.4590770000000002</c:v>
                </c:pt>
                <c:pt idx="672" formatCode="0.0">
                  <c:v>3.4718070000000001</c:v>
                </c:pt>
                <c:pt idx="673" formatCode="0.0">
                  <c:v>3.4777719999999999</c:v>
                </c:pt>
                <c:pt idx="674" formatCode="0.0">
                  <c:v>3.4862039999999999</c:v>
                </c:pt>
                <c:pt idx="675" formatCode="0.0">
                  <c:v>3.495708</c:v>
                </c:pt>
                <c:pt idx="676" formatCode="0.0">
                  <c:v>3.507695</c:v>
                </c:pt>
                <c:pt idx="677" formatCode="0.0">
                  <c:v>3.5198390000000002</c:v>
                </c:pt>
                <c:pt idx="678" formatCode="0.0">
                  <c:v>3.5343290000000001</c:v>
                </c:pt>
                <c:pt idx="679" formatCode="0.0">
                  <c:v>3.5441289999999999</c:v>
                </c:pt>
                <c:pt idx="680" formatCode="0.0">
                  <c:v>3.5648300000000002</c:v>
                </c:pt>
                <c:pt idx="681" formatCode="0.0">
                  <c:v>3.5813259999999998</c:v>
                </c:pt>
                <c:pt idx="682" formatCode="0.0">
                  <c:v>3.5918860000000001</c:v>
                </c:pt>
                <c:pt idx="683" formatCode="0.0">
                  <c:v>3.612457</c:v>
                </c:pt>
                <c:pt idx="684" formatCode="0.0">
                  <c:v>3.6255890000000002</c:v>
                </c:pt>
                <c:pt idx="685" formatCode="0.0">
                  <c:v>3.6489820000000002</c:v>
                </c:pt>
                <c:pt idx="686" formatCode="0.0">
                  <c:v>3.674366</c:v>
                </c:pt>
                <c:pt idx="687" formatCode="0.0">
                  <c:v>3.695306</c:v>
                </c:pt>
                <c:pt idx="688" formatCode="0.0">
                  <c:v>3.711325</c:v>
                </c:pt>
                <c:pt idx="689" formatCode="0.0">
                  <c:v>3.7313710000000002</c:v>
                </c:pt>
                <c:pt idx="690" formatCode="0.0">
                  <c:v>3.7494480000000001</c:v>
                </c:pt>
                <c:pt idx="691" formatCode="0.0">
                  <c:v>3.7587090000000001</c:v>
                </c:pt>
                <c:pt idx="692" formatCode="0.0">
                  <c:v>3.778343</c:v>
                </c:pt>
                <c:pt idx="693" formatCode="0.0">
                  <c:v>3.7940330000000002</c:v>
                </c:pt>
                <c:pt idx="694" formatCode="0.0">
                  <c:v>3.8170269999999999</c:v>
                </c:pt>
                <c:pt idx="695" formatCode="0.0">
                  <c:v>3.8466049999999998</c:v>
                </c:pt>
                <c:pt idx="696" formatCode="0.0">
                  <c:v>3.858406</c:v>
                </c:pt>
                <c:pt idx="697" formatCode="0.0">
                  <c:v>3.8710239999999998</c:v>
                </c:pt>
                <c:pt idx="698" formatCode="0.0">
                  <c:v>3.8910879999999999</c:v>
                </c:pt>
                <c:pt idx="699" formatCode="0.0">
                  <c:v>3.9115289999999998</c:v>
                </c:pt>
                <c:pt idx="700" formatCode="0.0">
                  <c:v>3.9284690000000002</c:v>
                </c:pt>
                <c:pt idx="701" formatCode="0.0">
                  <c:v>3.9583699999999999</c:v>
                </c:pt>
                <c:pt idx="702" formatCode="0.0">
                  <c:v>3.9821970000000002</c:v>
                </c:pt>
                <c:pt idx="703" formatCode="0.0">
                  <c:v>4.0115809999999996</c:v>
                </c:pt>
                <c:pt idx="704" formatCode="0.0">
                  <c:v>4.0313460000000001</c:v>
                </c:pt>
                <c:pt idx="705" formatCode="0.0">
                  <c:v>4.0477540000000003</c:v>
                </c:pt>
                <c:pt idx="706" formatCode="0.0">
                  <c:v>4.0672930000000003</c:v>
                </c:pt>
                <c:pt idx="707" formatCode="0.0">
                  <c:v>4.0857460000000003</c:v>
                </c:pt>
                <c:pt idx="708" formatCode="0.0">
                  <c:v>4.1110309999999997</c:v>
                </c:pt>
                <c:pt idx="709" formatCode="0.0">
                  <c:v>4.13002</c:v>
                </c:pt>
                <c:pt idx="710" formatCode="0.0">
                  <c:v>4.1528720000000003</c:v>
                </c:pt>
                <c:pt idx="711" formatCode="0.0">
                  <c:v>4.1689069999999999</c:v>
                </c:pt>
                <c:pt idx="712" formatCode="0.0">
                  <c:v>4.1971189999999998</c:v>
                </c:pt>
                <c:pt idx="713" formatCode="0.0">
                  <c:v>4.2127889999999999</c:v>
                </c:pt>
                <c:pt idx="714" formatCode="0.0">
                  <c:v>4.2231649999999998</c:v>
                </c:pt>
                <c:pt idx="715" formatCode="0.0">
                  <c:v>4.2432590000000001</c:v>
                </c:pt>
                <c:pt idx="716" formatCode="0.0">
                  <c:v>4.2561840000000002</c:v>
                </c:pt>
                <c:pt idx="717" formatCode="0.0">
                  <c:v>4.2688459999999999</c:v>
                </c:pt>
                <c:pt idx="718" formatCode="0.0">
                  <c:v>4.2819760000000002</c:v>
                </c:pt>
                <c:pt idx="719" formatCode="0.0">
                  <c:v>4.294359</c:v>
                </c:pt>
                <c:pt idx="720" formatCode="0.0">
                  <c:v>4.3046899999999999</c:v>
                </c:pt>
                <c:pt idx="721" formatCode="0.0">
                  <c:v>4.3138009999999998</c:v>
                </c:pt>
                <c:pt idx="722" formatCode="0.0">
                  <c:v>4.3259499999999997</c:v>
                </c:pt>
                <c:pt idx="723" formatCode="0.0">
                  <c:v>4.3328179999999996</c:v>
                </c:pt>
                <c:pt idx="724" formatCode="0.0">
                  <c:v>4.3507699999999998</c:v>
                </c:pt>
                <c:pt idx="725" formatCode="0.0">
                  <c:v>4.3607940000000003</c:v>
                </c:pt>
                <c:pt idx="726" formatCode="0.0">
                  <c:v>4.3709449999999999</c:v>
                </c:pt>
                <c:pt idx="727" formatCode="0.0">
                  <c:v>4.3831660000000001</c:v>
                </c:pt>
                <c:pt idx="728" formatCode="0.0">
                  <c:v>4.3908880000000003</c:v>
                </c:pt>
                <c:pt idx="729" formatCode="0.0">
                  <c:v>4.4107729999999998</c:v>
                </c:pt>
                <c:pt idx="730" formatCode="0.0">
                  <c:v>4.4316469999999999</c:v>
                </c:pt>
                <c:pt idx="731" formatCode="0.0">
                  <c:v>4.4397330000000004</c:v>
                </c:pt>
                <c:pt idx="732" formatCode="0.0">
                  <c:v>4.4534950000000002</c:v>
                </c:pt>
                <c:pt idx="733" formatCode="0.0">
                  <c:v>4.4742259999999998</c:v>
                </c:pt>
                <c:pt idx="734" formatCode="0.0">
                  <c:v>4.4729910000000004</c:v>
                </c:pt>
                <c:pt idx="735" formatCode="0.0">
                  <c:v>4.4833759999999998</c:v>
                </c:pt>
                <c:pt idx="736" formatCode="0.0">
                  <c:v>4.4898199999999999</c:v>
                </c:pt>
                <c:pt idx="737" formatCode="0.0">
                  <c:v>4.4916879999999999</c:v>
                </c:pt>
                <c:pt idx="738" formatCode="0.0">
                  <c:v>4.5030599999999996</c:v>
                </c:pt>
                <c:pt idx="739" formatCode="0.0">
                  <c:v>4.4979060000000004</c:v>
                </c:pt>
                <c:pt idx="740" formatCode="0.0">
                  <c:v>4.4945120000000003</c:v>
                </c:pt>
                <c:pt idx="741" formatCode="0.0">
                  <c:v>4.4756780000000003</c:v>
                </c:pt>
                <c:pt idx="742" formatCode="0.0">
                  <c:v>4.4334210000000001</c:v>
                </c:pt>
                <c:pt idx="743" formatCode="0.0">
                  <c:v>4.3915800000000003</c:v>
                </c:pt>
                <c:pt idx="744" formatCode="0.0">
                  <c:v>4.3591290000000003</c:v>
                </c:pt>
                <c:pt idx="745" formatCode="0.0">
                  <c:v>4.314648</c:v>
                </c:pt>
                <c:pt idx="746" formatCode="0.0">
                  <c:v>4.2702669999999996</c:v>
                </c:pt>
                <c:pt idx="747" formatCode="0.0">
                  <c:v>4.2312010000000004</c:v>
                </c:pt>
                <c:pt idx="748" formatCode="0.0">
                  <c:v>4.1809729999999998</c:v>
                </c:pt>
                <c:pt idx="749" formatCode="0.0">
                  <c:v>4.146871</c:v>
                </c:pt>
                <c:pt idx="750" formatCode="0.0">
                  <c:v>4.1112159999999998</c:v>
                </c:pt>
                <c:pt idx="751" formatCode="0.0">
                  <c:v>4.0817459999999999</c:v>
                </c:pt>
                <c:pt idx="752" formatCode="0.0">
                  <c:v>4.0558500000000004</c:v>
                </c:pt>
                <c:pt idx="753" formatCode="0.0">
                  <c:v>4.044613</c:v>
                </c:pt>
                <c:pt idx="754" formatCode="0.0">
                  <c:v>4.0484309999999999</c:v>
                </c:pt>
                <c:pt idx="755" formatCode="0.0">
                  <c:v>4.064476</c:v>
                </c:pt>
                <c:pt idx="756" formatCode="0.0">
                  <c:v>4.0688449999999996</c:v>
                </c:pt>
                <c:pt idx="757" formatCode="0.0">
                  <c:v>4.0803580000000004</c:v>
                </c:pt>
                <c:pt idx="758" formatCode="0.0">
                  <c:v>4.1125109999999996</c:v>
                </c:pt>
                <c:pt idx="759" formatCode="0.0">
                  <c:v>4.1389899999999997</c:v>
                </c:pt>
                <c:pt idx="760" formatCode="0.0">
                  <c:v>4.1568670000000001</c:v>
                </c:pt>
                <c:pt idx="761" formatCode="0.0">
                  <c:v>4.1710659999999997</c:v>
                </c:pt>
                <c:pt idx="762" formatCode="0.0">
                  <c:v>4.1849340000000002</c:v>
                </c:pt>
                <c:pt idx="763" formatCode="0.0">
                  <c:v>4.1941689999999996</c:v>
                </c:pt>
                <c:pt idx="764" formatCode="0.0">
                  <c:v>4.215522</c:v>
                </c:pt>
                <c:pt idx="765" formatCode="0.0">
                  <c:v>4.2321210000000002</c:v>
                </c:pt>
                <c:pt idx="766" formatCode="0.0">
                  <c:v>4.2585860000000002</c:v>
                </c:pt>
                <c:pt idx="767" formatCode="0.0">
                  <c:v>4.2849680000000001</c:v>
                </c:pt>
                <c:pt idx="768" formatCode="0.0">
                  <c:v>4.3059979999999998</c:v>
                </c:pt>
                <c:pt idx="769" formatCode="0.0">
                  <c:v>4.3323869999999998</c:v>
                </c:pt>
                <c:pt idx="770" formatCode="0.0">
                  <c:v>4.3587959999999999</c:v>
                </c:pt>
                <c:pt idx="771" formatCode="0.0">
                  <c:v>4.3832380000000004</c:v>
                </c:pt>
                <c:pt idx="772" formatCode="0.0">
                  <c:v>4.4096320000000002</c:v>
                </c:pt>
                <c:pt idx="773" formatCode="0.0">
                  <c:v>4.4397279999999997</c:v>
                </c:pt>
                <c:pt idx="774" formatCode="0.0">
                  <c:v>4.4624709999999999</c:v>
                </c:pt>
                <c:pt idx="775" formatCode="0.0">
                  <c:v>4.494453</c:v>
                </c:pt>
                <c:pt idx="776" formatCode="0.0">
                  <c:v>4.523479</c:v>
                </c:pt>
                <c:pt idx="777" formatCode="0.0">
                  <c:v>4.547752</c:v>
                </c:pt>
                <c:pt idx="778" formatCode="0.0">
                  <c:v>4.5731440000000001</c:v>
                </c:pt>
                <c:pt idx="779" formatCode="0.0">
                  <c:v>4.5983020000000003</c:v>
                </c:pt>
                <c:pt idx="780" formatCode="0.0">
                  <c:v>4.6178990000000004</c:v>
                </c:pt>
                <c:pt idx="781" formatCode="0.0">
                  <c:v>4.6529860000000003</c:v>
                </c:pt>
                <c:pt idx="782" formatCode="0.0">
                  <c:v>4.6800470000000001</c:v>
                </c:pt>
                <c:pt idx="783" formatCode="0.0">
                  <c:v>4.692221</c:v>
                </c:pt>
                <c:pt idx="784" formatCode="0.0">
                  <c:v>4.7188299999999996</c:v>
                </c:pt>
                <c:pt idx="785" formatCode="0.0">
                  <c:v>4.7311050000000003</c:v>
                </c:pt>
                <c:pt idx="786" formatCode="0.0">
                  <c:v>4.7424489999999997</c:v>
                </c:pt>
                <c:pt idx="787" formatCode="0.0">
                  <c:v>4.7657619999999996</c:v>
                </c:pt>
                <c:pt idx="788" formatCode="0.0">
                  <c:v>4.7763460000000002</c:v>
                </c:pt>
                <c:pt idx="789" formatCode="0.0">
                  <c:v>4.7962639999999999</c:v>
                </c:pt>
                <c:pt idx="790" formatCode="0.0">
                  <c:v>4.816109</c:v>
                </c:pt>
                <c:pt idx="791" formatCode="0.0">
                  <c:v>4.82639</c:v>
                </c:pt>
                <c:pt idx="792" formatCode="0.0">
                  <c:v>4.8467929999999999</c:v>
                </c:pt>
                <c:pt idx="793" formatCode="0.0">
                  <c:v>4.8483790000000004</c:v>
                </c:pt>
                <c:pt idx="794" formatCode="0.0">
                  <c:v>4.8559489999999998</c:v>
                </c:pt>
                <c:pt idx="795" formatCode="0.0">
                  <c:v>4.8715440000000001</c:v>
                </c:pt>
                <c:pt idx="796" formatCode="0.0">
                  <c:v>4.8901240000000001</c:v>
                </c:pt>
                <c:pt idx="797" formatCode="0.0">
                  <c:v>4.9038630000000003</c:v>
                </c:pt>
                <c:pt idx="798" formatCode="0.0">
                  <c:v>4.9302469999999996</c:v>
                </c:pt>
                <c:pt idx="799" formatCode="0.0">
                  <c:v>4.94733</c:v>
                </c:pt>
                <c:pt idx="800" formatCode="0.0">
                  <c:v>4.9579339999999998</c:v>
                </c:pt>
                <c:pt idx="801" formatCode="0.0">
                  <c:v>4.974234</c:v>
                </c:pt>
                <c:pt idx="802" formatCode="0.0">
                  <c:v>4.986955</c:v>
                </c:pt>
                <c:pt idx="803" formatCode="0.0">
                  <c:v>5.0017630000000004</c:v>
                </c:pt>
                <c:pt idx="804" formatCode="0.0">
                  <c:v>5.0092299999999996</c:v>
                </c:pt>
                <c:pt idx="805" formatCode="0.0">
                  <c:v>5.0152619999999999</c:v>
                </c:pt>
                <c:pt idx="806" formatCode="0.0">
                  <c:v>5.0261940000000003</c:v>
                </c:pt>
                <c:pt idx="807" formatCode="0.0">
                  <c:v>5.0490459999999997</c:v>
                </c:pt>
                <c:pt idx="808" formatCode="0.0">
                  <c:v>5.0710889999999997</c:v>
                </c:pt>
                <c:pt idx="809" formatCode="0.0">
                  <c:v>5.0896569999999999</c:v>
                </c:pt>
                <c:pt idx="810" formatCode="0.0">
                  <c:v>5.1105280000000004</c:v>
                </c:pt>
                <c:pt idx="811" formatCode="0.0">
                  <c:v>5.1268890000000003</c:v>
                </c:pt>
                <c:pt idx="812" formatCode="0.0">
                  <c:v>5.1520999999999999</c:v>
                </c:pt>
                <c:pt idx="813" formatCode="0.0">
                  <c:v>5.1748570000000003</c:v>
                </c:pt>
                <c:pt idx="814" formatCode="0.0">
                  <c:v>5.1902359999999996</c:v>
                </c:pt>
                <c:pt idx="815" formatCode="0.0">
                  <c:v>5.2156560000000001</c:v>
                </c:pt>
                <c:pt idx="816" formatCode="0.0">
                  <c:v>5.2306290000000004</c:v>
                </c:pt>
                <c:pt idx="817" formatCode="0.0">
                  <c:v>5.2386730000000004</c:v>
                </c:pt>
                <c:pt idx="818" formatCode="0.0">
                  <c:v>5.2519920000000004</c:v>
                </c:pt>
                <c:pt idx="819" formatCode="0.0">
                  <c:v>5.2602330000000004</c:v>
                </c:pt>
                <c:pt idx="820" formatCode="0.0">
                  <c:v>5.2657870000000004</c:v>
                </c:pt>
                <c:pt idx="821" formatCode="0.0">
                  <c:v>5.2822990000000001</c:v>
                </c:pt>
                <c:pt idx="822" formatCode="0.0">
                  <c:v>5.2985509999999998</c:v>
                </c:pt>
                <c:pt idx="823" formatCode="0.0">
                  <c:v>5.3050899999999999</c:v>
                </c:pt>
                <c:pt idx="824" formatCode="0.0">
                  <c:v>5.3164480000000003</c:v>
                </c:pt>
                <c:pt idx="825" formatCode="0.0">
                  <c:v>5.3245839999999998</c:v>
                </c:pt>
                <c:pt idx="826" formatCode="0.0">
                  <c:v>5.332192</c:v>
                </c:pt>
                <c:pt idx="827" formatCode="0.0">
                  <c:v>5.3494869999999999</c:v>
                </c:pt>
                <c:pt idx="828" formatCode="0.0">
                  <c:v>5.353478</c:v>
                </c:pt>
                <c:pt idx="829" formatCode="0.0">
                  <c:v>5.380598</c:v>
                </c:pt>
                <c:pt idx="830" formatCode="0.0">
                  <c:v>5.3958180000000002</c:v>
                </c:pt>
                <c:pt idx="831" formatCode="0.0">
                  <c:v>5.407616</c:v>
                </c:pt>
                <c:pt idx="832" formatCode="0.0">
                  <c:v>5.4132559999999996</c:v>
                </c:pt>
                <c:pt idx="833" formatCode="0.0">
                  <c:v>5.4285199999999998</c:v>
                </c:pt>
                <c:pt idx="834" formatCode="0.0">
                  <c:v>5.4311819999999997</c:v>
                </c:pt>
                <c:pt idx="835" formatCode="0.0">
                  <c:v>5.445309</c:v>
                </c:pt>
                <c:pt idx="836" formatCode="0.0">
                  <c:v>5.4613969999999998</c:v>
                </c:pt>
                <c:pt idx="837" formatCode="0.0">
                  <c:v>5.4681220000000001</c:v>
                </c:pt>
                <c:pt idx="838" formatCode="0.0">
                  <c:v>5.4893049999999999</c:v>
                </c:pt>
                <c:pt idx="839" formatCode="0.0">
                  <c:v>5.510186</c:v>
                </c:pt>
                <c:pt idx="840" formatCode="0.0">
                  <c:v>5.5302340000000001</c:v>
                </c:pt>
                <c:pt idx="841" formatCode="0.0">
                  <c:v>5.5335710000000002</c:v>
                </c:pt>
                <c:pt idx="842" formatCode="0.0">
                  <c:v>5.5560479999999997</c:v>
                </c:pt>
                <c:pt idx="843" formatCode="0.0">
                  <c:v>5.5712599999999997</c:v>
                </c:pt>
                <c:pt idx="844" formatCode="0.0">
                  <c:v>5.5966839999999998</c:v>
                </c:pt>
                <c:pt idx="845" formatCode="0.0">
                  <c:v>5.6146289999999999</c:v>
                </c:pt>
                <c:pt idx="846" formatCode="0.0">
                  <c:v>5.6289540000000002</c:v>
                </c:pt>
                <c:pt idx="847" formatCode="0.0">
                  <c:v>5.6484860000000001</c:v>
                </c:pt>
                <c:pt idx="848" formatCode="0.0">
                  <c:v>5.6703400000000004</c:v>
                </c:pt>
                <c:pt idx="849" formatCode="0.0">
                  <c:v>5.6941420000000003</c:v>
                </c:pt>
                <c:pt idx="850" formatCode="0.0">
                  <c:v>5.7254620000000003</c:v>
                </c:pt>
                <c:pt idx="851" formatCode="0.0">
                  <c:v>5.7448100000000002</c:v>
                </c:pt>
                <c:pt idx="852" formatCode="0.0">
                  <c:v>5.7674450000000004</c:v>
                </c:pt>
                <c:pt idx="853" formatCode="0.0">
                  <c:v>5.7849430000000002</c:v>
                </c:pt>
                <c:pt idx="854" formatCode="0.0">
                  <c:v>5.8106010000000001</c:v>
                </c:pt>
                <c:pt idx="855" formatCode="0.0">
                  <c:v>5.8254700000000001</c:v>
                </c:pt>
                <c:pt idx="856" formatCode="0.0">
                  <c:v>5.8588820000000004</c:v>
                </c:pt>
                <c:pt idx="857" formatCode="0.0">
                  <c:v>5.8841710000000003</c:v>
                </c:pt>
                <c:pt idx="858" formatCode="0.0">
                  <c:v>5.9141649999999997</c:v>
                </c:pt>
                <c:pt idx="859" formatCode="0.0">
                  <c:v>5.9445629999999996</c:v>
                </c:pt>
                <c:pt idx="860" formatCode="0.0">
                  <c:v>5.9524340000000002</c:v>
                </c:pt>
                <c:pt idx="861" formatCode="0.0">
                  <c:v>5.9805080000000004</c:v>
                </c:pt>
                <c:pt idx="862" formatCode="0.0">
                  <c:v>6.0021880000000003</c:v>
                </c:pt>
                <c:pt idx="863" formatCode="0.0">
                  <c:v>6.0016230000000004</c:v>
                </c:pt>
                <c:pt idx="864" formatCode="0.0">
                  <c:v>6.0150110000000003</c:v>
                </c:pt>
                <c:pt idx="865" formatCode="0.0">
                  <c:v>6.0227009999999996</c:v>
                </c:pt>
                <c:pt idx="866" formatCode="0.0">
                  <c:v>6.0290699999999999</c:v>
                </c:pt>
                <c:pt idx="867" formatCode="0.0">
                  <c:v>6.0569670000000002</c:v>
                </c:pt>
                <c:pt idx="868" formatCode="0.0">
                  <c:v>6.0748360000000003</c:v>
                </c:pt>
                <c:pt idx="869" formatCode="0.0">
                  <c:v>6.0848170000000001</c:v>
                </c:pt>
                <c:pt idx="870" formatCode="0.0">
                  <c:v>6.1104060000000002</c:v>
                </c:pt>
                <c:pt idx="871" formatCode="0.0">
                  <c:v>6.1336909999999998</c:v>
                </c:pt>
                <c:pt idx="872" formatCode="0.0">
                  <c:v>6.1511699999999996</c:v>
                </c:pt>
                <c:pt idx="873" formatCode="0.0">
                  <c:v>6.1715150000000003</c:v>
                </c:pt>
                <c:pt idx="874" formatCode="0.0">
                  <c:v>6.1859109999999999</c:v>
                </c:pt>
                <c:pt idx="875" formatCode="0.0">
                  <c:v>6.2180020000000003</c:v>
                </c:pt>
                <c:pt idx="876" formatCode="0.0">
                  <c:v>6.2417749999999996</c:v>
                </c:pt>
                <c:pt idx="877" formatCode="0.0">
                  <c:v>6.2779350000000003</c:v>
                </c:pt>
                <c:pt idx="878" formatCode="0.0">
                  <c:v>6.243754</c:v>
                </c:pt>
                <c:pt idx="879" formatCode="0.0">
                  <c:v>6.1446860000000001</c:v>
                </c:pt>
                <c:pt idx="880" formatCode="0.0">
                  <c:v>6.1057769999999998</c:v>
                </c:pt>
                <c:pt idx="881" formatCode="0.0">
                  <c:v>6.1245260000000004</c:v>
                </c:pt>
                <c:pt idx="882" formatCode="0.0">
                  <c:v>6.143364</c:v>
                </c:pt>
                <c:pt idx="883" formatCode="0.0">
                  <c:v>6.1440070000000002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6A2-4EA3-9657-49BA13899E17}"/>
            </c:ext>
          </c:extLst>
        </c:ser>
        <c:ser>
          <c:idx val="5"/>
          <c:order val="7"/>
          <c:tx>
            <c:strRef>
              <c:f>'RS22'!$U$2</c:f>
              <c:strCache>
                <c:ptCount val="1"/>
                <c:pt idx="0">
                  <c:v> $6.1 </c:v>
                </c:pt>
              </c:strCache>
            </c:strRef>
          </c:tx>
          <c:marker>
            <c:symbol val="none"/>
          </c:marker>
          <c:dLbls>
            <c:dLbl>
              <c:idx val="877"/>
              <c:layout>
                <c:manualLayout>
                  <c:x val="-1.039292604736326E-16"/>
                  <c:y val="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A2-4EA3-9657-49BA13899E17}"/>
                </c:ext>
              </c:extLst>
            </c:dLbl>
            <c:dLbl>
              <c:idx val="883"/>
              <c:layout>
                <c:manualLayout>
                  <c:x val="4.3087971274685813E-3"/>
                  <c:y val="-6.6528075240633883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4F-49C8-95B8-17859AC546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'RS22'!$U$3:$U$1034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6.1440070000000002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6A2-4EA3-9657-49BA13899E17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ysClr val="window" lastClr="FFFFFF">
                <a:lumMod val="7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2"/>
        <c:minorTimeUnit val="months"/>
      </c:dateAx>
      <c:valAx>
        <c:axId val="1106967296"/>
        <c:scaling>
          <c:orientation val="minMax"/>
          <c:max val="12"/>
          <c:min val="-24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6"/>
      </c:valAx>
      <c:valAx>
        <c:axId val="307581152"/>
        <c:scaling>
          <c:orientation val="minMax"/>
          <c:max val="15"/>
          <c:min val="3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2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486874334029865E-2"/>
          <c:y val="5.3104739266082307E-2"/>
          <c:w val="0.90516332982086412"/>
          <c:h val="0.87872004656833436"/>
        </c:manualLayout>
      </c:layout>
      <c:lineChart>
        <c:grouping val="standard"/>
        <c:varyColors val="0"/>
        <c:ser>
          <c:idx val="4"/>
          <c:order val="0"/>
          <c:tx>
            <c:v>0</c:v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elete val="1"/>
          </c:dLbls>
          <c:cat>
            <c:numRef>
              <c:f>'Redbook Indexes'!$A$6:$A$1669</c:f>
              <c:numCache>
                <c:formatCode>m/d/yyyy</c:formatCode>
                <c:ptCount val="1664"/>
                <c:pt idx="0">
                  <c:v>36932</c:v>
                </c:pt>
                <c:pt idx="1">
                  <c:v>36939</c:v>
                </c:pt>
                <c:pt idx="2">
                  <c:v>36946</c:v>
                </c:pt>
                <c:pt idx="3">
                  <c:v>36953</c:v>
                </c:pt>
                <c:pt idx="4">
                  <c:v>36960</c:v>
                </c:pt>
                <c:pt idx="5">
                  <c:v>36967</c:v>
                </c:pt>
                <c:pt idx="6">
                  <c:v>36974</c:v>
                </c:pt>
                <c:pt idx="7">
                  <c:v>36981</c:v>
                </c:pt>
                <c:pt idx="8">
                  <c:v>36988</c:v>
                </c:pt>
                <c:pt idx="9">
                  <c:v>36995</c:v>
                </c:pt>
                <c:pt idx="10">
                  <c:v>37002</c:v>
                </c:pt>
                <c:pt idx="11">
                  <c:v>37009</c:v>
                </c:pt>
                <c:pt idx="12">
                  <c:v>37016</c:v>
                </c:pt>
                <c:pt idx="13">
                  <c:v>37023</c:v>
                </c:pt>
                <c:pt idx="14">
                  <c:v>37030</c:v>
                </c:pt>
                <c:pt idx="15">
                  <c:v>37037</c:v>
                </c:pt>
                <c:pt idx="16">
                  <c:v>37044</c:v>
                </c:pt>
                <c:pt idx="17">
                  <c:v>37051</c:v>
                </c:pt>
                <c:pt idx="18">
                  <c:v>37058</c:v>
                </c:pt>
                <c:pt idx="19">
                  <c:v>37065</c:v>
                </c:pt>
                <c:pt idx="20">
                  <c:v>37072</c:v>
                </c:pt>
                <c:pt idx="21">
                  <c:v>37079</c:v>
                </c:pt>
                <c:pt idx="22">
                  <c:v>37086</c:v>
                </c:pt>
                <c:pt idx="23">
                  <c:v>37093</c:v>
                </c:pt>
                <c:pt idx="24">
                  <c:v>37100</c:v>
                </c:pt>
                <c:pt idx="25">
                  <c:v>37107</c:v>
                </c:pt>
                <c:pt idx="26">
                  <c:v>37114</c:v>
                </c:pt>
                <c:pt idx="27">
                  <c:v>37121</c:v>
                </c:pt>
                <c:pt idx="28">
                  <c:v>37128</c:v>
                </c:pt>
                <c:pt idx="29">
                  <c:v>37135</c:v>
                </c:pt>
                <c:pt idx="30">
                  <c:v>37142</c:v>
                </c:pt>
                <c:pt idx="31">
                  <c:v>37149</c:v>
                </c:pt>
                <c:pt idx="32">
                  <c:v>37156</c:v>
                </c:pt>
                <c:pt idx="33">
                  <c:v>37163</c:v>
                </c:pt>
                <c:pt idx="34">
                  <c:v>37170</c:v>
                </c:pt>
                <c:pt idx="35">
                  <c:v>37177</c:v>
                </c:pt>
                <c:pt idx="36">
                  <c:v>37184</c:v>
                </c:pt>
                <c:pt idx="37">
                  <c:v>37191</c:v>
                </c:pt>
                <c:pt idx="38">
                  <c:v>37198</c:v>
                </c:pt>
                <c:pt idx="39">
                  <c:v>37205</c:v>
                </c:pt>
                <c:pt idx="40">
                  <c:v>37212</c:v>
                </c:pt>
                <c:pt idx="41">
                  <c:v>37219</c:v>
                </c:pt>
                <c:pt idx="42">
                  <c:v>37226</c:v>
                </c:pt>
                <c:pt idx="43">
                  <c:v>37233</c:v>
                </c:pt>
                <c:pt idx="44">
                  <c:v>37240</c:v>
                </c:pt>
                <c:pt idx="45">
                  <c:v>37247</c:v>
                </c:pt>
                <c:pt idx="46">
                  <c:v>37254</c:v>
                </c:pt>
                <c:pt idx="47">
                  <c:v>37261</c:v>
                </c:pt>
                <c:pt idx="48">
                  <c:v>37268</c:v>
                </c:pt>
                <c:pt idx="49">
                  <c:v>37275</c:v>
                </c:pt>
                <c:pt idx="50">
                  <c:v>37282</c:v>
                </c:pt>
                <c:pt idx="51">
                  <c:v>37289</c:v>
                </c:pt>
                <c:pt idx="52">
                  <c:v>37296</c:v>
                </c:pt>
                <c:pt idx="53">
                  <c:v>37303</c:v>
                </c:pt>
                <c:pt idx="54">
                  <c:v>37310</c:v>
                </c:pt>
                <c:pt idx="55">
                  <c:v>37317</c:v>
                </c:pt>
                <c:pt idx="56">
                  <c:v>37324</c:v>
                </c:pt>
                <c:pt idx="57">
                  <c:v>37331</c:v>
                </c:pt>
                <c:pt idx="58">
                  <c:v>37338</c:v>
                </c:pt>
                <c:pt idx="59">
                  <c:v>37345</c:v>
                </c:pt>
                <c:pt idx="60">
                  <c:v>37352</c:v>
                </c:pt>
                <c:pt idx="61">
                  <c:v>37359</c:v>
                </c:pt>
                <c:pt idx="62">
                  <c:v>37366</c:v>
                </c:pt>
                <c:pt idx="63">
                  <c:v>37373</c:v>
                </c:pt>
                <c:pt idx="64">
                  <c:v>37380</c:v>
                </c:pt>
                <c:pt idx="65">
                  <c:v>37387</c:v>
                </c:pt>
                <c:pt idx="66">
                  <c:v>37394</c:v>
                </c:pt>
                <c:pt idx="67">
                  <c:v>37401</c:v>
                </c:pt>
                <c:pt idx="68">
                  <c:v>37408</c:v>
                </c:pt>
                <c:pt idx="69">
                  <c:v>37415</c:v>
                </c:pt>
                <c:pt idx="70">
                  <c:v>37422</c:v>
                </c:pt>
                <c:pt idx="71">
                  <c:v>37429</c:v>
                </c:pt>
                <c:pt idx="72">
                  <c:v>37436</c:v>
                </c:pt>
                <c:pt idx="73">
                  <c:v>37443</c:v>
                </c:pt>
                <c:pt idx="74">
                  <c:v>37450</c:v>
                </c:pt>
                <c:pt idx="75">
                  <c:v>37457</c:v>
                </c:pt>
                <c:pt idx="76">
                  <c:v>37464</c:v>
                </c:pt>
                <c:pt idx="77">
                  <c:v>37471</c:v>
                </c:pt>
                <c:pt idx="78">
                  <c:v>37478</c:v>
                </c:pt>
                <c:pt idx="79">
                  <c:v>37485</c:v>
                </c:pt>
                <c:pt idx="80">
                  <c:v>37492</c:v>
                </c:pt>
                <c:pt idx="81">
                  <c:v>37499</c:v>
                </c:pt>
                <c:pt idx="82">
                  <c:v>37506</c:v>
                </c:pt>
                <c:pt idx="83">
                  <c:v>37513</c:v>
                </c:pt>
                <c:pt idx="84">
                  <c:v>37520</c:v>
                </c:pt>
                <c:pt idx="85">
                  <c:v>37527</c:v>
                </c:pt>
                <c:pt idx="86">
                  <c:v>37534</c:v>
                </c:pt>
                <c:pt idx="87">
                  <c:v>37541</c:v>
                </c:pt>
                <c:pt idx="88">
                  <c:v>37548</c:v>
                </c:pt>
                <c:pt idx="89">
                  <c:v>37555</c:v>
                </c:pt>
                <c:pt idx="90">
                  <c:v>37562</c:v>
                </c:pt>
                <c:pt idx="91">
                  <c:v>37569</c:v>
                </c:pt>
                <c:pt idx="92">
                  <c:v>37576</c:v>
                </c:pt>
                <c:pt idx="93">
                  <c:v>37583</c:v>
                </c:pt>
                <c:pt idx="94">
                  <c:v>37590</c:v>
                </c:pt>
                <c:pt idx="95">
                  <c:v>37597</c:v>
                </c:pt>
                <c:pt idx="96">
                  <c:v>37604</c:v>
                </c:pt>
                <c:pt idx="97">
                  <c:v>37611</c:v>
                </c:pt>
                <c:pt idx="98">
                  <c:v>37618</c:v>
                </c:pt>
                <c:pt idx="99">
                  <c:v>37625</c:v>
                </c:pt>
                <c:pt idx="100">
                  <c:v>37632</c:v>
                </c:pt>
                <c:pt idx="101">
                  <c:v>37639</c:v>
                </c:pt>
                <c:pt idx="102">
                  <c:v>37646</c:v>
                </c:pt>
                <c:pt idx="103">
                  <c:v>37653</c:v>
                </c:pt>
                <c:pt idx="104">
                  <c:v>37660</c:v>
                </c:pt>
                <c:pt idx="105">
                  <c:v>37667</c:v>
                </c:pt>
                <c:pt idx="106">
                  <c:v>37674</c:v>
                </c:pt>
                <c:pt idx="107">
                  <c:v>37681</c:v>
                </c:pt>
                <c:pt idx="108">
                  <c:v>37688</c:v>
                </c:pt>
                <c:pt idx="109">
                  <c:v>37695</c:v>
                </c:pt>
                <c:pt idx="110">
                  <c:v>37702</c:v>
                </c:pt>
                <c:pt idx="111">
                  <c:v>37709</c:v>
                </c:pt>
                <c:pt idx="112">
                  <c:v>37716</c:v>
                </c:pt>
                <c:pt idx="113">
                  <c:v>37723</c:v>
                </c:pt>
                <c:pt idx="114">
                  <c:v>37730</c:v>
                </c:pt>
                <c:pt idx="115">
                  <c:v>37737</c:v>
                </c:pt>
                <c:pt idx="116">
                  <c:v>37744</c:v>
                </c:pt>
                <c:pt idx="117">
                  <c:v>37751</c:v>
                </c:pt>
                <c:pt idx="118">
                  <c:v>37758</c:v>
                </c:pt>
                <c:pt idx="119">
                  <c:v>37765</c:v>
                </c:pt>
                <c:pt idx="120">
                  <c:v>37772</c:v>
                </c:pt>
                <c:pt idx="121">
                  <c:v>37779</c:v>
                </c:pt>
                <c:pt idx="122">
                  <c:v>37786</c:v>
                </c:pt>
                <c:pt idx="123">
                  <c:v>37793</c:v>
                </c:pt>
                <c:pt idx="124">
                  <c:v>37800</c:v>
                </c:pt>
                <c:pt idx="125">
                  <c:v>37807</c:v>
                </c:pt>
                <c:pt idx="126">
                  <c:v>37814</c:v>
                </c:pt>
                <c:pt idx="127">
                  <c:v>37821</c:v>
                </c:pt>
                <c:pt idx="128">
                  <c:v>37828</c:v>
                </c:pt>
                <c:pt idx="129">
                  <c:v>37835</c:v>
                </c:pt>
                <c:pt idx="130">
                  <c:v>37842</c:v>
                </c:pt>
                <c:pt idx="131">
                  <c:v>37849</c:v>
                </c:pt>
                <c:pt idx="132">
                  <c:v>37856</c:v>
                </c:pt>
                <c:pt idx="133">
                  <c:v>37863</c:v>
                </c:pt>
                <c:pt idx="134">
                  <c:v>37870</c:v>
                </c:pt>
                <c:pt idx="135">
                  <c:v>37877</c:v>
                </c:pt>
                <c:pt idx="136">
                  <c:v>37884</c:v>
                </c:pt>
                <c:pt idx="137">
                  <c:v>37891</c:v>
                </c:pt>
                <c:pt idx="138">
                  <c:v>37898</c:v>
                </c:pt>
                <c:pt idx="139">
                  <c:v>37905</c:v>
                </c:pt>
                <c:pt idx="140">
                  <c:v>37912</c:v>
                </c:pt>
                <c:pt idx="141">
                  <c:v>37919</c:v>
                </c:pt>
                <c:pt idx="142">
                  <c:v>37926</c:v>
                </c:pt>
                <c:pt idx="143">
                  <c:v>37933</c:v>
                </c:pt>
                <c:pt idx="144">
                  <c:v>37940</c:v>
                </c:pt>
                <c:pt idx="145">
                  <c:v>37947</c:v>
                </c:pt>
                <c:pt idx="146">
                  <c:v>37954</c:v>
                </c:pt>
                <c:pt idx="147">
                  <c:v>37961</c:v>
                </c:pt>
                <c:pt idx="148">
                  <c:v>37968</c:v>
                </c:pt>
                <c:pt idx="149">
                  <c:v>37975</c:v>
                </c:pt>
                <c:pt idx="150">
                  <c:v>37982</c:v>
                </c:pt>
                <c:pt idx="151">
                  <c:v>37989</c:v>
                </c:pt>
                <c:pt idx="152">
                  <c:v>37996</c:v>
                </c:pt>
                <c:pt idx="153">
                  <c:v>38003</c:v>
                </c:pt>
                <c:pt idx="154">
                  <c:v>38010</c:v>
                </c:pt>
                <c:pt idx="155">
                  <c:v>38017</c:v>
                </c:pt>
                <c:pt idx="156">
                  <c:v>38024</c:v>
                </c:pt>
                <c:pt idx="157">
                  <c:v>38031</c:v>
                </c:pt>
                <c:pt idx="158">
                  <c:v>38038</c:v>
                </c:pt>
                <c:pt idx="159">
                  <c:v>38045</c:v>
                </c:pt>
                <c:pt idx="160">
                  <c:v>38052</c:v>
                </c:pt>
                <c:pt idx="161">
                  <c:v>38059</c:v>
                </c:pt>
                <c:pt idx="162">
                  <c:v>38066</c:v>
                </c:pt>
                <c:pt idx="163">
                  <c:v>38073</c:v>
                </c:pt>
                <c:pt idx="164">
                  <c:v>38080</c:v>
                </c:pt>
                <c:pt idx="165">
                  <c:v>38087</c:v>
                </c:pt>
                <c:pt idx="166">
                  <c:v>38094</c:v>
                </c:pt>
                <c:pt idx="167">
                  <c:v>38101</c:v>
                </c:pt>
                <c:pt idx="168">
                  <c:v>38108</c:v>
                </c:pt>
                <c:pt idx="169">
                  <c:v>38115</c:v>
                </c:pt>
                <c:pt idx="170">
                  <c:v>38122</c:v>
                </c:pt>
                <c:pt idx="171">
                  <c:v>38129</c:v>
                </c:pt>
                <c:pt idx="172">
                  <c:v>38136</c:v>
                </c:pt>
                <c:pt idx="173">
                  <c:v>38143</c:v>
                </c:pt>
                <c:pt idx="174">
                  <c:v>38150</c:v>
                </c:pt>
                <c:pt idx="175">
                  <c:v>38157</c:v>
                </c:pt>
                <c:pt idx="176">
                  <c:v>38164</c:v>
                </c:pt>
                <c:pt idx="177">
                  <c:v>38171</c:v>
                </c:pt>
                <c:pt idx="178">
                  <c:v>38178</c:v>
                </c:pt>
                <c:pt idx="179">
                  <c:v>38185</c:v>
                </c:pt>
                <c:pt idx="180">
                  <c:v>38192</c:v>
                </c:pt>
                <c:pt idx="181">
                  <c:v>38199</c:v>
                </c:pt>
                <c:pt idx="182">
                  <c:v>38206</c:v>
                </c:pt>
                <c:pt idx="183">
                  <c:v>38213</c:v>
                </c:pt>
                <c:pt idx="184">
                  <c:v>38220</c:v>
                </c:pt>
                <c:pt idx="185">
                  <c:v>38227</c:v>
                </c:pt>
                <c:pt idx="186">
                  <c:v>38234</c:v>
                </c:pt>
                <c:pt idx="187">
                  <c:v>38241</c:v>
                </c:pt>
                <c:pt idx="188">
                  <c:v>38248</c:v>
                </c:pt>
                <c:pt idx="189">
                  <c:v>38255</c:v>
                </c:pt>
                <c:pt idx="190">
                  <c:v>38262</c:v>
                </c:pt>
                <c:pt idx="191">
                  <c:v>38269</c:v>
                </c:pt>
                <c:pt idx="192">
                  <c:v>38276</c:v>
                </c:pt>
                <c:pt idx="193">
                  <c:v>38283</c:v>
                </c:pt>
                <c:pt idx="194">
                  <c:v>38290</c:v>
                </c:pt>
                <c:pt idx="195">
                  <c:v>38297</c:v>
                </c:pt>
                <c:pt idx="196">
                  <c:v>38304</c:v>
                </c:pt>
                <c:pt idx="197">
                  <c:v>38311</c:v>
                </c:pt>
                <c:pt idx="198">
                  <c:v>38318</c:v>
                </c:pt>
                <c:pt idx="199">
                  <c:v>38325</c:v>
                </c:pt>
                <c:pt idx="200">
                  <c:v>38332</c:v>
                </c:pt>
                <c:pt idx="201">
                  <c:v>38339</c:v>
                </c:pt>
                <c:pt idx="202">
                  <c:v>38346</c:v>
                </c:pt>
                <c:pt idx="203">
                  <c:v>38353</c:v>
                </c:pt>
                <c:pt idx="204">
                  <c:v>38360</c:v>
                </c:pt>
                <c:pt idx="205">
                  <c:v>38367</c:v>
                </c:pt>
                <c:pt idx="206">
                  <c:v>38374</c:v>
                </c:pt>
                <c:pt idx="207">
                  <c:v>38381</c:v>
                </c:pt>
                <c:pt idx="208">
                  <c:v>38388</c:v>
                </c:pt>
                <c:pt idx="209">
                  <c:v>38395</c:v>
                </c:pt>
                <c:pt idx="210">
                  <c:v>38402</c:v>
                </c:pt>
                <c:pt idx="211">
                  <c:v>38409</c:v>
                </c:pt>
                <c:pt idx="212">
                  <c:v>38416</c:v>
                </c:pt>
                <c:pt idx="213">
                  <c:v>38423</c:v>
                </c:pt>
                <c:pt idx="214">
                  <c:v>38430</c:v>
                </c:pt>
                <c:pt idx="215">
                  <c:v>38437</c:v>
                </c:pt>
                <c:pt idx="216">
                  <c:v>38444</c:v>
                </c:pt>
                <c:pt idx="217">
                  <c:v>38451</c:v>
                </c:pt>
                <c:pt idx="218">
                  <c:v>38458</c:v>
                </c:pt>
                <c:pt idx="219">
                  <c:v>38465</c:v>
                </c:pt>
                <c:pt idx="220">
                  <c:v>38472</c:v>
                </c:pt>
                <c:pt idx="221">
                  <c:v>38479</c:v>
                </c:pt>
                <c:pt idx="222">
                  <c:v>38486</c:v>
                </c:pt>
                <c:pt idx="223">
                  <c:v>38493</c:v>
                </c:pt>
                <c:pt idx="224">
                  <c:v>38500</c:v>
                </c:pt>
                <c:pt idx="225">
                  <c:v>38507</c:v>
                </c:pt>
                <c:pt idx="226">
                  <c:v>38514</c:v>
                </c:pt>
                <c:pt idx="227">
                  <c:v>38521</c:v>
                </c:pt>
                <c:pt idx="228">
                  <c:v>38528</c:v>
                </c:pt>
                <c:pt idx="229">
                  <c:v>38535</c:v>
                </c:pt>
                <c:pt idx="230">
                  <c:v>38542</c:v>
                </c:pt>
                <c:pt idx="231">
                  <c:v>38549</c:v>
                </c:pt>
                <c:pt idx="232">
                  <c:v>38556</c:v>
                </c:pt>
                <c:pt idx="233">
                  <c:v>38563</c:v>
                </c:pt>
                <c:pt idx="234">
                  <c:v>38570</c:v>
                </c:pt>
                <c:pt idx="235">
                  <c:v>38577</c:v>
                </c:pt>
                <c:pt idx="236">
                  <c:v>38584</c:v>
                </c:pt>
                <c:pt idx="237">
                  <c:v>38591</c:v>
                </c:pt>
                <c:pt idx="238">
                  <c:v>38598</c:v>
                </c:pt>
                <c:pt idx="239">
                  <c:v>38605</c:v>
                </c:pt>
                <c:pt idx="240">
                  <c:v>38612</c:v>
                </c:pt>
                <c:pt idx="241">
                  <c:v>38619</c:v>
                </c:pt>
                <c:pt idx="242">
                  <c:v>38626</c:v>
                </c:pt>
                <c:pt idx="243">
                  <c:v>38633</c:v>
                </c:pt>
                <c:pt idx="244">
                  <c:v>38640</c:v>
                </c:pt>
                <c:pt idx="245">
                  <c:v>38647</c:v>
                </c:pt>
                <c:pt idx="246">
                  <c:v>38654</c:v>
                </c:pt>
                <c:pt idx="247">
                  <c:v>38661</c:v>
                </c:pt>
                <c:pt idx="248">
                  <c:v>38668</c:v>
                </c:pt>
                <c:pt idx="249">
                  <c:v>38675</c:v>
                </c:pt>
                <c:pt idx="250">
                  <c:v>38682</c:v>
                </c:pt>
                <c:pt idx="251">
                  <c:v>38689</c:v>
                </c:pt>
                <c:pt idx="252">
                  <c:v>38696</c:v>
                </c:pt>
                <c:pt idx="253">
                  <c:v>38703</c:v>
                </c:pt>
                <c:pt idx="254">
                  <c:v>38710</c:v>
                </c:pt>
                <c:pt idx="255">
                  <c:v>38717</c:v>
                </c:pt>
                <c:pt idx="256">
                  <c:v>38724</c:v>
                </c:pt>
                <c:pt idx="257">
                  <c:v>38731</c:v>
                </c:pt>
                <c:pt idx="258">
                  <c:v>38738</c:v>
                </c:pt>
                <c:pt idx="259">
                  <c:v>38745</c:v>
                </c:pt>
                <c:pt idx="260">
                  <c:v>38752</c:v>
                </c:pt>
                <c:pt idx="261">
                  <c:v>38759</c:v>
                </c:pt>
                <c:pt idx="262">
                  <c:v>38766</c:v>
                </c:pt>
                <c:pt idx="263">
                  <c:v>38773</c:v>
                </c:pt>
                <c:pt idx="264">
                  <c:v>38780</c:v>
                </c:pt>
                <c:pt idx="265">
                  <c:v>38787</c:v>
                </c:pt>
                <c:pt idx="266">
                  <c:v>38794</c:v>
                </c:pt>
                <c:pt idx="267">
                  <c:v>38801</c:v>
                </c:pt>
                <c:pt idx="268">
                  <c:v>38808</c:v>
                </c:pt>
                <c:pt idx="269">
                  <c:v>38815</c:v>
                </c:pt>
                <c:pt idx="270">
                  <c:v>38822</c:v>
                </c:pt>
                <c:pt idx="271">
                  <c:v>38829</c:v>
                </c:pt>
                <c:pt idx="272">
                  <c:v>38836</c:v>
                </c:pt>
                <c:pt idx="273">
                  <c:v>38843</c:v>
                </c:pt>
                <c:pt idx="274">
                  <c:v>38850</c:v>
                </c:pt>
                <c:pt idx="275">
                  <c:v>38857</c:v>
                </c:pt>
                <c:pt idx="276">
                  <c:v>38864</c:v>
                </c:pt>
                <c:pt idx="277">
                  <c:v>38871</c:v>
                </c:pt>
                <c:pt idx="278">
                  <c:v>38878</c:v>
                </c:pt>
                <c:pt idx="279">
                  <c:v>38885</c:v>
                </c:pt>
                <c:pt idx="280">
                  <c:v>38892</c:v>
                </c:pt>
                <c:pt idx="281">
                  <c:v>38899</c:v>
                </c:pt>
                <c:pt idx="282">
                  <c:v>38906</c:v>
                </c:pt>
                <c:pt idx="283">
                  <c:v>38913</c:v>
                </c:pt>
                <c:pt idx="284">
                  <c:v>38920</c:v>
                </c:pt>
                <c:pt idx="285">
                  <c:v>38927</c:v>
                </c:pt>
                <c:pt idx="286">
                  <c:v>38934</c:v>
                </c:pt>
                <c:pt idx="287">
                  <c:v>38941</c:v>
                </c:pt>
                <c:pt idx="288">
                  <c:v>38948</c:v>
                </c:pt>
                <c:pt idx="289">
                  <c:v>38955</c:v>
                </c:pt>
                <c:pt idx="290">
                  <c:v>38962</c:v>
                </c:pt>
                <c:pt idx="291">
                  <c:v>38969</c:v>
                </c:pt>
                <c:pt idx="292">
                  <c:v>38976</c:v>
                </c:pt>
                <c:pt idx="293">
                  <c:v>38983</c:v>
                </c:pt>
                <c:pt idx="294">
                  <c:v>38990</c:v>
                </c:pt>
                <c:pt idx="295">
                  <c:v>38997</c:v>
                </c:pt>
                <c:pt idx="296">
                  <c:v>39004</c:v>
                </c:pt>
                <c:pt idx="297">
                  <c:v>39011</c:v>
                </c:pt>
                <c:pt idx="298">
                  <c:v>39018</c:v>
                </c:pt>
                <c:pt idx="299">
                  <c:v>39025</c:v>
                </c:pt>
                <c:pt idx="300">
                  <c:v>39032</c:v>
                </c:pt>
                <c:pt idx="301">
                  <c:v>39039</c:v>
                </c:pt>
                <c:pt idx="302">
                  <c:v>39046</c:v>
                </c:pt>
                <c:pt idx="303">
                  <c:v>39053</c:v>
                </c:pt>
                <c:pt idx="304">
                  <c:v>39060</c:v>
                </c:pt>
                <c:pt idx="305">
                  <c:v>39067</c:v>
                </c:pt>
                <c:pt idx="306">
                  <c:v>39074</c:v>
                </c:pt>
                <c:pt idx="307">
                  <c:v>39081</c:v>
                </c:pt>
                <c:pt idx="308">
                  <c:v>39088</c:v>
                </c:pt>
                <c:pt idx="309">
                  <c:v>39095</c:v>
                </c:pt>
                <c:pt idx="310">
                  <c:v>39102</c:v>
                </c:pt>
                <c:pt idx="311">
                  <c:v>39109</c:v>
                </c:pt>
                <c:pt idx="312">
                  <c:v>39116</c:v>
                </c:pt>
                <c:pt idx="313">
                  <c:v>39123</c:v>
                </c:pt>
                <c:pt idx="314">
                  <c:v>39130</c:v>
                </c:pt>
                <c:pt idx="315">
                  <c:v>39137</c:v>
                </c:pt>
                <c:pt idx="316">
                  <c:v>39144</c:v>
                </c:pt>
                <c:pt idx="317">
                  <c:v>39151</c:v>
                </c:pt>
                <c:pt idx="318">
                  <c:v>39158</c:v>
                </c:pt>
                <c:pt idx="319">
                  <c:v>39165</c:v>
                </c:pt>
                <c:pt idx="320">
                  <c:v>39172</c:v>
                </c:pt>
                <c:pt idx="321">
                  <c:v>39179</c:v>
                </c:pt>
                <c:pt idx="322">
                  <c:v>39186</c:v>
                </c:pt>
                <c:pt idx="323">
                  <c:v>39193</c:v>
                </c:pt>
                <c:pt idx="324">
                  <c:v>39200</c:v>
                </c:pt>
                <c:pt idx="325">
                  <c:v>39207</c:v>
                </c:pt>
                <c:pt idx="326">
                  <c:v>39214</c:v>
                </c:pt>
                <c:pt idx="327">
                  <c:v>39221</c:v>
                </c:pt>
                <c:pt idx="328">
                  <c:v>39228</c:v>
                </c:pt>
                <c:pt idx="329">
                  <c:v>39235</c:v>
                </c:pt>
                <c:pt idx="330">
                  <c:v>39242</c:v>
                </c:pt>
                <c:pt idx="331">
                  <c:v>39249</c:v>
                </c:pt>
                <c:pt idx="332">
                  <c:v>39256</c:v>
                </c:pt>
                <c:pt idx="333">
                  <c:v>39263</c:v>
                </c:pt>
                <c:pt idx="334">
                  <c:v>39270</c:v>
                </c:pt>
                <c:pt idx="335">
                  <c:v>39277</c:v>
                </c:pt>
                <c:pt idx="336">
                  <c:v>39284</c:v>
                </c:pt>
                <c:pt idx="337">
                  <c:v>39291</c:v>
                </c:pt>
                <c:pt idx="338">
                  <c:v>39298</c:v>
                </c:pt>
                <c:pt idx="339">
                  <c:v>39305</c:v>
                </c:pt>
                <c:pt idx="340">
                  <c:v>39312</c:v>
                </c:pt>
                <c:pt idx="341">
                  <c:v>39319</c:v>
                </c:pt>
                <c:pt idx="342">
                  <c:v>39326</c:v>
                </c:pt>
                <c:pt idx="343">
                  <c:v>39333</c:v>
                </c:pt>
                <c:pt idx="344">
                  <c:v>39340</c:v>
                </c:pt>
                <c:pt idx="345">
                  <c:v>39347</c:v>
                </c:pt>
                <c:pt idx="346">
                  <c:v>39354</c:v>
                </c:pt>
                <c:pt idx="347">
                  <c:v>39361</c:v>
                </c:pt>
                <c:pt idx="348">
                  <c:v>39368</c:v>
                </c:pt>
                <c:pt idx="349">
                  <c:v>39375</c:v>
                </c:pt>
                <c:pt idx="350">
                  <c:v>39382</c:v>
                </c:pt>
                <c:pt idx="351">
                  <c:v>39389</c:v>
                </c:pt>
                <c:pt idx="352">
                  <c:v>39396</c:v>
                </c:pt>
                <c:pt idx="353">
                  <c:v>39403</c:v>
                </c:pt>
                <c:pt idx="354">
                  <c:v>39410</c:v>
                </c:pt>
                <c:pt idx="355">
                  <c:v>39417</c:v>
                </c:pt>
                <c:pt idx="356">
                  <c:v>39424</c:v>
                </c:pt>
                <c:pt idx="357">
                  <c:v>39431</c:v>
                </c:pt>
                <c:pt idx="358">
                  <c:v>39438</c:v>
                </c:pt>
                <c:pt idx="359">
                  <c:v>39445</c:v>
                </c:pt>
                <c:pt idx="360">
                  <c:v>39452</c:v>
                </c:pt>
                <c:pt idx="361">
                  <c:v>39459</c:v>
                </c:pt>
                <c:pt idx="362">
                  <c:v>39466</c:v>
                </c:pt>
                <c:pt idx="363">
                  <c:v>39473</c:v>
                </c:pt>
                <c:pt idx="364">
                  <c:v>39480</c:v>
                </c:pt>
                <c:pt idx="365">
                  <c:v>39487</c:v>
                </c:pt>
                <c:pt idx="366">
                  <c:v>39494</c:v>
                </c:pt>
                <c:pt idx="367">
                  <c:v>39501</c:v>
                </c:pt>
                <c:pt idx="368">
                  <c:v>39508</c:v>
                </c:pt>
                <c:pt idx="369">
                  <c:v>39515</c:v>
                </c:pt>
                <c:pt idx="370">
                  <c:v>39522</c:v>
                </c:pt>
                <c:pt idx="371">
                  <c:v>39529</c:v>
                </c:pt>
                <c:pt idx="372">
                  <c:v>39536</c:v>
                </c:pt>
                <c:pt idx="373">
                  <c:v>39543</c:v>
                </c:pt>
                <c:pt idx="374">
                  <c:v>39550</c:v>
                </c:pt>
                <c:pt idx="375">
                  <c:v>39557</c:v>
                </c:pt>
                <c:pt idx="376">
                  <c:v>39564</c:v>
                </c:pt>
                <c:pt idx="377">
                  <c:v>39571</c:v>
                </c:pt>
                <c:pt idx="378">
                  <c:v>39578</c:v>
                </c:pt>
                <c:pt idx="379">
                  <c:v>39585</c:v>
                </c:pt>
                <c:pt idx="380">
                  <c:v>39592</c:v>
                </c:pt>
                <c:pt idx="381">
                  <c:v>39599</c:v>
                </c:pt>
                <c:pt idx="382">
                  <c:v>39606</c:v>
                </c:pt>
                <c:pt idx="383">
                  <c:v>39613</c:v>
                </c:pt>
                <c:pt idx="384">
                  <c:v>39620</c:v>
                </c:pt>
                <c:pt idx="385">
                  <c:v>39627</c:v>
                </c:pt>
                <c:pt idx="386">
                  <c:v>39634</c:v>
                </c:pt>
                <c:pt idx="387">
                  <c:v>39641</c:v>
                </c:pt>
                <c:pt idx="388">
                  <c:v>39648</c:v>
                </c:pt>
                <c:pt idx="389">
                  <c:v>39655</c:v>
                </c:pt>
                <c:pt idx="390">
                  <c:v>39662</c:v>
                </c:pt>
                <c:pt idx="391">
                  <c:v>39669</c:v>
                </c:pt>
                <c:pt idx="392">
                  <c:v>39676</c:v>
                </c:pt>
                <c:pt idx="393">
                  <c:v>39683</c:v>
                </c:pt>
                <c:pt idx="394">
                  <c:v>39690</c:v>
                </c:pt>
                <c:pt idx="395">
                  <c:v>39697</c:v>
                </c:pt>
                <c:pt idx="396">
                  <c:v>39704</c:v>
                </c:pt>
                <c:pt idx="397">
                  <c:v>39711</c:v>
                </c:pt>
                <c:pt idx="398">
                  <c:v>39718</c:v>
                </c:pt>
                <c:pt idx="399">
                  <c:v>39725</c:v>
                </c:pt>
                <c:pt idx="400">
                  <c:v>39732</c:v>
                </c:pt>
                <c:pt idx="401">
                  <c:v>39739</c:v>
                </c:pt>
                <c:pt idx="402">
                  <c:v>39746</c:v>
                </c:pt>
                <c:pt idx="403">
                  <c:v>39753</c:v>
                </c:pt>
                <c:pt idx="404">
                  <c:v>39760</c:v>
                </c:pt>
                <c:pt idx="405">
                  <c:v>39767</c:v>
                </c:pt>
                <c:pt idx="406">
                  <c:v>39774</c:v>
                </c:pt>
                <c:pt idx="407">
                  <c:v>39781</c:v>
                </c:pt>
                <c:pt idx="408">
                  <c:v>39788</c:v>
                </c:pt>
                <c:pt idx="409">
                  <c:v>39795</c:v>
                </c:pt>
                <c:pt idx="410">
                  <c:v>39802</c:v>
                </c:pt>
                <c:pt idx="411">
                  <c:v>39809</c:v>
                </c:pt>
                <c:pt idx="412">
                  <c:v>39816</c:v>
                </c:pt>
                <c:pt idx="413">
                  <c:v>39823</c:v>
                </c:pt>
                <c:pt idx="414">
                  <c:v>39830</c:v>
                </c:pt>
                <c:pt idx="415">
                  <c:v>39837</c:v>
                </c:pt>
                <c:pt idx="416">
                  <c:v>39844</c:v>
                </c:pt>
                <c:pt idx="417">
                  <c:v>39851</c:v>
                </c:pt>
                <c:pt idx="418">
                  <c:v>39858</c:v>
                </c:pt>
                <c:pt idx="419">
                  <c:v>39865</c:v>
                </c:pt>
                <c:pt idx="420">
                  <c:v>39872</c:v>
                </c:pt>
                <c:pt idx="421">
                  <c:v>39879</c:v>
                </c:pt>
                <c:pt idx="422">
                  <c:v>39886</c:v>
                </c:pt>
                <c:pt idx="423">
                  <c:v>39893</c:v>
                </c:pt>
                <c:pt idx="424">
                  <c:v>39900</c:v>
                </c:pt>
                <c:pt idx="425">
                  <c:v>39907</c:v>
                </c:pt>
                <c:pt idx="426">
                  <c:v>39914</c:v>
                </c:pt>
                <c:pt idx="427">
                  <c:v>39921</c:v>
                </c:pt>
                <c:pt idx="428">
                  <c:v>39928</c:v>
                </c:pt>
                <c:pt idx="429">
                  <c:v>39935</c:v>
                </c:pt>
                <c:pt idx="430">
                  <c:v>39942</c:v>
                </c:pt>
                <c:pt idx="431">
                  <c:v>39949</c:v>
                </c:pt>
                <c:pt idx="432">
                  <c:v>39956</c:v>
                </c:pt>
                <c:pt idx="433">
                  <c:v>39963</c:v>
                </c:pt>
                <c:pt idx="434">
                  <c:v>39970</c:v>
                </c:pt>
                <c:pt idx="435">
                  <c:v>39977</c:v>
                </c:pt>
                <c:pt idx="436">
                  <c:v>39984</c:v>
                </c:pt>
                <c:pt idx="437">
                  <c:v>39991</c:v>
                </c:pt>
                <c:pt idx="438">
                  <c:v>39998</c:v>
                </c:pt>
                <c:pt idx="439">
                  <c:v>40005</c:v>
                </c:pt>
                <c:pt idx="440">
                  <c:v>40012</c:v>
                </c:pt>
                <c:pt idx="441">
                  <c:v>40019</c:v>
                </c:pt>
                <c:pt idx="442">
                  <c:v>40026</c:v>
                </c:pt>
                <c:pt idx="443">
                  <c:v>40033</c:v>
                </c:pt>
                <c:pt idx="444">
                  <c:v>40040</c:v>
                </c:pt>
                <c:pt idx="445">
                  <c:v>40047</c:v>
                </c:pt>
                <c:pt idx="446">
                  <c:v>40054</c:v>
                </c:pt>
                <c:pt idx="447">
                  <c:v>40061</c:v>
                </c:pt>
                <c:pt idx="448">
                  <c:v>40068</c:v>
                </c:pt>
                <c:pt idx="449">
                  <c:v>40075</c:v>
                </c:pt>
                <c:pt idx="450">
                  <c:v>40082</c:v>
                </c:pt>
                <c:pt idx="451">
                  <c:v>40089</c:v>
                </c:pt>
                <c:pt idx="452">
                  <c:v>40096</c:v>
                </c:pt>
                <c:pt idx="453">
                  <c:v>40103</c:v>
                </c:pt>
                <c:pt idx="454">
                  <c:v>40110</c:v>
                </c:pt>
                <c:pt idx="455">
                  <c:v>40117</c:v>
                </c:pt>
                <c:pt idx="456">
                  <c:v>40124</c:v>
                </c:pt>
                <c:pt idx="457">
                  <c:v>40131</c:v>
                </c:pt>
                <c:pt idx="458">
                  <c:v>40138</c:v>
                </c:pt>
                <c:pt idx="459">
                  <c:v>40145</c:v>
                </c:pt>
                <c:pt idx="460">
                  <c:v>40152</c:v>
                </c:pt>
                <c:pt idx="461">
                  <c:v>40159</c:v>
                </c:pt>
                <c:pt idx="462">
                  <c:v>40166</c:v>
                </c:pt>
                <c:pt idx="463">
                  <c:v>40173</c:v>
                </c:pt>
                <c:pt idx="464">
                  <c:v>40180</c:v>
                </c:pt>
                <c:pt idx="465">
                  <c:v>40187</c:v>
                </c:pt>
                <c:pt idx="466">
                  <c:v>40194</c:v>
                </c:pt>
                <c:pt idx="467">
                  <c:v>40201</c:v>
                </c:pt>
                <c:pt idx="468">
                  <c:v>40208</c:v>
                </c:pt>
                <c:pt idx="469">
                  <c:v>40215</c:v>
                </c:pt>
                <c:pt idx="470">
                  <c:v>40222</c:v>
                </c:pt>
                <c:pt idx="471">
                  <c:v>40229</c:v>
                </c:pt>
                <c:pt idx="472">
                  <c:v>40236</c:v>
                </c:pt>
                <c:pt idx="473">
                  <c:v>40243</c:v>
                </c:pt>
                <c:pt idx="474">
                  <c:v>40250</c:v>
                </c:pt>
                <c:pt idx="475">
                  <c:v>40257</c:v>
                </c:pt>
                <c:pt idx="476">
                  <c:v>40264</c:v>
                </c:pt>
                <c:pt idx="477">
                  <c:v>40271</c:v>
                </c:pt>
                <c:pt idx="478">
                  <c:v>40278</c:v>
                </c:pt>
                <c:pt idx="479">
                  <c:v>40285</c:v>
                </c:pt>
                <c:pt idx="480">
                  <c:v>40292</c:v>
                </c:pt>
                <c:pt idx="481">
                  <c:v>40299</c:v>
                </c:pt>
                <c:pt idx="482">
                  <c:v>40306</c:v>
                </c:pt>
                <c:pt idx="483">
                  <c:v>40313</c:v>
                </c:pt>
                <c:pt idx="484">
                  <c:v>40320</c:v>
                </c:pt>
                <c:pt idx="485">
                  <c:v>40327</c:v>
                </c:pt>
                <c:pt idx="486">
                  <c:v>40334</c:v>
                </c:pt>
                <c:pt idx="487">
                  <c:v>40341</c:v>
                </c:pt>
                <c:pt idx="488">
                  <c:v>40348</c:v>
                </c:pt>
                <c:pt idx="489">
                  <c:v>40355</c:v>
                </c:pt>
                <c:pt idx="490">
                  <c:v>40362</c:v>
                </c:pt>
                <c:pt idx="491">
                  <c:v>40369</c:v>
                </c:pt>
                <c:pt idx="492">
                  <c:v>40376</c:v>
                </c:pt>
                <c:pt idx="493">
                  <c:v>40383</c:v>
                </c:pt>
                <c:pt idx="494">
                  <c:v>40390</c:v>
                </c:pt>
                <c:pt idx="495">
                  <c:v>40397</c:v>
                </c:pt>
                <c:pt idx="496">
                  <c:v>40404</c:v>
                </c:pt>
                <c:pt idx="497">
                  <c:v>40411</c:v>
                </c:pt>
                <c:pt idx="498">
                  <c:v>40418</c:v>
                </c:pt>
                <c:pt idx="499">
                  <c:v>40425</c:v>
                </c:pt>
                <c:pt idx="500">
                  <c:v>40432</c:v>
                </c:pt>
                <c:pt idx="501">
                  <c:v>40439</c:v>
                </c:pt>
                <c:pt idx="502">
                  <c:v>40446</c:v>
                </c:pt>
                <c:pt idx="503">
                  <c:v>40453</c:v>
                </c:pt>
                <c:pt idx="504">
                  <c:v>40460</c:v>
                </c:pt>
                <c:pt idx="505">
                  <c:v>40467</c:v>
                </c:pt>
                <c:pt idx="506">
                  <c:v>40474</c:v>
                </c:pt>
                <c:pt idx="507">
                  <c:v>40481</c:v>
                </c:pt>
                <c:pt idx="508">
                  <c:v>40488</c:v>
                </c:pt>
                <c:pt idx="509">
                  <c:v>40495</c:v>
                </c:pt>
                <c:pt idx="510">
                  <c:v>40502</c:v>
                </c:pt>
                <c:pt idx="511">
                  <c:v>40509</c:v>
                </c:pt>
                <c:pt idx="512">
                  <c:v>40516</c:v>
                </c:pt>
                <c:pt idx="513">
                  <c:v>40523</c:v>
                </c:pt>
                <c:pt idx="514">
                  <c:v>40530</c:v>
                </c:pt>
                <c:pt idx="515">
                  <c:v>40537</c:v>
                </c:pt>
                <c:pt idx="516">
                  <c:v>40544</c:v>
                </c:pt>
                <c:pt idx="517">
                  <c:v>40551</c:v>
                </c:pt>
                <c:pt idx="518">
                  <c:v>40558</c:v>
                </c:pt>
                <c:pt idx="519">
                  <c:v>40565</c:v>
                </c:pt>
                <c:pt idx="520">
                  <c:v>40572</c:v>
                </c:pt>
                <c:pt idx="521">
                  <c:v>40579</c:v>
                </c:pt>
                <c:pt idx="522">
                  <c:v>40586</c:v>
                </c:pt>
                <c:pt idx="523">
                  <c:v>40593</c:v>
                </c:pt>
                <c:pt idx="524">
                  <c:v>40600</c:v>
                </c:pt>
                <c:pt idx="525">
                  <c:v>40607</c:v>
                </c:pt>
                <c:pt idx="526">
                  <c:v>40614</c:v>
                </c:pt>
                <c:pt idx="527">
                  <c:v>40621</c:v>
                </c:pt>
                <c:pt idx="528">
                  <c:v>40628</c:v>
                </c:pt>
                <c:pt idx="529">
                  <c:v>40635</c:v>
                </c:pt>
                <c:pt idx="530">
                  <c:v>40642</c:v>
                </c:pt>
                <c:pt idx="531">
                  <c:v>40649</c:v>
                </c:pt>
                <c:pt idx="532">
                  <c:v>40656</c:v>
                </c:pt>
                <c:pt idx="533">
                  <c:v>40663</c:v>
                </c:pt>
                <c:pt idx="534">
                  <c:v>40670</c:v>
                </c:pt>
                <c:pt idx="535">
                  <c:v>40677</c:v>
                </c:pt>
                <c:pt idx="536">
                  <c:v>40684</c:v>
                </c:pt>
                <c:pt idx="537">
                  <c:v>40691</c:v>
                </c:pt>
                <c:pt idx="538">
                  <c:v>40698</c:v>
                </c:pt>
                <c:pt idx="539">
                  <c:v>40705</c:v>
                </c:pt>
                <c:pt idx="540">
                  <c:v>40712</c:v>
                </c:pt>
                <c:pt idx="541">
                  <c:v>40719</c:v>
                </c:pt>
                <c:pt idx="542">
                  <c:v>40726</c:v>
                </c:pt>
                <c:pt idx="543">
                  <c:v>40733</c:v>
                </c:pt>
                <c:pt idx="544">
                  <c:v>40740</c:v>
                </c:pt>
                <c:pt idx="545">
                  <c:v>40747</c:v>
                </c:pt>
                <c:pt idx="546">
                  <c:v>40754</c:v>
                </c:pt>
                <c:pt idx="547">
                  <c:v>40761</c:v>
                </c:pt>
                <c:pt idx="548">
                  <c:v>40768</c:v>
                </c:pt>
                <c:pt idx="549">
                  <c:v>40775</c:v>
                </c:pt>
                <c:pt idx="550">
                  <c:v>40782</c:v>
                </c:pt>
                <c:pt idx="551">
                  <c:v>40789</c:v>
                </c:pt>
                <c:pt idx="552">
                  <c:v>40796</c:v>
                </c:pt>
                <c:pt idx="553">
                  <c:v>40803</c:v>
                </c:pt>
                <c:pt idx="554">
                  <c:v>40810</c:v>
                </c:pt>
                <c:pt idx="555">
                  <c:v>40817</c:v>
                </c:pt>
                <c:pt idx="556">
                  <c:v>40824</c:v>
                </c:pt>
                <c:pt idx="557">
                  <c:v>40831</c:v>
                </c:pt>
                <c:pt idx="558">
                  <c:v>40838</c:v>
                </c:pt>
                <c:pt idx="559">
                  <c:v>40845</c:v>
                </c:pt>
                <c:pt idx="560">
                  <c:v>40852</c:v>
                </c:pt>
                <c:pt idx="561">
                  <c:v>40859</c:v>
                </c:pt>
                <c:pt idx="562">
                  <c:v>40866</c:v>
                </c:pt>
                <c:pt idx="563">
                  <c:v>40873</c:v>
                </c:pt>
                <c:pt idx="564">
                  <c:v>40880</c:v>
                </c:pt>
                <c:pt idx="565">
                  <c:v>40887</c:v>
                </c:pt>
                <c:pt idx="566">
                  <c:v>40894</c:v>
                </c:pt>
                <c:pt idx="567">
                  <c:v>40901</c:v>
                </c:pt>
                <c:pt idx="568">
                  <c:v>40908</c:v>
                </c:pt>
                <c:pt idx="569">
                  <c:v>40915</c:v>
                </c:pt>
                <c:pt idx="570">
                  <c:v>40922</c:v>
                </c:pt>
                <c:pt idx="571">
                  <c:v>40929</c:v>
                </c:pt>
                <c:pt idx="572">
                  <c:v>40936</c:v>
                </c:pt>
                <c:pt idx="573">
                  <c:v>40943</c:v>
                </c:pt>
                <c:pt idx="574">
                  <c:v>40950</c:v>
                </c:pt>
                <c:pt idx="575">
                  <c:v>40957</c:v>
                </c:pt>
                <c:pt idx="576">
                  <c:v>40964</c:v>
                </c:pt>
                <c:pt idx="577">
                  <c:v>40971</c:v>
                </c:pt>
                <c:pt idx="578">
                  <c:v>40978</c:v>
                </c:pt>
                <c:pt idx="579">
                  <c:v>40985</c:v>
                </c:pt>
                <c:pt idx="580">
                  <c:v>40992</c:v>
                </c:pt>
                <c:pt idx="581">
                  <c:v>40999</c:v>
                </c:pt>
                <c:pt idx="582">
                  <c:v>41006</c:v>
                </c:pt>
                <c:pt idx="583">
                  <c:v>41013</c:v>
                </c:pt>
                <c:pt idx="584">
                  <c:v>41020</c:v>
                </c:pt>
                <c:pt idx="585">
                  <c:v>41027</c:v>
                </c:pt>
                <c:pt idx="586">
                  <c:v>41034</c:v>
                </c:pt>
                <c:pt idx="587">
                  <c:v>41041</c:v>
                </c:pt>
                <c:pt idx="588">
                  <c:v>41048</c:v>
                </c:pt>
                <c:pt idx="589">
                  <c:v>41055</c:v>
                </c:pt>
                <c:pt idx="590">
                  <c:v>41062</c:v>
                </c:pt>
                <c:pt idx="591">
                  <c:v>41069</c:v>
                </c:pt>
                <c:pt idx="592">
                  <c:v>41076</c:v>
                </c:pt>
                <c:pt idx="593">
                  <c:v>41083</c:v>
                </c:pt>
                <c:pt idx="594">
                  <c:v>41090</c:v>
                </c:pt>
                <c:pt idx="595">
                  <c:v>41097</c:v>
                </c:pt>
                <c:pt idx="596">
                  <c:v>41104</c:v>
                </c:pt>
                <c:pt idx="597">
                  <c:v>41111</c:v>
                </c:pt>
                <c:pt idx="598">
                  <c:v>41118</c:v>
                </c:pt>
                <c:pt idx="599">
                  <c:v>41125</c:v>
                </c:pt>
                <c:pt idx="600">
                  <c:v>41132</c:v>
                </c:pt>
                <c:pt idx="601">
                  <c:v>41139</c:v>
                </c:pt>
                <c:pt idx="602">
                  <c:v>41146</c:v>
                </c:pt>
                <c:pt idx="603">
                  <c:v>41153</c:v>
                </c:pt>
                <c:pt idx="604">
                  <c:v>41160</c:v>
                </c:pt>
                <c:pt idx="605">
                  <c:v>41167</c:v>
                </c:pt>
                <c:pt idx="606">
                  <c:v>41174</c:v>
                </c:pt>
                <c:pt idx="607">
                  <c:v>41181</c:v>
                </c:pt>
                <c:pt idx="608">
                  <c:v>41188</c:v>
                </c:pt>
                <c:pt idx="609">
                  <c:v>41195</c:v>
                </c:pt>
                <c:pt idx="610">
                  <c:v>41202</c:v>
                </c:pt>
                <c:pt idx="611">
                  <c:v>41209</c:v>
                </c:pt>
                <c:pt idx="612">
                  <c:v>41216</c:v>
                </c:pt>
                <c:pt idx="613">
                  <c:v>41223</c:v>
                </c:pt>
                <c:pt idx="614">
                  <c:v>41230</c:v>
                </c:pt>
                <c:pt idx="615">
                  <c:v>41237</c:v>
                </c:pt>
                <c:pt idx="616">
                  <c:v>41244</c:v>
                </c:pt>
                <c:pt idx="617">
                  <c:v>41251</c:v>
                </c:pt>
                <c:pt idx="618">
                  <c:v>41258</c:v>
                </c:pt>
                <c:pt idx="619">
                  <c:v>41265</c:v>
                </c:pt>
                <c:pt idx="620">
                  <c:v>41272</c:v>
                </c:pt>
                <c:pt idx="621">
                  <c:v>41279</c:v>
                </c:pt>
                <c:pt idx="622">
                  <c:v>41286</c:v>
                </c:pt>
                <c:pt idx="623">
                  <c:v>41293</c:v>
                </c:pt>
                <c:pt idx="624">
                  <c:v>41300</c:v>
                </c:pt>
                <c:pt idx="625">
                  <c:v>41307</c:v>
                </c:pt>
                <c:pt idx="626">
                  <c:v>41314</c:v>
                </c:pt>
                <c:pt idx="627">
                  <c:v>41321</c:v>
                </c:pt>
                <c:pt idx="628">
                  <c:v>41328</c:v>
                </c:pt>
                <c:pt idx="629">
                  <c:v>41335</c:v>
                </c:pt>
                <c:pt idx="630">
                  <c:v>41342</c:v>
                </c:pt>
                <c:pt idx="631">
                  <c:v>41349</c:v>
                </c:pt>
                <c:pt idx="632">
                  <c:v>41356</c:v>
                </c:pt>
                <c:pt idx="633">
                  <c:v>41363</c:v>
                </c:pt>
                <c:pt idx="634">
                  <c:v>41370</c:v>
                </c:pt>
                <c:pt idx="635">
                  <c:v>41377</c:v>
                </c:pt>
                <c:pt idx="636">
                  <c:v>41384</c:v>
                </c:pt>
                <c:pt idx="637">
                  <c:v>41391</c:v>
                </c:pt>
                <c:pt idx="638">
                  <c:v>41398</c:v>
                </c:pt>
                <c:pt idx="639">
                  <c:v>41405</c:v>
                </c:pt>
                <c:pt idx="640">
                  <c:v>41412</c:v>
                </c:pt>
                <c:pt idx="641">
                  <c:v>41419</c:v>
                </c:pt>
                <c:pt idx="642">
                  <c:v>41426</c:v>
                </c:pt>
                <c:pt idx="643">
                  <c:v>41433</c:v>
                </c:pt>
                <c:pt idx="644">
                  <c:v>41440</c:v>
                </c:pt>
                <c:pt idx="645">
                  <c:v>41447</c:v>
                </c:pt>
                <c:pt idx="646">
                  <c:v>41454</c:v>
                </c:pt>
                <c:pt idx="647">
                  <c:v>41461</c:v>
                </c:pt>
                <c:pt idx="648">
                  <c:v>41468</c:v>
                </c:pt>
                <c:pt idx="649">
                  <c:v>41475</c:v>
                </c:pt>
                <c:pt idx="650">
                  <c:v>41482</c:v>
                </c:pt>
                <c:pt idx="651">
                  <c:v>41489</c:v>
                </c:pt>
                <c:pt idx="652">
                  <c:v>41496</c:v>
                </c:pt>
                <c:pt idx="653">
                  <c:v>41503</c:v>
                </c:pt>
                <c:pt idx="654">
                  <c:v>41510</c:v>
                </c:pt>
                <c:pt idx="655">
                  <c:v>41517</c:v>
                </c:pt>
                <c:pt idx="656">
                  <c:v>41524</c:v>
                </c:pt>
                <c:pt idx="657">
                  <c:v>41531</c:v>
                </c:pt>
                <c:pt idx="658">
                  <c:v>41538</c:v>
                </c:pt>
                <c:pt idx="659">
                  <c:v>41545</c:v>
                </c:pt>
                <c:pt idx="660">
                  <c:v>41552</c:v>
                </c:pt>
                <c:pt idx="661">
                  <c:v>41559</c:v>
                </c:pt>
                <c:pt idx="662">
                  <c:v>41566</c:v>
                </c:pt>
                <c:pt idx="663">
                  <c:v>41573</c:v>
                </c:pt>
                <c:pt idx="664">
                  <c:v>41580</c:v>
                </c:pt>
                <c:pt idx="665">
                  <c:v>41587</c:v>
                </c:pt>
                <c:pt idx="666">
                  <c:v>41594</c:v>
                </c:pt>
                <c:pt idx="667">
                  <c:v>41601</c:v>
                </c:pt>
                <c:pt idx="668">
                  <c:v>41608</c:v>
                </c:pt>
                <c:pt idx="669">
                  <c:v>41615</c:v>
                </c:pt>
                <c:pt idx="670">
                  <c:v>41622</c:v>
                </c:pt>
                <c:pt idx="671">
                  <c:v>41629</c:v>
                </c:pt>
                <c:pt idx="672">
                  <c:v>41636</c:v>
                </c:pt>
                <c:pt idx="673">
                  <c:v>41643</c:v>
                </c:pt>
                <c:pt idx="674">
                  <c:v>41650</c:v>
                </c:pt>
                <c:pt idx="675">
                  <c:v>41657</c:v>
                </c:pt>
                <c:pt idx="676">
                  <c:v>41664</c:v>
                </c:pt>
                <c:pt idx="677">
                  <c:v>41671</c:v>
                </c:pt>
                <c:pt idx="678">
                  <c:v>41678</c:v>
                </c:pt>
                <c:pt idx="679">
                  <c:v>41685</c:v>
                </c:pt>
                <c:pt idx="680">
                  <c:v>41692</c:v>
                </c:pt>
                <c:pt idx="681">
                  <c:v>41699</c:v>
                </c:pt>
                <c:pt idx="682">
                  <c:v>41706</c:v>
                </c:pt>
                <c:pt idx="683">
                  <c:v>41713</c:v>
                </c:pt>
                <c:pt idx="684">
                  <c:v>41720</c:v>
                </c:pt>
                <c:pt idx="685">
                  <c:v>41727</c:v>
                </c:pt>
                <c:pt idx="686">
                  <c:v>41734</c:v>
                </c:pt>
                <c:pt idx="687">
                  <c:v>41741</c:v>
                </c:pt>
                <c:pt idx="688">
                  <c:v>41748</c:v>
                </c:pt>
                <c:pt idx="689">
                  <c:v>41755</c:v>
                </c:pt>
                <c:pt idx="690">
                  <c:v>41762</c:v>
                </c:pt>
                <c:pt idx="691">
                  <c:v>41769</c:v>
                </c:pt>
                <c:pt idx="692">
                  <c:v>41776</c:v>
                </c:pt>
                <c:pt idx="693">
                  <c:v>41783</c:v>
                </c:pt>
                <c:pt idx="694">
                  <c:v>41790</c:v>
                </c:pt>
                <c:pt idx="695">
                  <c:v>41797</c:v>
                </c:pt>
                <c:pt idx="696">
                  <c:v>41804</c:v>
                </c:pt>
                <c:pt idx="697">
                  <c:v>41811</c:v>
                </c:pt>
                <c:pt idx="698">
                  <c:v>41818</c:v>
                </c:pt>
                <c:pt idx="699">
                  <c:v>41825</c:v>
                </c:pt>
                <c:pt idx="700">
                  <c:v>41832</c:v>
                </c:pt>
                <c:pt idx="701">
                  <c:v>41839</c:v>
                </c:pt>
                <c:pt idx="702">
                  <c:v>41846</c:v>
                </c:pt>
                <c:pt idx="703">
                  <c:v>41853</c:v>
                </c:pt>
                <c:pt idx="704">
                  <c:v>41860</c:v>
                </c:pt>
                <c:pt idx="705">
                  <c:v>41867</c:v>
                </c:pt>
                <c:pt idx="706">
                  <c:v>41874</c:v>
                </c:pt>
                <c:pt idx="707">
                  <c:v>41881</c:v>
                </c:pt>
                <c:pt idx="708">
                  <c:v>41888</c:v>
                </c:pt>
                <c:pt idx="709">
                  <c:v>41895</c:v>
                </c:pt>
                <c:pt idx="710">
                  <c:v>41902</c:v>
                </c:pt>
                <c:pt idx="711">
                  <c:v>41909</c:v>
                </c:pt>
                <c:pt idx="712">
                  <c:v>41916</c:v>
                </c:pt>
                <c:pt idx="713">
                  <c:v>41923</c:v>
                </c:pt>
                <c:pt idx="714">
                  <c:v>41930</c:v>
                </c:pt>
                <c:pt idx="715">
                  <c:v>41937</c:v>
                </c:pt>
                <c:pt idx="716">
                  <c:v>41944</c:v>
                </c:pt>
                <c:pt idx="717">
                  <c:v>41951</c:v>
                </c:pt>
                <c:pt idx="718">
                  <c:v>41958</c:v>
                </c:pt>
                <c:pt idx="719">
                  <c:v>41965</c:v>
                </c:pt>
                <c:pt idx="720">
                  <c:v>41972</c:v>
                </c:pt>
                <c:pt idx="721">
                  <c:v>41979</c:v>
                </c:pt>
                <c:pt idx="722">
                  <c:v>41986</c:v>
                </c:pt>
                <c:pt idx="723">
                  <c:v>41993</c:v>
                </c:pt>
                <c:pt idx="724">
                  <c:v>42000</c:v>
                </c:pt>
                <c:pt idx="725">
                  <c:v>42007</c:v>
                </c:pt>
                <c:pt idx="726">
                  <c:v>42014</c:v>
                </c:pt>
                <c:pt idx="727">
                  <c:v>42021</c:v>
                </c:pt>
                <c:pt idx="728">
                  <c:v>42028</c:v>
                </c:pt>
                <c:pt idx="729">
                  <c:v>42035</c:v>
                </c:pt>
                <c:pt idx="730">
                  <c:v>42042</c:v>
                </c:pt>
                <c:pt idx="731">
                  <c:v>42049</c:v>
                </c:pt>
                <c:pt idx="732">
                  <c:v>42056</c:v>
                </c:pt>
                <c:pt idx="733">
                  <c:v>42063</c:v>
                </c:pt>
                <c:pt idx="734">
                  <c:v>42070</c:v>
                </c:pt>
                <c:pt idx="735">
                  <c:v>42077</c:v>
                </c:pt>
                <c:pt idx="736">
                  <c:v>42084</c:v>
                </c:pt>
                <c:pt idx="737">
                  <c:v>42091</c:v>
                </c:pt>
                <c:pt idx="738">
                  <c:v>42098</c:v>
                </c:pt>
                <c:pt idx="739">
                  <c:v>42105</c:v>
                </c:pt>
                <c:pt idx="740">
                  <c:v>42112</c:v>
                </c:pt>
                <c:pt idx="741">
                  <c:v>42119</c:v>
                </c:pt>
                <c:pt idx="742">
                  <c:v>42126</c:v>
                </c:pt>
                <c:pt idx="743">
                  <c:v>42133</c:v>
                </c:pt>
                <c:pt idx="744">
                  <c:v>42140</c:v>
                </c:pt>
                <c:pt idx="745">
                  <c:v>42147</c:v>
                </c:pt>
                <c:pt idx="746">
                  <c:v>42154</c:v>
                </c:pt>
                <c:pt idx="747">
                  <c:v>42161</c:v>
                </c:pt>
                <c:pt idx="748">
                  <c:v>42168</c:v>
                </c:pt>
                <c:pt idx="749">
                  <c:v>42175</c:v>
                </c:pt>
                <c:pt idx="750">
                  <c:v>42182</c:v>
                </c:pt>
                <c:pt idx="751">
                  <c:v>42189</c:v>
                </c:pt>
                <c:pt idx="752">
                  <c:v>42196</c:v>
                </c:pt>
                <c:pt idx="753">
                  <c:v>42203</c:v>
                </c:pt>
                <c:pt idx="754">
                  <c:v>42210</c:v>
                </c:pt>
                <c:pt idx="755">
                  <c:v>42217</c:v>
                </c:pt>
                <c:pt idx="756">
                  <c:v>42224</c:v>
                </c:pt>
                <c:pt idx="757">
                  <c:v>42231</c:v>
                </c:pt>
                <c:pt idx="758">
                  <c:v>42238</c:v>
                </c:pt>
                <c:pt idx="759">
                  <c:v>42245</c:v>
                </c:pt>
                <c:pt idx="760">
                  <c:v>42252</c:v>
                </c:pt>
                <c:pt idx="761">
                  <c:v>42259</c:v>
                </c:pt>
                <c:pt idx="762">
                  <c:v>42266</c:v>
                </c:pt>
                <c:pt idx="763">
                  <c:v>42273</c:v>
                </c:pt>
                <c:pt idx="764">
                  <c:v>42280</c:v>
                </c:pt>
                <c:pt idx="765">
                  <c:v>42287</c:v>
                </c:pt>
                <c:pt idx="766">
                  <c:v>42294</c:v>
                </c:pt>
                <c:pt idx="767">
                  <c:v>42301</c:v>
                </c:pt>
                <c:pt idx="768">
                  <c:v>42308</c:v>
                </c:pt>
                <c:pt idx="769">
                  <c:v>42315</c:v>
                </c:pt>
                <c:pt idx="770">
                  <c:v>42322</c:v>
                </c:pt>
                <c:pt idx="771">
                  <c:v>42329</c:v>
                </c:pt>
                <c:pt idx="772">
                  <c:v>42336</c:v>
                </c:pt>
                <c:pt idx="773">
                  <c:v>42343</c:v>
                </c:pt>
                <c:pt idx="774">
                  <c:v>42350</c:v>
                </c:pt>
                <c:pt idx="775">
                  <c:v>42357</c:v>
                </c:pt>
                <c:pt idx="776">
                  <c:v>42364</c:v>
                </c:pt>
                <c:pt idx="777">
                  <c:v>42371</c:v>
                </c:pt>
                <c:pt idx="778">
                  <c:v>42378</c:v>
                </c:pt>
                <c:pt idx="779">
                  <c:v>42385</c:v>
                </c:pt>
                <c:pt idx="780">
                  <c:v>42392</c:v>
                </c:pt>
                <c:pt idx="781">
                  <c:v>42399</c:v>
                </c:pt>
                <c:pt idx="782">
                  <c:v>42406</c:v>
                </c:pt>
                <c:pt idx="783">
                  <c:v>42413</c:v>
                </c:pt>
                <c:pt idx="784">
                  <c:v>42420</c:v>
                </c:pt>
                <c:pt idx="785">
                  <c:v>42427</c:v>
                </c:pt>
                <c:pt idx="786">
                  <c:v>42434</c:v>
                </c:pt>
                <c:pt idx="787">
                  <c:v>42441</c:v>
                </c:pt>
                <c:pt idx="788">
                  <c:v>42448</c:v>
                </c:pt>
                <c:pt idx="789">
                  <c:v>42455</c:v>
                </c:pt>
                <c:pt idx="790">
                  <c:v>42462</c:v>
                </c:pt>
                <c:pt idx="791">
                  <c:v>42469</c:v>
                </c:pt>
                <c:pt idx="792">
                  <c:v>42476</c:v>
                </c:pt>
                <c:pt idx="793">
                  <c:v>42483</c:v>
                </c:pt>
                <c:pt idx="794">
                  <c:v>42490</c:v>
                </c:pt>
                <c:pt idx="795">
                  <c:v>42497</c:v>
                </c:pt>
                <c:pt idx="796">
                  <c:v>42504</c:v>
                </c:pt>
                <c:pt idx="797">
                  <c:v>42511</c:v>
                </c:pt>
                <c:pt idx="798">
                  <c:v>42518</c:v>
                </c:pt>
                <c:pt idx="799">
                  <c:v>42525</c:v>
                </c:pt>
                <c:pt idx="800">
                  <c:v>42532</c:v>
                </c:pt>
                <c:pt idx="801">
                  <c:v>42539</c:v>
                </c:pt>
                <c:pt idx="802">
                  <c:v>42546</c:v>
                </c:pt>
                <c:pt idx="803">
                  <c:v>42553</c:v>
                </c:pt>
                <c:pt idx="804">
                  <c:v>42560</c:v>
                </c:pt>
                <c:pt idx="805">
                  <c:v>42567</c:v>
                </c:pt>
                <c:pt idx="806">
                  <c:v>42574</c:v>
                </c:pt>
                <c:pt idx="807">
                  <c:v>42581</c:v>
                </c:pt>
                <c:pt idx="808">
                  <c:v>42588</c:v>
                </c:pt>
                <c:pt idx="809">
                  <c:v>42595</c:v>
                </c:pt>
                <c:pt idx="810">
                  <c:v>42602</c:v>
                </c:pt>
                <c:pt idx="811">
                  <c:v>42609</c:v>
                </c:pt>
                <c:pt idx="812">
                  <c:v>42616</c:v>
                </c:pt>
                <c:pt idx="813">
                  <c:v>42623</c:v>
                </c:pt>
                <c:pt idx="814">
                  <c:v>42630</c:v>
                </c:pt>
                <c:pt idx="815">
                  <c:v>42637</c:v>
                </c:pt>
                <c:pt idx="816">
                  <c:v>42644</c:v>
                </c:pt>
                <c:pt idx="817">
                  <c:v>42651</c:v>
                </c:pt>
                <c:pt idx="818">
                  <c:v>42658</c:v>
                </c:pt>
                <c:pt idx="819">
                  <c:v>42665</c:v>
                </c:pt>
                <c:pt idx="820">
                  <c:v>42672</c:v>
                </c:pt>
                <c:pt idx="821">
                  <c:v>42679</c:v>
                </c:pt>
                <c:pt idx="822">
                  <c:v>42686</c:v>
                </c:pt>
                <c:pt idx="823">
                  <c:v>42693</c:v>
                </c:pt>
                <c:pt idx="824">
                  <c:v>42700</c:v>
                </c:pt>
                <c:pt idx="825">
                  <c:v>42707</c:v>
                </c:pt>
                <c:pt idx="826">
                  <c:v>42714</c:v>
                </c:pt>
                <c:pt idx="827">
                  <c:v>42721</c:v>
                </c:pt>
                <c:pt idx="828">
                  <c:v>42728</c:v>
                </c:pt>
                <c:pt idx="829">
                  <c:v>42735</c:v>
                </c:pt>
                <c:pt idx="830">
                  <c:v>42742</c:v>
                </c:pt>
                <c:pt idx="831">
                  <c:v>42749</c:v>
                </c:pt>
                <c:pt idx="832">
                  <c:v>42756</c:v>
                </c:pt>
                <c:pt idx="833">
                  <c:v>42763</c:v>
                </c:pt>
                <c:pt idx="834">
                  <c:v>42770</c:v>
                </c:pt>
                <c:pt idx="835">
                  <c:v>42777</c:v>
                </c:pt>
                <c:pt idx="836">
                  <c:v>42784</c:v>
                </c:pt>
                <c:pt idx="837">
                  <c:v>42791</c:v>
                </c:pt>
                <c:pt idx="838">
                  <c:v>42798</c:v>
                </c:pt>
                <c:pt idx="839">
                  <c:v>42805</c:v>
                </c:pt>
                <c:pt idx="840">
                  <c:v>42812</c:v>
                </c:pt>
                <c:pt idx="841">
                  <c:v>42819</c:v>
                </c:pt>
                <c:pt idx="842">
                  <c:v>42826</c:v>
                </c:pt>
                <c:pt idx="843">
                  <c:v>42833</c:v>
                </c:pt>
                <c:pt idx="844">
                  <c:v>42840</c:v>
                </c:pt>
                <c:pt idx="845">
                  <c:v>42847</c:v>
                </c:pt>
                <c:pt idx="846">
                  <c:v>42854</c:v>
                </c:pt>
                <c:pt idx="847">
                  <c:v>42861</c:v>
                </c:pt>
                <c:pt idx="848">
                  <c:v>42868</c:v>
                </c:pt>
                <c:pt idx="849">
                  <c:v>42875</c:v>
                </c:pt>
                <c:pt idx="850">
                  <c:v>42882</c:v>
                </c:pt>
                <c:pt idx="851">
                  <c:v>42889</c:v>
                </c:pt>
                <c:pt idx="852">
                  <c:v>42896</c:v>
                </c:pt>
                <c:pt idx="853">
                  <c:v>42903</c:v>
                </c:pt>
                <c:pt idx="854">
                  <c:v>42910</c:v>
                </c:pt>
                <c:pt idx="855">
                  <c:v>42917</c:v>
                </c:pt>
                <c:pt idx="856">
                  <c:v>42924</c:v>
                </c:pt>
                <c:pt idx="857">
                  <c:v>42931</c:v>
                </c:pt>
                <c:pt idx="858">
                  <c:v>42938</c:v>
                </c:pt>
                <c:pt idx="859">
                  <c:v>42945</c:v>
                </c:pt>
                <c:pt idx="860">
                  <c:v>42952</c:v>
                </c:pt>
                <c:pt idx="861">
                  <c:v>42959</c:v>
                </c:pt>
                <c:pt idx="862">
                  <c:v>42966</c:v>
                </c:pt>
                <c:pt idx="863">
                  <c:v>42973</c:v>
                </c:pt>
                <c:pt idx="864">
                  <c:v>42980</c:v>
                </c:pt>
                <c:pt idx="865">
                  <c:v>42987</c:v>
                </c:pt>
                <c:pt idx="866">
                  <c:v>42994</c:v>
                </c:pt>
                <c:pt idx="867">
                  <c:v>43001</c:v>
                </c:pt>
                <c:pt idx="868">
                  <c:v>43008</c:v>
                </c:pt>
                <c:pt idx="869">
                  <c:v>43015</c:v>
                </c:pt>
                <c:pt idx="870">
                  <c:v>43022</c:v>
                </c:pt>
                <c:pt idx="871">
                  <c:v>43029</c:v>
                </c:pt>
                <c:pt idx="872">
                  <c:v>43036</c:v>
                </c:pt>
                <c:pt idx="873">
                  <c:v>43043</c:v>
                </c:pt>
                <c:pt idx="874">
                  <c:v>43050</c:v>
                </c:pt>
                <c:pt idx="875">
                  <c:v>43057</c:v>
                </c:pt>
                <c:pt idx="876">
                  <c:v>43064</c:v>
                </c:pt>
                <c:pt idx="877">
                  <c:v>43071</c:v>
                </c:pt>
                <c:pt idx="878">
                  <c:v>43078</c:v>
                </c:pt>
                <c:pt idx="879">
                  <c:v>43085</c:v>
                </c:pt>
                <c:pt idx="880">
                  <c:v>43092</c:v>
                </c:pt>
                <c:pt idx="881">
                  <c:v>43099</c:v>
                </c:pt>
                <c:pt idx="882">
                  <c:v>43106</c:v>
                </c:pt>
                <c:pt idx="883">
                  <c:v>43113</c:v>
                </c:pt>
                <c:pt idx="884">
                  <c:v>43120</c:v>
                </c:pt>
                <c:pt idx="885">
                  <c:v>43127</c:v>
                </c:pt>
                <c:pt idx="886">
                  <c:v>43134</c:v>
                </c:pt>
                <c:pt idx="887">
                  <c:v>43141</c:v>
                </c:pt>
                <c:pt idx="888">
                  <c:v>43148</c:v>
                </c:pt>
                <c:pt idx="889">
                  <c:v>43155</c:v>
                </c:pt>
                <c:pt idx="890">
                  <c:v>43162</c:v>
                </c:pt>
                <c:pt idx="891">
                  <c:v>43169</c:v>
                </c:pt>
                <c:pt idx="892">
                  <c:v>43176</c:v>
                </c:pt>
                <c:pt idx="893">
                  <c:v>43183</c:v>
                </c:pt>
                <c:pt idx="894">
                  <c:v>43190</c:v>
                </c:pt>
                <c:pt idx="895">
                  <c:v>43197</c:v>
                </c:pt>
                <c:pt idx="896">
                  <c:v>43204</c:v>
                </c:pt>
                <c:pt idx="897">
                  <c:v>43211</c:v>
                </c:pt>
                <c:pt idx="898">
                  <c:v>43218</c:v>
                </c:pt>
                <c:pt idx="899">
                  <c:v>43225</c:v>
                </c:pt>
                <c:pt idx="900">
                  <c:v>43232</c:v>
                </c:pt>
                <c:pt idx="901">
                  <c:v>43239</c:v>
                </c:pt>
                <c:pt idx="902">
                  <c:v>43246</c:v>
                </c:pt>
                <c:pt idx="903">
                  <c:v>43253</c:v>
                </c:pt>
                <c:pt idx="904">
                  <c:v>43260</c:v>
                </c:pt>
                <c:pt idx="905">
                  <c:v>43267</c:v>
                </c:pt>
                <c:pt idx="906">
                  <c:v>43274</c:v>
                </c:pt>
                <c:pt idx="907">
                  <c:v>43281</c:v>
                </c:pt>
                <c:pt idx="908">
                  <c:v>43288</c:v>
                </c:pt>
                <c:pt idx="909">
                  <c:v>43295</c:v>
                </c:pt>
                <c:pt idx="910">
                  <c:v>43302</c:v>
                </c:pt>
                <c:pt idx="911">
                  <c:v>43309</c:v>
                </c:pt>
                <c:pt idx="912">
                  <c:v>43316</c:v>
                </c:pt>
                <c:pt idx="913">
                  <c:v>43323</c:v>
                </c:pt>
                <c:pt idx="914">
                  <c:v>43330</c:v>
                </c:pt>
                <c:pt idx="915">
                  <c:v>43337</c:v>
                </c:pt>
                <c:pt idx="916">
                  <c:v>43344</c:v>
                </c:pt>
                <c:pt idx="917">
                  <c:v>43351</c:v>
                </c:pt>
                <c:pt idx="918">
                  <c:v>43358</c:v>
                </c:pt>
                <c:pt idx="919">
                  <c:v>43365</c:v>
                </c:pt>
                <c:pt idx="920">
                  <c:v>43372</c:v>
                </c:pt>
                <c:pt idx="921">
                  <c:v>43379</c:v>
                </c:pt>
                <c:pt idx="922">
                  <c:v>43386</c:v>
                </c:pt>
                <c:pt idx="923">
                  <c:v>43393</c:v>
                </c:pt>
                <c:pt idx="924">
                  <c:v>43400</c:v>
                </c:pt>
                <c:pt idx="925">
                  <c:v>43407</c:v>
                </c:pt>
                <c:pt idx="926">
                  <c:v>43414</c:v>
                </c:pt>
                <c:pt idx="927">
                  <c:v>43421</c:v>
                </c:pt>
                <c:pt idx="928">
                  <c:v>43428</c:v>
                </c:pt>
                <c:pt idx="929">
                  <c:v>43435</c:v>
                </c:pt>
                <c:pt idx="930">
                  <c:v>43442</c:v>
                </c:pt>
                <c:pt idx="931">
                  <c:v>43449</c:v>
                </c:pt>
                <c:pt idx="932">
                  <c:v>43456</c:v>
                </c:pt>
                <c:pt idx="933">
                  <c:v>43463</c:v>
                </c:pt>
                <c:pt idx="934">
                  <c:v>43470</c:v>
                </c:pt>
                <c:pt idx="935">
                  <c:v>43477</c:v>
                </c:pt>
                <c:pt idx="936">
                  <c:v>43484</c:v>
                </c:pt>
                <c:pt idx="937">
                  <c:v>43491</c:v>
                </c:pt>
                <c:pt idx="938">
                  <c:v>43498</c:v>
                </c:pt>
                <c:pt idx="939">
                  <c:v>43505</c:v>
                </c:pt>
                <c:pt idx="940">
                  <c:v>43512</c:v>
                </c:pt>
                <c:pt idx="941">
                  <c:v>43519</c:v>
                </c:pt>
                <c:pt idx="942">
                  <c:v>43526</c:v>
                </c:pt>
                <c:pt idx="943">
                  <c:v>43533</c:v>
                </c:pt>
                <c:pt idx="944">
                  <c:v>43540</c:v>
                </c:pt>
                <c:pt idx="945">
                  <c:v>43547</c:v>
                </c:pt>
                <c:pt idx="946">
                  <c:v>43554</c:v>
                </c:pt>
                <c:pt idx="947">
                  <c:v>43561</c:v>
                </c:pt>
                <c:pt idx="948">
                  <c:v>43568</c:v>
                </c:pt>
                <c:pt idx="949">
                  <c:v>43575</c:v>
                </c:pt>
                <c:pt idx="950">
                  <c:v>43582</c:v>
                </c:pt>
                <c:pt idx="951">
                  <c:v>43589</c:v>
                </c:pt>
                <c:pt idx="952">
                  <c:v>43596</c:v>
                </c:pt>
                <c:pt idx="953">
                  <c:v>43603</c:v>
                </c:pt>
                <c:pt idx="954">
                  <c:v>43610</c:v>
                </c:pt>
                <c:pt idx="955">
                  <c:v>43617</c:v>
                </c:pt>
                <c:pt idx="956">
                  <c:v>43624</c:v>
                </c:pt>
                <c:pt idx="957">
                  <c:v>43631</c:v>
                </c:pt>
                <c:pt idx="958">
                  <c:v>43638</c:v>
                </c:pt>
                <c:pt idx="959">
                  <c:v>43645</c:v>
                </c:pt>
                <c:pt idx="960">
                  <c:v>43652</c:v>
                </c:pt>
                <c:pt idx="961">
                  <c:v>43659</c:v>
                </c:pt>
                <c:pt idx="962">
                  <c:v>43666</c:v>
                </c:pt>
                <c:pt idx="963">
                  <c:v>43673</c:v>
                </c:pt>
                <c:pt idx="964">
                  <c:v>43680</c:v>
                </c:pt>
                <c:pt idx="965">
                  <c:v>43687</c:v>
                </c:pt>
                <c:pt idx="966">
                  <c:v>43694</c:v>
                </c:pt>
                <c:pt idx="967">
                  <c:v>43701</c:v>
                </c:pt>
                <c:pt idx="968">
                  <c:v>43708</c:v>
                </c:pt>
                <c:pt idx="969">
                  <c:v>43715</c:v>
                </c:pt>
                <c:pt idx="970">
                  <c:v>43722</c:v>
                </c:pt>
                <c:pt idx="971">
                  <c:v>43729</c:v>
                </c:pt>
                <c:pt idx="972">
                  <c:v>43736</c:v>
                </c:pt>
                <c:pt idx="973">
                  <c:v>43743</c:v>
                </c:pt>
                <c:pt idx="974">
                  <c:v>43750</c:v>
                </c:pt>
                <c:pt idx="975">
                  <c:v>43757</c:v>
                </c:pt>
                <c:pt idx="976">
                  <c:v>43764</c:v>
                </c:pt>
                <c:pt idx="977">
                  <c:v>43771</c:v>
                </c:pt>
                <c:pt idx="978">
                  <c:v>43778</c:v>
                </c:pt>
                <c:pt idx="979">
                  <c:v>43785</c:v>
                </c:pt>
                <c:pt idx="980">
                  <c:v>43792</c:v>
                </c:pt>
                <c:pt idx="981">
                  <c:v>43799</c:v>
                </c:pt>
                <c:pt idx="982">
                  <c:v>43806</c:v>
                </c:pt>
                <c:pt idx="983">
                  <c:v>43813</c:v>
                </c:pt>
                <c:pt idx="984">
                  <c:v>43820</c:v>
                </c:pt>
                <c:pt idx="985">
                  <c:v>43827</c:v>
                </c:pt>
                <c:pt idx="986">
                  <c:v>43834</c:v>
                </c:pt>
                <c:pt idx="987">
                  <c:v>43841</c:v>
                </c:pt>
                <c:pt idx="988">
                  <c:v>43848</c:v>
                </c:pt>
                <c:pt idx="989">
                  <c:v>43855</c:v>
                </c:pt>
                <c:pt idx="990">
                  <c:v>43862</c:v>
                </c:pt>
                <c:pt idx="991">
                  <c:v>43869</c:v>
                </c:pt>
                <c:pt idx="992">
                  <c:v>43876</c:v>
                </c:pt>
                <c:pt idx="993">
                  <c:v>43883</c:v>
                </c:pt>
                <c:pt idx="994">
                  <c:v>43890</c:v>
                </c:pt>
                <c:pt idx="995">
                  <c:v>43897</c:v>
                </c:pt>
                <c:pt idx="996">
                  <c:v>43904</c:v>
                </c:pt>
                <c:pt idx="997">
                  <c:v>43911</c:v>
                </c:pt>
                <c:pt idx="998">
                  <c:v>43918</c:v>
                </c:pt>
                <c:pt idx="999">
                  <c:v>43925</c:v>
                </c:pt>
                <c:pt idx="1000">
                  <c:v>43932</c:v>
                </c:pt>
                <c:pt idx="1001">
                  <c:v>43939</c:v>
                </c:pt>
                <c:pt idx="1002">
                  <c:v>43946</c:v>
                </c:pt>
                <c:pt idx="1003">
                  <c:v>43953</c:v>
                </c:pt>
                <c:pt idx="1004">
                  <c:v>43960</c:v>
                </c:pt>
                <c:pt idx="1005">
                  <c:v>43967</c:v>
                </c:pt>
                <c:pt idx="1006">
                  <c:v>43974</c:v>
                </c:pt>
                <c:pt idx="1007">
                  <c:v>43981</c:v>
                </c:pt>
                <c:pt idx="1008">
                  <c:v>43988</c:v>
                </c:pt>
                <c:pt idx="1009">
                  <c:v>43995</c:v>
                </c:pt>
                <c:pt idx="1010">
                  <c:v>44002</c:v>
                </c:pt>
                <c:pt idx="1011">
                  <c:v>44009</c:v>
                </c:pt>
                <c:pt idx="1012">
                  <c:v>44016</c:v>
                </c:pt>
                <c:pt idx="1013">
                  <c:v>44023</c:v>
                </c:pt>
                <c:pt idx="1014">
                  <c:v>44030</c:v>
                </c:pt>
                <c:pt idx="1015">
                  <c:v>44037</c:v>
                </c:pt>
                <c:pt idx="1016">
                  <c:v>44044</c:v>
                </c:pt>
                <c:pt idx="1017">
                  <c:v>44051</c:v>
                </c:pt>
                <c:pt idx="1018">
                  <c:v>44058</c:v>
                </c:pt>
                <c:pt idx="1019">
                  <c:v>44065</c:v>
                </c:pt>
                <c:pt idx="1020">
                  <c:v>44072</c:v>
                </c:pt>
                <c:pt idx="1021">
                  <c:v>44079</c:v>
                </c:pt>
                <c:pt idx="1022">
                  <c:v>44086</c:v>
                </c:pt>
                <c:pt idx="1023">
                  <c:v>44093</c:v>
                </c:pt>
                <c:pt idx="1024">
                  <c:v>44100</c:v>
                </c:pt>
                <c:pt idx="1025">
                  <c:v>44107</c:v>
                </c:pt>
                <c:pt idx="1026">
                  <c:v>44114</c:v>
                </c:pt>
                <c:pt idx="1027">
                  <c:v>44121</c:v>
                </c:pt>
                <c:pt idx="1028">
                  <c:v>44128</c:v>
                </c:pt>
                <c:pt idx="1029">
                  <c:v>44135</c:v>
                </c:pt>
                <c:pt idx="1030">
                  <c:v>44142</c:v>
                </c:pt>
                <c:pt idx="1031">
                  <c:v>44149</c:v>
                </c:pt>
                <c:pt idx="1032">
                  <c:v>44156</c:v>
                </c:pt>
                <c:pt idx="1033">
                  <c:v>44163</c:v>
                </c:pt>
                <c:pt idx="1034">
                  <c:v>44170</c:v>
                </c:pt>
                <c:pt idx="1035">
                  <c:v>44177</c:v>
                </c:pt>
                <c:pt idx="1036">
                  <c:v>44184</c:v>
                </c:pt>
                <c:pt idx="1037">
                  <c:v>44191</c:v>
                </c:pt>
                <c:pt idx="1038">
                  <c:v>44198</c:v>
                </c:pt>
                <c:pt idx="1039">
                  <c:v>44205</c:v>
                </c:pt>
                <c:pt idx="1040">
                  <c:v>44212</c:v>
                </c:pt>
                <c:pt idx="1041">
                  <c:v>44219</c:v>
                </c:pt>
                <c:pt idx="1042">
                  <c:v>44226</c:v>
                </c:pt>
                <c:pt idx="1043">
                  <c:v>44233</c:v>
                </c:pt>
                <c:pt idx="1044">
                  <c:v>44240</c:v>
                </c:pt>
                <c:pt idx="1045">
                  <c:v>44247</c:v>
                </c:pt>
                <c:pt idx="1046">
                  <c:v>44254</c:v>
                </c:pt>
                <c:pt idx="1047">
                  <c:v>44261</c:v>
                </c:pt>
                <c:pt idx="1048">
                  <c:v>44268</c:v>
                </c:pt>
                <c:pt idx="1049">
                  <c:v>44275</c:v>
                </c:pt>
                <c:pt idx="1050">
                  <c:v>44282</c:v>
                </c:pt>
                <c:pt idx="1051">
                  <c:v>44289</c:v>
                </c:pt>
                <c:pt idx="1052">
                  <c:v>44296</c:v>
                </c:pt>
                <c:pt idx="1053">
                  <c:v>44303</c:v>
                </c:pt>
                <c:pt idx="1054">
                  <c:v>44310</c:v>
                </c:pt>
                <c:pt idx="1055">
                  <c:v>44317</c:v>
                </c:pt>
                <c:pt idx="1056">
                  <c:v>44324</c:v>
                </c:pt>
                <c:pt idx="1057">
                  <c:v>44331</c:v>
                </c:pt>
                <c:pt idx="1058">
                  <c:v>44338</c:v>
                </c:pt>
                <c:pt idx="1059">
                  <c:v>44345</c:v>
                </c:pt>
                <c:pt idx="1060">
                  <c:v>44352</c:v>
                </c:pt>
                <c:pt idx="1061">
                  <c:v>44359</c:v>
                </c:pt>
                <c:pt idx="1062">
                  <c:v>44366</c:v>
                </c:pt>
                <c:pt idx="1063">
                  <c:v>44373</c:v>
                </c:pt>
                <c:pt idx="1064">
                  <c:v>44380</c:v>
                </c:pt>
                <c:pt idx="1065">
                  <c:v>44387</c:v>
                </c:pt>
                <c:pt idx="1066">
                  <c:v>44394</c:v>
                </c:pt>
                <c:pt idx="1067">
                  <c:v>44401</c:v>
                </c:pt>
                <c:pt idx="1068">
                  <c:v>44408</c:v>
                </c:pt>
                <c:pt idx="1069">
                  <c:v>44415</c:v>
                </c:pt>
                <c:pt idx="1070">
                  <c:v>44422</c:v>
                </c:pt>
                <c:pt idx="1071">
                  <c:v>44429</c:v>
                </c:pt>
                <c:pt idx="1072">
                  <c:v>44436</c:v>
                </c:pt>
                <c:pt idx="1073">
                  <c:v>44443</c:v>
                </c:pt>
                <c:pt idx="1074">
                  <c:v>44450</c:v>
                </c:pt>
                <c:pt idx="1075">
                  <c:v>44457</c:v>
                </c:pt>
                <c:pt idx="1076">
                  <c:v>44464</c:v>
                </c:pt>
                <c:pt idx="1077">
                  <c:v>44471</c:v>
                </c:pt>
                <c:pt idx="1078">
                  <c:v>44478</c:v>
                </c:pt>
                <c:pt idx="1079">
                  <c:v>44485</c:v>
                </c:pt>
                <c:pt idx="1080">
                  <c:v>44492</c:v>
                </c:pt>
                <c:pt idx="1081">
                  <c:v>44499</c:v>
                </c:pt>
                <c:pt idx="1082">
                  <c:v>44506</c:v>
                </c:pt>
                <c:pt idx="1083">
                  <c:v>44513</c:v>
                </c:pt>
                <c:pt idx="1084">
                  <c:v>44520</c:v>
                </c:pt>
                <c:pt idx="1085">
                  <c:v>44527</c:v>
                </c:pt>
                <c:pt idx="1086">
                  <c:v>44534</c:v>
                </c:pt>
                <c:pt idx="1087">
                  <c:v>44541</c:v>
                </c:pt>
                <c:pt idx="1088">
                  <c:v>44548</c:v>
                </c:pt>
                <c:pt idx="1089">
                  <c:v>44555</c:v>
                </c:pt>
                <c:pt idx="1090">
                  <c:v>44562</c:v>
                </c:pt>
                <c:pt idx="1091">
                  <c:v>44569</c:v>
                </c:pt>
                <c:pt idx="1092">
                  <c:v>44576</c:v>
                </c:pt>
                <c:pt idx="1093">
                  <c:v>44583</c:v>
                </c:pt>
                <c:pt idx="1094">
                  <c:v>44590</c:v>
                </c:pt>
                <c:pt idx="1095">
                  <c:v>44597</c:v>
                </c:pt>
                <c:pt idx="1096">
                  <c:v>44604</c:v>
                </c:pt>
                <c:pt idx="1097">
                  <c:v>44611</c:v>
                </c:pt>
                <c:pt idx="1098">
                  <c:v>44618</c:v>
                </c:pt>
                <c:pt idx="1099">
                  <c:v>44625</c:v>
                </c:pt>
                <c:pt idx="1100">
                  <c:v>44632</c:v>
                </c:pt>
                <c:pt idx="1101">
                  <c:v>44639</c:v>
                </c:pt>
                <c:pt idx="1102">
                  <c:v>44646</c:v>
                </c:pt>
                <c:pt idx="1103">
                  <c:v>44653</c:v>
                </c:pt>
                <c:pt idx="1104">
                  <c:v>44660</c:v>
                </c:pt>
                <c:pt idx="1105">
                  <c:v>44667</c:v>
                </c:pt>
                <c:pt idx="1106">
                  <c:v>44674</c:v>
                </c:pt>
                <c:pt idx="1107">
                  <c:v>44681</c:v>
                </c:pt>
                <c:pt idx="1108">
                  <c:v>44688</c:v>
                </c:pt>
                <c:pt idx="1109">
                  <c:v>44695</c:v>
                </c:pt>
                <c:pt idx="1110">
                  <c:v>44702</c:v>
                </c:pt>
                <c:pt idx="1111">
                  <c:v>44709</c:v>
                </c:pt>
                <c:pt idx="1112">
                  <c:v>44716</c:v>
                </c:pt>
                <c:pt idx="1113">
                  <c:v>44723</c:v>
                </c:pt>
                <c:pt idx="1114">
                  <c:v>44730</c:v>
                </c:pt>
                <c:pt idx="1115">
                  <c:v>44737</c:v>
                </c:pt>
                <c:pt idx="1116">
                  <c:v>44744</c:v>
                </c:pt>
                <c:pt idx="1117">
                  <c:v>44751</c:v>
                </c:pt>
                <c:pt idx="1118">
                  <c:v>44758</c:v>
                </c:pt>
                <c:pt idx="1119">
                  <c:v>44765</c:v>
                </c:pt>
                <c:pt idx="1120">
                  <c:v>44772</c:v>
                </c:pt>
                <c:pt idx="1121">
                  <c:v>44779</c:v>
                </c:pt>
                <c:pt idx="1122">
                  <c:v>44786</c:v>
                </c:pt>
                <c:pt idx="1123">
                  <c:v>44793</c:v>
                </c:pt>
                <c:pt idx="1124">
                  <c:v>44800</c:v>
                </c:pt>
                <c:pt idx="1125">
                  <c:v>44807</c:v>
                </c:pt>
                <c:pt idx="1126">
                  <c:v>44814</c:v>
                </c:pt>
                <c:pt idx="1127">
                  <c:v>44821</c:v>
                </c:pt>
                <c:pt idx="1128">
                  <c:v>44828</c:v>
                </c:pt>
                <c:pt idx="1129">
                  <c:v>44835</c:v>
                </c:pt>
                <c:pt idx="1130">
                  <c:v>44842</c:v>
                </c:pt>
                <c:pt idx="1131">
                  <c:v>44849</c:v>
                </c:pt>
                <c:pt idx="1132">
                  <c:v>44856</c:v>
                </c:pt>
                <c:pt idx="1133">
                  <c:v>44863</c:v>
                </c:pt>
                <c:pt idx="1134">
                  <c:v>44870</c:v>
                </c:pt>
                <c:pt idx="1135">
                  <c:v>44877</c:v>
                </c:pt>
                <c:pt idx="1136">
                  <c:v>44884</c:v>
                </c:pt>
                <c:pt idx="1137">
                  <c:v>44891</c:v>
                </c:pt>
                <c:pt idx="1138">
                  <c:v>44898</c:v>
                </c:pt>
                <c:pt idx="1139">
                  <c:v>44905</c:v>
                </c:pt>
                <c:pt idx="1140">
                  <c:v>44912</c:v>
                </c:pt>
                <c:pt idx="1141">
                  <c:v>44919</c:v>
                </c:pt>
                <c:pt idx="1142">
                  <c:v>44926</c:v>
                </c:pt>
                <c:pt idx="1143">
                  <c:v>44933</c:v>
                </c:pt>
                <c:pt idx="1144">
                  <c:v>44940</c:v>
                </c:pt>
                <c:pt idx="1145">
                  <c:v>44947</c:v>
                </c:pt>
                <c:pt idx="1146">
                  <c:v>44954</c:v>
                </c:pt>
                <c:pt idx="1147">
                  <c:v>44961</c:v>
                </c:pt>
                <c:pt idx="1148">
                  <c:v>44968</c:v>
                </c:pt>
                <c:pt idx="1149">
                  <c:v>44975</c:v>
                </c:pt>
                <c:pt idx="1150">
                  <c:v>44982</c:v>
                </c:pt>
                <c:pt idx="1151">
                  <c:v>44989</c:v>
                </c:pt>
                <c:pt idx="1152">
                  <c:v>44996</c:v>
                </c:pt>
                <c:pt idx="1153">
                  <c:v>45003</c:v>
                </c:pt>
                <c:pt idx="1154">
                  <c:v>45010</c:v>
                </c:pt>
                <c:pt idx="1155">
                  <c:v>45017</c:v>
                </c:pt>
                <c:pt idx="1156">
                  <c:v>45024</c:v>
                </c:pt>
                <c:pt idx="1157">
                  <c:v>45031</c:v>
                </c:pt>
                <c:pt idx="1158">
                  <c:v>45038</c:v>
                </c:pt>
                <c:pt idx="1159">
                  <c:v>45045</c:v>
                </c:pt>
                <c:pt idx="1160">
                  <c:v>45052</c:v>
                </c:pt>
                <c:pt idx="1161">
                  <c:v>45059</c:v>
                </c:pt>
                <c:pt idx="1162">
                  <c:v>45066</c:v>
                </c:pt>
                <c:pt idx="1163">
                  <c:v>45073</c:v>
                </c:pt>
                <c:pt idx="1164">
                  <c:v>45080</c:v>
                </c:pt>
                <c:pt idx="1165">
                  <c:v>45087</c:v>
                </c:pt>
                <c:pt idx="1166">
                  <c:v>45094</c:v>
                </c:pt>
                <c:pt idx="1167">
                  <c:v>45101</c:v>
                </c:pt>
                <c:pt idx="1168">
                  <c:v>45108</c:v>
                </c:pt>
                <c:pt idx="1169">
                  <c:v>45115</c:v>
                </c:pt>
                <c:pt idx="1170">
                  <c:v>45122</c:v>
                </c:pt>
                <c:pt idx="1171">
                  <c:v>45129</c:v>
                </c:pt>
                <c:pt idx="1172">
                  <c:v>45136</c:v>
                </c:pt>
                <c:pt idx="1173">
                  <c:v>45143</c:v>
                </c:pt>
                <c:pt idx="1174">
                  <c:v>45150</c:v>
                </c:pt>
                <c:pt idx="1175">
                  <c:v>45157</c:v>
                </c:pt>
                <c:pt idx="1176">
                  <c:v>45164</c:v>
                </c:pt>
                <c:pt idx="1177">
                  <c:v>45171</c:v>
                </c:pt>
                <c:pt idx="1178">
                  <c:v>45178</c:v>
                </c:pt>
                <c:pt idx="1179">
                  <c:v>45185</c:v>
                </c:pt>
                <c:pt idx="1180">
                  <c:v>45192</c:v>
                </c:pt>
                <c:pt idx="1181">
                  <c:v>45199</c:v>
                </c:pt>
                <c:pt idx="1182">
                  <c:v>45206</c:v>
                </c:pt>
                <c:pt idx="1183">
                  <c:v>45213</c:v>
                </c:pt>
                <c:pt idx="1184">
                  <c:v>45220</c:v>
                </c:pt>
                <c:pt idx="1185">
                  <c:v>45227</c:v>
                </c:pt>
                <c:pt idx="1186">
                  <c:v>45234</c:v>
                </c:pt>
                <c:pt idx="1187">
                  <c:v>45241</c:v>
                </c:pt>
                <c:pt idx="1188">
                  <c:v>45248</c:v>
                </c:pt>
                <c:pt idx="1189">
                  <c:v>45255</c:v>
                </c:pt>
                <c:pt idx="1190">
                  <c:v>45262</c:v>
                </c:pt>
                <c:pt idx="1191">
                  <c:v>45269</c:v>
                </c:pt>
                <c:pt idx="1192">
                  <c:v>45276</c:v>
                </c:pt>
                <c:pt idx="1193">
                  <c:v>45283</c:v>
                </c:pt>
                <c:pt idx="1194">
                  <c:v>45290</c:v>
                </c:pt>
                <c:pt idx="1195">
                  <c:v>45297</c:v>
                </c:pt>
                <c:pt idx="1196">
                  <c:v>45304</c:v>
                </c:pt>
                <c:pt idx="1197">
                  <c:v>45311</c:v>
                </c:pt>
                <c:pt idx="1198">
                  <c:v>45318</c:v>
                </c:pt>
                <c:pt idx="1199">
                  <c:v>45325</c:v>
                </c:pt>
                <c:pt idx="1200">
                  <c:v>45332</c:v>
                </c:pt>
                <c:pt idx="1201">
                  <c:v>45339</c:v>
                </c:pt>
                <c:pt idx="1202">
                  <c:v>45346</c:v>
                </c:pt>
                <c:pt idx="1203">
                  <c:v>45353</c:v>
                </c:pt>
                <c:pt idx="1204">
                  <c:v>45360</c:v>
                </c:pt>
                <c:pt idx="1205">
                  <c:v>45367</c:v>
                </c:pt>
                <c:pt idx="1206">
                  <c:v>45374</c:v>
                </c:pt>
                <c:pt idx="1207">
                  <c:v>45381</c:v>
                </c:pt>
                <c:pt idx="1208">
                  <c:v>45388</c:v>
                </c:pt>
                <c:pt idx="1209">
                  <c:v>45395</c:v>
                </c:pt>
                <c:pt idx="1210">
                  <c:v>45402</c:v>
                </c:pt>
                <c:pt idx="1211">
                  <c:v>45409</c:v>
                </c:pt>
                <c:pt idx="1212">
                  <c:v>45416</c:v>
                </c:pt>
                <c:pt idx="1213">
                  <c:v>45423</c:v>
                </c:pt>
                <c:pt idx="1214">
                  <c:v>45430</c:v>
                </c:pt>
                <c:pt idx="1215">
                  <c:v>45437</c:v>
                </c:pt>
                <c:pt idx="1216">
                  <c:v>45444</c:v>
                </c:pt>
                <c:pt idx="1217">
                  <c:v>45451</c:v>
                </c:pt>
                <c:pt idx="1218">
                  <c:v>45458</c:v>
                </c:pt>
                <c:pt idx="1219">
                  <c:v>45465</c:v>
                </c:pt>
                <c:pt idx="1220">
                  <c:v>45472</c:v>
                </c:pt>
                <c:pt idx="1221">
                  <c:v>45479</c:v>
                </c:pt>
                <c:pt idx="1222">
                  <c:v>45486</c:v>
                </c:pt>
                <c:pt idx="1223">
                  <c:v>45493</c:v>
                </c:pt>
                <c:pt idx="1224">
                  <c:v>45500</c:v>
                </c:pt>
                <c:pt idx="1225">
                  <c:v>45507</c:v>
                </c:pt>
                <c:pt idx="1226">
                  <c:v>45514</c:v>
                </c:pt>
                <c:pt idx="1227">
                  <c:v>45521</c:v>
                </c:pt>
                <c:pt idx="1228">
                  <c:v>45528</c:v>
                </c:pt>
                <c:pt idx="1229">
                  <c:v>45535</c:v>
                </c:pt>
                <c:pt idx="1230">
                  <c:v>45542</c:v>
                </c:pt>
                <c:pt idx="1231">
                  <c:v>45549</c:v>
                </c:pt>
                <c:pt idx="1232">
                  <c:v>45556</c:v>
                </c:pt>
                <c:pt idx="1233">
                  <c:v>45563</c:v>
                </c:pt>
                <c:pt idx="1234">
                  <c:v>45570</c:v>
                </c:pt>
                <c:pt idx="1235">
                  <c:v>45577</c:v>
                </c:pt>
                <c:pt idx="1236">
                  <c:v>45584</c:v>
                </c:pt>
                <c:pt idx="1237">
                  <c:v>45591</c:v>
                </c:pt>
                <c:pt idx="1238">
                  <c:v>45598</c:v>
                </c:pt>
                <c:pt idx="1239">
                  <c:v>45605</c:v>
                </c:pt>
                <c:pt idx="1240">
                  <c:v>45612</c:v>
                </c:pt>
                <c:pt idx="1241">
                  <c:v>45619</c:v>
                </c:pt>
                <c:pt idx="1242">
                  <c:v>45626</c:v>
                </c:pt>
                <c:pt idx="1243">
                  <c:v>45633</c:v>
                </c:pt>
                <c:pt idx="1244">
                  <c:v>45640</c:v>
                </c:pt>
                <c:pt idx="1245">
                  <c:v>45647</c:v>
                </c:pt>
                <c:pt idx="1246">
                  <c:v>45654</c:v>
                </c:pt>
                <c:pt idx="1247">
                  <c:v>45661</c:v>
                </c:pt>
                <c:pt idx="1248">
                  <c:v>45668</c:v>
                </c:pt>
                <c:pt idx="1249">
                  <c:v>45675</c:v>
                </c:pt>
                <c:pt idx="1250">
                  <c:v>45682</c:v>
                </c:pt>
                <c:pt idx="1251">
                  <c:v>45689</c:v>
                </c:pt>
                <c:pt idx="1252">
                  <c:v>45696</c:v>
                </c:pt>
                <c:pt idx="1253">
                  <c:v>45703</c:v>
                </c:pt>
                <c:pt idx="1254">
                  <c:v>45710</c:v>
                </c:pt>
                <c:pt idx="1255">
                  <c:v>45717</c:v>
                </c:pt>
                <c:pt idx="1256">
                  <c:v>45724</c:v>
                </c:pt>
                <c:pt idx="1257">
                  <c:v>45731</c:v>
                </c:pt>
                <c:pt idx="1258">
                  <c:v>45738</c:v>
                </c:pt>
                <c:pt idx="1259">
                  <c:v>45745</c:v>
                </c:pt>
                <c:pt idx="1260">
                  <c:v>45752</c:v>
                </c:pt>
                <c:pt idx="1261">
                  <c:v>45759</c:v>
                </c:pt>
                <c:pt idx="1262">
                  <c:v>45766</c:v>
                </c:pt>
                <c:pt idx="1263">
                  <c:v>45773</c:v>
                </c:pt>
                <c:pt idx="1264">
                  <c:v>45780</c:v>
                </c:pt>
                <c:pt idx="1265">
                  <c:v>45787</c:v>
                </c:pt>
                <c:pt idx="1266">
                  <c:v>45794</c:v>
                </c:pt>
                <c:pt idx="1267">
                  <c:v>45801</c:v>
                </c:pt>
                <c:pt idx="1268">
                  <c:v>45808</c:v>
                </c:pt>
                <c:pt idx="1269">
                  <c:v>45815</c:v>
                </c:pt>
                <c:pt idx="1270">
                  <c:v>45822</c:v>
                </c:pt>
                <c:pt idx="1271">
                  <c:v>45829</c:v>
                </c:pt>
                <c:pt idx="1272">
                  <c:v>45836</c:v>
                </c:pt>
                <c:pt idx="1273">
                  <c:v>45843</c:v>
                </c:pt>
                <c:pt idx="1274">
                  <c:v>45850</c:v>
                </c:pt>
                <c:pt idx="1275">
                  <c:v>45857</c:v>
                </c:pt>
                <c:pt idx="1276">
                  <c:v>45864</c:v>
                </c:pt>
                <c:pt idx="1277">
                  <c:v>45871</c:v>
                </c:pt>
                <c:pt idx="1278">
                  <c:v>45878</c:v>
                </c:pt>
                <c:pt idx="1279">
                  <c:v>45885</c:v>
                </c:pt>
                <c:pt idx="1280">
                  <c:v>45892</c:v>
                </c:pt>
                <c:pt idx="1281">
                  <c:v>45899</c:v>
                </c:pt>
                <c:pt idx="1282">
                  <c:v>45906</c:v>
                </c:pt>
                <c:pt idx="1283">
                  <c:v>45913</c:v>
                </c:pt>
                <c:pt idx="1284">
                  <c:v>45920</c:v>
                </c:pt>
                <c:pt idx="1285">
                  <c:v>45927</c:v>
                </c:pt>
                <c:pt idx="1286">
                  <c:v>45934</c:v>
                </c:pt>
                <c:pt idx="1287">
                  <c:v>45941</c:v>
                </c:pt>
                <c:pt idx="1288">
                  <c:v>45948</c:v>
                </c:pt>
                <c:pt idx="1289">
                  <c:v>45955</c:v>
                </c:pt>
                <c:pt idx="1290">
                  <c:v>45962</c:v>
                </c:pt>
                <c:pt idx="1291">
                  <c:v>45969</c:v>
                </c:pt>
                <c:pt idx="1292">
                  <c:v>45976</c:v>
                </c:pt>
                <c:pt idx="1293">
                  <c:v>45983</c:v>
                </c:pt>
                <c:pt idx="1294">
                  <c:v>45990</c:v>
                </c:pt>
                <c:pt idx="1295">
                  <c:v>45997</c:v>
                </c:pt>
                <c:pt idx="1296">
                  <c:v>46004</c:v>
                </c:pt>
                <c:pt idx="1297">
                  <c:v>46011</c:v>
                </c:pt>
                <c:pt idx="1298">
                  <c:v>46018</c:v>
                </c:pt>
                <c:pt idx="1299">
                  <c:v>46025</c:v>
                </c:pt>
                <c:pt idx="1300">
                  <c:v>46032</c:v>
                </c:pt>
                <c:pt idx="1301">
                  <c:v>46039</c:v>
                </c:pt>
                <c:pt idx="1302">
                  <c:v>46046</c:v>
                </c:pt>
                <c:pt idx="1303">
                  <c:v>46053</c:v>
                </c:pt>
                <c:pt idx="1304">
                  <c:v>46060</c:v>
                </c:pt>
                <c:pt idx="1305">
                  <c:v>46067</c:v>
                </c:pt>
                <c:pt idx="1306">
                  <c:v>46074</c:v>
                </c:pt>
                <c:pt idx="1307">
                  <c:v>46081</c:v>
                </c:pt>
                <c:pt idx="1308">
                  <c:v>46088</c:v>
                </c:pt>
                <c:pt idx="1309">
                  <c:v>46095</c:v>
                </c:pt>
                <c:pt idx="1310">
                  <c:v>46102</c:v>
                </c:pt>
                <c:pt idx="1311">
                  <c:v>46109</c:v>
                </c:pt>
                <c:pt idx="1312">
                  <c:v>46116</c:v>
                </c:pt>
                <c:pt idx="1313">
                  <c:v>46123</c:v>
                </c:pt>
                <c:pt idx="1314">
                  <c:v>46130</c:v>
                </c:pt>
                <c:pt idx="1315">
                  <c:v>46137</c:v>
                </c:pt>
                <c:pt idx="1316">
                  <c:v>46144</c:v>
                </c:pt>
                <c:pt idx="1317">
                  <c:v>46151</c:v>
                </c:pt>
                <c:pt idx="1318">
                  <c:v>46158</c:v>
                </c:pt>
                <c:pt idx="1319">
                  <c:v>46165</c:v>
                </c:pt>
                <c:pt idx="1320">
                  <c:v>46172</c:v>
                </c:pt>
                <c:pt idx="1321">
                  <c:v>46179</c:v>
                </c:pt>
                <c:pt idx="1322">
                  <c:v>46186</c:v>
                </c:pt>
                <c:pt idx="1323">
                  <c:v>46193</c:v>
                </c:pt>
                <c:pt idx="1324">
                  <c:v>46200</c:v>
                </c:pt>
                <c:pt idx="1325">
                  <c:v>46207</c:v>
                </c:pt>
                <c:pt idx="1326">
                  <c:v>46214</c:v>
                </c:pt>
                <c:pt idx="1327">
                  <c:v>46221</c:v>
                </c:pt>
                <c:pt idx="1328">
                  <c:v>46228</c:v>
                </c:pt>
                <c:pt idx="1329">
                  <c:v>46235</c:v>
                </c:pt>
                <c:pt idx="1330">
                  <c:v>46242</c:v>
                </c:pt>
                <c:pt idx="1331">
                  <c:v>46249</c:v>
                </c:pt>
                <c:pt idx="1332">
                  <c:v>46256</c:v>
                </c:pt>
                <c:pt idx="1333">
                  <c:v>46263</c:v>
                </c:pt>
                <c:pt idx="1334">
                  <c:v>46270</c:v>
                </c:pt>
                <c:pt idx="1335">
                  <c:v>46277</c:v>
                </c:pt>
                <c:pt idx="1336">
                  <c:v>46284</c:v>
                </c:pt>
                <c:pt idx="1337">
                  <c:v>46291</c:v>
                </c:pt>
                <c:pt idx="1338">
                  <c:v>46298</c:v>
                </c:pt>
                <c:pt idx="1339">
                  <c:v>46305</c:v>
                </c:pt>
                <c:pt idx="1340">
                  <c:v>46312</c:v>
                </c:pt>
                <c:pt idx="1341">
                  <c:v>46319</c:v>
                </c:pt>
                <c:pt idx="1342">
                  <c:v>46326</c:v>
                </c:pt>
                <c:pt idx="1343">
                  <c:v>46333</c:v>
                </c:pt>
                <c:pt idx="1344">
                  <c:v>46340</c:v>
                </c:pt>
                <c:pt idx="1345">
                  <c:v>46347</c:v>
                </c:pt>
                <c:pt idx="1346">
                  <c:v>46354</c:v>
                </c:pt>
                <c:pt idx="1347">
                  <c:v>46361</c:v>
                </c:pt>
                <c:pt idx="1348">
                  <c:v>46368</c:v>
                </c:pt>
                <c:pt idx="1349">
                  <c:v>46375</c:v>
                </c:pt>
                <c:pt idx="1350">
                  <c:v>46382</c:v>
                </c:pt>
                <c:pt idx="1351">
                  <c:v>46389</c:v>
                </c:pt>
                <c:pt idx="1352">
                  <c:v>46396</c:v>
                </c:pt>
                <c:pt idx="1353">
                  <c:v>46403</c:v>
                </c:pt>
                <c:pt idx="1354">
                  <c:v>46410</c:v>
                </c:pt>
                <c:pt idx="1355">
                  <c:v>46417</c:v>
                </c:pt>
                <c:pt idx="1356">
                  <c:v>46424</c:v>
                </c:pt>
                <c:pt idx="1357">
                  <c:v>46431</c:v>
                </c:pt>
                <c:pt idx="1358">
                  <c:v>46438</c:v>
                </c:pt>
                <c:pt idx="1359">
                  <c:v>46445</c:v>
                </c:pt>
                <c:pt idx="1360">
                  <c:v>46452</c:v>
                </c:pt>
                <c:pt idx="1361">
                  <c:v>46459</c:v>
                </c:pt>
                <c:pt idx="1362">
                  <c:v>46466</c:v>
                </c:pt>
                <c:pt idx="1363">
                  <c:v>46473</c:v>
                </c:pt>
                <c:pt idx="1364">
                  <c:v>46480</c:v>
                </c:pt>
                <c:pt idx="1365">
                  <c:v>46487</c:v>
                </c:pt>
                <c:pt idx="1366">
                  <c:v>46494</c:v>
                </c:pt>
                <c:pt idx="1367">
                  <c:v>46501</c:v>
                </c:pt>
                <c:pt idx="1368">
                  <c:v>46508</c:v>
                </c:pt>
                <c:pt idx="1369">
                  <c:v>46515</c:v>
                </c:pt>
                <c:pt idx="1370">
                  <c:v>46522</c:v>
                </c:pt>
                <c:pt idx="1371">
                  <c:v>46529</c:v>
                </c:pt>
                <c:pt idx="1372">
                  <c:v>46536</c:v>
                </c:pt>
                <c:pt idx="1373">
                  <c:v>46543</c:v>
                </c:pt>
                <c:pt idx="1374">
                  <c:v>46550</c:v>
                </c:pt>
                <c:pt idx="1375">
                  <c:v>46557</c:v>
                </c:pt>
                <c:pt idx="1376">
                  <c:v>46564</c:v>
                </c:pt>
                <c:pt idx="1377">
                  <c:v>46571</c:v>
                </c:pt>
                <c:pt idx="1378">
                  <c:v>46578</c:v>
                </c:pt>
                <c:pt idx="1379">
                  <c:v>46585</c:v>
                </c:pt>
                <c:pt idx="1380">
                  <c:v>46592</c:v>
                </c:pt>
                <c:pt idx="1381">
                  <c:v>46599</c:v>
                </c:pt>
                <c:pt idx="1382">
                  <c:v>46606</c:v>
                </c:pt>
                <c:pt idx="1383">
                  <c:v>46613</c:v>
                </c:pt>
                <c:pt idx="1384">
                  <c:v>46620</c:v>
                </c:pt>
                <c:pt idx="1385">
                  <c:v>46627</c:v>
                </c:pt>
                <c:pt idx="1386">
                  <c:v>46634</c:v>
                </c:pt>
                <c:pt idx="1387">
                  <c:v>46641</c:v>
                </c:pt>
                <c:pt idx="1388">
                  <c:v>46648</c:v>
                </c:pt>
                <c:pt idx="1389">
                  <c:v>46655</c:v>
                </c:pt>
                <c:pt idx="1390">
                  <c:v>46662</c:v>
                </c:pt>
                <c:pt idx="1391">
                  <c:v>46669</c:v>
                </c:pt>
                <c:pt idx="1392">
                  <c:v>46676</c:v>
                </c:pt>
                <c:pt idx="1393">
                  <c:v>46683</c:v>
                </c:pt>
                <c:pt idx="1394">
                  <c:v>46690</c:v>
                </c:pt>
                <c:pt idx="1395">
                  <c:v>46697</c:v>
                </c:pt>
                <c:pt idx="1396">
                  <c:v>46704</c:v>
                </c:pt>
                <c:pt idx="1397">
                  <c:v>46711</c:v>
                </c:pt>
                <c:pt idx="1398">
                  <c:v>46718</c:v>
                </c:pt>
                <c:pt idx="1399">
                  <c:v>46725</c:v>
                </c:pt>
                <c:pt idx="1400">
                  <c:v>46732</c:v>
                </c:pt>
                <c:pt idx="1401">
                  <c:v>46739</c:v>
                </c:pt>
                <c:pt idx="1402">
                  <c:v>46746</c:v>
                </c:pt>
                <c:pt idx="1403">
                  <c:v>46753</c:v>
                </c:pt>
                <c:pt idx="1404">
                  <c:v>46760</c:v>
                </c:pt>
                <c:pt idx="1405">
                  <c:v>46767</c:v>
                </c:pt>
                <c:pt idx="1406">
                  <c:v>46774</c:v>
                </c:pt>
                <c:pt idx="1407">
                  <c:v>46781</c:v>
                </c:pt>
                <c:pt idx="1408">
                  <c:v>46788</c:v>
                </c:pt>
                <c:pt idx="1409">
                  <c:v>46795</c:v>
                </c:pt>
                <c:pt idx="1410">
                  <c:v>46802</c:v>
                </c:pt>
                <c:pt idx="1411">
                  <c:v>46809</c:v>
                </c:pt>
                <c:pt idx="1412">
                  <c:v>46816</c:v>
                </c:pt>
                <c:pt idx="1413">
                  <c:v>46823</c:v>
                </c:pt>
                <c:pt idx="1414">
                  <c:v>46830</c:v>
                </c:pt>
                <c:pt idx="1415">
                  <c:v>46837</c:v>
                </c:pt>
                <c:pt idx="1416">
                  <c:v>46844</c:v>
                </c:pt>
                <c:pt idx="1417">
                  <c:v>46851</c:v>
                </c:pt>
                <c:pt idx="1418">
                  <c:v>46858</c:v>
                </c:pt>
                <c:pt idx="1419">
                  <c:v>46865</c:v>
                </c:pt>
                <c:pt idx="1420">
                  <c:v>46872</c:v>
                </c:pt>
                <c:pt idx="1421">
                  <c:v>46879</c:v>
                </c:pt>
                <c:pt idx="1422">
                  <c:v>46886</c:v>
                </c:pt>
                <c:pt idx="1423">
                  <c:v>46893</c:v>
                </c:pt>
                <c:pt idx="1424">
                  <c:v>46900</c:v>
                </c:pt>
                <c:pt idx="1425">
                  <c:v>46907</c:v>
                </c:pt>
                <c:pt idx="1426">
                  <c:v>46914</c:v>
                </c:pt>
                <c:pt idx="1427">
                  <c:v>46921</c:v>
                </c:pt>
                <c:pt idx="1428">
                  <c:v>46928</c:v>
                </c:pt>
                <c:pt idx="1429">
                  <c:v>46935</c:v>
                </c:pt>
                <c:pt idx="1430">
                  <c:v>46942</c:v>
                </c:pt>
                <c:pt idx="1431">
                  <c:v>46949</c:v>
                </c:pt>
                <c:pt idx="1432">
                  <c:v>46956</c:v>
                </c:pt>
                <c:pt idx="1433">
                  <c:v>46963</c:v>
                </c:pt>
                <c:pt idx="1434">
                  <c:v>46970</c:v>
                </c:pt>
                <c:pt idx="1435">
                  <c:v>46977</c:v>
                </c:pt>
                <c:pt idx="1436">
                  <c:v>46984</c:v>
                </c:pt>
                <c:pt idx="1437">
                  <c:v>46991</c:v>
                </c:pt>
                <c:pt idx="1438">
                  <c:v>46998</c:v>
                </c:pt>
                <c:pt idx="1439">
                  <c:v>47005</c:v>
                </c:pt>
                <c:pt idx="1440">
                  <c:v>47012</c:v>
                </c:pt>
                <c:pt idx="1441">
                  <c:v>47019</c:v>
                </c:pt>
                <c:pt idx="1442">
                  <c:v>47026</c:v>
                </c:pt>
                <c:pt idx="1443">
                  <c:v>47033</c:v>
                </c:pt>
                <c:pt idx="1444">
                  <c:v>47040</c:v>
                </c:pt>
                <c:pt idx="1445">
                  <c:v>47047</c:v>
                </c:pt>
                <c:pt idx="1446">
                  <c:v>47054</c:v>
                </c:pt>
                <c:pt idx="1447">
                  <c:v>47061</c:v>
                </c:pt>
                <c:pt idx="1448">
                  <c:v>47068</c:v>
                </c:pt>
                <c:pt idx="1449">
                  <c:v>47075</c:v>
                </c:pt>
                <c:pt idx="1450">
                  <c:v>47082</c:v>
                </c:pt>
                <c:pt idx="1451">
                  <c:v>47089</c:v>
                </c:pt>
                <c:pt idx="1452">
                  <c:v>47096</c:v>
                </c:pt>
                <c:pt idx="1453">
                  <c:v>47103</c:v>
                </c:pt>
                <c:pt idx="1454">
                  <c:v>47110</c:v>
                </c:pt>
                <c:pt idx="1455">
                  <c:v>47117</c:v>
                </c:pt>
                <c:pt idx="1456">
                  <c:v>47124</c:v>
                </c:pt>
                <c:pt idx="1457">
                  <c:v>47131</c:v>
                </c:pt>
                <c:pt idx="1458">
                  <c:v>47138</c:v>
                </c:pt>
                <c:pt idx="1459">
                  <c:v>47145</c:v>
                </c:pt>
                <c:pt idx="1460">
                  <c:v>47152</c:v>
                </c:pt>
                <c:pt idx="1461">
                  <c:v>47159</c:v>
                </c:pt>
                <c:pt idx="1462">
                  <c:v>47166</c:v>
                </c:pt>
                <c:pt idx="1463">
                  <c:v>47173</c:v>
                </c:pt>
                <c:pt idx="1464">
                  <c:v>47180</c:v>
                </c:pt>
                <c:pt idx="1465">
                  <c:v>47187</c:v>
                </c:pt>
                <c:pt idx="1466">
                  <c:v>47194</c:v>
                </c:pt>
                <c:pt idx="1467">
                  <c:v>47201</c:v>
                </c:pt>
                <c:pt idx="1468">
                  <c:v>47208</c:v>
                </c:pt>
                <c:pt idx="1469">
                  <c:v>47215</c:v>
                </c:pt>
                <c:pt idx="1470">
                  <c:v>47222</c:v>
                </c:pt>
                <c:pt idx="1471">
                  <c:v>47229</c:v>
                </c:pt>
                <c:pt idx="1472">
                  <c:v>47236</c:v>
                </c:pt>
                <c:pt idx="1473">
                  <c:v>47243</c:v>
                </c:pt>
                <c:pt idx="1474">
                  <c:v>47250</c:v>
                </c:pt>
                <c:pt idx="1475">
                  <c:v>47257</c:v>
                </c:pt>
                <c:pt idx="1476">
                  <c:v>47264</c:v>
                </c:pt>
                <c:pt idx="1477">
                  <c:v>47271</c:v>
                </c:pt>
                <c:pt idx="1478">
                  <c:v>47278</c:v>
                </c:pt>
                <c:pt idx="1479">
                  <c:v>47285</c:v>
                </c:pt>
                <c:pt idx="1480">
                  <c:v>47292</c:v>
                </c:pt>
                <c:pt idx="1481">
                  <c:v>47299</c:v>
                </c:pt>
                <c:pt idx="1482">
                  <c:v>47306</c:v>
                </c:pt>
                <c:pt idx="1483">
                  <c:v>47313</c:v>
                </c:pt>
                <c:pt idx="1484">
                  <c:v>47320</c:v>
                </c:pt>
                <c:pt idx="1485">
                  <c:v>47327</c:v>
                </c:pt>
                <c:pt idx="1486">
                  <c:v>47334</c:v>
                </c:pt>
                <c:pt idx="1487">
                  <c:v>47341</c:v>
                </c:pt>
                <c:pt idx="1488">
                  <c:v>47348</c:v>
                </c:pt>
                <c:pt idx="1489">
                  <c:v>47355</c:v>
                </c:pt>
                <c:pt idx="1490">
                  <c:v>47362</c:v>
                </c:pt>
                <c:pt idx="1491">
                  <c:v>47369</c:v>
                </c:pt>
                <c:pt idx="1492">
                  <c:v>47376</c:v>
                </c:pt>
                <c:pt idx="1493">
                  <c:v>47383</c:v>
                </c:pt>
                <c:pt idx="1494">
                  <c:v>47390</c:v>
                </c:pt>
                <c:pt idx="1495">
                  <c:v>47397</c:v>
                </c:pt>
                <c:pt idx="1496">
                  <c:v>47404</c:v>
                </c:pt>
                <c:pt idx="1497">
                  <c:v>47411</c:v>
                </c:pt>
                <c:pt idx="1498">
                  <c:v>47418</c:v>
                </c:pt>
                <c:pt idx="1499">
                  <c:v>47425</c:v>
                </c:pt>
                <c:pt idx="1500">
                  <c:v>47432</c:v>
                </c:pt>
                <c:pt idx="1501">
                  <c:v>47439</c:v>
                </c:pt>
                <c:pt idx="1502">
                  <c:v>47446</c:v>
                </c:pt>
                <c:pt idx="1503">
                  <c:v>47453</c:v>
                </c:pt>
                <c:pt idx="1504">
                  <c:v>47460</c:v>
                </c:pt>
                <c:pt idx="1505">
                  <c:v>47467</c:v>
                </c:pt>
                <c:pt idx="1506">
                  <c:v>47474</c:v>
                </c:pt>
                <c:pt idx="1507">
                  <c:v>47481</c:v>
                </c:pt>
                <c:pt idx="1508">
                  <c:v>47488</c:v>
                </c:pt>
                <c:pt idx="1509">
                  <c:v>47495</c:v>
                </c:pt>
                <c:pt idx="1510">
                  <c:v>47502</c:v>
                </c:pt>
                <c:pt idx="1511">
                  <c:v>47509</c:v>
                </c:pt>
                <c:pt idx="1512">
                  <c:v>47516</c:v>
                </c:pt>
                <c:pt idx="1513">
                  <c:v>47523</c:v>
                </c:pt>
                <c:pt idx="1514">
                  <c:v>47530</c:v>
                </c:pt>
                <c:pt idx="1515">
                  <c:v>47537</c:v>
                </c:pt>
                <c:pt idx="1516">
                  <c:v>47544</c:v>
                </c:pt>
                <c:pt idx="1517">
                  <c:v>47551</c:v>
                </c:pt>
                <c:pt idx="1518">
                  <c:v>47558</c:v>
                </c:pt>
                <c:pt idx="1519">
                  <c:v>47565</c:v>
                </c:pt>
                <c:pt idx="1520">
                  <c:v>47572</c:v>
                </c:pt>
                <c:pt idx="1521">
                  <c:v>47579</c:v>
                </c:pt>
                <c:pt idx="1522">
                  <c:v>47586</c:v>
                </c:pt>
                <c:pt idx="1523">
                  <c:v>47593</c:v>
                </c:pt>
                <c:pt idx="1524">
                  <c:v>47600</c:v>
                </c:pt>
                <c:pt idx="1525">
                  <c:v>47607</c:v>
                </c:pt>
                <c:pt idx="1526">
                  <c:v>47614</c:v>
                </c:pt>
                <c:pt idx="1527">
                  <c:v>47621</c:v>
                </c:pt>
                <c:pt idx="1528">
                  <c:v>47628</c:v>
                </c:pt>
                <c:pt idx="1529">
                  <c:v>47635</c:v>
                </c:pt>
                <c:pt idx="1530">
                  <c:v>47642</c:v>
                </c:pt>
                <c:pt idx="1531">
                  <c:v>47649</c:v>
                </c:pt>
                <c:pt idx="1532">
                  <c:v>47656</c:v>
                </c:pt>
                <c:pt idx="1533">
                  <c:v>47663</c:v>
                </c:pt>
                <c:pt idx="1534">
                  <c:v>47670</c:v>
                </c:pt>
                <c:pt idx="1535">
                  <c:v>47677</c:v>
                </c:pt>
                <c:pt idx="1536">
                  <c:v>47684</c:v>
                </c:pt>
                <c:pt idx="1537">
                  <c:v>47691</c:v>
                </c:pt>
                <c:pt idx="1538">
                  <c:v>47698</c:v>
                </c:pt>
                <c:pt idx="1539">
                  <c:v>47705</c:v>
                </c:pt>
                <c:pt idx="1540">
                  <c:v>47712</c:v>
                </c:pt>
                <c:pt idx="1541">
                  <c:v>47719</c:v>
                </c:pt>
                <c:pt idx="1542">
                  <c:v>47726</c:v>
                </c:pt>
                <c:pt idx="1543">
                  <c:v>47733</c:v>
                </c:pt>
                <c:pt idx="1544">
                  <c:v>47740</c:v>
                </c:pt>
                <c:pt idx="1545">
                  <c:v>47747</c:v>
                </c:pt>
                <c:pt idx="1546">
                  <c:v>47754</c:v>
                </c:pt>
                <c:pt idx="1547">
                  <c:v>47761</c:v>
                </c:pt>
                <c:pt idx="1548">
                  <c:v>47768</c:v>
                </c:pt>
                <c:pt idx="1549">
                  <c:v>47775</c:v>
                </c:pt>
                <c:pt idx="1550">
                  <c:v>47782</c:v>
                </c:pt>
                <c:pt idx="1551">
                  <c:v>47789</c:v>
                </c:pt>
                <c:pt idx="1552">
                  <c:v>47796</c:v>
                </c:pt>
                <c:pt idx="1553">
                  <c:v>47803</c:v>
                </c:pt>
                <c:pt idx="1554">
                  <c:v>47810</c:v>
                </c:pt>
                <c:pt idx="1555">
                  <c:v>47817</c:v>
                </c:pt>
                <c:pt idx="1556">
                  <c:v>47824</c:v>
                </c:pt>
                <c:pt idx="1557">
                  <c:v>47831</c:v>
                </c:pt>
                <c:pt idx="1558">
                  <c:v>47838</c:v>
                </c:pt>
                <c:pt idx="1559">
                  <c:v>47845</c:v>
                </c:pt>
                <c:pt idx="1560">
                  <c:v>47852</c:v>
                </c:pt>
                <c:pt idx="1561">
                  <c:v>47859</c:v>
                </c:pt>
                <c:pt idx="1562">
                  <c:v>47866</c:v>
                </c:pt>
                <c:pt idx="1563">
                  <c:v>47873</c:v>
                </c:pt>
                <c:pt idx="1564">
                  <c:v>47880</c:v>
                </c:pt>
                <c:pt idx="1565">
                  <c:v>47887</c:v>
                </c:pt>
                <c:pt idx="1566">
                  <c:v>47894</c:v>
                </c:pt>
                <c:pt idx="1567">
                  <c:v>47901</c:v>
                </c:pt>
                <c:pt idx="1568">
                  <c:v>47908</c:v>
                </c:pt>
                <c:pt idx="1569">
                  <c:v>47915</c:v>
                </c:pt>
                <c:pt idx="1570">
                  <c:v>47922</c:v>
                </c:pt>
                <c:pt idx="1571">
                  <c:v>47929</c:v>
                </c:pt>
                <c:pt idx="1572">
                  <c:v>47936</c:v>
                </c:pt>
                <c:pt idx="1573">
                  <c:v>47943</c:v>
                </c:pt>
                <c:pt idx="1574">
                  <c:v>47950</c:v>
                </c:pt>
                <c:pt idx="1575">
                  <c:v>47957</c:v>
                </c:pt>
                <c:pt idx="1576">
                  <c:v>47964</c:v>
                </c:pt>
                <c:pt idx="1577">
                  <c:v>47971</c:v>
                </c:pt>
                <c:pt idx="1578">
                  <c:v>47978</c:v>
                </c:pt>
                <c:pt idx="1579">
                  <c:v>47985</c:v>
                </c:pt>
                <c:pt idx="1580">
                  <c:v>47992</c:v>
                </c:pt>
                <c:pt idx="1581">
                  <c:v>47999</c:v>
                </c:pt>
                <c:pt idx="1582">
                  <c:v>48006</c:v>
                </c:pt>
                <c:pt idx="1583">
                  <c:v>48013</c:v>
                </c:pt>
                <c:pt idx="1584">
                  <c:v>48020</c:v>
                </c:pt>
                <c:pt idx="1585">
                  <c:v>48027</c:v>
                </c:pt>
                <c:pt idx="1586">
                  <c:v>48034</c:v>
                </c:pt>
                <c:pt idx="1587">
                  <c:v>48041</c:v>
                </c:pt>
                <c:pt idx="1588">
                  <c:v>48048</c:v>
                </c:pt>
                <c:pt idx="1589">
                  <c:v>48055</c:v>
                </c:pt>
                <c:pt idx="1590">
                  <c:v>48062</c:v>
                </c:pt>
                <c:pt idx="1591">
                  <c:v>48069</c:v>
                </c:pt>
                <c:pt idx="1592">
                  <c:v>48076</c:v>
                </c:pt>
                <c:pt idx="1593">
                  <c:v>48083</c:v>
                </c:pt>
                <c:pt idx="1594">
                  <c:v>48090</c:v>
                </c:pt>
                <c:pt idx="1595">
                  <c:v>48097</c:v>
                </c:pt>
                <c:pt idx="1596">
                  <c:v>48104</c:v>
                </c:pt>
                <c:pt idx="1597">
                  <c:v>48111</c:v>
                </c:pt>
                <c:pt idx="1598">
                  <c:v>48118</c:v>
                </c:pt>
                <c:pt idx="1599">
                  <c:v>48125</c:v>
                </c:pt>
                <c:pt idx="1600">
                  <c:v>48132</c:v>
                </c:pt>
                <c:pt idx="1601">
                  <c:v>48139</c:v>
                </c:pt>
                <c:pt idx="1602">
                  <c:v>48146</c:v>
                </c:pt>
                <c:pt idx="1603">
                  <c:v>48153</c:v>
                </c:pt>
                <c:pt idx="1604">
                  <c:v>48160</c:v>
                </c:pt>
                <c:pt idx="1605">
                  <c:v>48167</c:v>
                </c:pt>
                <c:pt idx="1606">
                  <c:v>48174</c:v>
                </c:pt>
                <c:pt idx="1607">
                  <c:v>48181</c:v>
                </c:pt>
                <c:pt idx="1608">
                  <c:v>48188</c:v>
                </c:pt>
                <c:pt idx="1609">
                  <c:v>48195</c:v>
                </c:pt>
                <c:pt idx="1610">
                  <c:v>48202</c:v>
                </c:pt>
                <c:pt idx="1611">
                  <c:v>48209</c:v>
                </c:pt>
                <c:pt idx="1612">
                  <c:v>48216</c:v>
                </c:pt>
                <c:pt idx="1613">
                  <c:v>48223</c:v>
                </c:pt>
                <c:pt idx="1614">
                  <c:v>48230</c:v>
                </c:pt>
                <c:pt idx="1615">
                  <c:v>48237</c:v>
                </c:pt>
                <c:pt idx="1616">
                  <c:v>48244</c:v>
                </c:pt>
                <c:pt idx="1617">
                  <c:v>48251</c:v>
                </c:pt>
                <c:pt idx="1618">
                  <c:v>48258</c:v>
                </c:pt>
                <c:pt idx="1619">
                  <c:v>48265</c:v>
                </c:pt>
                <c:pt idx="1620">
                  <c:v>48272</c:v>
                </c:pt>
                <c:pt idx="1621">
                  <c:v>48279</c:v>
                </c:pt>
                <c:pt idx="1622">
                  <c:v>48286</c:v>
                </c:pt>
                <c:pt idx="1623">
                  <c:v>48293</c:v>
                </c:pt>
                <c:pt idx="1624">
                  <c:v>48300</c:v>
                </c:pt>
                <c:pt idx="1625">
                  <c:v>48307</c:v>
                </c:pt>
                <c:pt idx="1626">
                  <c:v>48314</c:v>
                </c:pt>
                <c:pt idx="1627">
                  <c:v>48321</c:v>
                </c:pt>
                <c:pt idx="1628">
                  <c:v>48328</c:v>
                </c:pt>
                <c:pt idx="1629">
                  <c:v>48335</c:v>
                </c:pt>
                <c:pt idx="1630">
                  <c:v>48342</c:v>
                </c:pt>
                <c:pt idx="1631">
                  <c:v>48349</c:v>
                </c:pt>
                <c:pt idx="1632">
                  <c:v>48356</c:v>
                </c:pt>
                <c:pt idx="1633">
                  <c:v>48363</c:v>
                </c:pt>
                <c:pt idx="1634">
                  <c:v>48370</c:v>
                </c:pt>
                <c:pt idx="1635">
                  <c:v>48377</c:v>
                </c:pt>
                <c:pt idx="1636">
                  <c:v>48384</c:v>
                </c:pt>
                <c:pt idx="1637">
                  <c:v>48391</c:v>
                </c:pt>
                <c:pt idx="1638">
                  <c:v>48398</c:v>
                </c:pt>
                <c:pt idx="1639">
                  <c:v>48405</c:v>
                </c:pt>
                <c:pt idx="1640">
                  <c:v>48412</c:v>
                </c:pt>
                <c:pt idx="1641">
                  <c:v>48419</c:v>
                </c:pt>
                <c:pt idx="1642">
                  <c:v>48426</c:v>
                </c:pt>
                <c:pt idx="1643">
                  <c:v>48433</c:v>
                </c:pt>
                <c:pt idx="1644">
                  <c:v>48440</c:v>
                </c:pt>
                <c:pt idx="1645">
                  <c:v>48447</c:v>
                </c:pt>
                <c:pt idx="1646">
                  <c:v>48454</c:v>
                </c:pt>
                <c:pt idx="1647">
                  <c:v>48461</c:v>
                </c:pt>
                <c:pt idx="1648">
                  <c:v>48468</c:v>
                </c:pt>
                <c:pt idx="1649">
                  <c:v>48475</c:v>
                </c:pt>
                <c:pt idx="1650">
                  <c:v>48482</c:v>
                </c:pt>
                <c:pt idx="1651">
                  <c:v>48489</c:v>
                </c:pt>
                <c:pt idx="1652">
                  <c:v>48496</c:v>
                </c:pt>
                <c:pt idx="1653">
                  <c:v>48503</c:v>
                </c:pt>
                <c:pt idx="1654">
                  <c:v>48510</c:v>
                </c:pt>
                <c:pt idx="1655">
                  <c:v>48517</c:v>
                </c:pt>
                <c:pt idx="1656">
                  <c:v>48524</c:v>
                </c:pt>
                <c:pt idx="1657">
                  <c:v>48531</c:v>
                </c:pt>
                <c:pt idx="1658">
                  <c:v>48538</c:v>
                </c:pt>
                <c:pt idx="1659">
                  <c:v>48545</c:v>
                </c:pt>
                <c:pt idx="1660">
                  <c:v>48552</c:v>
                </c:pt>
                <c:pt idx="1661">
                  <c:v>48559</c:v>
                </c:pt>
                <c:pt idx="1662">
                  <c:v>48566</c:v>
                </c:pt>
                <c:pt idx="1663">
                  <c:v>48573</c:v>
                </c:pt>
              </c:numCache>
            </c:numRef>
          </c:cat>
          <c:val>
            <c:numRef>
              <c:f>'Redbook Indexes'!$B$6:$B$1669</c:f>
              <c:numCache>
                <c:formatCode>General</c:formatCode>
                <c:ptCount val="16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E4-4380-80CD-281EFC252D5D}"/>
            </c:ext>
          </c:extLst>
        </c:ser>
        <c:ser>
          <c:idx val="6"/>
          <c:order val="1"/>
          <c:tx>
            <c:strRef>
              <c:f>Data!$F$2</c:f>
              <c:strCache>
                <c:ptCount val="1"/>
                <c:pt idx="0">
                  <c:v>Total</c:v>
                </c:pt>
              </c:strCache>
            </c:strRef>
          </c:tx>
          <c:spPr>
            <a:ln w="50800">
              <a:solidFill>
                <a:srgbClr val="F79646"/>
              </a:solidFill>
            </a:ln>
            <a:effectLst>
              <a:outerShdw blurRad="25400" dist="254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'Redbook Indexes'!$A$6:$A$1669</c:f>
              <c:numCache>
                <c:formatCode>m/d/yyyy</c:formatCode>
                <c:ptCount val="1664"/>
                <c:pt idx="0">
                  <c:v>36932</c:v>
                </c:pt>
                <c:pt idx="1">
                  <c:v>36939</c:v>
                </c:pt>
                <c:pt idx="2">
                  <c:v>36946</c:v>
                </c:pt>
                <c:pt idx="3">
                  <c:v>36953</c:v>
                </c:pt>
                <c:pt idx="4">
                  <c:v>36960</c:v>
                </c:pt>
                <c:pt idx="5">
                  <c:v>36967</c:v>
                </c:pt>
                <c:pt idx="6">
                  <c:v>36974</c:v>
                </c:pt>
                <c:pt idx="7">
                  <c:v>36981</c:v>
                </c:pt>
                <c:pt idx="8">
                  <c:v>36988</c:v>
                </c:pt>
                <c:pt idx="9">
                  <c:v>36995</c:v>
                </c:pt>
                <c:pt idx="10">
                  <c:v>37002</c:v>
                </c:pt>
                <c:pt idx="11">
                  <c:v>37009</c:v>
                </c:pt>
                <c:pt idx="12">
                  <c:v>37016</c:v>
                </c:pt>
                <c:pt idx="13">
                  <c:v>37023</c:v>
                </c:pt>
                <c:pt idx="14">
                  <c:v>37030</c:v>
                </c:pt>
                <c:pt idx="15">
                  <c:v>37037</c:v>
                </c:pt>
                <c:pt idx="16">
                  <c:v>37044</c:v>
                </c:pt>
                <c:pt idx="17">
                  <c:v>37051</c:v>
                </c:pt>
                <c:pt idx="18">
                  <c:v>37058</c:v>
                </c:pt>
                <c:pt idx="19">
                  <c:v>37065</c:v>
                </c:pt>
                <c:pt idx="20">
                  <c:v>37072</c:v>
                </c:pt>
                <c:pt idx="21">
                  <c:v>37079</c:v>
                </c:pt>
                <c:pt idx="22">
                  <c:v>37086</c:v>
                </c:pt>
                <c:pt idx="23">
                  <c:v>37093</c:v>
                </c:pt>
                <c:pt idx="24">
                  <c:v>37100</c:v>
                </c:pt>
                <c:pt idx="25">
                  <c:v>37107</c:v>
                </c:pt>
                <c:pt idx="26">
                  <c:v>37114</c:v>
                </c:pt>
                <c:pt idx="27">
                  <c:v>37121</c:v>
                </c:pt>
                <c:pt idx="28">
                  <c:v>37128</c:v>
                </c:pt>
                <c:pt idx="29">
                  <c:v>37135</c:v>
                </c:pt>
                <c:pt idx="30">
                  <c:v>37142</c:v>
                </c:pt>
                <c:pt idx="31">
                  <c:v>37149</c:v>
                </c:pt>
                <c:pt idx="32">
                  <c:v>37156</c:v>
                </c:pt>
                <c:pt idx="33">
                  <c:v>37163</c:v>
                </c:pt>
                <c:pt idx="34">
                  <c:v>37170</c:v>
                </c:pt>
                <c:pt idx="35">
                  <c:v>37177</c:v>
                </c:pt>
                <c:pt idx="36">
                  <c:v>37184</c:v>
                </c:pt>
                <c:pt idx="37">
                  <c:v>37191</c:v>
                </c:pt>
                <c:pt idx="38">
                  <c:v>37198</c:v>
                </c:pt>
                <c:pt idx="39">
                  <c:v>37205</c:v>
                </c:pt>
                <c:pt idx="40">
                  <c:v>37212</c:v>
                </c:pt>
                <c:pt idx="41">
                  <c:v>37219</c:v>
                </c:pt>
                <c:pt idx="42">
                  <c:v>37226</c:v>
                </c:pt>
                <c:pt idx="43">
                  <c:v>37233</c:v>
                </c:pt>
                <c:pt idx="44">
                  <c:v>37240</c:v>
                </c:pt>
                <c:pt idx="45">
                  <c:v>37247</c:v>
                </c:pt>
                <c:pt idx="46">
                  <c:v>37254</c:v>
                </c:pt>
                <c:pt idx="47">
                  <c:v>37261</c:v>
                </c:pt>
                <c:pt idx="48">
                  <c:v>37268</c:v>
                </c:pt>
                <c:pt idx="49">
                  <c:v>37275</c:v>
                </c:pt>
                <c:pt idx="50">
                  <c:v>37282</c:v>
                </c:pt>
                <c:pt idx="51">
                  <c:v>37289</c:v>
                </c:pt>
                <c:pt idx="52">
                  <c:v>37296</c:v>
                </c:pt>
                <c:pt idx="53">
                  <c:v>37303</c:v>
                </c:pt>
                <c:pt idx="54">
                  <c:v>37310</c:v>
                </c:pt>
                <c:pt idx="55">
                  <c:v>37317</c:v>
                </c:pt>
                <c:pt idx="56">
                  <c:v>37324</c:v>
                </c:pt>
                <c:pt idx="57">
                  <c:v>37331</c:v>
                </c:pt>
                <c:pt idx="58">
                  <c:v>37338</c:v>
                </c:pt>
                <c:pt idx="59">
                  <c:v>37345</c:v>
                </c:pt>
                <c:pt idx="60">
                  <c:v>37352</c:v>
                </c:pt>
                <c:pt idx="61">
                  <c:v>37359</c:v>
                </c:pt>
                <c:pt idx="62">
                  <c:v>37366</c:v>
                </c:pt>
                <c:pt idx="63">
                  <c:v>37373</c:v>
                </c:pt>
                <c:pt idx="64">
                  <c:v>37380</c:v>
                </c:pt>
                <c:pt idx="65">
                  <c:v>37387</c:v>
                </c:pt>
                <c:pt idx="66">
                  <c:v>37394</c:v>
                </c:pt>
                <c:pt idx="67">
                  <c:v>37401</c:v>
                </c:pt>
                <c:pt idx="68">
                  <c:v>37408</c:v>
                </c:pt>
                <c:pt idx="69">
                  <c:v>37415</c:v>
                </c:pt>
                <c:pt idx="70">
                  <c:v>37422</c:v>
                </c:pt>
                <c:pt idx="71">
                  <c:v>37429</c:v>
                </c:pt>
                <c:pt idx="72">
                  <c:v>37436</c:v>
                </c:pt>
                <c:pt idx="73">
                  <c:v>37443</c:v>
                </c:pt>
                <c:pt idx="74">
                  <c:v>37450</c:v>
                </c:pt>
                <c:pt idx="75">
                  <c:v>37457</c:v>
                </c:pt>
                <c:pt idx="76">
                  <c:v>37464</c:v>
                </c:pt>
                <c:pt idx="77">
                  <c:v>37471</c:v>
                </c:pt>
                <c:pt idx="78">
                  <c:v>37478</c:v>
                </c:pt>
                <c:pt idx="79">
                  <c:v>37485</c:v>
                </c:pt>
                <c:pt idx="80">
                  <c:v>37492</c:v>
                </c:pt>
                <c:pt idx="81">
                  <c:v>37499</c:v>
                </c:pt>
                <c:pt idx="82">
                  <c:v>37506</c:v>
                </c:pt>
                <c:pt idx="83">
                  <c:v>37513</c:v>
                </c:pt>
                <c:pt idx="84">
                  <c:v>37520</c:v>
                </c:pt>
                <c:pt idx="85">
                  <c:v>37527</c:v>
                </c:pt>
                <c:pt idx="86">
                  <c:v>37534</c:v>
                </c:pt>
                <c:pt idx="87">
                  <c:v>37541</c:v>
                </c:pt>
                <c:pt idx="88">
                  <c:v>37548</c:v>
                </c:pt>
                <c:pt idx="89">
                  <c:v>37555</c:v>
                </c:pt>
                <c:pt idx="90">
                  <c:v>37562</c:v>
                </c:pt>
                <c:pt idx="91">
                  <c:v>37569</c:v>
                </c:pt>
                <c:pt idx="92">
                  <c:v>37576</c:v>
                </c:pt>
                <c:pt idx="93">
                  <c:v>37583</c:v>
                </c:pt>
                <c:pt idx="94">
                  <c:v>37590</c:v>
                </c:pt>
                <c:pt idx="95">
                  <c:v>37597</c:v>
                </c:pt>
                <c:pt idx="96">
                  <c:v>37604</c:v>
                </c:pt>
                <c:pt idx="97">
                  <c:v>37611</c:v>
                </c:pt>
                <c:pt idx="98">
                  <c:v>37618</c:v>
                </c:pt>
                <c:pt idx="99">
                  <c:v>37625</c:v>
                </c:pt>
                <c:pt idx="100">
                  <c:v>37632</c:v>
                </c:pt>
                <c:pt idx="101">
                  <c:v>37639</c:v>
                </c:pt>
                <c:pt idx="102">
                  <c:v>37646</c:v>
                </c:pt>
                <c:pt idx="103">
                  <c:v>37653</c:v>
                </c:pt>
                <c:pt idx="104">
                  <c:v>37660</c:v>
                </c:pt>
                <c:pt idx="105">
                  <c:v>37667</c:v>
                </c:pt>
                <c:pt idx="106">
                  <c:v>37674</c:v>
                </c:pt>
                <c:pt idx="107">
                  <c:v>37681</c:v>
                </c:pt>
                <c:pt idx="108">
                  <c:v>37688</c:v>
                </c:pt>
                <c:pt idx="109">
                  <c:v>37695</c:v>
                </c:pt>
                <c:pt idx="110">
                  <c:v>37702</c:v>
                </c:pt>
                <c:pt idx="111">
                  <c:v>37709</c:v>
                </c:pt>
                <c:pt idx="112">
                  <c:v>37716</c:v>
                </c:pt>
                <c:pt idx="113">
                  <c:v>37723</c:v>
                </c:pt>
                <c:pt idx="114">
                  <c:v>37730</c:v>
                </c:pt>
                <c:pt idx="115">
                  <c:v>37737</c:v>
                </c:pt>
                <c:pt idx="116">
                  <c:v>37744</c:v>
                </c:pt>
                <c:pt idx="117">
                  <c:v>37751</c:v>
                </c:pt>
                <c:pt idx="118">
                  <c:v>37758</c:v>
                </c:pt>
                <c:pt idx="119">
                  <c:v>37765</c:v>
                </c:pt>
                <c:pt idx="120">
                  <c:v>37772</c:v>
                </c:pt>
                <c:pt idx="121">
                  <c:v>37779</c:v>
                </c:pt>
                <c:pt idx="122">
                  <c:v>37786</c:v>
                </c:pt>
                <c:pt idx="123">
                  <c:v>37793</c:v>
                </c:pt>
                <c:pt idx="124">
                  <c:v>37800</c:v>
                </c:pt>
                <c:pt idx="125">
                  <c:v>37807</c:v>
                </c:pt>
                <c:pt idx="126">
                  <c:v>37814</c:v>
                </c:pt>
                <c:pt idx="127">
                  <c:v>37821</c:v>
                </c:pt>
                <c:pt idx="128">
                  <c:v>37828</c:v>
                </c:pt>
                <c:pt idx="129">
                  <c:v>37835</c:v>
                </c:pt>
                <c:pt idx="130">
                  <c:v>37842</c:v>
                </c:pt>
                <c:pt idx="131">
                  <c:v>37849</c:v>
                </c:pt>
                <c:pt idx="132">
                  <c:v>37856</c:v>
                </c:pt>
                <c:pt idx="133">
                  <c:v>37863</c:v>
                </c:pt>
                <c:pt idx="134">
                  <c:v>37870</c:v>
                </c:pt>
                <c:pt idx="135">
                  <c:v>37877</c:v>
                </c:pt>
                <c:pt idx="136">
                  <c:v>37884</c:v>
                </c:pt>
                <c:pt idx="137">
                  <c:v>37891</c:v>
                </c:pt>
                <c:pt idx="138">
                  <c:v>37898</c:v>
                </c:pt>
                <c:pt idx="139">
                  <c:v>37905</c:v>
                </c:pt>
                <c:pt idx="140">
                  <c:v>37912</c:v>
                </c:pt>
                <c:pt idx="141">
                  <c:v>37919</c:v>
                </c:pt>
                <c:pt idx="142">
                  <c:v>37926</c:v>
                </c:pt>
                <c:pt idx="143">
                  <c:v>37933</c:v>
                </c:pt>
                <c:pt idx="144">
                  <c:v>37940</c:v>
                </c:pt>
                <c:pt idx="145">
                  <c:v>37947</c:v>
                </c:pt>
                <c:pt idx="146">
                  <c:v>37954</c:v>
                </c:pt>
                <c:pt idx="147">
                  <c:v>37961</c:v>
                </c:pt>
                <c:pt idx="148">
                  <c:v>37968</c:v>
                </c:pt>
                <c:pt idx="149">
                  <c:v>37975</c:v>
                </c:pt>
                <c:pt idx="150">
                  <c:v>37982</c:v>
                </c:pt>
                <c:pt idx="151">
                  <c:v>37989</c:v>
                </c:pt>
                <c:pt idx="152">
                  <c:v>37996</c:v>
                </c:pt>
                <c:pt idx="153">
                  <c:v>38003</c:v>
                </c:pt>
                <c:pt idx="154">
                  <c:v>38010</c:v>
                </c:pt>
                <c:pt idx="155">
                  <c:v>38017</c:v>
                </c:pt>
                <c:pt idx="156">
                  <c:v>38024</c:v>
                </c:pt>
                <c:pt idx="157">
                  <c:v>38031</c:v>
                </c:pt>
                <c:pt idx="158">
                  <c:v>38038</c:v>
                </c:pt>
                <c:pt idx="159">
                  <c:v>38045</c:v>
                </c:pt>
                <c:pt idx="160">
                  <c:v>38052</c:v>
                </c:pt>
                <c:pt idx="161">
                  <c:v>38059</c:v>
                </c:pt>
                <c:pt idx="162">
                  <c:v>38066</c:v>
                </c:pt>
                <c:pt idx="163">
                  <c:v>38073</c:v>
                </c:pt>
                <c:pt idx="164">
                  <c:v>38080</c:v>
                </c:pt>
                <c:pt idx="165">
                  <c:v>38087</c:v>
                </c:pt>
                <c:pt idx="166">
                  <c:v>38094</c:v>
                </c:pt>
                <c:pt idx="167">
                  <c:v>38101</c:v>
                </c:pt>
                <c:pt idx="168">
                  <c:v>38108</c:v>
                </c:pt>
                <c:pt idx="169">
                  <c:v>38115</c:v>
                </c:pt>
                <c:pt idx="170">
                  <c:v>38122</c:v>
                </c:pt>
                <c:pt idx="171">
                  <c:v>38129</c:v>
                </c:pt>
                <c:pt idx="172">
                  <c:v>38136</c:v>
                </c:pt>
                <c:pt idx="173">
                  <c:v>38143</c:v>
                </c:pt>
                <c:pt idx="174">
                  <c:v>38150</c:v>
                </c:pt>
                <c:pt idx="175">
                  <c:v>38157</c:v>
                </c:pt>
                <c:pt idx="176">
                  <c:v>38164</c:v>
                </c:pt>
                <c:pt idx="177">
                  <c:v>38171</c:v>
                </c:pt>
                <c:pt idx="178">
                  <c:v>38178</c:v>
                </c:pt>
                <c:pt idx="179">
                  <c:v>38185</c:v>
                </c:pt>
                <c:pt idx="180">
                  <c:v>38192</c:v>
                </c:pt>
                <c:pt idx="181">
                  <c:v>38199</c:v>
                </c:pt>
                <c:pt idx="182">
                  <c:v>38206</c:v>
                </c:pt>
                <c:pt idx="183">
                  <c:v>38213</c:v>
                </c:pt>
                <c:pt idx="184">
                  <c:v>38220</c:v>
                </c:pt>
                <c:pt idx="185">
                  <c:v>38227</c:v>
                </c:pt>
                <c:pt idx="186">
                  <c:v>38234</c:v>
                </c:pt>
                <c:pt idx="187">
                  <c:v>38241</c:v>
                </c:pt>
                <c:pt idx="188">
                  <c:v>38248</c:v>
                </c:pt>
                <c:pt idx="189">
                  <c:v>38255</c:v>
                </c:pt>
                <c:pt idx="190">
                  <c:v>38262</c:v>
                </c:pt>
                <c:pt idx="191">
                  <c:v>38269</c:v>
                </c:pt>
                <c:pt idx="192">
                  <c:v>38276</c:v>
                </c:pt>
                <c:pt idx="193">
                  <c:v>38283</c:v>
                </c:pt>
                <c:pt idx="194">
                  <c:v>38290</c:v>
                </c:pt>
                <c:pt idx="195">
                  <c:v>38297</c:v>
                </c:pt>
                <c:pt idx="196">
                  <c:v>38304</c:v>
                </c:pt>
                <c:pt idx="197">
                  <c:v>38311</c:v>
                </c:pt>
                <c:pt idx="198">
                  <c:v>38318</c:v>
                </c:pt>
                <c:pt idx="199">
                  <c:v>38325</c:v>
                </c:pt>
                <c:pt idx="200">
                  <c:v>38332</c:v>
                </c:pt>
                <c:pt idx="201">
                  <c:v>38339</c:v>
                </c:pt>
                <c:pt idx="202">
                  <c:v>38346</c:v>
                </c:pt>
                <c:pt idx="203">
                  <c:v>38353</c:v>
                </c:pt>
                <c:pt idx="204">
                  <c:v>38360</c:v>
                </c:pt>
                <c:pt idx="205">
                  <c:v>38367</c:v>
                </c:pt>
                <c:pt idx="206">
                  <c:v>38374</c:v>
                </c:pt>
                <c:pt idx="207">
                  <c:v>38381</c:v>
                </c:pt>
                <c:pt idx="208">
                  <c:v>38388</c:v>
                </c:pt>
                <c:pt idx="209">
                  <c:v>38395</c:v>
                </c:pt>
                <c:pt idx="210">
                  <c:v>38402</c:v>
                </c:pt>
                <c:pt idx="211">
                  <c:v>38409</c:v>
                </c:pt>
                <c:pt idx="212">
                  <c:v>38416</c:v>
                </c:pt>
                <c:pt idx="213">
                  <c:v>38423</c:v>
                </c:pt>
                <c:pt idx="214">
                  <c:v>38430</c:v>
                </c:pt>
                <c:pt idx="215">
                  <c:v>38437</c:v>
                </c:pt>
                <c:pt idx="216">
                  <c:v>38444</c:v>
                </c:pt>
                <c:pt idx="217">
                  <c:v>38451</c:v>
                </c:pt>
                <c:pt idx="218">
                  <c:v>38458</c:v>
                </c:pt>
                <c:pt idx="219">
                  <c:v>38465</c:v>
                </c:pt>
                <c:pt idx="220">
                  <c:v>38472</c:v>
                </c:pt>
                <c:pt idx="221">
                  <c:v>38479</c:v>
                </c:pt>
                <c:pt idx="222">
                  <c:v>38486</c:v>
                </c:pt>
                <c:pt idx="223">
                  <c:v>38493</c:v>
                </c:pt>
                <c:pt idx="224">
                  <c:v>38500</c:v>
                </c:pt>
                <c:pt idx="225">
                  <c:v>38507</c:v>
                </c:pt>
                <c:pt idx="226">
                  <c:v>38514</c:v>
                </c:pt>
                <c:pt idx="227">
                  <c:v>38521</c:v>
                </c:pt>
                <c:pt idx="228">
                  <c:v>38528</c:v>
                </c:pt>
                <c:pt idx="229">
                  <c:v>38535</c:v>
                </c:pt>
                <c:pt idx="230">
                  <c:v>38542</c:v>
                </c:pt>
                <c:pt idx="231">
                  <c:v>38549</c:v>
                </c:pt>
                <c:pt idx="232">
                  <c:v>38556</c:v>
                </c:pt>
                <c:pt idx="233">
                  <c:v>38563</c:v>
                </c:pt>
                <c:pt idx="234">
                  <c:v>38570</c:v>
                </c:pt>
                <c:pt idx="235">
                  <c:v>38577</c:v>
                </c:pt>
                <c:pt idx="236">
                  <c:v>38584</c:v>
                </c:pt>
                <c:pt idx="237">
                  <c:v>38591</c:v>
                </c:pt>
                <c:pt idx="238">
                  <c:v>38598</c:v>
                </c:pt>
                <c:pt idx="239">
                  <c:v>38605</c:v>
                </c:pt>
                <c:pt idx="240">
                  <c:v>38612</c:v>
                </c:pt>
                <c:pt idx="241">
                  <c:v>38619</c:v>
                </c:pt>
                <c:pt idx="242">
                  <c:v>38626</c:v>
                </c:pt>
                <c:pt idx="243">
                  <c:v>38633</c:v>
                </c:pt>
                <c:pt idx="244">
                  <c:v>38640</c:v>
                </c:pt>
                <c:pt idx="245">
                  <c:v>38647</c:v>
                </c:pt>
                <c:pt idx="246">
                  <c:v>38654</c:v>
                </c:pt>
                <c:pt idx="247">
                  <c:v>38661</c:v>
                </c:pt>
                <c:pt idx="248">
                  <c:v>38668</c:v>
                </c:pt>
                <c:pt idx="249">
                  <c:v>38675</c:v>
                </c:pt>
                <c:pt idx="250">
                  <c:v>38682</c:v>
                </c:pt>
                <c:pt idx="251">
                  <c:v>38689</c:v>
                </c:pt>
                <c:pt idx="252">
                  <c:v>38696</c:v>
                </c:pt>
                <c:pt idx="253">
                  <c:v>38703</c:v>
                </c:pt>
                <c:pt idx="254">
                  <c:v>38710</c:v>
                </c:pt>
                <c:pt idx="255">
                  <c:v>38717</c:v>
                </c:pt>
                <c:pt idx="256">
                  <c:v>38724</c:v>
                </c:pt>
                <c:pt idx="257">
                  <c:v>38731</c:v>
                </c:pt>
                <c:pt idx="258">
                  <c:v>38738</c:v>
                </c:pt>
                <c:pt idx="259">
                  <c:v>38745</c:v>
                </c:pt>
                <c:pt idx="260">
                  <c:v>38752</c:v>
                </c:pt>
                <c:pt idx="261">
                  <c:v>38759</c:v>
                </c:pt>
                <c:pt idx="262">
                  <c:v>38766</c:v>
                </c:pt>
                <c:pt idx="263">
                  <c:v>38773</c:v>
                </c:pt>
                <c:pt idx="264">
                  <c:v>38780</c:v>
                </c:pt>
                <c:pt idx="265">
                  <c:v>38787</c:v>
                </c:pt>
                <c:pt idx="266">
                  <c:v>38794</c:v>
                </c:pt>
                <c:pt idx="267">
                  <c:v>38801</c:v>
                </c:pt>
                <c:pt idx="268">
                  <c:v>38808</c:v>
                </c:pt>
                <c:pt idx="269">
                  <c:v>38815</c:v>
                </c:pt>
                <c:pt idx="270">
                  <c:v>38822</c:v>
                </c:pt>
                <c:pt idx="271">
                  <c:v>38829</c:v>
                </c:pt>
                <c:pt idx="272">
                  <c:v>38836</c:v>
                </c:pt>
                <c:pt idx="273">
                  <c:v>38843</c:v>
                </c:pt>
                <c:pt idx="274">
                  <c:v>38850</c:v>
                </c:pt>
                <c:pt idx="275">
                  <c:v>38857</c:v>
                </c:pt>
                <c:pt idx="276">
                  <c:v>38864</c:v>
                </c:pt>
                <c:pt idx="277">
                  <c:v>38871</c:v>
                </c:pt>
                <c:pt idx="278">
                  <c:v>38878</c:v>
                </c:pt>
                <c:pt idx="279">
                  <c:v>38885</c:v>
                </c:pt>
                <c:pt idx="280">
                  <c:v>38892</c:v>
                </c:pt>
                <c:pt idx="281">
                  <c:v>38899</c:v>
                </c:pt>
                <c:pt idx="282">
                  <c:v>38906</c:v>
                </c:pt>
                <c:pt idx="283">
                  <c:v>38913</c:v>
                </c:pt>
                <c:pt idx="284">
                  <c:v>38920</c:v>
                </c:pt>
                <c:pt idx="285">
                  <c:v>38927</c:v>
                </c:pt>
                <c:pt idx="286">
                  <c:v>38934</c:v>
                </c:pt>
                <c:pt idx="287">
                  <c:v>38941</c:v>
                </c:pt>
                <c:pt idx="288">
                  <c:v>38948</c:v>
                </c:pt>
                <c:pt idx="289">
                  <c:v>38955</c:v>
                </c:pt>
                <c:pt idx="290">
                  <c:v>38962</c:v>
                </c:pt>
                <c:pt idx="291">
                  <c:v>38969</c:v>
                </c:pt>
                <c:pt idx="292">
                  <c:v>38976</c:v>
                </c:pt>
                <c:pt idx="293">
                  <c:v>38983</c:v>
                </c:pt>
                <c:pt idx="294">
                  <c:v>38990</c:v>
                </c:pt>
                <c:pt idx="295">
                  <c:v>38997</c:v>
                </c:pt>
                <c:pt idx="296">
                  <c:v>39004</c:v>
                </c:pt>
                <c:pt idx="297">
                  <c:v>39011</c:v>
                </c:pt>
                <c:pt idx="298">
                  <c:v>39018</c:v>
                </c:pt>
                <c:pt idx="299">
                  <c:v>39025</c:v>
                </c:pt>
                <c:pt idx="300">
                  <c:v>39032</c:v>
                </c:pt>
                <c:pt idx="301">
                  <c:v>39039</c:v>
                </c:pt>
                <c:pt idx="302">
                  <c:v>39046</c:v>
                </c:pt>
                <c:pt idx="303">
                  <c:v>39053</c:v>
                </c:pt>
                <c:pt idx="304">
                  <c:v>39060</c:v>
                </c:pt>
                <c:pt idx="305">
                  <c:v>39067</c:v>
                </c:pt>
                <c:pt idx="306">
                  <c:v>39074</c:v>
                </c:pt>
                <c:pt idx="307">
                  <c:v>39081</c:v>
                </c:pt>
                <c:pt idx="308">
                  <c:v>39088</c:v>
                </c:pt>
                <c:pt idx="309">
                  <c:v>39095</c:v>
                </c:pt>
                <c:pt idx="310">
                  <c:v>39102</c:v>
                </c:pt>
                <c:pt idx="311">
                  <c:v>39109</c:v>
                </c:pt>
                <c:pt idx="312">
                  <c:v>39116</c:v>
                </c:pt>
                <c:pt idx="313">
                  <c:v>39123</c:v>
                </c:pt>
                <c:pt idx="314">
                  <c:v>39130</c:v>
                </c:pt>
                <c:pt idx="315">
                  <c:v>39137</c:v>
                </c:pt>
                <c:pt idx="316">
                  <c:v>39144</c:v>
                </c:pt>
                <c:pt idx="317">
                  <c:v>39151</c:v>
                </c:pt>
                <c:pt idx="318">
                  <c:v>39158</c:v>
                </c:pt>
                <c:pt idx="319">
                  <c:v>39165</c:v>
                </c:pt>
                <c:pt idx="320">
                  <c:v>39172</c:v>
                </c:pt>
                <c:pt idx="321">
                  <c:v>39179</c:v>
                </c:pt>
                <c:pt idx="322">
                  <c:v>39186</c:v>
                </c:pt>
                <c:pt idx="323">
                  <c:v>39193</c:v>
                </c:pt>
                <c:pt idx="324">
                  <c:v>39200</c:v>
                </c:pt>
                <c:pt idx="325">
                  <c:v>39207</c:v>
                </c:pt>
                <c:pt idx="326">
                  <c:v>39214</c:v>
                </c:pt>
                <c:pt idx="327">
                  <c:v>39221</c:v>
                </c:pt>
                <c:pt idx="328">
                  <c:v>39228</c:v>
                </c:pt>
                <c:pt idx="329">
                  <c:v>39235</c:v>
                </c:pt>
                <c:pt idx="330">
                  <c:v>39242</c:v>
                </c:pt>
                <c:pt idx="331">
                  <c:v>39249</c:v>
                </c:pt>
                <c:pt idx="332">
                  <c:v>39256</c:v>
                </c:pt>
                <c:pt idx="333">
                  <c:v>39263</c:v>
                </c:pt>
                <c:pt idx="334">
                  <c:v>39270</c:v>
                </c:pt>
                <c:pt idx="335">
                  <c:v>39277</c:v>
                </c:pt>
                <c:pt idx="336">
                  <c:v>39284</c:v>
                </c:pt>
                <c:pt idx="337">
                  <c:v>39291</c:v>
                </c:pt>
                <c:pt idx="338">
                  <c:v>39298</c:v>
                </c:pt>
                <c:pt idx="339">
                  <c:v>39305</c:v>
                </c:pt>
                <c:pt idx="340">
                  <c:v>39312</c:v>
                </c:pt>
                <c:pt idx="341">
                  <c:v>39319</c:v>
                </c:pt>
                <c:pt idx="342">
                  <c:v>39326</c:v>
                </c:pt>
                <c:pt idx="343">
                  <c:v>39333</c:v>
                </c:pt>
                <c:pt idx="344">
                  <c:v>39340</c:v>
                </c:pt>
                <c:pt idx="345">
                  <c:v>39347</c:v>
                </c:pt>
                <c:pt idx="346">
                  <c:v>39354</c:v>
                </c:pt>
                <c:pt idx="347">
                  <c:v>39361</c:v>
                </c:pt>
                <c:pt idx="348">
                  <c:v>39368</c:v>
                </c:pt>
                <c:pt idx="349">
                  <c:v>39375</c:v>
                </c:pt>
                <c:pt idx="350">
                  <c:v>39382</c:v>
                </c:pt>
                <c:pt idx="351">
                  <c:v>39389</c:v>
                </c:pt>
                <c:pt idx="352">
                  <c:v>39396</c:v>
                </c:pt>
                <c:pt idx="353">
                  <c:v>39403</c:v>
                </c:pt>
                <c:pt idx="354">
                  <c:v>39410</c:v>
                </c:pt>
                <c:pt idx="355">
                  <c:v>39417</c:v>
                </c:pt>
                <c:pt idx="356">
                  <c:v>39424</c:v>
                </c:pt>
                <c:pt idx="357">
                  <c:v>39431</c:v>
                </c:pt>
                <c:pt idx="358">
                  <c:v>39438</c:v>
                </c:pt>
                <c:pt idx="359">
                  <c:v>39445</c:v>
                </c:pt>
                <c:pt idx="360">
                  <c:v>39452</c:v>
                </c:pt>
                <c:pt idx="361">
                  <c:v>39459</c:v>
                </c:pt>
                <c:pt idx="362">
                  <c:v>39466</c:v>
                </c:pt>
                <c:pt idx="363">
                  <c:v>39473</c:v>
                </c:pt>
                <c:pt idx="364">
                  <c:v>39480</c:v>
                </c:pt>
                <c:pt idx="365">
                  <c:v>39487</c:v>
                </c:pt>
                <c:pt idx="366">
                  <c:v>39494</c:v>
                </c:pt>
                <c:pt idx="367">
                  <c:v>39501</c:v>
                </c:pt>
                <c:pt idx="368">
                  <c:v>39508</c:v>
                </c:pt>
                <c:pt idx="369">
                  <c:v>39515</c:v>
                </c:pt>
                <c:pt idx="370">
                  <c:v>39522</c:v>
                </c:pt>
                <c:pt idx="371">
                  <c:v>39529</c:v>
                </c:pt>
                <c:pt idx="372">
                  <c:v>39536</c:v>
                </c:pt>
                <c:pt idx="373">
                  <c:v>39543</c:v>
                </c:pt>
                <c:pt idx="374">
                  <c:v>39550</c:v>
                </c:pt>
                <c:pt idx="375">
                  <c:v>39557</c:v>
                </c:pt>
                <c:pt idx="376">
                  <c:v>39564</c:v>
                </c:pt>
                <c:pt idx="377">
                  <c:v>39571</c:v>
                </c:pt>
                <c:pt idx="378">
                  <c:v>39578</c:v>
                </c:pt>
                <c:pt idx="379">
                  <c:v>39585</c:v>
                </c:pt>
                <c:pt idx="380">
                  <c:v>39592</c:v>
                </c:pt>
                <c:pt idx="381">
                  <c:v>39599</c:v>
                </c:pt>
                <c:pt idx="382">
                  <c:v>39606</c:v>
                </c:pt>
                <c:pt idx="383">
                  <c:v>39613</c:v>
                </c:pt>
                <c:pt idx="384">
                  <c:v>39620</c:v>
                </c:pt>
                <c:pt idx="385">
                  <c:v>39627</c:v>
                </c:pt>
                <c:pt idx="386">
                  <c:v>39634</c:v>
                </c:pt>
                <c:pt idx="387">
                  <c:v>39641</c:v>
                </c:pt>
                <c:pt idx="388">
                  <c:v>39648</c:v>
                </c:pt>
                <c:pt idx="389">
                  <c:v>39655</c:v>
                </c:pt>
                <c:pt idx="390">
                  <c:v>39662</c:v>
                </c:pt>
                <c:pt idx="391">
                  <c:v>39669</c:v>
                </c:pt>
                <c:pt idx="392">
                  <c:v>39676</c:v>
                </c:pt>
                <c:pt idx="393">
                  <c:v>39683</c:v>
                </c:pt>
                <c:pt idx="394">
                  <c:v>39690</c:v>
                </c:pt>
                <c:pt idx="395">
                  <c:v>39697</c:v>
                </c:pt>
                <c:pt idx="396">
                  <c:v>39704</c:v>
                </c:pt>
                <c:pt idx="397">
                  <c:v>39711</c:v>
                </c:pt>
                <c:pt idx="398">
                  <c:v>39718</c:v>
                </c:pt>
                <c:pt idx="399">
                  <c:v>39725</c:v>
                </c:pt>
                <c:pt idx="400">
                  <c:v>39732</c:v>
                </c:pt>
                <c:pt idx="401">
                  <c:v>39739</c:v>
                </c:pt>
                <c:pt idx="402">
                  <c:v>39746</c:v>
                </c:pt>
                <c:pt idx="403">
                  <c:v>39753</c:v>
                </c:pt>
                <c:pt idx="404">
                  <c:v>39760</c:v>
                </c:pt>
                <c:pt idx="405">
                  <c:v>39767</c:v>
                </c:pt>
                <c:pt idx="406">
                  <c:v>39774</c:v>
                </c:pt>
                <c:pt idx="407">
                  <c:v>39781</c:v>
                </c:pt>
                <c:pt idx="408">
                  <c:v>39788</c:v>
                </c:pt>
                <c:pt idx="409">
                  <c:v>39795</c:v>
                </c:pt>
                <c:pt idx="410">
                  <c:v>39802</c:v>
                </c:pt>
                <c:pt idx="411">
                  <c:v>39809</c:v>
                </c:pt>
                <c:pt idx="412">
                  <c:v>39816</c:v>
                </c:pt>
                <c:pt idx="413">
                  <c:v>39823</c:v>
                </c:pt>
                <c:pt idx="414">
                  <c:v>39830</c:v>
                </c:pt>
                <c:pt idx="415">
                  <c:v>39837</c:v>
                </c:pt>
                <c:pt idx="416">
                  <c:v>39844</c:v>
                </c:pt>
                <c:pt idx="417">
                  <c:v>39851</c:v>
                </c:pt>
                <c:pt idx="418">
                  <c:v>39858</c:v>
                </c:pt>
                <c:pt idx="419">
                  <c:v>39865</c:v>
                </c:pt>
                <c:pt idx="420">
                  <c:v>39872</c:v>
                </c:pt>
                <c:pt idx="421">
                  <c:v>39879</c:v>
                </c:pt>
                <c:pt idx="422">
                  <c:v>39886</c:v>
                </c:pt>
                <c:pt idx="423">
                  <c:v>39893</c:v>
                </c:pt>
                <c:pt idx="424">
                  <c:v>39900</c:v>
                </c:pt>
                <c:pt idx="425">
                  <c:v>39907</c:v>
                </c:pt>
                <c:pt idx="426">
                  <c:v>39914</c:v>
                </c:pt>
                <c:pt idx="427">
                  <c:v>39921</c:v>
                </c:pt>
                <c:pt idx="428">
                  <c:v>39928</c:v>
                </c:pt>
                <c:pt idx="429">
                  <c:v>39935</c:v>
                </c:pt>
                <c:pt idx="430">
                  <c:v>39942</c:v>
                </c:pt>
                <c:pt idx="431">
                  <c:v>39949</c:v>
                </c:pt>
                <c:pt idx="432">
                  <c:v>39956</c:v>
                </c:pt>
                <c:pt idx="433">
                  <c:v>39963</c:v>
                </c:pt>
                <c:pt idx="434">
                  <c:v>39970</c:v>
                </c:pt>
                <c:pt idx="435">
                  <c:v>39977</c:v>
                </c:pt>
                <c:pt idx="436">
                  <c:v>39984</c:v>
                </c:pt>
                <c:pt idx="437">
                  <c:v>39991</c:v>
                </c:pt>
                <c:pt idx="438">
                  <c:v>39998</c:v>
                </c:pt>
                <c:pt idx="439">
                  <c:v>40005</c:v>
                </c:pt>
                <c:pt idx="440">
                  <c:v>40012</c:v>
                </c:pt>
                <c:pt idx="441">
                  <c:v>40019</c:v>
                </c:pt>
                <c:pt idx="442">
                  <c:v>40026</c:v>
                </c:pt>
                <c:pt idx="443">
                  <c:v>40033</c:v>
                </c:pt>
                <c:pt idx="444">
                  <c:v>40040</c:v>
                </c:pt>
                <c:pt idx="445">
                  <c:v>40047</c:v>
                </c:pt>
                <c:pt idx="446">
                  <c:v>40054</c:v>
                </c:pt>
                <c:pt idx="447">
                  <c:v>40061</c:v>
                </c:pt>
                <c:pt idx="448">
                  <c:v>40068</c:v>
                </c:pt>
                <c:pt idx="449">
                  <c:v>40075</c:v>
                </c:pt>
                <c:pt idx="450">
                  <c:v>40082</c:v>
                </c:pt>
                <c:pt idx="451">
                  <c:v>40089</c:v>
                </c:pt>
                <c:pt idx="452">
                  <c:v>40096</c:v>
                </c:pt>
                <c:pt idx="453">
                  <c:v>40103</c:v>
                </c:pt>
                <c:pt idx="454">
                  <c:v>40110</c:v>
                </c:pt>
                <c:pt idx="455">
                  <c:v>40117</c:v>
                </c:pt>
                <c:pt idx="456">
                  <c:v>40124</c:v>
                </c:pt>
                <c:pt idx="457">
                  <c:v>40131</c:v>
                </c:pt>
                <c:pt idx="458">
                  <c:v>40138</c:v>
                </c:pt>
                <c:pt idx="459">
                  <c:v>40145</c:v>
                </c:pt>
                <c:pt idx="460">
                  <c:v>40152</c:v>
                </c:pt>
                <c:pt idx="461">
                  <c:v>40159</c:v>
                </c:pt>
                <c:pt idx="462">
                  <c:v>40166</c:v>
                </c:pt>
                <c:pt idx="463">
                  <c:v>40173</c:v>
                </c:pt>
                <c:pt idx="464">
                  <c:v>40180</c:v>
                </c:pt>
                <c:pt idx="465">
                  <c:v>40187</c:v>
                </c:pt>
                <c:pt idx="466">
                  <c:v>40194</c:v>
                </c:pt>
                <c:pt idx="467">
                  <c:v>40201</c:v>
                </c:pt>
                <c:pt idx="468">
                  <c:v>40208</c:v>
                </c:pt>
                <c:pt idx="469">
                  <c:v>40215</c:v>
                </c:pt>
                <c:pt idx="470">
                  <c:v>40222</c:v>
                </c:pt>
                <c:pt idx="471">
                  <c:v>40229</c:v>
                </c:pt>
                <c:pt idx="472">
                  <c:v>40236</c:v>
                </c:pt>
                <c:pt idx="473">
                  <c:v>40243</c:v>
                </c:pt>
                <c:pt idx="474">
                  <c:v>40250</c:v>
                </c:pt>
                <c:pt idx="475">
                  <c:v>40257</c:v>
                </c:pt>
                <c:pt idx="476">
                  <c:v>40264</c:v>
                </c:pt>
                <c:pt idx="477">
                  <c:v>40271</c:v>
                </c:pt>
                <c:pt idx="478">
                  <c:v>40278</c:v>
                </c:pt>
                <c:pt idx="479">
                  <c:v>40285</c:v>
                </c:pt>
                <c:pt idx="480">
                  <c:v>40292</c:v>
                </c:pt>
                <c:pt idx="481">
                  <c:v>40299</c:v>
                </c:pt>
                <c:pt idx="482">
                  <c:v>40306</c:v>
                </c:pt>
                <c:pt idx="483">
                  <c:v>40313</c:v>
                </c:pt>
                <c:pt idx="484">
                  <c:v>40320</c:v>
                </c:pt>
                <c:pt idx="485">
                  <c:v>40327</c:v>
                </c:pt>
                <c:pt idx="486">
                  <c:v>40334</c:v>
                </c:pt>
                <c:pt idx="487">
                  <c:v>40341</c:v>
                </c:pt>
                <c:pt idx="488">
                  <c:v>40348</c:v>
                </c:pt>
                <c:pt idx="489">
                  <c:v>40355</c:v>
                </c:pt>
                <c:pt idx="490">
                  <c:v>40362</c:v>
                </c:pt>
                <c:pt idx="491">
                  <c:v>40369</c:v>
                </c:pt>
                <c:pt idx="492">
                  <c:v>40376</c:v>
                </c:pt>
                <c:pt idx="493">
                  <c:v>40383</c:v>
                </c:pt>
                <c:pt idx="494">
                  <c:v>40390</c:v>
                </c:pt>
                <c:pt idx="495">
                  <c:v>40397</c:v>
                </c:pt>
                <c:pt idx="496">
                  <c:v>40404</c:v>
                </c:pt>
                <c:pt idx="497">
                  <c:v>40411</c:v>
                </c:pt>
                <c:pt idx="498">
                  <c:v>40418</c:v>
                </c:pt>
                <c:pt idx="499">
                  <c:v>40425</c:v>
                </c:pt>
                <c:pt idx="500">
                  <c:v>40432</c:v>
                </c:pt>
                <c:pt idx="501">
                  <c:v>40439</c:v>
                </c:pt>
                <c:pt idx="502">
                  <c:v>40446</c:v>
                </c:pt>
                <c:pt idx="503">
                  <c:v>40453</c:v>
                </c:pt>
                <c:pt idx="504">
                  <c:v>40460</c:v>
                </c:pt>
                <c:pt idx="505">
                  <c:v>40467</c:v>
                </c:pt>
                <c:pt idx="506">
                  <c:v>40474</c:v>
                </c:pt>
                <c:pt idx="507">
                  <c:v>40481</c:v>
                </c:pt>
                <c:pt idx="508">
                  <c:v>40488</c:v>
                </c:pt>
                <c:pt idx="509">
                  <c:v>40495</c:v>
                </c:pt>
                <c:pt idx="510">
                  <c:v>40502</c:v>
                </c:pt>
                <c:pt idx="511">
                  <c:v>40509</c:v>
                </c:pt>
                <c:pt idx="512">
                  <c:v>40516</c:v>
                </c:pt>
                <c:pt idx="513">
                  <c:v>40523</c:v>
                </c:pt>
                <c:pt idx="514">
                  <c:v>40530</c:v>
                </c:pt>
                <c:pt idx="515">
                  <c:v>40537</c:v>
                </c:pt>
                <c:pt idx="516">
                  <c:v>40544</c:v>
                </c:pt>
                <c:pt idx="517">
                  <c:v>40551</c:v>
                </c:pt>
                <c:pt idx="518">
                  <c:v>40558</c:v>
                </c:pt>
                <c:pt idx="519">
                  <c:v>40565</c:v>
                </c:pt>
                <c:pt idx="520">
                  <c:v>40572</c:v>
                </c:pt>
                <c:pt idx="521">
                  <c:v>40579</c:v>
                </c:pt>
                <c:pt idx="522">
                  <c:v>40586</c:v>
                </c:pt>
                <c:pt idx="523">
                  <c:v>40593</c:v>
                </c:pt>
                <c:pt idx="524">
                  <c:v>40600</c:v>
                </c:pt>
                <c:pt idx="525">
                  <c:v>40607</c:v>
                </c:pt>
                <c:pt idx="526">
                  <c:v>40614</c:v>
                </c:pt>
                <c:pt idx="527">
                  <c:v>40621</c:v>
                </c:pt>
                <c:pt idx="528">
                  <c:v>40628</c:v>
                </c:pt>
                <c:pt idx="529">
                  <c:v>40635</c:v>
                </c:pt>
                <c:pt idx="530">
                  <c:v>40642</c:v>
                </c:pt>
                <c:pt idx="531">
                  <c:v>40649</c:v>
                </c:pt>
                <c:pt idx="532">
                  <c:v>40656</c:v>
                </c:pt>
                <c:pt idx="533">
                  <c:v>40663</c:v>
                </c:pt>
                <c:pt idx="534">
                  <c:v>40670</c:v>
                </c:pt>
                <c:pt idx="535">
                  <c:v>40677</c:v>
                </c:pt>
                <c:pt idx="536">
                  <c:v>40684</c:v>
                </c:pt>
                <c:pt idx="537">
                  <c:v>40691</c:v>
                </c:pt>
                <c:pt idx="538">
                  <c:v>40698</c:v>
                </c:pt>
                <c:pt idx="539">
                  <c:v>40705</c:v>
                </c:pt>
                <c:pt idx="540">
                  <c:v>40712</c:v>
                </c:pt>
                <c:pt idx="541">
                  <c:v>40719</c:v>
                </c:pt>
                <c:pt idx="542">
                  <c:v>40726</c:v>
                </c:pt>
                <c:pt idx="543">
                  <c:v>40733</c:v>
                </c:pt>
                <c:pt idx="544">
                  <c:v>40740</c:v>
                </c:pt>
                <c:pt idx="545">
                  <c:v>40747</c:v>
                </c:pt>
                <c:pt idx="546">
                  <c:v>40754</c:v>
                </c:pt>
                <c:pt idx="547">
                  <c:v>40761</c:v>
                </c:pt>
                <c:pt idx="548">
                  <c:v>40768</c:v>
                </c:pt>
                <c:pt idx="549">
                  <c:v>40775</c:v>
                </c:pt>
                <c:pt idx="550">
                  <c:v>40782</c:v>
                </c:pt>
                <c:pt idx="551">
                  <c:v>40789</c:v>
                </c:pt>
                <c:pt idx="552">
                  <c:v>40796</c:v>
                </c:pt>
                <c:pt idx="553">
                  <c:v>40803</c:v>
                </c:pt>
                <c:pt idx="554">
                  <c:v>40810</c:v>
                </c:pt>
                <c:pt idx="555">
                  <c:v>40817</c:v>
                </c:pt>
                <c:pt idx="556">
                  <c:v>40824</c:v>
                </c:pt>
                <c:pt idx="557">
                  <c:v>40831</c:v>
                </c:pt>
                <c:pt idx="558">
                  <c:v>40838</c:v>
                </c:pt>
                <c:pt idx="559">
                  <c:v>40845</c:v>
                </c:pt>
                <c:pt idx="560">
                  <c:v>40852</c:v>
                </c:pt>
                <c:pt idx="561">
                  <c:v>40859</c:v>
                </c:pt>
                <c:pt idx="562">
                  <c:v>40866</c:v>
                </c:pt>
                <c:pt idx="563">
                  <c:v>40873</c:v>
                </c:pt>
                <c:pt idx="564">
                  <c:v>40880</c:v>
                </c:pt>
                <c:pt idx="565">
                  <c:v>40887</c:v>
                </c:pt>
                <c:pt idx="566">
                  <c:v>40894</c:v>
                </c:pt>
                <c:pt idx="567">
                  <c:v>40901</c:v>
                </c:pt>
                <c:pt idx="568">
                  <c:v>40908</c:v>
                </c:pt>
                <c:pt idx="569">
                  <c:v>40915</c:v>
                </c:pt>
                <c:pt idx="570">
                  <c:v>40922</c:v>
                </c:pt>
                <c:pt idx="571">
                  <c:v>40929</c:v>
                </c:pt>
                <c:pt idx="572">
                  <c:v>40936</c:v>
                </c:pt>
                <c:pt idx="573">
                  <c:v>40943</c:v>
                </c:pt>
                <c:pt idx="574">
                  <c:v>40950</c:v>
                </c:pt>
                <c:pt idx="575">
                  <c:v>40957</c:v>
                </c:pt>
                <c:pt idx="576">
                  <c:v>40964</c:v>
                </c:pt>
                <c:pt idx="577">
                  <c:v>40971</c:v>
                </c:pt>
                <c:pt idx="578">
                  <c:v>40978</c:v>
                </c:pt>
                <c:pt idx="579">
                  <c:v>40985</c:v>
                </c:pt>
                <c:pt idx="580">
                  <c:v>40992</c:v>
                </c:pt>
                <c:pt idx="581">
                  <c:v>40999</c:v>
                </c:pt>
                <c:pt idx="582">
                  <c:v>41006</c:v>
                </c:pt>
                <c:pt idx="583">
                  <c:v>41013</c:v>
                </c:pt>
                <c:pt idx="584">
                  <c:v>41020</c:v>
                </c:pt>
                <c:pt idx="585">
                  <c:v>41027</c:v>
                </c:pt>
                <c:pt idx="586">
                  <c:v>41034</c:v>
                </c:pt>
                <c:pt idx="587">
                  <c:v>41041</c:v>
                </c:pt>
                <c:pt idx="588">
                  <c:v>41048</c:v>
                </c:pt>
                <c:pt idx="589">
                  <c:v>41055</c:v>
                </c:pt>
                <c:pt idx="590">
                  <c:v>41062</c:v>
                </c:pt>
                <c:pt idx="591">
                  <c:v>41069</c:v>
                </c:pt>
                <c:pt idx="592">
                  <c:v>41076</c:v>
                </c:pt>
                <c:pt idx="593">
                  <c:v>41083</c:v>
                </c:pt>
                <c:pt idx="594">
                  <c:v>41090</c:v>
                </c:pt>
                <c:pt idx="595">
                  <c:v>41097</c:v>
                </c:pt>
                <c:pt idx="596">
                  <c:v>41104</c:v>
                </c:pt>
                <c:pt idx="597">
                  <c:v>41111</c:v>
                </c:pt>
                <c:pt idx="598">
                  <c:v>41118</c:v>
                </c:pt>
                <c:pt idx="599">
                  <c:v>41125</c:v>
                </c:pt>
                <c:pt idx="600">
                  <c:v>41132</c:v>
                </c:pt>
                <c:pt idx="601">
                  <c:v>41139</c:v>
                </c:pt>
                <c:pt idx="602">
                  <c:v>41146</c:v>
                </c:pt>
                <c:pt idx="603">
                  <c:v>41153</c:v>
                </c:pt>
                <c:pt idx="604">
                  <c:v>41160</c:v>
                </c:pt>
                <c:pt idx="605">
                  <c:v>41167</c:v>
                </c:pt>
                <c:pt idx="606">
                  <c:v>41174</c:v>
                </c:pt>
                <c:pt idx="607">
                  <c:v>41181</c:v>
                </c:pt>
                <c:pt idx="608">
                  <c:v>41188</c:v>
                </c:pt>
                <c:pt idx="609">
                  <c:v>41195</c:v>
                </c:pt>
                <c:pt idx="610">
                  <c:v>41202</c:v>
                </c:pt>
                <c:pt idx="611">
                  <c:v>41209</c:v>
                </c:pt>
                <c:pt idx="612">
                  <c:v>41216</c:v>
                </c:pt>
                <c:pt idx="613">
                  <c:v>41223</c:v>
                </c:pt>
                <c:pt idx="614">
                  <c:v>41230</c:v>
                </c:pt>
                <c:pt idx="615">
                  <c:v>41237</c:v>
                </c:pt>
                <c:pt idx="616">
                  <c:v>41244</c:v>
                </c:pt>
                <c:pt idx="617">
                  <c:v>41251</c:v>
                </c:pt>
                <c:pt idx="618">
                  <c:v>41258</c:v>
                </c:pt>
                <c:pt idx="619">
                  <c:v>41265</c:v>
                </c:pt>
                <c:pt idx="620">
                  <c:v>41272</c:v>
                </c:pt>
                <c:pt idx="621">
                  <c:v>41279</c:v>
                </c:pt>
                <c:pt idx="622">
                  <c:v>41286</c:v>
                </c:pt>
                <c:pt idx="623">
                  <c:v>41293</c:v>
                </c:pt>
                <c:pt idx="624">
                  <c:v>41300</c:v>
                </c:pt>
                <c:pt idx="625">
                  <c:v>41307</c:v>
                </c:pt>
                <c:pt idx="626">
                  <c:v>41314</c:v>
                </c:pt>
                <c:pt idx="627">
                  <c:v>41321</c:v>
                </c:pt>
                <c:pt idx="628">
                  <c:v>41328</c:v>
                </c:pt>
                <c:pt idx="629">
                  <c:v>41335</c:v>
                </c:pt>
                <c:pt idx="630">
                  <c:v>41342</c:v>
                </c:pt>
                <c:pt idx="631">
                  <c:v>41349</c:v>
                </c:pt>
                <c:pt idx="632">
                  <c:v>41356</c:v>
                </c:pt>
                <c:pt idx="633">
                  <c:v>41363</c:v>
                </c:pt>
                <c:pt idx="634">
                  <c:v>41370</c:v>
                </c:pt>
                <c:pt idx="635">
                  <c:v>41377</c:v>
                </c:pt>
                <c:pt idx="636">
                  <c:v>41384</c:v>
                </c:pt>
                <c:pt idx="637">
                  <c:v>41391</c:v>
                </c:pt>
                <c:pt idx="638">
                  <c:v>41398</c:v>
                </c:pt>
                <c:pt idx="639">
                  <c:v>41405</c:v>
                </c:pt>
                <c:pt idx="640">
                  <c:v>41412</c:v>
                </c:pt>
                <c:pt idx="641">
                  <c:v>41419</c:v>
                </c:pt>
                <c:pt idx="642">
                  <c:v>41426</c:v>
                </c:pt>
                <c:pt idx="643">
                  <c:v>41433</c:v>
                </c:pt>
                <c:pt idx="644">
                  <c:v>41440</c:v>
                </c:pt>
                <c:pt idx="645">
                  <c:v>41447</c:v>
                </c:pt>
                <c:pt idx="646">
                  <c:v>41454</c:v>
                </c:pt>
                <c:pt idx="647">
                  <c:v>41461</c:v>
                </c:pt>
                <c:pt idx="648">
                  <c:v>41468</c:v>
                </c:pt>
                <c:pt idx="649">
                  <c:v>41475</c:v>
                </c:pt>
                <c:pt idx="650">
                  <c:v>41482</c:v>
                </c:pt>
                <c:pt idx="651">
                  <c:v>41489</c:v>
                </c:pt>
                <c:pt idx="652">
                  <c:v>41496</c:v>
                </c:pt>
                <c:pt idx="653">
                  <c:v>41503</c:v>
                </c:pt>
                <c:pt idx="654">
                  <c:v>41510</c:v>
                </c:pt>
                <c:pt idx="655">
                  <c:v>41517</c:v>
                </c:pt>
                <c:pt idx="656">
                  <c:v>41524</c:v>
                </c:pt>
                <c:pt idx="657">
                  <c:v>41531</c:v>
                </c:pt>
                <c:pt idx="658">
                  <c:v>41538</c:v>
                </c:pt>
                <c:pt idx="659">
                  <c:v>41545</c:v>
                </c:pt>
                <c:pt idx="660">
                  <c:v>41552</c:v>
                </c:pt>
                <c:pt idx="661">
                  <c:v>41559</c:v>
                </c:pt>
                <c:pt idx="662">
                  <c:v>41566</c:v>
                </c:pt>
                <c:pt idx="663">
                  <c:v>41573</c:v>
                </c:pt>
                <c:pt idx="664">
                  <c:v>41580</c:v>
                </c:pt>
                <c:pt idx="665">
                  <c:v>41587</c:v>
                </c:pt>
                <c:pt idx="666">
                  <c:v>41594</c:v>
                </c:pt>
                <c:pt idx="667">
                  <c:v>41601</c:v>
                </c:pt>
                <c:pt idx="668">
                  <c:v>41608</c:v>
                </c:pt>
                <c:pt idx="669">
                  <c:v>41615</c:v>
                </c:pt>
                <c:pt idx="670">
                  <c:v>41622</c:v>
                </c:pt>
                <c:pt idx="671">
                  <c:v>41629</c:v>
                </c:pt>
                <c:pt idx="672">
                  <c:v>41636</c:v>
                </c:pt>
                <c:pt idx="673">
                  <c:v>41643</c:v>
                </c:pt>
                <c:pt idx="674">
                  <c:v>41650</c:v>
                </c:pt>
                <c:pt idx="675">
                  <c:v>41657</c:v>
                </c:pt>
                <c:pt idx="676">
                  <c:v>41664</c:v>
                </c:pt>
                <c:pt idx="677">
                  <c:v>41671</c:v>
                </c:pt>
                <c:pt idx="678">
                  <c:v>41678</c:v>
                </c:pt>
                <c:pt idx="679">
                  <c:v>41685</c:v>
                </c:pt>
                <c:pt idx="680">
                  <c:v>41692</c:v>
                </c:pt>
                <c:pt idx="681">
                  <c:v>41699</c:v>
                </c:pt>
                <c:pt idx="682">
                  <c:v>41706</c:v>
                </c:pt>
                <c:pt idx="683">
                  <c:v>41713</c:v>
                </c:pt>
                <c:pt idx="684">
                  <c:v>41720</c:v>
                </c:pt>
                <c:pt idx="685">
                  <c:v>41727</c:v>
                </c:pt>
                <c:pt idx="686">
                  <c:v>41734</c:v>
                </c:pt>
                <c:pt idx="687">
                  <c:v>41741</c:v>
                </c:pt>
                <c:pt idx="688">
                  <c:v>41748</c:v>
                </c:pt>
                <c:pt idx="689">
                  <c:v>41755</c:v>
                </c:pt>
                <c:pt idx="690">
                  <c:v>41762</c:v>
                </c:pt>
                <c:pt idx="691">
                  <c:v>41769</c:v>
                </c:pt>
                <c:pt idx="692">
                  <c:v>41776</c:v>
                </c:pt>
                <c:pt idx="693">
                  <c:v>41783</c:v>
                </c:pt>
                <c:pt idx="694">
                  <c:v>41790</c:v>
                </c:pt>
                <c:pt idx="695">
                  <c:v>41797</c:v>
                </c:pt>
                <c:pt idx="696">
                  <c:v>41804</c:v>
                </c:pt>
                <c:pt idx="697">
                  <c:v>41811</c:v>
                </c:pt>
                <c:pt idx="698">
                  <c:v>41818</c:v>
                </c:pt>
                <c:pt idx="699">
                  <c:v>41825</c:v>
                </c:pt>
                <c:pt idx="700">
                  <c:v>41832</c:v>
                </c:pt>
                <c:pt idx="701">
                  <c:v>41839</c:v>
                </c:pt>
                <c:pt idx="702">
                  <c:v>41846</c:v>
                </c:pt>
                <c:pt idx="703">
                  <c:v>41853</c:v>
                </c:pt>
                <c:pt idx="704">
                  <c:v>41860</c:v>
                </c:pt>
                <c:pt idx="705">
                  <c:v>41867</c:v>
                </c:pt>
                <c:pt idx="706">
                  <c:v>41874</c:v>
                </c:pt>
                <c:pt idx="707">
                  <c:v>41881</c:v>
                </c:pt>
                <c:pt idx="708">
                  <c:v>41888</c:v>
                </c:pt>
                <c:pt idx="709">
                  <c:v>41895</c:v>
                </c:pt>
                <c:pt idx="710">
                  <c:v>41902</c:v>
                </c:pt>
                <c:pt idx="711">
                  <c:v>41909</c:v>
                </c:pt>
                <c:pt idx="712">
                  <c:v>41916</c:v>
                </c:pt>
                <c:pt idx="713">
                  <c:v>41923</c:v>
                </c:pt>
                <c:pt idx="714">
                  <c:v>41930</c:v>
                </c:pt>
                <c:pt idx="715">
                  <c:v>41937</c:v>
                </c:pt>
                <c:pt idx="716">
                  <c:v>41944</c:v>
                </c:pt>
                <c:pt idx="717">
                  <c:v>41951</c:v>
                </c:pt>
                <c:pt idx="718">
                  <c:v>41958</c:v>
                </c:pt>
                <c:pt idx="719">
                  <c:v>41965</c:v>
                </c:pt>
                <c:pt idx="720">
                  <c:v>41972</c:v>
                </c:pt>
                <c:pt idx="721">
                  <c:v>41979</c:v>
                </c:pt>
                <c:pt idx="722">
                  <c:v>41986</c:v>
                </c:pt>
                <c:pt idx="723">
                  <c:v>41993</c:v>
                </c:pt>
                <c:pt idx="724">
                  <c:v>42000</c:v>
                </c:pt>
                <c:pt idx="725">
                  <c:v>42007</c:v>
                </c:pt>
                <c:pt idx="726">
                  <c:v>42014</c:v>
                </c:pt>
                <c:pt idx="727">
                  <c:v>42021</c:v>
                </c:pt>
                <c:pt idx="728">
                  <c:v>42028</c:v>
                </c:pt>
                <c:pt idx="729">
                  <c:v>42035</c:v>
                </c:pt>
                <c:pt idx="730">
                  <c:v>42042</c:v>
                </c:pt>
                <c:pt idx="731">
                  <c:v>42049</c:v>
                </c:pt>
                <c:pt idx="732">
                  <c:v>42056</c:v>
                </c:pt>
                <c:pt idx="733">
                  <c:v>42063</c:v>
                </c:pt>
                <c:pt idx="734">
                  <c:v>42070</c:v>
                </c:pt>
                <c:pt idx="735">
                  <c:v>42077</c:v>
                </c:pt>
                <c:pt idx="736">
                  <c:v>42084</c:v>
                </c:pt>
                <c:pt idx="737">
                  <c:v>42091</c:v>
                </c:pt>
                <c:pt idx="738">
                  <c:v>42098</c:v>
                </c:pt>
                <c:pt idx="739">
                  <c:v>42105</c:v>
                </c:pt>
                <c:pt idx="740">
                  <c:v>42112</c:v>
                </c:pt>
                <c:pt idx="741">
                  <c:v>42119</c:v>
                </c:pt>
                <c:pt idx="742">
                  <c:v>42126</c:v>
                </c:pt>
                <c:pt idx="743">
                  <c:v>42133</c:v>
                </c:pt>
                <c:pt idx="744">
                  <c:v>42140</c:v>
                </c:pt>
                <c:pt idx="745">
                  <c:v>42147</c:v>
                </c:pt>
                <c:pt idx="746">
                  <c:v>42154</c:v>
                </c:pt>
                <c:pt idx="747">
                  <c:v>42161</c:v>
                </c:pt>
                <c:pt idx="748">
                  <c:v>42168</c:v>
                </c:pt>
                <c:pt idx="749">
                  <c:v>42175</c:v>
                </c:pt>
                <c:pt idx="750">
                  <c:v>42182</c:v>
                </c:pt>
                <c:pt idx="751">
                  <c:v>42189</c:v>
                </c:pt>
                <c:pt idx="752">
                  <c:v>42196</c:v>
                </c:pt>
                <c:pt idx="753">
                  <c:v>42203</c:v>
                </c:pt>
                <c:pt idx="754">
                  <c:v>42210</c:v>
                </c:pt>
                <c:pt idx="755">
                  <c:v>42217</c:v>
                </c:pt>
                <c:pt idx="756">
                  <c:v>42224</c:v>
                </c:pt>
                <c:pt idx="757">
                  <c:v>42231</c:v>
                </c:pt>
                <c:pt idx="758">
                  <c:v>42238</c:v>
                </c:pt>
                <c:pt idx="759">
                  <c:v>42245</c:v>
                </c:pt>
                <c:pt idx="760">
                  <c:v>42252</c:v>
                </c:pt>
                <c:pt idx="761">
                  <c:v>42259</c:v>
                </c:pt>
                <c:pt idx="762">
                  <c:v>42266</c:v>
                </c:pt>
                <c:pt idx="763">
                  <c:v>42273</c:v>
                </c:pt>
                <c:pt idx="764">
                  <c:v>42280</c:v>
                </c:pt>
                <c:pt idx="765">
                  <c:v>42287</c:v>
                </c:pt>
                <c:pt idx="766">
                  <c:v>42294</c:v>
                </c:pt>
                <c:pt idx="767">
                  <c:v>42301</c:v>
                </c:pt>
                <c:pt idx="768">
                  <c:v>42308</c:v>
                </c:pt>
                <c:pt idx="769">
                  <c:v>42315</c:v>
                </c:pt>
                <c:pt idx="770">
                  <c:v>42322</c:v>
                </c:pt>
                <c:pt idx="771">
                  <c:v>42329</c:v>
                </c:pt>
                <c:pt idx="772">
                  <c:v>42336</c:v>
                </c:pt>
                <c:pt idx="773">
                  <c:v>42343</c:v>
                </c:pt>
                <c:pt idx="774">
                  <c:v>42350</c:v>
                </c:pt>
                <c:pt idx="775">
                  <c:v>42357</c:v>
                </c:pt>
                <c:pt idx="776">
                  <c:v>42364</c:v>
                </c:pt>
                <c:pt idx="777">
                  <c:v>42371</c:v>
                </c:pt>
                <c:pt idx="778">
                  <c:v>42378</c:v>
                </c:pt>
                <c:pt idx="779">
                  <c:v>42385</c:v>
                </c:pt>
                <c:pt idx="780">
                  <c:v>42392</c:v>
                </c:pt>
                <c:pt idx="781">
                  <c:v>42399</c:v>
                </c:pt>
                <c:pt idx="782">
                  <c:v>42406</c:v>
                </c:pt>
                <c:pt idx="783">
                  <c:v>42413</c:v>
                </c:pt>
                <c:pt idx="784">
                  <c:v>42420</c:v>
                </c:pt>
                <c:pt idx="785">
                  <c:v>42427</c:v>
                </c:pt>
                <c:pt idx="786">
                  <c:v>42434</c:v>
                </c:pt>
                <c:pt idx="787">
                  <c:v>42441</c:v>
                </c:pt>
                <c:pt idx="788">
                  <c:v>42448</c:v>
                </c:pt>
                <c:pt idx="789">
                  <c:v>42455</c:v>
                </c:pt>
                <c:pt idx="790">
                  <c:v>42462</c:v>
                </c:pt>
                <c:pt idx="791">
                  <c:v>42469</c:v>
                </c:pt>
                <c:pt idx="792">
                  <c:v>42476</c:v>
                </c:pt>
                <c:pt idx="793">
                  <c:v>42483</c:v>
                </c:pt>
                <c:pt idx="794">
                  <c:v>42490</c:v>
                </c:pt>
                <c:pt idx="795">
                  <c:v>42497</c:v>
                </c:pt>
                <c:pt idx="796">
                  <c:v>42504</c:v>
                </c:pt>
                <c:pt idx="797">
                  <c:v>42511</c:v>
                </c:pt>
                <c:pt idx="798">
                  <c:v>42518</c:v>
                </c:pt>
                <c:pt idx="799">
                  <c:v>42525</c:v>
                </c:pt>
                <c:pt idx="800">
                  <c:v>42532</c:v>
                </c:pt>
                <c:pt idx="801">
                  <c:v>42539</c:v>
                </c:pt>
                <c:pt idx="802">
                  <c:v>42546</c:v>
                </c:pt>
                <c:pt idx="803">
                  <c:v>42553</c:v>
                </c:pt>
                <c:pt idx="804">
                  <c:v>42560</c:v>
                </c:pt>
                <c:pt idx="805">
                  <c:v>42567</c:v>
                </c:pt>
                <c:pt idx="806">
                  <c:v>42574</c:v>
                </c:pt>
                <c:pt idx="807">
                  <c:v>42581</c:v>
                </c:pt>
                <c:pt idx="808">
                  <c:v>42588</c:v>
                </c:pt>
                <c:pt idx="809">
                  <c:v>42595</c:v>
                </c:pt>
                <c:pt idx="810">
                  <c:v>42602</c:v>
                </c:pt>
                <c:pt idx="811">
                  <c:v>42609</c:v>
                </c:pt>
                <c:pt idx="812">
                  <c:v>42616</c:v>
                </c:pt>
                <c:pt idx="813">
                  <c:v>42623</c:v>
                </c:pt>
                <c:pt idx="814">
                  <c:v>42630</c:v>
                </c:pt>
                <c:pt idx="815">
                  <c:v>42637</c:v>
                </c:pt>
                <c:pt idx="816">
                  <c:v>42644</c:v>
                </c:pt>
                <c:pt idx="817">
                  <c:v>42651</c:v>
                </c:pt>
                <c:pt idx="818">
                  <c:v>42658</c:v>
                </c:pt>
                <c:pt idx="819">
                  <c:v>42665</c:v>
                </c:pt>
                <c:pt idx="820">
                  <c:v>42672</c:v>
                </c:pt>
                <c:pt idx="821">
                  <c:v>42679</c:v>
                </c:pt>
                <c:pt idx="822">
                  <c:v>42686</c:v>
                </c:pt>
                <c:pt idx="823">
                  <c:v>42693</c:v>
                </c:pt>
                <c:pt idx="824">
                  <c:v>42700</c:v>
                </c:pt>
                <c:pt idx="825">
                  <c:v>42707</c:v>
                </c:pt>
                <c:pt idx="826">
                  <c:v>42714</c:v>
                </c:pt>
                <c:pt idx="827">
                  <c:v>42721</c:v>
                </c:pt>
                <c:pt idx="828">
                  <c:v>42728</c:v>
                </c:pt>
                <c:pt idx="829">
                  <c:v>42735</c:v>
                </c:pt>
                <c:pt idx="830">
                  <c:v>42742</c:v>
                </c:pt>
                <c:pt idx="831">
                  <c:v>42749</c:v>
                </c:pt>
                <c:pt idx="832">
                  <c:v>42756</c:v>
                </c:pt>
                <c:pt idx="833">
                  <c:v>42763</c:v>
                </c:pt>
                <c:pt idx="834">
                  <c:v>42770</c:v>
                </c:pt>
                <c:pt idx="835">
                  <c:v>42777</c:v>
                </c:pt>
                <c:pt idx="836">
                  <c:v>42784</c:v>
                </c:pt>
                <c:pt idx="837">
                  <c:v>42791</c:v>
                </c:pt>
                <c:pt idx="838">
                  <c:v>42798</c:v>
                </c:pt>
                <c:pt idx="839">
                  <c:v>42805</c:v>
                </c:pt>
                <c:pt idx="840">
                  <c:v>42812</c:v>
                </c:pt>
                <c:pt idx="841">
                  <c:v>42819</c:v>
                </c:pt>
                <c:pt idx="842">
                  <c:v>42826</c:v>
                </c:pt>
                <c:pt idx="843">
                  <c:v>42833</c:v>
                </c:pt>
                <c:pt idx="844">
                  <c:v>42840</c:v>
                </c:pt>
                <c:pt idx="845">
                  <c:v>42847</c:v>
                </c:pt>
                <c:pt idx="846">
                  <c:v>42854</c:v>
                </c:pt>
                <c:pt idx="847">
                  <c:v>42861</c:v>
                </c:pt>
                <c:pt idx="848">
                  <c:v>42868</c:v>
                </c:pt>
                <c:pt idx="849">
                  <c:v>42875</c:v>
                </c:pt>
                <c:pt idx="850">
                  <c:v>42882</c:v>
                </c:pt>
                <c:pt idx="851">
                  <c:v>42889</c:v>
                </c:pt>
                <c:pt idx="852">
                  <c:v>42896</c:v>
                </c:pt>
                <c:pt idx="853">
                  <c:v>42903</c:v>
                </c:pt>
                <c:pt idx="854">
                  <c:v>42910</c:v>
                </c:pt>
                <c:pt idx="855">
                  <c:v>42917</c:v>
                </c:pt>
                <c:pt idx="856">
                  <c:v>42924</c:v>
                </c:pt>
                <c:pt idx="857">
                  <c:v>42931</c:v>
                </c:pt>
                <c:pt idx="858">
                  <c:v>42938</c:v>
                </c:pt>
                <c:pt idx="859">
                  <c:v>42945</c:v>
                </c:pt>
                <c:pt idx="860">
                  <c:v>42952</c:v>
                </c:pt>
                <c:pt idx="861">
                  <c:v>42959</c:v>
                </c:pt>
                <c:pt idx="862">
                  <c:v>42966</c:v>
                </c:pt>
                <c:pt idx="863">
                  <c:v>42973</c:v>
                </c:pt>
                <c:pt idx="864">
                  <c:v>42980</c:v>
                </c:pt>
                <c:pt idx="865">
                  <c:v>42987</c:v>
                </c:pt>
                <c:pt idx="866">
                  <c:v>42994</c:v>
                </c:pt>
                <c:pt idx="867">
                  <c:v>43001</c:v>
                </c:pt>
                <c:pt idx="868">
                  <c:v>43008</c:v>
                </c:pt>
                <c:pt idx="869">
                  <c:v>43015</c:v>
                </c:pt>
                <c:pt idx="870">
                  <c:v>43022</c:v>
                </c:pt>
                <c:pt idx="871">
                  <c:v>43029</c:v>
                </c:pt>
                <c:pt idx="872">
                  <c:v>43036</c:v>
                </c:pt>
                <c:pt idx="873">
                  <c:v>43043</c:v>
                </c:pt>
                <c:pt idx="874">
                  <c:v>43050</c:v>
                </c:pt>
                <c:pt idx="875">
                  <c:v>43057</c:v>
                </c:pt>
                <c:pt idx="876">
                  <c:v>43064</c:v>
                </c:pt>
                <c:pt idx="877">
                  <c:v>43071</c:v>
                </c:pt>
                <c:pt idx="878">
                  <c:v>43078</c:v>
                </c:pt>
                <c:pt idx="879">
                  <c:v>43085</c:v>
                </c:pt>
                <c:pt idx="880">
                  <c:v>43092</c:v>
                </c:pt>
                <c:pt idx="881">
                  <c:v>43099</c:v>
                </c:pt>
                <c:pt idx="882">
                  <c:v>43106</c:v>
                </c:pt>
                <c:pt idx="883">
                  <c:v>43113</c:v>
                </c:pt>
                <c:pt idx="884">
                  <c:v>43120</c:v>
                </c:pt>
                <c:pt idx="885">
                  <c:v>43127</c:v>
                </c:pt>
                <c:pt idx="886">
                  <c:v>43134</c:v>
                </c:pt>
                <c:pt idx="887">
                  <c:v>43141</c:v>
                </c:pt>
                <c:pt idx="888">
                  <c:v>43148</c:v>
                </c:pt>
                <c:pt idx="889">
                  <c:v>43155</c:v>
                </c:pt>
                <c:pt idx="890">
                  <c:v>43162</c:v>
                </c:pt>
                <c:pt idx="891">
                  <c:v>43169</c:v>
                </c:pt>
                <c:pt idx="892">
                  <c:v>43176</c:v>
                </c:pt>
                <c:pt idx="893">
                  <c:v>43183</c:v>
                </c:pt>
                <c:pt idx="894">
                  <c:v>43190</c:v>
                </c:pt>
                <c:pt idx="895">
                  <c:v>43197</c:v>
                </c:pt>
                <c:pt idx="896">
                  <c:v>43204</c:v>
                </c:pt>
                <c:pt idx="897">
                  <c:v>43211</c:v>
                </c:pt>
                <c:pt idx="898">
                  <c:v>43218</c:v>
                </c:pt>
                <c:pt idx="899">
                  <c:v>43225</c:v>
                </c:pt>
                <c:pt idx="900">
                  <c:v>43232</c:v>
                </c:pt>
                <c:pt idx="901">
                  <c:v>43239</c:v>
                </c:pt>
                <c:pt idx="902">
                  <c:v>43246</c:v>
                </c:pt>
                <c:pt idx="903">
                  <c:v>43253</c:v>
                </c:pt>
                <c:pt idx="904">
                  <c:v>43260</c:v>
                </c:pt>
                <c:pt idx="905">
                  <c:v>43267</c:v>
                </c:pt>
                <c:pt idx="906">
                  <c:v>43274</c:v>
                </c:pt>
                <c:pt idx="907">
                  <c:v>43281</c:v>
                </c:pt>
                <c:pt idx="908">
                  <c:v>43288</c:v>
                </c:pt>
                <c:pt idx="909">
                  <c:v>43295</c:v>
                </c:pt>
                <c:pt idx="910">
                  <c:v>43302</c:v>
                </c:pt>
                <c:pt idx="911">
                  <c:v>43309</c:v>
                </c:pt>
                <c:pt idx="912">
                  <c:v>43316</c:v>
                </c:pt>
                <c:pt idx="913">
                  <c:v>43323</c:v>
                </c:pt>
                <c:pt idx="914">
                  <c:v>43330</c:v>
                </c:pt>
                <c:pt idx="915">
                  <c:v>43337</c:v>
                </c:pt>
                <c:pt idx="916">
                  <c:v>43344</c:v>
                </c:pt>
                <c:pt idx="917">
                  <c:v>43351</c:v>
                </c:pt>
                <c:pt idx="918">
                  <c:v>43358</c:v>
                </c:pt>
                <c:pt idx="919">
                  <c:v>43365</c:v>
                </c:pt>
                <c:pt idx="920">
                  <c:v>43372</c:v>
                </c:pt>
                <c:pt idx="921">
                  <c:v>43379</c:v>
                </c:pt>
                <c:pt idx="922">
                  <c:v>43386</c:v>
                </c:pt>
                <c:pt idx="923">
                  <c:v>43393</c:v>
                </c:pt>
                <c:pt idx="924">
                  <c:v>43400</c:v>
                </c:pt>
                <c:pt idx="925">
                  <c:v>43407</c:v>
                </c:pt>
                <c:pt idx="926">
                  <c:v>43414</c:v>
                </c:pt>
                <c:pt idx="927">
                  <c:v>43421</c:v>
                </c:pt>
                <c:pt idx="928">
                  <c:v>43428</c:v>
                </c:pt>
                <c:pt idx="929">
                  <c:v>43435</c:v>
                </c:pt>
                <c:pt idx="930">
                  <c:v>43442</c:v>
                </c:pt>
                <c:pt idx="931">
                  <c:v>43449</c:v>
                </c:pt>
                <c:pt idx="932">
                  <c:v>43456</c:v>
                </c:pt>
                <c:pt idx="933">
                  <c:v>43463</c:v>
                </c:pt>
                <c:pt idx="934">
                  <c:v>43470</c:v>
                </c:pt>
                <c:pt idx="935">
                  <c:v>43477</c:v>
                </c:pt>
                <c:pt idx="936">
                  <c:v>43484</c:v>
                </c:pt>
                <c:pt idx="937">
                  <c:v>43491</c:v>
                </c:pt>
                <c:pt idx="938">
                  <c:v>43498</c:v>
                </c:pt>
                <c:pt idx="939">
                  <c:v>43505</c:v>
                </c:pt>
                <c:pt idx="940">
                  <c:v>43512</c:v>
                </c:pt>
                <c:pt idx="941">
                  <c:v>43519</c:v>
                </c:pt>
                <c:pt idx="942">
                  <c:v>43526</c:v>
                </c:pt>
                <c:pt idx="943">
                  <c:v>43533</c:v>
                </c:pt>
                <c:pt idx="944">
                  <c:v>43540</c:v>
                </c:pt>
                <c:pt idx="945">
                  <c:v>43547</c:v>
                </c:pt>
                <c:pt idx="946">
                  <c:v>43554</c:v>
                </c:pt>
                <c:pt idx="947">
                  <c:v>43561</c:v>
                </c:pt>
                <c:pt idx="948">
                  <c:v>43568</c:v>
                </c:pt>
                <c:pt idx="949">
                  <c:v>43575</c:v>
                </c:pt>
                <c:pt idx="950">
                  <c:v>43582</c:v>
                </c:pt>
                <c:pt idx="951">
                  <c:v>43589</c:v>
                </c:pt>
                <c:pt idx="952">
                  <c:v>43596</c:v>
                </c:pt>
                <c:pt idx="953">
                  <c:v>43603</c:v>
                </c:pt>
                <c:pt idx="954">
                  <c:v>43610</c:v>
                </c:pt>
                <c:pt idx="955">
                  <c:v>43617</c:v>
                </c:pt>
                <c:pt idx="956">
                  <c:v>43624</c:v>
                </c:pt>
                <c:pt idx="957">
                  <c:v>43631</c:v>
                </c:pt>
                <c:pt idx="958">
                  <c:v>43638</c:v>
                </c:pt>
                <c:pt idx="959">
                  <c:v>43645</c:v>
                </c:pt>
                <c:pt idx="960">
                  <c:v>43652</c:v>
                </c:pt>
                <c:pt idx="961">
                  <c:v>43659</c:v>
                </c:pt>
                <c:pt idx="962">
                  <c:v>43666</c:v>
                </c:pt>
                <c:pt idx="963">
                  <c:v>43673</c:v>
                </c:pt>
                <c:pt idx="964">
                  <c:v>43680</c:v>
                </c:pt>
                <c:pt idx="965">
                  <c:v>43687</c:v>
                </c:pt>
                <c:pt idx="966">
                  <c:v>43694</c:v>
                </c:pt>
                <c:pt idx="967">
                  <c:v>43701</c:v>
                </c:pt>
                <c:pt idx="968">
                  <c:v>43708</c:v>
                </c:pt>
                <c:pt idx="969">
                  <c:v>43715</c:v>
                </c:pt>
                <c:pt idx="970">
                  <c:v>43722</c:v>
                </c:pt>
                <c:pt idx="971">
                  <c:v>43729</c:v>
                </c:pt>
                <c:pt idx="972">
                  <c:v>43736</c:v>
                </c:pt>
                <c:pt idx="973">
                  <c:v>43743</c:v>
                </c:pt>
                <c:pt idx="974">
                  <c:v>43750</c:v>
                </c:pt>
                <c:pt idx="975">
                  <c:v>43757</c:v>
                </c:pt>
                <c:pt idx="976">
                  <c:v>43764</c:v>
                </c:pt>
                <c:pt idx="977">
                  <c:v>43771</c:v>
                </c:pt>
                <c:pt idx="978">
                  <c:v>43778</c:v>
                </c:pt>
                <c:pt idx="979">
                  <c:v>43785</c:v>
                </c:pt>
                <c:pt idx="980">
                  <c:v>43792</c:v>
                </c:pt>
                <c:pt idx="981">
                  <c:v>43799</c:v>
                </c:pt>
                <c:pt idx="982">
                  <c:v>43806</c:v>
                </c:pt>
                <c:pt idx="983">
                  <c:v>43813</c:v>
                </c:pt>
                <c:pt idx="984">
                  <c:v>43820</c:v>
                </c:pt>
                <c:pt idx="985">
                  <c:v>43827</c:v>
                </c:pt>
                <c:pt idx="986">
                  <c:v>43834</c:v>
                </c:pt>
                <c:pt idx="987">
                  <c:v>43841</c:v>
                </c:pt>
                <c:pt idx="988">
                  <c:v>43848</c:v>
                </c:pt>
                <c:pt idx="989">
                  <c:v>43855</c:v>
                </c:pt>
                <c:pt idx="990">
                  <c:v>43862</c:v>
                </c:pt>
                <c:pt idx="991">
                  <c:v>43869</c:v>
                </c:pt>
                <c:pt idx="992">
                  <c:v>43876</c:v>
                </c:pt>
                <c:pt idx="993">
                  <c:v>43883</c:v>
                </c:pt>
                <c:pt idx="994">
                  <c:v>43890</c:v>
                </c:pt>
                <c:pt idx="995">
                  <c:v>43897</c:v>
                </c:pt>
                <c:pt idx="996">
                  <c:v>43904</c:v>
                </c:pt>
                <c:pt idx="997">
                  <c:v>43911</c:v>
                </c:pt>
                <c:pt idx="998">
                  <c:v>43918</c:v>
                </c:pt>
                <c:pt idx="999">
                  <c:v>43925</c:v>
                </c:pt>
                <c:pt idx="1000">
                  <c:v>43932</c:v>
                </c:pt>
                <c:pt idx="1001">
                  <c:v>43939</c:v>
                </c:pt>
                <c:pt idx="1002">
                  <c:v>43946</c:v>
                </c:pt>
                <c:pt idx="1003">
                  <c:v>43953</c:v>
                </c:pt>
                <c:pt idx="1004">
                  <c:v>43960</c:v>
                </c:pt>
                <c:pt idx="1005">
                  <c:v>43967</c:v>
                </c:pt>
                <c:pt idx="1006">
                  <c:v>43974</c:v>
                </c:pt>
                <c:pt idx="1007">
                  <c:v>43981</c:v>
                </c:pt>
                <c:pt idx="1008">
                  <c:v>43988</c:v>
                </c:pt>
                <c:pt idx="1009">
                  <c:v>43995</c:v>
                </c:pt>
                <c:pt idx="1010">
                  <c:v>44002</c:v>
                </c:pt>
                <c:pt idx="1011">
                  <c:v>44009</c:v>
                </c:pt>
                <c:pt idx="1012">
                  <c:v>44016</c:v>
                </c:pt>
                <c:pt idx="1013">
                  <c:v>44023</c:v>
                </c:pt>
                <c:pt idx="1014">
                  <c:v>44030</c:v>
                </c:pt>
                <c:pt idx="1015">
                  <c:v>44037</c:v>
                </c:pt>
                <c:pt idx="1016">
                  <c:v>44044</c:v>
                </c:pt>
                <c:pt idx="1017">
                  <c:v>44051</c:v>
                </c:pt>
                <c:pt idx="1018">
                  <c:v>44058</c:v>
                </c:pt>
                <c:pt idx="1019">
                  <c:v>44065</c:v>
                </c:pt>
                <c:pt idx="1020">
                  <c:v>44072</c:v>
                </c:pt>
                <c:pt idx="1021">
                  <c:v>44079</c:v>
                </c:pt>
                <c:pt idx="1022">
                  <c:v>44086</c:v>
                </c:pt>
                <c:pt idx="1023">
                  <c:v>44093</c:v>
                </c:pt>
                <c:pt idx="1024">
                  <c:v>44100</c:v>
                </c:pt>
                <c:pt idx="1025">
                  <c:v>44107</c:v>
                </c:pt>
                <c:pt idx="1026">
                  <c:v>44114</c:v>
                </c:pt>
                <c:pt idx="1027">
                  <c:v>44121</c:v>
                </c:pt>
                <c:pt idx="1028">
                  <c:v>44128</c:v>
                </c:pt>
                <c:pt idx="1029">
                  <c:v>44135</c:v>
                </c:pt>
                <c:pt idx="1030">
                  <c:v>44142</c:v>
                </c:pt>
                <c:pt idx="1031">
                  <c:v>44149</c:v>
                </c:pt>
                <c:pt idx="1032">
                  <c:v>44156</c:v>
                </c:pt>
                <c:pt idx="1033">
                  <c:v>44163</c:v>
                </c:pt>
                <c:pt idx="1034">
                  <c:v>44170</c:v>
                </c:pt>
                <c:pt idx="1035">
                  <c:v>44177</c:v>
                </c:pt>
                <c:pt idx="1036">
                  <c:v>44184</c:v>
                </c:pt>
                <c:pt idx="1037">
                  <c:v>44191</c:v>
                </c:pt>
                <c:pt idx="1038">
                  <c:v>44198</c:v>
                </c:pt>
                <c:pt idx="1039">
                  <c:v>44205</c:v>
                </c:pt>
                <c:pt idx="1040">
                  <c:v>44212</c:v>
                </c:pt>
                <c:pt idx="1041">
                  <c:v>44219</c:v>
                </c:pt>
                <c:pt idx="1042">
                  <c:v>44226</c:v>
                </c:pt>
                <c:pt idx="1043">
                  <c:v>44233</c:v>
                </c:pt>
                <c:pt idx="1044">
                  <c:v>44240</c:v>
                </c:pt>
                <c:pt idx="1045">
                  <c:v>44247</c:v>
                </c:pt>
                <c:pt idx="1046">
                  <c:v>44254</c:v>
                </c:pt>
                <c:pt idx="1047">
                  <c:v>44261</c:v>
                </c:pt>
                <c:pt idx="1048">
                  <c:v>44268</c:v>
                </c:pt>
                <c:pt idx="1049">
                  <c:v>44275</c:v>
                </c:pt>
                <c:pt idx="1050">
                  <c:v>44282</c:v>
                </c:pt>
                <c:pt idx="1051">
                  <c:v>44289</c:v>
                </c:pt>
                <c:pt idx="1052">
                  <c:v>44296</c:v>
                </c:pt>
                <c:pt idx="1053">
                  <c:v>44303</c:v>
                </c:pt>
                <c:pt idx="1054">
                  <c:v>44310</c:v>
                </c:pt>
                <c:pt idx="1055">
                  <c:v>44317</c:v>
                </c:pt>
                <c:pt idx="1056">
                  <c:v>44324</c:v>
                </c:pt>
                <c:pt idx="1057">
                  <c:v>44331</c:v>
                </c:pt>
                <c:pt idx="1058">
                  <c:v>44338</c:v>
                </c:pt>
                <c:pt idx="1059">
                  <c:v>44345</c:v>
                </c:pt>
                <c:pt idx="1060">
                  <c:v>44352</c:v>
                </c:pt>
                <c:pt idx="1061">
                  <c:v>44359</c:v>
                </c:pt>
                <c:pt idx="1062">
                  <c:v>44366</c:v>
                </c:pt>
                <c:pt idx="1063">
                  <c:v>44373</c:v>
                </c:pt>
                <c:pt idx="1064">
                  <c:v>44380</c:v>
                </c:pt>
                <c:pt idx="1065">
                  <c:v>44387</c:v>
                </c:pt>
                <c:pt idx="1066">
                  <c:v>44394</c:v>
                </c:pt>
                <c:pt idx="1067">
                  <c:v>44401</c:v>
                </c:pt>
                <c:pt idx="1068">
                  <c:v>44408</c:v>
                </c:pt>
                <c:pt idx="1069">
                  <c:v>44415</c:v>
                </c:pt>
                <c:pt idx="1070">
                  <c:v>44422</c:v>
                </c:pt>
                <c:pt idx="1071">
                  <c:v>44429</c:v>
                </c:pt>
                <c:pt idx="1072">
                  <c:v>44436</c:v>
                </c:pt>
                <c:pt idx="1073">
                  <c:v>44443</c:v>
                </c:pt>
                <c:pt idx="1074">
                  <c:v>44450</c:v>
                </c:pt>
                <c:pt idx="1075">
                  <c:v>44457</c:v>
                </c:pt>
                <c:pt idx="1076">
                  <c:v>44464</c:v>
                </c:pt>
                <c:pt idx="1077">
                  <c:v>44471</c:v>
                </c:pt>
                <c:pt idx="1078">
                  <c:v>44478</c:v>
                </c:pt>
                <c:pt idx="1079">
                  <c:v>44485</c:v>
                </c:pt>
                <c:pt idx="1080">
                  <c:v>44492</c:v>
                </c:pt>
                <c:pt idx="1081">
                  <c:v>44499</c:v>
                </c:pt>
                <c:pt idx="1082">
                  <c:v>44506</c:v>
                </c:pt>
                <c:pt idx="1083">
                  <c:v>44513</c:v>
                </c:pt>
                <c:pt idx="1084">
                  <c:v>44520</c:v>
                </c:pt>
                <c:pt idx="1085">
                  <c:v>44527</c:v>
                </c:pt>
                <c:pt idx="1086">
                  <c:v>44534</c:v>
                </c:pt>
                <c:pt idx="1087">
                  <c:v>44541</c:v>
                </c:pt>
                <c:pt idx="1088">
                  <c:v>44548</c:v>
                </c:pt>
                <c:pt idx="1089">
                  <c:v>44555</c:v>
                </c:pt>
                <c:pt idx="1090">
                  <c:v>44562</c:v>
                </c:pt>
                <c:pt idx="1091">
                  <c:v>44569</c:v>
                </c:pt>
                <c:pt idx="1092">
                  <c:v>44576</c:v>
                </c:pt>
                <c:pt idx="1093">
                  <c:v>44583</c:v>
                </c:pt>
                <c:pt idx="1094">
                  <c:v>44590</c:v>
                </c:pt>
                <c:pt idx="1095">
                  <c:v>44597</c:v>
                </c:pt>
                <c:pt idx="1096">
                  <c:v>44604</c:v>
                </c:pt>
                <c:pt idx="1097">
                  <c:v>44611</c:v>
                </c:pt>
                <c:pt idx="1098">
                  <c:v>44618</c:v>
                </c:pt>
                <c:pt idx="1099">
                  <c:v>44625</c:v>
                </c:pt>
                <c:pt idx="1100">
                  <c:v>44632</c:v>
                </c:pt>
                <c:pt idx="1101">
                  <c:v>44639</c:v>
                </c:pt>
                <c:pt idx="1102">
                  <c:v>44646</c:v>
                </c:pt>
                <c:pt idx="1103">
                  <c:v>44653</c:v>
                </c:pt>
                <c:pt idx="1104">
                  <c:v>44660</c:v>
                </c:pt>
                <c:pt idx="1105">
                  <c:v>44667</c:v>
                </c:pt>
                <c:pt idx="1106">
                  <c:v>44674</c:v>
                </c:pt>
                <c:pt idx="1107">
                  <c:v>44681</c:v>
                </c:pt>
                <c:pt idx="1108">
                  <c:v>44688</c:v>
                </c:pt>
                <c:pt idx="1109">
                  <c:v>44695</c:v>
                </c:pt>
                <c:pt idx="1110">
                  <c:v>44702</c:v>
                </c:pt>
                <c:pt idx="1111">
                  <c:v>44709</c:v>
                </c:pt>
                <c:pt idx="1112">
                  <c:v>44716</c:v>
                </c:pt>
                <c:pt idx="1113">
                  <c:v>44723</c:v>
                </c:pt>
                <c:pt idx="1114">
                  <c:v>44730</c:v>
                </c:pt>
                <c:pt idx="1115">
                  <c:v>44737</c:v>
                </c:pt>
                <c:pt idx="1116">
                  <c:v>44744</c:v>
                </c:pt>
                <c:pt idx="1117">
                  <c:v>44751</c:v>
                </c:pt>
                <c:pt idx="1118">
                  <c:v>44758</c:v>
                </c:pt>
                <c:pt idx="1119">
                  <c:v>44765</c:v>
                </c:pt>
                <c:pt idx="1120">
                  <c:v>44772</c:v>
                </c:pt>
                <c:pt idx="1121">
                  <c:v>44779</c:v>
                </c:pt>
                <c:pt idx="1122">
                  <c:v>44786</c:v>
                </c:pt>
                <c:pt idx="1123">
                  <c:v>44793</c:v>
                </c:pt>
                <c:pt idx="1124">
                  <c:v>44800</c:v>
                </c:pt>
                <c:pt idx="1125">
                  <c:v>44807</c:v>
                </c:pt>
                <c:pt idx="1126">
                  <c:v>44814</c:v>
                </c:pt>
                <c:pt idx="1127">
                  <c:v>44821</c:v>
                </c:pt>
                <c:pt idx="1128">
                  <c:v>44828</c:v>
                </c:pt>
                <c:pt idx="1129">
                  <c:v>44835</c:v>
                </c:pt>
                <c:pt idx="1130">
                  <c:v>44842</c:v>
                </c:pt>
                <c:pt idx="1131">
                  <c:v>44849</c:v>
                </c:pt>
                <c:pt idx="1132">
                  <c:v>44856</c:v>
                </c:pt>
                <c:pt idx="1133">
                  <c:v>44863</c:v>
                </c:pt>
                <c:pt idx="1134">
                  <c:v>44870</c:v>
                </c:pt>
                <c:pt idx="1135">
                  <c:v>44877</c:v>
                </c:pt>
                <c:pt idx="1136">
                  <c:v>44884</c:v>
                </c:pt>
                <c:pt idx="1137">
                  <c:v>44891</c:v>
                </c:pt>
                <c:pt idx="1138">
                  <c:v>44898</c:v>
                </c:pt>
                <c:pt idx="1139">
                  <c:v>44905</c:v>
                </c:pt>
                <c:pt idx="1140">
                  <c:v>44912</c:v>
                </c:pt>
                <c:pt idx="1141">
                  <c:v>44919</c:v>
                </c:pt>
                <c:pt idx="1142">
                  <c:v>44926</c:v>
                </c:pt>
                <c:pt idx="1143">
                  <c:v>44933</c:v>
                </c:pt>
                <c:pt idx="1144">
                  <c:v>44940</c:v>
                </c:pt>
                <c:pt idx="1145">
                  <c:v>44947</c:v>
                </c:pt>
                <c:pt idx="1146">
                  <c:v>44954</c:v>
                </c:pt>
                <c:pt idx="1147">
                  <c:v>44961</c:v>
                </c:pt>
                <c:pt idx="1148">
                  <c:v>44968</c:v>
                </c:pt>
                <c:pt idx="1149">
                  <c:v>44975</c:v>
                </c:pt>
                <c:pt idx="1150">
                  <c:v>44982</c:v>
                </c:pt>
                <c:pt idx="1151">
                  <c:v>44989</c:v>
                </c:pt>
                <c:pt idx="1152">
                  <c:v>44996</c:v>
                </c:pt>
                <c:pt idx="1153">
                  <c:v>45003</c:v>
                </c:pt>
                <c:pt idx="1154">
                  <c:v>45010</c:v>
                </c:pt>
                <c:pt idx="1155">
                  <c:v>45017</c:v>
                </c:pt>
                <c:pt idx="1156">
                  <c:v>45024</c:v>
                </c:pt>
                <c:pt idx="1157">
                  <c:v>45031</c:v>
                </c:pt>
                <c:pt idx="1158">
                  <c:v>45038</c:v>
                </c:pt>
                <c:pt idx="1159">
                  <c:v>45045</c:v>
                </c:pt>
                <c:pt idx="1160">
                  <c:v>45052</c:v>
                </c:pt>
                <c:pt idx="1161">
                  <c:v>45059</c:v>
                </c:pt>
                <c:pt idx="1162">
                  <c:v>45066</c:v>
                </c:pt>
                <c:pt idx="1163">
                  <c:v>45073</c:v>
                </c:pt>
                <c:pt idx="1164">
                  <c:v>45080</c:v>
                </c:pt>
                <c:pt idx="1165">
                  <c:v>45087</c:v>
                </c:pt>
                <c:pt idx="1166">
                  <c:v>45094</c:v>
                </c:pt>
                <c:pt idx="1167">
                  <c:v>45101</c:v>
                </c:pt>
                <c:pt idx="1168">
                  <c:v>45108</c:v>
                </c:pt>
                <c:pt idx="1169">
                  <c:v>45115</c:v>
                </c:pt>
                <c:pt idx="1170">
                  <c:v>45122</c:v>
                </c:pt>
                <c:pt idx="1171">
                  <c:v>45129</c:v>
                </c:pt>
                <c:pt idx="1172">
                  <c:v>45136</c:v>
                </c:pt>
                <c:pt idx="1173">
                  <c:v>45143</c:v>
                </c:pt>
                <c:pt idx="1174">
                  <c:v>45150</c:v>
                </c:pt>
                <c:pt idx="1175">
                  <c:v>45157</c:v>
                </c:pt>
                <c:pt idx="1176">
                  <c:v>45164</c:v>
                </c:pt>
                <c:pt idx="1177">
                  <c:v>45171</c:v>
                </c:pt>
                <c:pt idx="1178">
                  <c:v>45178</c:v>
                </c:pt>
                <c:pt idx="1179">
                  <c:v>45185</c:v>
                </c:pt>
                <c:pt idx="1180">
                  <c:v>45192</c:v>
                </c:pt>
                <c:pt idx="1181">
                  <c:v>45199</c:v>
                </c:pt>
                <c:pt idx="1182">
                  <c:v>45206</c:v>
                </c:pt>
                <c:pt idx="1183">
                  <c:v>45213</c:v>
                </c:pt>
                <c:pt idx="1184">
                  <c:v>45220</c:v>
                </c:pt>
                <c:pt idx="1185">
                  <c:v>45227</c:v>
                </c:pt>
                <c:pt idx="1186">
                  <c:v>45234</c:v>
                </c:pt>
                <c:pt idx="1187">
                  <c:v>45241</c:v>
                </c:pt>
                <c:pt idx="1188">
                  <c:v>45248</c:v>
                </c:pt>
                <c:pt idx="1189">
                  <c:v>45255</c:v>
                </c:pt>
                <c:pt idx="1190">
                  <c:v>45262</c:v>
                </c:pt>
                <c:pt idx="1191">
                  <c:v>45269</c:v>
                </c:pt>
                <c:pt idx="1192">
                  <c:v>45276</c:v>
                </c:pt>
                <c:pt idx="1193">
                  <c:v>45283</c:v>
                </c:pt>
                <c:pt idx="1194">
                  <c:v>45290</c:v>
                </c:pt>
                <c:pt idx="1195">
                  <c:v>45297</c:v>
                </c:pt>
                <c:pt idx="1196">
                  <c:v>45304</c:v>
                </c:pt>
                <c:pt idx="1197">
                  <c:v>45311</c:v>
                </c:pt>
                <c:pt idx="1198">
                  <c:v>45318</c:v>
                </c:pt>
                <c:pt idx="1199">
                  <c:v>45325</c:v>
                </c:pt>
                <c:pt idx="1200">
                  <c:v>45332</c:v>
                </c:pt>
                <c:pt idx="1201">
                  <c:v>45339</c:v>
                </c:pt>
                <c:pt idx="1202">
                  <c:v>45346</c:v>
                </c:pt>
                <c:pt idx="1203">
                  <c:v>45353</c:v>
                </c:pt>
                <c:pt idx="1204">
                  <c:v>45360</c:v>
                </c:pt>
                <c:pt idx="1205">
                  <c:v>45367</c:v>
                </c:pt>
                <c:pt idx="1206">
                  <c:v>45374</c:v>
                </c:pt>
                <c:pt idx="1207">
                  <c:v>45381</c:v>
                </c:pt>
                <c:pt idx="1208">
                  <c:v>45388</c:v>
                </c:pt>
                <c:pt idx="1209">
                  <c:v>45395</c:v>
                </c:pt>
                <c:pt idx="1210">
                  <c:v>45402</c:v>
                </c:pt>
                <c:pt idx="1211">
                  <c:v>45409</c:v>
                </c:pt>
                <c:pt idx="1212">
                  <c:v>45416</c:v>
                </c:pt>
                <c:pt idx="1213">
                  <c:v>45423</c:v>
                </c:pt>
                <c:pt idx="1214">
                  <c:v>45430</c:v>
                </c:pt>
                <c:pt idx="1215">
                  <c:v>45437</c:v>
                </c:pt>
                <c:pt idx="1216">
                  <c:v>45444</c:v>
                </c:pt>
                <c:pt idx="1217">
                  <c:v>45451</c:v>
                </c:pt>
                <c:pt idx="1218">
                  <c:v>45458</c:v>
                </c:pt>
                <c:pt idx="1219">
                  <c:v>45465</c:v>
                </c:pt>
                <c:pt idx="1220">
                  <c:v>45472</c:v>
                </c:pt>
                <c:pt idx="1221">
                  <c:v>45479</c:v>
                </c:pt>
                <c:pt idx="1222">
                  <c:v>45486</c:v>
                </c:pt>
                <c:pt idx="1223">
                  <c:v>45493</c:v>
                </c:pt>
                <c:pt idx="1224">
                  <c:v>45500</c:v>
                </c:pt>
                <c:pt idx="1225">
                  <c:v>45507</c:v>
                </c:pt>
                <c:pt idx="1226">
                  <c:v>45514</c:v>
                </c:pt>
                <c:pt idx="1227">
                  <c:v>45521</c:v>
                </c:pt>
                <c:pt idx="1228">
                  <c:v>45528</c:v>
                </c:pt>
                <c:pt idx="1229">
                  <c:v>45535</c:v>
                </c:pt>
                <c:pt idx="1230">
                  <c:v>45542</c:v>
                </c:pt>
                <c:pt idx="1231">
                  <c:v>45549</c:v>
                </c:pt>
                <c:pt idx="1232">
                  <c:v>45556</c:v>
                </c:pt>
                <c:pt idx="1233">
                  <c:v>45563</c:v>
                </c:pt>
                <c:pt idx="1234">
                  <c:v>45570</c:v>
                </c:pt>
                <c:pt idx="1235">
                  <c:v>45577</c:v>
                </c:pt>
                <c:pt idx="1236">
                  <c:v>45584</c:v>
                </c:pt>
                <c:pt idx="1237">
                  <c:v>45591</c:v>
                </c:pt>
                <c:pt idx="1238">
                  <c:v>45598</c:v>
                </c:pt>
                <c:pt idx="1239">
                  <c:v>45605</c:v>
                </c:pt>
                <c:pt idx="1240">
                  <c:v>45612</c:v>
                </c:pt>
                <c:pt idx="1241">
                  <c:v>45619</c:v>
                </c:pt>
                <c:pt idx="1242">
                  <c:v>45626</c:v>
                </c:pt>
                <c:pt idx="1243">
                  <c:v>45633</c:v>
                </c:pt>
                <c:pt idx="1244">
                  <c:v>45640</c:v>
                </c:pt>
                <c:pt idx="1245">
                  <c:v>45647</c:v>
                </c:pt>
                <c:pt idx="1246">
                  <c:v>45654</c:v>
                </c:pt>
                <c:pt idx="1247">
                  <c:v>45661</c:v>
                </c:pt>
                <c:pt idx="1248">
                  <c:v>45668</c:v>
                </c:pt>
                <c:pt idx="1249">
                  <c:v>45675</c:v>
                </c:pt>
                <c:pt idx="1250">
                  <c:v>45682</c:v>
                </c:pt>
                <c:pt idx="1251">
                  <c:v>45689</c:v>
                </c:pt>
                <c:pt idx="1252">
                  <c:v>45696</c:v>
                </c:pt>
                <c:pt idx="1253">
                  <c:v>45703</c:v>
                </c:pt>
                <c:pt idx="1254">
                  <c:v>45710</c:v>
                </c:pt>
                <c:pt idx="1255">
                  <c:v>45717</c:v>
                </c:pt>
                <c:pt idx="1256">
                  <c:v>45724</c:v>
                </c:pt>
                <c:pt idx="1257">
                  <c:v>45731</c:v>
                </c:pt>
                <c:pt idx="1258">
                  <c:v>45738</c:v>
                </c:pt>
                <c:pt idx="1259">
                  <c:v>45745</c:v>
                </c:pt>
                <c:pt idx="1260">
                  <c:v>45752</c:v>
                </c:pt>
                <c:pt idx="1261">
                  <c:v>45759</c:v>
                </c:pt>
                <c:pt idx="1262">
                  <c:v>45766</c:v>
                </c:pt>
                <c:pt idx="1263">
                  <c:v>45773</c:v>
                </c:pt>
                <c:pt idx="1264">
                  <c:v>45780</c:v>
                </c:pt>
                <c:pt idx="1265">
                  <c:v>45787</c:v>
                </c:pt>
                <c:pt idx="1266">
                  <c:v>45794</c:v>
                </c:pt>
                <c:pt idx="1267">
                  <c:v>45801</c:v>
                </c:pt>
                <c:pt idx="1268">
                  <c:v>45808</c:v>
                </c:pt>
                <c:pt idx="1269">
                  <c:v>45815</c:v>
                </c:pt>
                <c:pt idx="1270">
                  <c:v>45822</c:v>
                </c:pt>
                <c:pt idx="1271">
                  <c:v>45829</c:v>
                </c:pt>
                <c:pt idx="1272">
                  <c:v>45836</c:v>
                </c:pt>
                <c:pt idx="1273">
                  <c:v>45843</c:v>
                </c:pt>
                <c:pt idx="1274">
                  <c:v>45850</c:v>
                </c:pt>
                <c:pt idx="1275">
                  <c:v>45857</c:v>
                </c:pt>
                <c:pt idx="1276">
                  <c:v>45864</c:v>
                </c:pt>
                <c:pt idx="1277">
                  <c:v>45871</c:v>
                </c:pt>
                <c:pt idx="1278">
                  <c:v>45878</c:v>
                </c:pt>
                <c:pt idx="1279">
                  <c:v>45885</c:v>
                </c:pt>
                <c:pt idx="1280">
                  <c:v>45892</c:v>
                </c:pt>
                <c:pt idx="1281">
                  <c:v>45899</c:v>
                </c:pt>
                <c:pt idx="1282">
                  <c:v>45906</c:v>
                </c:pt>
                <c:pt idx="1283">
                  <c:v>45913</c:v>
                </c:pt>
                <c:pt idx="1284">
                  <c:v>45920</c:v>
                </c:pt>
                <c:pt idx="1285">
                  <c:v>45927</c:v>
                </c:pt>
                <c:pt idx="1286">
                  <c:v>45934</c:v>
                </c:pt>
                <c:pt idx="1287">
                  <c:v>45941</c:v>
                </c:pt>
                <c:pt idx="1288">
                  <c:v>45948</c:v>
                </c:pt>
                <c:pt idx="1289">
                  <c:v>45955</c:v>
                </c:pt>
                <c:pt idx="1290">
                  <c:v>45962</c:v>
                </c:pt>
                <c:pt idx="1291">
                  <c:v>45969</c:v>
                </c:pt>
                <c:pt idx="1292">
                  <c:v>45976</c:v>
                </c:pt>
                <c:pt idx="1293">
                  <c:v>45983</c:v>
                </c:pt>
                <c:pt idx="1294">
                  <c:v>45990</c:v>
                </c:pt>
                <c:pt idx="1295">
                  <c:v>45997</c:v>
                </c:pt>
                <c:pt idx="1296">
                  <c:v>46004</c:v>
                </c:pt>
                <c:pt idx="1297">
                  <c:v>46011</c:v>
                </c:pt>
                <c:pt idx="1298">
                  <c:v>46018</c:v>
                </c:pt>
                <c:pt idx="1299">
                  <c:v>46025</c:v>
                </c:pt>
                <c:pt idx="1300">
                  <c:v>46032</c:v>
                </c:pt>
                <c:pt idx="1301">
                  <c:v>46039</c:v>
                </c:pt>
                <c:pt idx="1302">
                  <c:v>46046</c:v>
                </c:pt>
                <c:pt idx="1303">
                  <c:v>46053</c:v>
                </c:pt>
                <c:pt idx="1304">
                  <c:v>46060</c:v>
                </c:pt>
                <c:pt idx="1305">
                  <c:v>46067</c:v>
                </c:pt>
                <c:pt idx="1306">
                  <c:v>46074</c:v>
                </c:pt>
                <c:pt idx="1307">
                  <c:v>46081</c:v>
                </c:pt>
                <c:pt idx="1308">
                  <c:v>46088</c:v>
                </c:pt>
                <c:pt idx="1309">
                  <c:v>46095</c:v>
                </c:pt>
                <c:pt idx="1310">
                  <c:v>46102</c:v>
                </c:pt>
                <c:pt idx="1311">
                  <c:v>46109</c:v>
                </c:pt>
                <c:pt idx="1312">
                  <c:v>46116</c:v>
                </c:pt>
                <c:pt idx="1313">
                  <c:v>46123</c:v>
                </c:pt>
                <c:pt idx="1314">
                  <c:v>46130</c:v>
                </c:pt>
                <c:pt idx="1315">
                  <c:v>46137</c:v>
                </c:pt>
                <c:pt idx="1316">
                  <c:v>46144</c:v>
                </c:pt>
                <c:pt idx="1317">
                  <c:v>46151</c:v>
                </c:pt>
                <c:pt idx="1318">
                  <c:v>46158</c:v>
                </c:pt>
                <c:pt idx="1319">
                  <c:v>46165</c:v>
                </c:pt>
                <c:pt idx="1320">
                  <c:v>46172</c:v>
                </c:pt>
                <c:pt idx="1321">
                  <c:v>46179</c:v>
                </c:pt>
                <c:pt idx="1322">
                  <c:v>46186</c:v>
                </c:pt>
                <c:pt idx="1323">
                  <c:v>46193</c:v>
                </c:pt>
                <c:pt idx="1324">
                  <c:v>46200</c:v>
                </c:pt>
                <c:pt idx="1325">
                  <c:v>46207</c:v>
                </c:pt>
                <c:pt idx="1326">
                  <c:v>46214</c:v>
                </c:pt>
                <c:pt idx="1327">
                  <c:v>46221</c:v>
                </c:pt>
                <c:pt idx="1328">
                  <c:v>46228</c:v>
                </c:pt>
                <c:pt idx="1329">
                  <c:v>46235</c:v>
                </c:pt>
                <c:pt idx="1330">
                  <c:v>46242</c:v>
                </c:pt>
                <c:pt idx="1331">
                  <c:v>46249</c:v>
                </c:pt>
                <c:pt idx="1332">
                  <c:v>46256</c:v>
                </c:pt>
                <c:pt idx="1333">
                  <c:v>46263</c:v>
                </c:pt>
                <c:pt idx="1334">
                  <c:v>46270</c:v>
                </c:pt>
                <c:pt idx="1335">
                  <c:v>46277</c:v>
                </c:pt>
                <c:pt idx="1336">
                  <c:v>46284</c:v>
                </c:pt>
                <c:pt idx="1337">
                  <c:v>46291</c:v>
                </c:pt>
                <c:pt idx="1338">
                  <c:v>46298</c:v>
                </c:pt>
                <c:pt idx="1339">
                  <c:v>46305</c:v>
                </c:pt>
                <c:pt idx="1340">
                  <c:v>46312</c:v>
                </c:pt>
                <c:pt idx="1341">
                  <c:v>46319</c:v>
                </c:pt>
                <c:pt idx="1342">
                  <c:v>46326</c:v>
                </c:pt>
                <c:pt idx="1343">
                  <c:v>46333</c:v>
                </c:pt>
                <c:pt idx="1344">
                  <c:v>46340</c:v>
                </c:pt>
                <c:pt idx="1345">
                  <c:v>46347</c:v>
                </c:pt>
                <c:pt idx="1346">
                  <c:v>46354</c:v>
                </c:pt>
                <c:pt idx="1347">
                  <c:v>46361</c:v>
                </c:pt>
                <c:pt idx="1348">
                  <c:v>46368</c:v>
                </c:pt>
                <c:pt idx="1349">
                  <c:v>46375</c:v>
                </c:pt>
                <c:pt idx="1350">
                  <c:v>46382</c:v>
                </c:pt>
                <c:pt idx="1351">
                  <c:v>46389</c:v>
                </c:pt>
                <c:pt idx="1352">
                  <c:v>46396</c:v>
                </c:pt>
                <c:pt idx="1353">
                  <c:v>46403</c:v>
                </c:pt>
                <c:pt idx="1354">
                  <c:v>46410</c:v>
                </c:pt>
                <c:pt idx="1355">
                  <c:v>46417</c:v>
                </c:pt>
                <c:pt idx="1356">
                  <c:v>46424</c:v>
                </c:pt>
                <c:pt idx="1357">
                  <c:v>46431</c:v>
                </c:pt>
                <c:pt idx="1358">
                  <c:v>46438</c:v>
                </c:pt>
                <c:pt idx="1359">
                  <c:v>46445</c:v>
                </c:pt>
                <c:pt idx="1360">
                  <c:v>46452</c:v>
                </c:pt>
                <c:pt idx="1361">
                  <c:v>46459</c:v>
                </c:pt>
                <c:pt idx="1362">
                  <c:v>46466</c:v>
                </c:pt>
                <c:pt idx="1363">
                  <c:v>46473</c:v>
                </c:pt>
                <c:pt idx="1364">
                  <c:v>46480</c:v>
                </c:pt>
                <c:pt idx="1365">
                  <c:v>46487</c:v>
                </c:pt>
                <c:pt idx="1366">
                  <c:v>46494</c:v>
                </c:pt>
                <c:pt idx="1367">
                  <c:v>46501</c:v>
                </c:pt>
                <c:pt idx="1368">
                  <c:v>46508</c:v>
                </c:pt>
                <c:pt idx="1369">
                  <c:v>46515</c:v>
                </c:pt>
                <c:pt idx="1370">
                  <c:v>46522</c:v>
                </c:pt>
                <c:pt idx="1371">
                  <c:v>46529</c:v>
                </c:pt>
                <c:pt idx="1372">
                  <c:v>46536</c:v>
                </c:pt>
                <c:pt idx="1373">
                  <c:v>46543</c:v>
                </c:pt>
                <c:pt idx="1374">
                  <c:v>46550</c:v>
                </c:pt>
                <c:pt idx="1375">
                  <c:v>46557</c:v>
                </c:pt>
                <c:pt idx="1376">
                  <c:v>46564</c:v>
                </c:pt>
                <c:pt idx="1377">
                  <c:v>46571</c:v>
                </c:pt>
                <c:pt idx="1378">
                  <c:v>46578</c:v>
                </c:pt>
                <c:pt idx="1379">
                  <c:v>46585</c:v>
                </c:pt>
                <c:pt idx="1380">
                  <c:v>46592</c:v>
                </c:pt>
                <c:pt idx="1381">
                  <c:v>46599</c:v>
                </c:pt>
                <c:pt idx="1382">
                  <c:v>46606</c:v>
                </c:pt>
                <c:pt idx="1383">
                  <c:v>46613</c:v>
                </c:pt>
                <c:pt idx="1384">
                  <c:v>46620</c:v>
                </c:pt>
                <c:pt idx="1385">
                  <c:v>46627</c:v>
                </c:pt>
                <c:pt idx="1386">
                  <c:v>46634</c:v>
                </c:pt>
                <c:pt idx="1387">
                  <c:v>46641</c:v>
                </c:pt>
                <c:pt idx="1388">
                  <c:v>46648</c:v>
                </c:pt>
                <c:pt idx="1389">
                  <c:v>46655</c:v>
                </c:pt>
                <c:pt idx="1390">
                  <c:v>46662</c:v>
                </c:pt>
                <c:pt idx="1391">
                  <c:v>46669</c:v>
                </c:pt>
                <c:pt idx="1392">
                  <c:v>46676</c:v>
                </c:pt>
                <c:pt idx="1393">
                  <c:v>46683</c:v>
                </c:pt>
                <c:pt idx="1394">
                  <c:v>46690</c:v>
                </c:pt>
                <c:pt idx="1395">
                  <c:v>46697</c:v>
                </c:pt>
                <c:pt idx="1396">
                  <c:v>46704</c:v>
                </c:pt>
                <c:pt idx="1397">
                  <c:v>46711</c:v>
                </c:pt>
                <c:pt idx="1398">
                  <c:v>46718</c:v>
                </c:pt>
                <c:pt idx="1399">
                  <c:v>46725</c:v>
                </c:pt>
                <c:pt idx="1400">
                  <c:v>46732</c:v>
                </c:pt>
                <c:pt idx="1401">
                  <c:v>46739</c:v>
                </c:pt>
                <c:pt idx="1402">
                  <c:v>46746</c:v>
                </c:pt>
                <c:pt idx="1403">
                  <c:v>46753</c:v>
                </c:pt>
                <c:pt idx="1404">
                  <c:v>46760</c:v>
                </c:pt>
                <c:pt idx="1405">
                  <c:v>46767</c:v>
                </c:pt>
                <c:pt idx="1406">
                  <c:v>46774</c:v>
                </c:pt>
                <c:pt idx="1407">
                  <c:v>46781</c:v>
                </c:pt>
                <c:pt idx="1408">
                  <c:v>46788</c:v>
                </c:pt>
                <c:pt idx="1409">
                  <c:v>46795</c:v>
                </c:pt>
                <c:pt idx="1410">
                  <c:v>46802</c:v>
                </c:pt>
                <c:pt idx="1411">
                  <c:v>46809</c:v>
                </c:pt>
                <c:pt idx="1412">
                  <c:v>46816</c:v>
                </c:pt>
                <c:pt idx="1413">
                  <c:v>46823</c:v>
                </c:pt>
                <c:pt idx="1414">
                  <c:v>46830</c:v>
                </c:pt>
                <c:pt idx="1415">
                  <c:v>46837</c:v>
                </c:pt>
                <c:pt idx="1416">
                  <c:v>46844</c:v>
                </c:pt>
                <c:pt idx="1417">
                  <c:v>46851</c:v>
                </c:pt>
                <c:pt idx="1418">
                  <c:v>46858</c:v>
                </c:pt>
                <c:pt idx="1419">
                  <c:v>46865</c:v>
                </c:pt>
                <c:pt idx="1420">
                  <c:v>46872</c:v>
                </c:pt>
                <c:pt idx="1421">
                  <c:v>46879</c:v>
                </c:pt>
                <c:pt idx="1422">
                  <c:v>46886</c:v>
                </c:pt>
                <c:pt idx="1423">
                  <c:v>46893</c:v>
                </c:pt>
                <c:pt idx="1424">
                  <c:v>46900</c:v>
                </c:pt>
                <c:pt idx="1425">
                  <c:v>46907</c:v>
                </c:pt>
                <c:pt idx="1426">
                  <c:v>46914</c:v>
                </c:pt>
                <c:pt idx="1427">
                  <c:v>46921</c:v>
                </c:pt>
                <c:pt idx="1428">
                  <c:v>46928</c:v>
                </c:pt>
                <c:pt idx="1429">
                  <c:v>46935</c:v>
                </c:pt>
                <c:pt idx="1430">
                  <c:v>46942</c:v>
                </c:pt>
                <c:pt idx="1431">
                  <c:v>46949</c:v>
                </c:pt>
                <c:pt idx="1432">
                  <c:v>46956</c:v>
                </c:pt>
                <c:pt idx="1433">
                  <c:v>46963</c:v>
                </c:pt>
                <c:pt idx="1434">
                  <c:v>46970</c:v>
                </c:pt>
                <c:pt idx="1435">
                  <c:v>46977</c:v>
                </c:pt>
                <c:pt idx="1436">
                  <c:v>46984</c:v>
                </c:pt>
                <c:pt idx="1437">
                  <c:v>46991</c:v>
                </c:pt>
                <c:pt idx="1438">
                  <c:v>46998</c:v>
                </c:pt>
                <c:pt idx="1439">
                  <c:v>47005</c:v>
                </c:pt>
                <c:pt idx="1440">
                  <c:v>47012</c:v>
                </c:pt>
                <c:pt idx="1441">
                  <c:v>47019</c:v>
                </c:pt>
                <c:pt idx="1442">
                  <c:v>47026</c:v>
                </c:pt>
                <c:pt idx="1443">
                  <c:v>47033</c:v>
                </c:pt>
                <c:pt idx="1444">
                  <c:v>47040</c:v>
                </c:pt>
                <c:pt idx="1445">
                  <c:v>47047</c:v>
                </c:pt>
                <c:pt idx="1446">
                  <c:v>47054</c:v>
                </c:pt>
                <c:pt idx="1447">
                  <c:v>47061</c:v>
                </c:pt>
                <c:pt idx="1448">
                  <c:v>47068</c:v>
                </c:pt>
                <c:pt idx="1449">
                  <c:v>47075</c:v>
                </c:pt>
                <c:pt idx="1450">
                  <c:v>47082</c:v>
                </c:pt>
                <c:pt idx="1451">
                  <c:v>47089</c:v>
                </c:pt>
                <c:pt idx="1452">
                  <c:v>47096</c:v>
                </c:pt>
                <c:pt idx="1453">
                  <c:v>47103</c:v>
                </c:pt>
                <c:pt idx="1454">
                  <c:v>47110</c:v>
                </c:pt>
                <c:pt idx="1455">
                  <c:v>47117</c:v>
                </c:pt>
                <c:pt idx="1456">
                  <c:v>47124</c:v>
                </c:pt>
                <c:pt idx="1457">
                  <c:v>47131</c:v>
                </c:pt>
                <c:pt idx="1458">
                  <c:v>47138</c:v>
                </c:pt>
                <c:pt idx="1459">
                  <c:v>47145</c:v>
                </c:pt>
                <c:pt idx="1460">
                  <c:v>47152</c:v>
                </c:pt>
                <c:pt idx="1461">
                  <c:v>47159</c:v>
                </c:pt>
                <c:pt idx="1462">
                  <c:v>47166</c:v>
                </c:pt>
                <c:pt idx="1463">
                  <c:v>47173</c:v>
                </c:pt>
                <c:pt idx="1464">
                  <c:v>47180</c:v>
                </c:pt>
                <c:pt idx="1465">
                  <c:v>47187</c:v>
                </c:pt>
                <c:pt idx="1466">
                  <c:v>47194</c:v>
                </c:pt>
                <c:pt idx="1467">
                  <c:v>47201</c:v>
                </c:pt>
                <c:pt idx="1468">
                  <c:v>47208</c:v>
                </c:pt>
                <c:pt idx="1469">
                  <c:v>47215</c:v>
                </c:pt>
                <c:pt idx="1470">
                  <c:v>47222</c:v>
                </c:pt>
                <c:pt idx="1471">
                  <c:v>47229</c:v>
                </c:pt>
                <c:pt idx="1472">
                  <c:v>47236</c:v>
                </c:pt>
                <c:pt idx="1473">
                  <c:v>47243</c:v>
                </c:pt>
                <c:pt idx="1474">
                  <c:v>47250</c:v>
                </c:pt>
                <c:pt idx="1475">
                  <c:v>47257</c:v>
                </c:pt>
                <c:pt idx="1476">
                  <c:v>47264</c:v>
                </c:pt>
                <c:pt idx="1477">
                  <c:v>47271</c:v>
                </c:pt>
                <c:pt idx="1478">
                  <c:v>47278</c:v>
                </c:pt>
                <c:pt idx="1479">
                  <c:v>47285</c:v>
                </c:pt>
                <c:pt idx="1480">
                  <c:v>47292</c:v>
                </c:pt>
                <c:pt idx="1481">
                  <c:v>47299</c:v>
                </c:pt>
                <c:pt idx="1482">
                  <c:v>47306</c:v>
                </c:pt>
                <c:pt idx="1483">
                  <c:v>47313</c:v>
                </c:pt>
                <c:pt idx="1484">
                  <c:v>47320</c:v>
                </c:pt>
                <c:pt idx="1485">
                  <c:v>47327</c:v>
                </c:pt>
                <c:pt idx="1486">
                  <c:v>47334</c:v>
                </c:pt>
                <c:pt idx="1487">
                  <c:v>47341</c:v>
                </c:pt>
                <c:pt idx="1488">
                  <c:v>47348</c:v>
                </c:pt>
                <c:pt idx="1489">
                  <c:v>47355</c:v>
                </c:pt>
                <c:pt idx="1490">
                  <c:v>47362</c:v>
                </c:pt>
                <c:pt idx="1491">
                  <c:v>47369</c:v>
                </c:pt>
                <c:pt idx="1492">
                  <c:v>47376</c:v>
                </c:pt>
                <c:pt idx="1493">
                  <c:v>47383</c:v>
                </c:pt>
                <c:pt idx="1494">
                  <c:v>47390</c:v>
                </c:pt>
                <c:pt idx="1495">
                  <c:v>47397</c:v>
                </c:pt>
                <c:pt idx="1496">
                  <c:v>47404</c:v>
                </c:pt>
                <c:pt idx="1497">
                  <c:v>47411</c:v>
                </c:pt>
                <c:pt idx="1498">
                  <c:v>47418</c:v>
                </c:pt>
                <c:pt idx="1499">
                  <c:v>47425</c:v>
                </c:pt>
                <c:pt idx="1500">
                  <c:v>47432</c:v>
                </c:pt>
                <c:pt idx="1501">
                  <c:v>47439</c:v>
                </c:pt>
                <c:pt idx="1502">
                  <c:v>47446</c:v>
                </c:pt>
                <c:pt idx="1503">
                  <c:v>47453</c:v>
                </c:pt>
                <c:pt idx="1504">
                  <c:v>47460</c:v>
                </c:pt>
                <c:pt idx="1505">
                  <c:v>47467</c:v>
                </c:pt>
                <c:pt idx="1506">
                  <c:v>47474</c:v>
                </c:pt>
                <c:pt idx="1507">
                  <c:v>47481</c:v>
                </c:pt>
                <c:pt idx="1508">
                  <c:v>47488</c:v>
                </c:pt>
                <c:pt idx="1509">
                  <c:v>47495</c:v>
                </c:pt>
                <c:pt idx="1510">
                  <c:v>47502</c:v>
                </c:pt>
                <c:pt idx="1511">
                  <c:v>47509</c:v>
                </c:pt>
                <c:pt idx="1512">
                  <c:v>47516</c:v>
                </c:pt>
                <c:pt idx="1513">
                  <c:v>47523</c:v>
                </c:pt>
                <c:pt idx="1514">
                  <c:v>47530</c:v>
                </c:pt>
                <c:pt idx="1515">
                  <c:v>47537</c:v>
                </c:pt>
                <c:pt idx="1516">
                  <c:v>47544</c:v>
                </c:pt>
                <c:pt idx="1517">
                  <c:v>47551</c:v>
                </c:pt>
                <c:pt idx="1518">
                  <c:v>47558</c:v>
                </c:pt>
                <c:pt idx="1519">
                  <c:v>47565</c:v>
                </c:pt>
                <c:pt idx="1520">
                  <c:v>47572</c:v>
                </c:pt>
                <c:pt idx="1521">
                  <c:v>47579</c:v>
                </c:pt>
                <c:pt idx="1522">
                  <c:v>47586</c:v>
                </c:pt>
                <c:pt idx="1523">
                  <c:v>47593</c:v>
                </c:pt>
                <c:pt idx="1524">
                  <c:v>47600</c:v>
                </c:pt>
                <c:pt idx="1525">
                  <c:v>47607</c:v>
                </c:pt>
                <c:pt idx="1526">
                  <c:v>47614</c:v>
                </c:pt>
                <c:pt idx="1527">
                  <c:v>47621</c:v>
                </c:pt>
                <c:pt idx="1528">
                  <c:v>47628</c:v>
                </c:pt>
                <c:pt idx="1529">
                  <c:v>47635</c:v>
                </c:pt>
                <c:pt idx="1530">
                  <c:v>47642</c:v>
                </c:pt>
                <c:pt idx="1531">
                  <c:v>47649</c:v>
                </c:pt>
                <c:pt idx="1532">
                  <c:v>47656</c:v>
                </c:pt>
                <c:pt idx="1533">
                  <c:v>47663</c:v>
                </c:pt>
                <c:pt idx="1534">
                  <c:v>47670</c:v>
                </c:pt>
                <c:pt idx="1535">
                  <c:v>47677</c:v>
                </c:pt>
                <c:pt idx="1536">
                  <c:v>47684</c:v>
                </c:pt>
                <c:pt idx="1537">
                  <c:v>47691</c:v>
                </c:pt>
                <c:pt idx="1538">
                  <c:v>47698</c:v>
                </c:pt>
                <c:pt idx="1539">
                  <c:v>47705</c:v>
                </c:pt>
                <c:pt idx="1540">
                  <c:v>47712</c:v>
                </c:pt>
                <c:pt idx="1541">
                  <c:v>47719</c:v>
                </c:pt>
                <c:pt idx="1542">
                  <c:v>47726</c:v>
                </c:pt>
                <c:pt idx="1543">
                  <c:v>47733</c:v>
                </c:pt>
                <c:pt idx="1544">
                  <c:v>47740</c:v>
                </c:pt>
                <c:pt idx="1545">
                  <c:v>47747</c:v>
                </c:pt>
                <c:pt idx="1546">
                  <c:v>47754</c:v>
                </c:pt>
                <c:pt idx="1547">
                  <c:v>47761</c:v>
                </c:pt>
                <c:pt idx="1548">
                  <c:v>47768</c:v>
                </c:pt>
                <c:pt idx="1549">
                  <c:v>47775</c:v>
                </c:pt>
                <c:pt idx="1550">
                  <c:v>47782</c:v>
                </c:pt>
                <c:pt idx="1551">
                  <c:v>47789</c:v>
                </c:pt>
                <c:pt idx="1552">
                  <c:v>47796</c:v>
                </c:pt>
                <c:pt idx="1553">
                  <c:v>47803</c:v>
                </c:pt>
                <c:pt idx="1554">
                  <c:v>47810</c:v>
                </c:pt>
                <c:pt idx="1555">
                  <c:v>47817</c:v>
                </c:pt>
                <c:pt idx="1556">
                  <c:v>47824</c:v>
                </c:pt>
                <c:pt idx="1557">
                  <c:v>47831</c:v>
                </c:pt>
                <c:pt idx="1558">
                  <c:v>47838</c:v>
                </c:pt>
                <c:pt idx="1559">
                  <c:v>47845</c:v>
                </c:pt>
                <c:pt idx="1560">
                  <c:v>47852</c:v>
                </c:pt>
                <c:pt idx="1561">
                  <c:v>47859</c:v>
                </c:pt>
                <c:pt idx="1562">
                  <c:v>47866</c:v>
                </c:pt>
                <c:pt idx="1563">
                  <c:v>47873</c:v>
                </c:pt>
                <c:pt idx="1564">
                  <c:v>47880</c:v>
                </c:pt>
                <c:pt idx="1565">
                  <c:v>47887</c:v>
                </c:pt>
                <c:pt idx="1566">
                  <c:v>47894</c:v>
                </c:pt>
                <c:pt idx="1567">
                  <c:v>47901</c:v>
                </c:pt>
                <c:pt idx="1568">
                  <c:v>47908</c:v>
                </c:pt>
                <c:pt idx="1569">
                  <c:v>47915</c:v>
                </c:pt>
                <c:pt idx="1570">
                  <c:v>47922</c:v>
                </c:pt>
                <c:pt idx="1571">
                  <c:v>47929</c:v>
                </c:pt>
                <c:pt idx="1572">
                  <c:v>47936</c:v>
                </c:pt>
                <c:pt idx="1573">
                  <c:v>47943</c:v>
                </c:pt>
                <c:pt idx="1574">
                  <c:v>47950</c:v>
                </c:pt>
                <c:pt idx="1575">
                  <c:v>47957</c:v>
                </c:pt>
                <c:pt idx="1576">
                  <c:v>47964</c:v>
                </c:pt>
                <c:pt idx="1577">
                  <c:v>47971</c:v>
                </c:pt>
                <c:pt idx="1578">
                  <c:v>47978</c:v>
                </c:pt>
                <c:pt idx="1579">
                  <c:v>47985</c:v>
                </c:pt>
                <c:pt idx="1580">
                  <c:v>47992</c:v>
                </c:pt>
                <c:pt idx="1581">
                  <c:v>47999</c:v>
                </c:pt>
                <c:pt idx="1582">
                  <c:v>48006</c:v>
                </c:pt>
                <c:pt idx="1583">
                  <c:v>48013</c:v>
                </c:pt>
                <c:pt idx="1584">
                  <c:v>48020</c:v>
                </c:pt>
                <c:pt idx="1585">
                  <c:v>48027</c:v>
                </c:pt>
                <c:pt idx="1586">
                  <c:v>48034</c:v>
                </c:pt>
                <c:pt idx="1587">
                  <c:v>48041</c:v>
                </c:pt>
                <c:pt idx="1588">
                  <c:v>48048</c:v>
                </c:pt>
                <c:pt idx="1589">
                  <c:v>48055</c:v>
                </c:pt>
                <c:pt idx="1590">
                  <c:v>48062</c:v>
                </c:pt>
                <c:pt idx="1591">
                  <c:v>48069</c:v>
                </c:pt>
                <c:pt idx="1592">
                  <c:v>48076</c:v>
                </c:pt>
                <c:pt idx="1593">
                  <c:v>48083</c:v>
                </c:pt>
                <c:pt idx="1594">
                  <c:v>48090</c:v>
                </c:pt>
                <c:pt idx="1595">
                  <c:v>48097</c:v>
                </c:pt>
                <c:pt idx="1596">
                  <c:v>48104</c:v>
                </c:pt>
                <c:pt idx="1597">
                  <c:v>48111</c:v>
                </c:pt>
                <c:pt idx="1598">
                  <c:v>48118</c:v>
                </c:pt>
                <c:pt idx="1599">
                  <c:v>48125</c:v>
                </c:pt>
                <c:pt idx="1600">
                  <c:v>48132</c:v>
                </c:pt>
                <c:pt idx="1601">
                  <c:v>48139</c:v>
                </c:pt>
                <c:pt idx="1602">
                  <c:v>48146</c:v>
                </c:pt>
                <c:pt idx="1603">
                  <c:v>48153</c:v>
                </c:pt>
                <c:pt idx="1604">
                  <c:v>48160</c:v>
                </c:pt>
                <c:pt idx="1605">
                  <c:v>48167</c:v>
                </c:pt>
                <c:pt idx="1606">
                  <c:v>48174</c:v>
                </c:pt>
                <c:pt idx="1607">
                  <c:v>48181</c:v>
                </c:pt>
                <c:pt idx="1608">
                  <c:v>48188</c:v>
                </c:pt>
                <c:pt idx="1609">
                  <c:v>48195</c:v>
                </c:pt>
                <c:pt idx="1610">
                  <c:v>48202</c:v>
                </c:pt>
                <c:pt idx="1611">
                  <c:v>48209</c:v>
                </c:pt>
                <c:pt idx="1612">
                  <c:v>48216</c:v>
                </c:pt>
                <c:pt idx="1613">
                  <c:v>48223</c:v>
                </c:pt>
                <c:pt idx="1614">
                  <c:v>48230</c:v>
                </c:pt>
                <c:pt idx="1615">
                  <c:v>48237</c:v>
                </c:pt>
                <c:pt idx="1616">
                  <c:v>48244</c:v>
                </c:pt>
                <c:pt idx="1617">
                  <c:v>48251</c:v>
                </c:pt>
                <c:pt idx="1618">
                  <c:v>48258</c:v>
                </c:pt>
                <c:pt idx="1619">
                  <c:v>48265</c:v>
                </c:pt>
                <c:pt idx="1620">
                  <c:v>48272</c:v>
                </c:pt>
                <c:pt idx="1621">
                  <c:v>48279</c:v>
                </c:pt>
                <c:pt idx="1622">
                  <c:v>48286</c:v>
                </c:pt>
                <c:pt idx="1623">
                  <c:v>48293</c:v>
                </c:pt>
                <c:pt idx="1624">
                  <c:v>48300</c:v>
                </c:pt>
                <c:pt idx="1625">
                  <c:v>48307</c:v>
                </c:pt>
                <c:pt idx="1626">
                  <c:v>48314</c:v>
                </c:pt>
                <c:pt idx="1627">
                  <c:v>48321</c:v>
                </c:pt>
                <c:pt idx="1628">
                  <c:v>48328</c:v>
                </c:pt>
                <c:pt idx="1629">
                  <c:v>48335</c:v>
                </c:pt>
                <c:pt idx="1630">
                  <c:v>48342</c:v>
                </c:pt>
                <c:pt idx="1631">
                  <c:v>48349</c:v>
                </c:pt>
                <c:pt idx="1632">
                  <c:v>48356</c:v>
                </c:pt>
                <c:pt idx="1633">
                  <c:v>48363</c:v>
                </c:pt>
                <c:pt idx="1634">
                  <c:v>48370</c:v>
                </c:pt>
                <c:pt idx="1635">
                  <c:v>48377</c:v>
                </c:pt>
                <c:pt idx="1636">
                  <c:v>48384</c:v>
                </c:pt>
                <c:pt idx="1637">
                  <c:v>48391</c:v>
                </c:pt>
                <c:pt idx="1638">
                  <c:v>48398</c:v>
                </c:pt>
                <c:pt idx="1639">
                  <c:v>48405</c:v>
                </c:pt>
                <c:pt idx="1640">
                  <c:v>48412</c:v>
                </c:pt>
                <c:pt idx="1641">
                  <c:v>48419</c:v>
                </c:pt>
                <c:pt idx="1642">
                  <c:v>48426</c:v>
                </c:pt>
                <c:pt idx="1643">
                  <c:v>48433</c:v>
                </c:pt>
                <c:pt idx="1644">
                  <c:v>48440</c:v>
                </c:pt>
                <c:pt idx="1645">
                  <c:v>48447</c:v>
                </c:pt>
                <c:pt idx="1646">
                  <c:v>48454</c:v>
                </c:pt>
                <c:pt idx="1647">
                  <c:v>48461</c:v>
                </c:pt>
                <c:pt idx="1648">
                  <c:v>48468</c:v>
                </c:pt>
                <c:pt idx="1649">
                  <c:v>48475</c:v>
                </c:pt>
                <c:pt idx="1650">
                  <c:v>48482</c:v>
                </c:pt>
                <c:pt idx="1651">
                  <c:v>48489</c:v>
                </c:pt>
                <c:pt idx="1652">
                  <c:v>48496</c:v>
                </c:pt>
                <c:pt idx="1653">
                  <c:v>48503</c:v>
                </c:pt>
                <c:pt idx="1654">
                  <c:v>48510</c:v>
                </c:pt>
                <c:pt idx="1655">
                  <c:v>48517</c:v>
                </c:pt>
                <c:pt idx="1656">
                  <c:v>48524</c:v>
                </c:pt>
                <c:pt idx="1657">
                  <c:v>48531</c:v>
                </c:pt>
                <c:pt idx="1658">
                  <c:v>48538</c:v>
                </c:pt>
                <c:pt idx="1659">
                  <c:v>48545</c:v>
                </c:pt>
                <c:pt idx="1660">
                  <c:v>48552</c:v>
                </c:pt>
                <c:pt idx="1661">
                  <c:v>48559</c:v>
                </c:pt>
                <c:pt idx="1662">
                  <c:v>48566</c:v>
                </c:pt>
                <c:pt idx="1663">
                  <c:v>48573</c:v>
                </c:pt>
              </c:numCache>
            </c:numRef>
          </c:cat>
          <c:val>
            <c:numRef>
              <c:f>Data!$B$6:$B$1669</c:f>
              <c:numCache>
                <c:formatCode>#,##0.0</c:formatCode>
                <c:ptCount val="1664"/>
                <c:pt idx="0">
                  <c:v>2.04</c:v>
                </c:pt>
                <c:pt idx="1">
                  <c:v>2.8354868600000001</c:v>
                </c:pt>
                <c:pt idx="2">
                  <c:v>1.80002116</c:v>
                </c:pt>
                <c:pt idx="3">
                  <c:v>1.72341809</c:v>
                </c:pt>
                <c:pt idx="4">
                  <c:v>2.1699227099999998</c:v>
                </c:pt>
                <c:pt idx="5">
                  <c:v>2.3395757599999998</c:v>
                </c:pt>
                <c:pt idx="6">
                  <c:v>2.4535095400000002</c:v>
                </c:pt>
                <c:pt idx="7">
                  <c:v>1.7664576000000001</c:v>
                </c:pt>
                <c:pt idx="8">
                  <c:v>2.0201257099999999</c:v>
                </c:pt>
                <c:pt idx="9">
                  <c:v>3.1310657100000001</c:v>
                </c:pt>
                <c:pt idx="10">
                  <c:v>2.7071960599999998</c:v>
                </c:pt>
                <c:pt idx="11">
                  <c:v>2.1346456200000001</c:v>
                </c:pt>
                <c:pt idx="12">
                  <c:v>2.0280486199999999</c:v>
                </c:pt>
                <c:pt idx="13">
                  <c:v>2.19733986</c:v>
                </c:pt>
                <c:pt idx="14">
                  <c:v>2.5550380600000002</c:v>
                </c:pt>
                <c:pt idx="15">
                  <c:v>2.1430632900000002</c:v>
                </c:pt>
                <c:pt idx="16">
                  <c:v>2.35203257</c:v>
                </c:pt>
                <c:pt idx="17">
                  <c:v>1.24402608</c:v>
                </c:pt>
                <c:pt idx="18">
                  <c:v>1.55571762</c:v>
                </c:pt>
                <c:pt idx="19">
                  <c:v>1.5032612000000001</c:v>
                </c:pt>
                <c:pt idx="20">
                  <c:v>1.41220799</c:v>
                </c:pt>
                <c:pt idx="21">
                  <c:v>1.4116186100000001</c:v>
                </c:pt>
                <c:pt idx="22">
                  <c:v>1.74347962</c:v>
                </c:pt>
                <c:pt idx="23">
                  <c:v>2.00277299</c:v>
                </c:pt>
                <c:pt idx="24">
                  <c:v>2.8230207599999999</c:v>
                </c:pt>
                <c:pt idx="25">
                  <c:v>3.3751254500000001</c:v>
                </c:pt>
                <c:pt idx="26">
                  <c:v>2.3705120599999998</c:v>
                </c:pt>
                <c:pt idx="27">
                  <c:v>2.7084584899999999</c:v>
                </c:pt>
                <c:pt idx="28">
                  <c:v>2.9317253399999998</c:v>
                </c:pt>
                <c:pt idx="29">
                  <c:v>2.6309181100000001</c:v>
                </c:pt>
                <c:pt idx="30">
                  <c:v>1.6752092199999999</c:v>
                </c:pt>
                <c:pt idx="31">
                  <c:v>-3.46155832</c:v>
                </c:pt>
                <c:pt idx="32">
                  <c:v>2.2365656399999998</c:v>
                </c:pt>
                <c:pt idx="33">
                  <c:v>-0.21475996</c:v>
                </c:pt>
                <c:pt idx="34">
                  <c:v>-1.3334583600000001</c:v>
                </c:pt>
                <c:pt idx="35">
                  <c:v>0.50070442000000004</c:v>
                </c:pt>
                <c:pt idx="36">
                  <c:v>2.2471972199999999</c:v>
                </c:pt>
                <c:pt idx="37">
                  <c:v>9.5510880000000006E-2</c:v>
                </c:pt>
                <c:pt idx="38">
                  <c:v>4.4028899999999996E-3</c:v>
                </c:pt>
                <c:pt idx="39">
                  <c:v>2.3043449599999999</c:v>
                </c:pt>
                <c:pt idx="40">
                  <c:v>1.9213557999999999</c:v>
                </c:pt>
                <c:pt idx="41">
                  <c:v>4.8098310299999998</c:v>
                </c:pt>
                <c:pt idx="42">
                  <c:v>2.7306561999999999</c:v>
                </c:pt>
                <c:pt idx="43">
                  <c:v>-0.90843277</c:v>
                </c:pt>
                <c:pt idx="44">
                  <c:v>-1.2406991599999999</c:v>
                </c:pt>
                <c:pt idx="45">
                  <c:v>-0.59694336000000003</c:v>
                </c:pt>
                <c:pt idx="46">
                  <c:v>1.5446348700000001</c:v>
                </c:pt>
                <c:pt idx="47">
                  <c:v>1.7607822799999999</c:v>
                </c:pt>
                <c:pt idx="48">
                  <c:v>1.86993483</c:v>
                </c:pt>
                <c:pt idx="49">
                  <c:v>1.3830634100000001</c:v>
                </c:pt>
                <c:pt idx="50">
                  <c:v>1.48280897</c:v>
                </c:pt>
                <c:pt idx="51">
                  <c:v>1.24663561</c:v>
                </c:pt>
                <c:pt idx="52">
                  <c:v>4.1978822300000003</c:v>
                </c:pt>
                <c:pt idx="53">
                  <c:v>3.8855802100000001</c:v>
                </c:pt>
                <c:pt idx="54">
                  <c:v>3.5330461400000002</c:v>
                </c:pt>
                <c:pt idx="55">
                  <c:v>4.2493459700000002</c:v>
                </c:pt>
                <c:pt idx="56">
                  <c:v>4.7406232700000004</c:v>
                </c:pt>
                <c:pt idx="57">
                  <c:v>5.9153364100000001</c:v>
                </c:pt>
                <c:pt idx="58">
                  <c:v>5.0721817299999996</c:v>
                </c:pt>
                <c:pt idx="59">
                  <c:v>3.7332899099999999</c:v>
                </c:pt>
                <c:pt idx="60">
                  <c:v>3.2892544899999998</c:v>
                </c:pt>
                <c:pt idx="61">
                  <c:v>1.29425291</c:v>
                </c:pt>
                <c:pt idx="62">
                  <c:v>3.1791125400000002</c:v>
                </c:pt>
                <c:pt idx="63">
                  <c:v>0.89762788999999998</c:v>
                </c:pt>
                <c:pt idx="64">
                  <c:v>0.83740523</c:v>
                </c:pt>
                <c:pt idx="65">
                  <c:v>1.7123980700000001</c:v>
                </c:pt>
                <c:pt idx="66">
                  <c:v>2.0929282699999998</c:v>
                </c:pt>
                <c:pt idx="67">
                  <c:v>1.4076076900000001</c:v>
                </c:pt>
                <c:pt idx="68">
                  <c:v>1.9639437399999999</c:v>
                </c:pt>
                <c:pt idx="69">
                  <c:v>3.8606487999999999</c:v>
                </c:pt>
                <c:pt idx="70">
                  <c:v>3.33833234</c:v>
                </c:pt>
                <c:pt idx="71">
                  <c:v>2.9061059999999999</c:v>
                </c:pt>
                <c:pt idx="72">
                  <c:v>3.0422247100000002</c:v>
                </c:pt>
                <c:pt idx="73">
                  <c:v>3.6802382100000002</c:v>
                </c:pt>
                <c:pt idx="74">
                  <c:v>1.5257976799999999</c:v>
                </c:pt>
                <c:pt idx="75">
                  <c:v>2.5931367700000001</c:v>
                </c:pt>
                <c:pt idx="76">
                  <c:v>0.89514181999999998</c:v>
                </c:pt>
                <c:pt idx="77">
                  <c:v>1.64961413</c:v>
                </c:pt>
                <c:pt idx="78">
                  <c:v>0.84389205</c:v>
                </c:pt>
                <c:pt idx="79">
                  <c:v>-0.17722309</c:v>
                </c:pt>
                <c:pt idx="80">
                  <c:v>-5.6932600000000003E-3</c:v>
                </c:pt>
                <c:pt idx="81">
                  <c:v>-0.19514255999999999</c:v>
                </c:pt>
                <c:pt idx="82">
                  <c:v>2.24308372</c:v>
                </c:pt>
                <c:pt idx="83">
                  <c:v>1.9707961000000001</c:v>
                </c:pt>
                <c:pt idx="84">
                  <c:v>0.59221822000000002</c:v>
                </c:pt>
                <c:pt idx="85">
                  <c:v>-0.97105403000000001</c:v>
                </c:pt>
                <c:pt idx="86">
                  <c:v>0.57309582000000003</c:v>
                </c:pt>
                <c:pt idx="87">
                  <c:v>0.39145394999999999</c:v>
                </c:pt>
                <c:pt idx="88">
                  <c:v>1.4361175900000001</c:v>
                </c:pt>
                <c:pt idx="89">
                  <c:v>0.71984963000000002</c:v>
                </c:pt>
                <c:pt idx="90">
                  <c:v>-0.54523363000000002</c:v>
                </c:pt>
                <c:pt idx="91">
                  <c:v>1.0255005800000001</c:v>
                </c:pt>
                <c:pt idx="92">
                  <c:v>-0.49832312000000001</c:v>
                </c:pt>
                <c:pt idx="93">
                  <c:v>-0.57143197000000001</c:v>
                </c:pt>
                <c:pt idx="94">
                  <c:v>2.6770228399999998</c:v>
                </c:pt>
                <c:pt idx="95">
                  <c:v>1.13011204</c:v>
                </c:pt>
                <c:pt idx="96">
                  <c:v>0.79072463000000004</c:v>
                </c:pt>
                <c:pt idx="97">
                  <c:v>0.34206438</c:v>
                </c:pt>
                <c:pt idx="98">
                  <c:v>2.7554887799999999</c:v>
                </c:pt>
                <c:pt idx="99">
                  <c:v>0.19079668999999999</c:v>
                </c:pt>
                <c:pt idx="100">
                  <c:v>2.0426976799999998</c:v>
                </c:pt>
                <c:pt idx="101">
                  <c:v>1.53573523</c:v>
                </c:pt>
                <c:pt idx="102">
                  <c:v>1.8662476100000001</c:v>
                </c:pt>
                <c:pt idx="103">
                  <c:v>1.8045277500000001</c:v>
                </c:pt>
                <c:pt idx="104">
                  <c:v>-0.2295354</c:v>
                </c:pt>
                <c:pt idx="105">
                  <c:v>0.46343192</c:v>
                </c:pt>
                <c:pt idx="106">
                  <c:v>-2.5630290800000002</c:v>
                </c:pt>
                <c:pt idx="107">
                  <c:v>-0.20983952</c:v>
                </c:pt>
                <c:pt idx="108">
                  <c:v>-0.71665614</c:v>
                </c:pt>
                <c:pt idx="109">
                  <c:v>-1.3265210199999999</c:v>
                </c:pt>
                <c:pt idx="110">
                  <c:v>-1.0833126</c:v>
                </c:pt>
                <c:pt idx="111">
                  <c:v>-2.7577872399999999</c:v>
                </c:pt>
                <c:pt idx="112">
                  <c:v>-2.5414278100000001</c:v>
                </c:pt>
                <c:pt idx="113">
                  <c:v>2.0112144199999999</c:v>
                </c:pt>
                <c:pt idx="114">
                  <c:v>2.2787558799999998</c:v>
                </c:pt>
                <c:pt idx="115">
                  <c:v>0.88649842000000001</c:v>
                </c:pt>
                <c:pt idx="116">
                  <c:v>2.2242025999999999</c:v>
                </c:pt>
                <c:pt idx="117">
                  <c:v>0.67693596</c:v>
                </c:pt>
                <c:pt idx="118">
                  <c:v>0.31936439999999999</c:v>
                </c:pt>
                <c:pt idx="119">
                  <c:v>1.4650607099999999</c:v>
                </c:pt>
                <c:pt idx="120">
                  <c:v>0.88239643000000001</c:v>
                </c:pt>
                <c:pt idx="121">
                  <c:v>1.2056431700000001</c:v>
                </c:pt>
                <c:pt idx="122">
                  <c:v>1.3303014500000001</c:v>
                </c:pt>
                <c:pt idx="123">
                  <c:v>1.8444761300000001</c:v>
                </c:pt>
                <c:pt idx="124">
                  <c:v>1.04004279</c:v>
                </c:pt>
                <c:pt idx="125">
                  <c:v>0.93898353000000001</c:v>
                </c:pt>
                <c:pt idx="126">
                  <c:v>2.7646239000000001</c:v>
                </c:pt>
                <c:pt idx="127">
                  <c:v>2.54745584</c:v>
                </c:pt>
                <c:pt idx="128">
                  <c:v>2.2048324199999998</c:v>
                </c:pt>
                <c:pt idx="129">
                  <c:v>2.6187570600000001</c:v>
                </c:pt>
                <c:pt idx="130">
                  <c:v>3.1162198499999998</c:v>
                </c:pt>
                <c:pt idx="131">
                  <c:v>3.2573969200000001</c:v>
                </c:pt>
                <c:pt idx="132">
                  <c:v>4.0825402300000002</c:v>
                </c:pt>
                <c:pt idx="133">
                  <c:v>4.5649264499999997</c:v>
                </c:pt>
                <c:pt idx="134">
                  <c:v>3.6346938999999998</c:v>
                </c:pt>
                <c:pt idx="135">
                  <c:v>3.3853227499999998</c:v>
                </c:pt>
                <c:pt idx="136">
                  <c:v>2.57139059</c:v>
                </c:pt>
                <c:pt idx="137">
                  <c:v>3.24154141</c:v>
                </c:pt>
                <c:pt idx="138">
                  <c:v>3.11667527</c:v>
                </c:pt>
                <c:pt idx="139">
                  <c:v>3.56372233</c:v>
                </c:pt>
                <c:pt idx="140">
                  <c:v>3.4820391100000001</c:v>
                </c:pt>
                <c:pt idx="141">
                  <c:v>3.28363366</c:v>
                </c:pt>
                <c:pt idx="142">
                  <c:v>3.4431316999999999</c:v>
                </c:pt>
                <c:pt idx="143">
                  <c:v>4.1071769400000004</c:v>
                </c:pt>
                <c:pt idx="144">
                  <c:v>3.9147227899999999</c:v>
                </c:pt>
                <c:pt idx="145">
                  <c:v>4.0763282399999996</c:v>
                </c:pt>
                <c:pt idx="146">
                  <c:v>4.3706489700000004</c:v>
                </c:pt>
                <c:pt idx="147">
                  <c:v>3.2371393300000002</c:v>
                </c:pt>
                <c:pt idx="148">
                  <c:v>2.9611165700000002</c:v>
                </c:pt>
                <c:pt idx="149">
                  <c:v>2.8568686200000002</c:v>
                </c:pt>
                <c:pt idx="150">
                  <c:v>3.8996040399999998</c:v>
                </c:pt>
                <c:pt idx="151">
                  <c:v>3.4222879900000001</c:v>
                </c:pt>
                <c:pt idx="152">
                  <c:v>3.7523472299999998</c:v>
                </c:pt>
                <c:pt idx="153">
                  <c:v>3.4121521700000002</c:v>
                </c:pt>
                <c:pt idx="154">
                  <c:v>3.8759424899999999</c:v>
                </c:pt>
                <c:pt idx="155">
                  <c:v>3.9421533499999999</c:v>
                </c:pt>
                <c:pt idx="156">
                  <c:v>4.4166378399999999</c:v>
                </c:pt>
                <c:pt idx="157">
                  <c:v>5.2349932399999997</c:v>
                </c:pt>
                <c:pt idx="158">
                  <c:v>5.5647051699999999</c:v>
                </c:pt>
                <c:pt idx="159">
                  <c:v>5.7922263200000002</c:v>
                </c:pt>
                <c:pt idx="160">
                  <c:v>5.0855339500000003</c:v>
                </c:pt>
                <c:pt idx="161">
                  <c:v>5.3482865899999998</c:v>
                </c:pt>
                <c:pt idx="162">
                  <c:v>6.2821695200000001</c:v>
                </c:pt>
                <c:pt idx="163">
                  <c:v>6.9423768600000004</c:v>
                </c:pt>
                <c:pt idx="164">
                  <c:v>7.1534262799999997</c:v>
                </c:pt>
                <c:pt idx="165">
                  <c:v>5.3628208900000001</c:v>
                </c:pt>
                <c:pt idx="166">
                  <c:v>4.7855770499999997</c:v>
                </c:pt>
                <c:pt idx="167">
                  <c:v>4.6500878200000004</c:v>
                </c:pt>
                <c:pt idx="168">
                  <c:v>4.9801677499999997</c:v>
                </c:pt>
                <c:pt idx="169">
                  <c:v>4.6717645699999997</c:v>
                </c:pt>
                <c:pt idx="170">
                  <c:v>4.77000621</c:v>
                </c:pt>
                <c:pt idx="171">
                  <c:v>4.1286820899999999</c:v>
                </c:pt>
                <c:pt idx="172">
                  <c:v>4.5612986700000002</c:v>
                </c:pt>
                <c:pt idx="173">
                  <c:v>5.1651773800000003</c:v>
                </c:pt>
                <c:pt idx="174">
                  <c:v>4.7628317999999998</c:v>
                </c:pt>
                <c:pt idx="175">
                  <c:v>4.7013432699999997</c:v>
                </c:pt>
                <c:pt idx="176">
                  <c:v>3.21260397</c:v>
                </c:pt>
                <c:pt idx="177">
                  <c:v>3.2807774799999998</c:v>
                </c:pt>
                <c:pt idx="178">
                  <c:v>2.7505008700000002</c:v>
                </c:pt>
                <c:pt idx="179">
                  <c:v>2.6146998699999999</c:v>
                </c:pt>
                <c:pt idx="180">
                  <c:v>3.4638004599999999</c:v>
                </c:pt>
                <c:pt idx="181">
                  <c:v>3.9360532400000001</c:v>
                </c:pt>
                <c:pt idx="182">
                  <c:v>2.3925337500000001</c:v>
                </c:pt>
                <c:pt idx="183">
                  <c:v>2.3212994500000002</c:v>
                </c:pt>
                <c:pt idx="184">
                  <c:v>1.0118660100000001</c:v>
                </c:pt>
                <c:pt idx="185">
                  <c:v>1.2720985</c:v>
                </c:pt>
                <c:pt idx="186">
                  <c:v>2.8810674700000001</c:v>
                </c:pt>
                <c:pt idx="187">
                  <c:v>3.0445516000000001</c:v>
                </c:pt>
                <c:pt idx="188">
                  <c:v>2.5728024500000002</c:v>
                </c:pt>
                <c:pt idx="189">
                  <c:v>2.9239867799999999</c:v>
                </c:pt>
                <c:pt idx="190">
                  <c:v>2.1622503599999998</c:v>
                </c:pt>
                <c:pt idx="191">
                  <c:v>2.7664264300000001</c:v>
                </c:pt>
                <c:pt idx="192">
                  <c:v>2.93910311</c:v>
                </c:pt>
                <c:pt idx="193">
                  <c:v>3.1366021399999999</c:v>
                </c:pt>
                <c:pt idx="194">
                  <c:v>3.2004751599999999</c:v>
                </c:pt>
                <c:pt idx="195">
                  <c:v>3.63743748</c:v>
                </c:pt>
                <c:pt idx="196">
                  <c:v>3.7423071700000001</c:v>
                </c:pt>
                <c:pt idx="197">
                  <c:v>3.4534380599999999</c:v>
                </c:pt>
                <c:pt idx="198">
                  <c:v>0.91546240000000001</c:v>
                </c:pt>
                <c:pt idx="199">
                  <c:v>1.8175616400000001</c:v>
                </c:pt>
                <c:pt idx="200">
                  <c:v>1.97432691</c:v>
                </c:pt>
                <c:pt idx="201">
                  <c:v>2.1310921899999999</c:v>
                </c:pt>
                <c:pt idx="202">
                  <c:v>3.0124084500000001</c:v>
                </c:pt>
                <c:pt idx="203">
                  <c:v>5.2250078499999999</c:v>
                </c:pt>
                <c:pt idx="204">
                  <c:v>3.1079277099999998</c:v>
                </c:pt>
                <c:pt idx="205">
                  <c:v>3.2994386800000002</c:v>
                </c:pt>
                <c:pt idx="206">
                  <c:v>2.7763565899999998</c:v>
                </c:pt>
                <c:pt idx="207">
                  <c:v>2.4002277699999999</c:v>
                </c:pt>
                <c:pt idx="208">
                  <c:v>2.30553506</c:v>
                </c:pt>
                <c:pt idx="209">
                  <c:v>1.9887899</c:v>
                </c:pt>
                <c:pt idx="210">
                  <c:v>2.9302035599999998</c:v>
                </c:pt>
                <c:pt idx="211">
                  <c:v>7.6297236499999999</c:v>
                </c:pt>
                <c:pt idx="212">
                  <c:v>3.67383243</c:v>
                </c:pt>
                <c:pt idx="213">
                  <c:v>3.8070033200000002</c:v>
                </c:pt>
                <c:pt idx="214">
                  <c:v>3.88812874</c:v>
                </c:pt>
                <c:pt idx="215">
                  <c:v>4.2507391600000002</c:v>
                </c:pt>
                <c:pt idx="216">
                  <c:v>4.1355317100000004</c:v>
                </c:pt>
                <c:pt idx="217">
                  <c:v>1.70524086</c:v>
                </c:pt>
                <c:pt idx="218">
                  <c:v>1.48162829</c:v>
                </c:pt>
                <c:pt idx="219">
                  <c:v>1.4479678499999999</c:v>
                </c:pt>
                <c:pt idx="220">
                  <c:v>1.27139877</c:v>
                </c:pt>
                <c:pt idx="221">
                  <c:v>3.2226363299999998</c:v>
                </c:pt>
                <c:pt idx="222">
                  <c:v>3.2675873800000002</c:v>
                </c:pt>
                <c:pt idx="223">
                  <c:v>3.4273296599999998</c:v>
                </c:pt>
                <c:pt idx="224">
                  <c:v>2.8866488700000001</c:v>
                </c:pt>
                <c:pt idx="225">
                  <c:v>3.2765570199999998</c:v>
                </c:pt>
                <c:pt idx="226">
                  <c:v>3.7104781500000001</c:v>
                </c:pt>
                <c:pt idx="227">
                  <c:v>4.1642069800000003</c:v>
                </c:pt>
                <c:pt idx="228">
                  <c:v>4.0715436800000004</c:v>
                </c:pt>
                <c:pt idx="229">
                  <c:v>6.57007853</c:v>
                </c:pt>
                <c:pt idx="230">
                  <c:v>4.2238873999999997</c:v>
                </c:pt>
                <c:pt idx="231">
                  <c:v>4.2433082300000002</c:v>
                </c:pt>
                <c:pt idx="232">
                  <c:v>4.4709293900000002</c:v>
                </c:pt>
                <c:pt idx="233">
                  <c:v>4.6315103899999999</c:v>
                </c:pt>
                <c:pt idx="234">
                  <c:v>3.9488382999999998</c:v>
                </c:pt>
                <c:pt idx="235">
                  <c:v>3.7334825899999999</c:v>
                </c:pt>
                <c:pt idx="236">
                  <c:v>3.8571193400000001</c:v>
                </c:pt>
                <c:pt idx="237">
                  <c:v>3.3786569100000001</c:v>
                </c:pt>
                <c:pt idx="238">
                  <c:v>2.9547983499999999</c:v>
                </c:pt>
                <c:pt idx="239">
                  <c:v>3.43915354</c:v>
                </c:pt>
                <c:pt idx="240">
                  <c:v>2.8918857999999998</c:v>
                </c:pt>
                <c:pt idx="241">
                  <c:v>3.1647209599999999</c:v>
                </c:pt>
                <c:pt idx="242">
                  <c:v>3.4601014000000001</c:v>
                </c:pt>
                <c:pt idx="243">
                  <c:v>3.2249576800000002</c:v>
                </c:pt>
                <c:pt idx="244">
                  <c:v>3.6754231800000001</c:v>
                </c:pt>
                <c:pt idx="245">
                  <c:v>3.5941589</c:v>
                </c:pt>
                <c:pt idx="246">
                  <c:v>4.5324264400000001</c:v>
                </c:pt>
                <c:pt idx="247">
                  <c:v>4.2087827100000004</c:v>
                </c:pt>
                <c:pt idx="248">
                  <c:v>3.4708878599999999</c:v>
                </c:pt>
                <c:pt idx="249">
                  <c:v>3.6419218400000002</c:v>
                </c:pt>
                <c:pt idx="250">
                  <c:v>4.3824221200000002</c:v>
                </c:pt>
                <c:pt idx="251">
                  <c:v>3.2615561799999999</c:v>
                </c:pt>
                <c:pt idx="252">
                  <c:v>3.3651976800000001</c:v>
                </c:pt>
                <c:pt idx="253">
                  <c:v>4.5289458299999996</c:v>
                </c:pt>
                <c:pt idx="254">
                  <c:v>3.4506899400000002</c:v>
                </c:pt>
                <c:pt idx="255">
                  <c:v>2.6182178</c:v>
                </c:pt>
                <c:pt idx="256">
                  <c:v>3.1645089799999999</c:v>
                </c:pt>
                <c:pt idx="257">
                  <c:v>3.0458538800000001</c:v>
                </c:pt>
                <c:pt idx="258">
                  <c:v>3.5784663000000001</c:v>
                </c:pt>
                <c:pt idx="259">
                  <c:v>4.0485081200000002</c:v>
                </c:pt>
                <c:pt idx="260">
                  <c:v>3.2870389900000001</c:v>
                </c:pt>
                <c:pt idx="261">
                  <c:v>3.0366268199999999</c:v>
                </c:pt>
                <c:pt idx="262">
                  <c:v>2.4530923499999999</c:v>
                </c:pt>
                <c:pt idx="263">
                  <c:v>2.9951472400000001</c:v>
                </c:pt>
                <c:pt idx="264">
                  <c:v>2.4256873699999999</c:v>
                </c:pt>
                <c:pt idx="265">
                  <c:v>2.6894354699999998</c:v>
                </c:pt>
                <c:pt idx="266">
                  <c:v>2.5214241199999998</c:v>
                </c:pt>
                <c:pt idx="267">
                  <c:v>2.1835859599999998</c:v>
                </c:pt>
                <c:pt idx="268">
                  <c:v>-1.05245324</c:v>
                </c:pt>
                <c:pt idx="269">
                  <c:v>3.2773703599999999</c:v>
                </c:pt>
                <c:pt idx="270">
                  <c:v>5.3162335499999998</c:v>
                </c:pt>
                <c:pt idx="271">
                  <c:v>5.0995316900000001</c:v>
                </c:pt>
                <c:pt idx="272">
                  <c:v>6.5022327400000002</c:v>
                </c:pt>
                <c:pt idx="273">
                  <c:v>3.1938301</c:v>
                </c:pt>
                <c:pt idx="274">
                  <c:v>3.4060647400000001</c:v>
                </c:pt>
                <c:pt idx="275">
                  <c:v>3.2999474200000001</c:v>
                </c:pt>
                <c:pt idx="276">
                  <c:v>2.5011741500000002</c:v>
                </c:pt>
                <c:pt idx="277">
                  <c:v>3.2474960799999999</c:v>
                </c:pt>
                <c:pt idx="278">
                  <c:v>3.0212147499999999</c:v>
                </c:pt>
                <c:pt idx="279">
                  <c:v>3.3273125700000001</c:v>
                </c:pt>
                <c:pt idx="280">
                  <c:v>3.4238535899999998</c:v>
                </c:pt>
                <c:pt idx="281">
                  <c:v>2.6665269199999999</c:v>
                </c:pt>
                <c:pt idx="282">
                  <c:v>3.4678552100000002</c:v>
                </c:pt>
                <c:pt idx="283">
                  <c:v>2.3450371699999999</c:v>
                </c:pt>
                <c:pt idx="284">
                  <c:v>2.0955803999999998</c:v>
                </c:pt>
                <c:pt idx="285">
                  <c:v>2.8342426299999999</c:v>
                </c:pt>
                <c:pt idx="286">
                  <c:v>3.2000998799999998</c:v>
                </c:pt>
                <c:pt idx="287">
                  <c:v>3.1984371600000001</c:v>
                </c:pt>
                <c:pt idx="288">
                  <c:v>3.2619406</c:v>
                </c:pt>
                <c:pt idx="289">
                  <c:v>3.50503864</c:v>
                </c:pt>
                <c:pt idx="290">
                  <c:v>3.8519311599999999</c:v>
                </c:pt>
                <c:pt idx="291">
                  <c:v>3.7473709999999998</c:v>
                </c:pt>
                <c:pt idx="292">
                  <c:v>4.0545008200000003</c:v>
                </c:pt>
                <c:pt idx="293">
                  <c:v>4.3021094199999999</c:v>
                </c:pt>
                <c:pt idx="294">
                  <c:v>3.02419649</c:v>
                </c:pt>
                <c:pt idx="295">
                  <c:v>3.4123011600000002</c:v>
                </c:pt>
                <c:pt idx="296">
                  <c:v>3.5182650299999998</c:v>
                </c:pt>
                <c:pt idx="297">
                  <c:v>3.1818690599999999</c:v>
                </c:pt>
                <c:pt idx="298">
                  <c:v>3.28783293</c:v>
                </c:pt>
                <c:pt idx="299">
                  <c:v>3.39076697</c:v>
                </c:pt>
                <c:pt idx="300">
                  <c:v>3.3334636600000001</c:v>
                </c:pt>
                <c:pt idx="301">
                  <c:v>2.9580535999999999</c:v>
                </c:pt>
                <c:pt idx="302">
                  <c:v>2.9171722099999999</c:v>
                </c:pt>
                <c:pt idx="303">
                  <c:v>2.4209551999999999</c:v>
                </c:pt>
                <c:pt idx="304">
                  <c:v>2.5178625600000002</c:v>
                </c:pt>
                <c:pt idx="305">
                  <c:v>2.8290704</c:v>
                </c:pt>
                <c:pt idx="306">
                  <c:v>2.9079642300000001</c:v>
                </c:pt>
                <c:pt idx="307">
                  <c:v>3.2272509899999999</c:v>
                </c:pt>
                <c:pt idx="308">
                  <c:v>2.9135401600000002</c:v>
                </c:pt>
                <c:pt idx="309">
                  <c:v>2.4676208700000002</c:v>
                </c:pt>
                <c:pt idx="310">
                  <c:v>2.8346962000000002</c:v>
                </c:pt>
                <c:pt idx="311">
                  <c:v>2.7348244099999999</c:v>
                </c:pt>
                <c:pt idx="312">
                  <c:v>3.30651451</c:v>
                </c:pt>
                <c:pt idx="313">
                  <c:v>2.49103487</c:v>
                </c:pt>
                <c:pt idx="314">
                  <c:v>2.8477833800000001</c:v>
                </c:pt>
                <c:pt idx="315">
                  <c:v>2.9566000799999999</c:v>
                </c:pt>
                <c:pt idx="316">
                  <c:v>2.8477833800000001</c:v>
                </c:pt>
                <c:pt idx="317">
                  <c:v>3.3711139399999999</c:v>
                </c:pt>
                <c:pt idx="318">
                  <c:v>4.0502082799999997</c:v>
                </c:pt>
                <c:pt idx="319">
                  <c:v>4.3129324499999999</c:v>
                </c:pt>
                <c:pt idx="320">
                  <c:v>4.6847347800000003</c:v>
                </c:pt>
                <c:pt idx="321">
                  <c:v>4.9474589499999997</c:v>
                </c:pt>
                <c:pt idx="322">
                  <c:v>0.17204129000000001</c:v>
                </c:pt>
                <c:pt idx="323">
                  <c:v>-0.21999252999999999</c:v>
                </c:pt>
                <c:pt idx="324">
                  <c:v>0.23724642000000001</c:v>
                </c:pt>
                <c:pt idx="325">
                  <c:v>4.7080900000000002E-2</c:v>
                </c:pt>
                <c:pt idx="326">
                  <c:v>2.6786053000000001</c:v>
                </c:pt>
                <c:pt idx="327">
                  <c:v>1.9944172</c:v>
                </c:pt>
                <c:pt idx="328">
                  <c:v>2.3562423899999998</c:v>
                </c:pt>
                <c:pt idx="329">
                  <c:v>1.82200133</c:v>
                </c:pt>
                <c:pt idx="330">
                  <c:v>1.74141192</c:v>
                </c:pt>
                <c:pt idx="331">
                  <c:v>1.9952780000000001</c:v>
                </c:pt>
                <c:pt idx="332">
                  <c:v>1.4240303700000001</c:v>
                </c:pt>
                <c:pt idx="333">
                  <c:v>1.22562656</c:v>
                </c:pt>
                <c:pt idx="334">
                  <c:v>0.82016502999999996</c:v>
                </c:pt>
                <c:pt idx="335">
                  <c:v>2.72595527</c:v>
                </c:pt>
                <c:pt idx="336">
                  <c:v>2.8031617899999999</c:v>
                </c:pt>
                <c:pt idx="337">
                  <c:v>2.8938618599999999</c:v>
                </c:pt>
                <c:pt idx="338">
                  <c:v>3.1480952499999999</c:v>
                </c:pt>
                <c:pt idx="339">
                  <c:v>2.3384946499999999</c:v>
                </c:pt>
                <c:pt idx="340">
                  <c:v>2.0417067699999998</c:v>
                </c:pt>
                <c:pt idx="341">
                  <c:v>2.4346102900000002</c:v>
                </c:pt>
                <c:pt idx="342">
                  <c:v>2.7414096200000002</c:v>
                </c:pt>
                <c:pt idx="343">
                  <c:v>2.77876755</c:v>
                </c:pt>
                <c:pt idx="344">
                  <c:v>2.30655381</c:v>
                </c:pt>
                <c:pt idx="345">
                  <c:v>1.63409312</c:v>
                </c:pt>
                <c:pt idx="346">
                  <c:v>1.45601571</c:v>
                </c:pt>
                <c:pt idx="347">
                  <c:v>1.75723907</c:v>
                </c:pt>
                <c:pt idx="348">
                  <c:v>2.5634011299999999</c:v>
                </c:pt>
                <c:pt idx="349">
                  <c:v>2.06845458</c:v>
                </c:pt>
                <c:pt idx="350">
                  <c:v>1.8665906999999999</c:v>
                </c:pt>
                <c:pt idx="351">
                  <c:v>1.88772685</c:v>
                </c:pt>
                <c:pt idx="352">
                  <c:v>2.3826355000000001</c:v>
                </c:pt>
                <c:pt idx="353">
                  <c:v>2.2062272900000002</c:v>
                </c:pt>
                <c:pt idx="354">
                  <c:v>2.72195674</c:v>
                </c:pt>
                <c:pt idx="355">
                  <c:v>2.2347087299999999</c:v>
                </c:pt>
                <c:pt idx="356">
                  <c:v>1.5656254300000001</c:v>
                </c:pt>
                <c:pt idx="357">
                  <c:v>1.2766630400000001</c:v>
                </c:pt>
                <c:pt idx="358">
                  <c:v>1.1474152900000001</c:v>
                </c:pt>
                <c:pt idx="359">
                  <c:v>1.5482905300000001</c:v>
                </c:pt>
                <c:pt idx="360">
                  <c:v>1.0442233400000001</c:v>
                </c:pt>
                <c:pt idx="361">
                  <c:v>0.85807955999999996</c:v>
                </c:pt>
                <c:pt idx="362">
                  <c:v>0.64958066000000003</c:v>
                </c:pt>
                <c:pt idx="363">
                  <c:v>0.44108176999999998</c:v>
                </c:pt>
                <c:pt idx="364">
                  <c:v>0.21393103999999999</c:v>
                </c:pt>
                <c:pt idx="365">
                  <c:v>0.61950698000000004</c:v>
                </c:pt>
                <c:pt idx="366">
                  <c:v>0.81498910000000002</c:v>
                </c:pt>
                <c:pt idx="367">
                  <c:v>0.41275677999999999</c:v>
                </c:pt>
                <c:pt idx="368">
                  <c:v>6.784606E-2</c:v>
                </c:pt>
                <c:pt idx="369">
                  <c:v>1.0386706800000001</c:v>
                </c:pt>
                <c:pt idx="370">
                  <c:v>1.1302364899999999</c:v>
                </c:pt>
                <c:pt idx="371">
                  <c:v>1.40610181</c:v>
                </c:pt>
                <c:pt idx="372">
                  <c:v>0.94593696999999999</c:v>
                </c:pt>
                <c:pt idx="373">
                  <c:v>0.76210462000000001</c:v>
                </c:pt>
                <c:pt idx="374">
                  <c:v>1.99993691</c:v>
                </c:pt>
                <c:pt idx="375">
                  <c:v>1.6975790500000001</c:v>
                </c:pt>
                <c:pt idx="376">
                  <c:v>1.3117879100000001</c:v>
                </c:pt>
                <c:pt idx="377">
                  <c:v>1.3827588399999999</c:v>
                </c:pt>
                <c:pt idx="378">
                  <c:v>1.9654720299999999</c:v>
                </c:pt>
                <c:pt idx="379">
                  <c:v>1.62214484</c:v>
                </c:pt>
                <c:pt idx="380">
                  <c:v>1.7250887800000001</c:v>
                </c:pt>
                <c:pt idx="381">
                  <c:v>1.9654720299999999</c:v>
                </c:pt>
                <c:pt idx="382">
                  <c:v>2.0939595600000001</c:v>
                </c:pt>
                <c:pt idx="383">
                  <c:v>2.2946304899999999</c:v>
                </c:pt>
                <c:pt idx="384">
                  <c:v>2.77073451</c:v>
                </c:pt>
                <c:pt idx="385">
                  <c:v>2.90119668</c:v>
                </c:pt>
                <c:pt idx="386">
                  <c:v>2.9117182100000001</c:v>
                </c:pt>
                <c:pt idx="387">
                  <c:v>2.7128249800000002</c:v>
                </c:pt>
                <c:pt idx="388">
                  <c:v>2.61479309</c:v>
                </c:pt>
                <c:pt idx="389">
                  <c:v>2.8950386799999999</c:v>
                </c:pt>
                <c:pt idx="390">
                  <c:v>3.4614656199999998</c:v>
                </c:pt>
                <c:pt idx="391">
                  <c:v>1.45727147</c:v>
                </c:pt>
                <c:pt idx="392">
                  <c:v>1.2461887899999999</c:v>
                </c:pt>
                <c:pt idx="393">
                  <c:v>1.9286588099999999</c:v>
                </c:pt>
                <c:pt idx="394">
                  <c:v>2.3245077599999999</c:v>
                </c:pt>
                <c:pt idx="395">
                  <c:v>1.81947356</c:v>
                </c:pt>
                <c:pt idx="396">
                  <c:v>1.36035193</c:v>
                </c:pt>
                <c:pt idx="397">
                  <c:v>1.18576865</c:v>
                </c:pt>
                <c:pt idx="398">
                  <c:v>1.0407655899999999</c:v>
                </c:pt>
                <c:pt idx="399">
                  <c:v>0.83666775000000004</c:v>
                </c:pt>
                <c:pt idx="400">
                  <c:v>0.54064380000000001</c:v>
                </c:pt>
                <c:pt idx="401">
                  <c:v>0.77557131999999995</c:v>
                </c:pt>
                <c:pt idx="402">
                  <c:v>0.71961089</c:v>
                </c:pt>
                <c:pt idx="403">
                  <c:v>0.25231819</c:v>
                </c:pt>
                <c:pt idx="404">
                  <c:v>-0.99940437000000004</c:v>
                </c:pt>
                <c:pt idx="405">
                  <c:v>-0.85982166000000004</c:v>
                </c:pt>
                <c:pt idx="406">
                  <c:v>-1.4267116399999999</c:v>
                </c:pt>
                <c:pt idx="407">
                  <c:v>-0.35372445000000002</c:v>
                </c:pt>
                <c:pt idx="408">
                  <c:v>-0.75960103999999995</c:v>
                </c:pt>
                <c:pt idx="409">
                  <c:v>-1.35638714</c:v>
                </c:pt>
                <c:pt idx="410">
                  <c:v>-1.03542695</c:v>
                </c:pt>
                <c:pt idx="411">
                  <c:v>-0.34669887999999999</c:v>
                </c:pt>
                <c:pt idx="412">
                  <c:v>-1.26444516</c:v>
                </c:pt>
                <c:pt idx="413">
                  <c:v>-1.90519394</c:v>
                </c:pt>
                <c:pt idx="414">
                  <c:v>-2.3123623100000001</c:v>
                </c:pt>
                <c:pt idx="415">
                  <c:v>-2.2975417</c:v>
                </c:pt>
                <c:pt idx="416">
                  <c:v>-2.6816026700000002</c:v>
                </c:pt>
                <c:pt idx="417">
                  <c:v>-1.7113719000000001</c:v>
                </c:pt>
                <c:pt idx="418">
                  <c:v>-1.3949317400000001</c:v>
                </c:pt>
                <c:pt idx="419">
                  <c:v>-1.4595213300000001</c:v>
                </c:pt>
                <c:pt idx="420">
                  <c:v>-1.9164072299999999</c:v>
                </c:pt>
                <c:pt idx="421">
                  <c:v>-1.4210623499999999</c:v>
                </c:pt>
                <c:pt idx="422">
                  <c:v>-1.06316466</c:v>
                </c:pt>
                <c:pt idx="423">
                  <c:v>-1.3277545900000001</c:v>
                </c:pt>
                <c:pt idx="424">
                  <c:v>-0.61195920000000004</c:v>
                </c:pt>
                <c:pt idx="425">
                  <c:v>0.41475308</c:v>
                </c:pt>
                <c:pt idx="426">
                  <c:v>0.91416372999999995</c:v>
                </c:pt>
                <c:pt idx="427">
                  <c:v>8.1113000000000005E-2</c:v>
                </c:pt>
                <c:pt idx="428">
                  <c:v>0.67171139000000002</c:v>
                </c:pt>
                <c:pt idx="429">
                  <c:v>0.28458098999999998</c:v>
                </c:pt>
                <c:pt idx="430">
                  <c:v>0.33754087999999999</c:v>
                </c:pt>
                <c:pt idx="431">
                  <c:v>-0.25302968999999997</c:v>
                </c:pt>
                <c:pt idx="432">
                  <c:v>-0.52882585999999998</c:v>
                </c:pt>
                <c:pt idx="433">
                  <c:v>6.9220770000000001E-2</c:v>
                </c:pt>
                <c:pt idx="434">
                  <c:v>-4.3866316799999998</c:v>
                </c:pt>
                <c:pt idx="435">
                  <c:v>-4.7788763000000003</c:v>
                </c:pt>
                <c:pt idx="436">
                  <c:v>-4.2233656000000002</c:v>
                </c:pt>
                <c:pt idx="437">
                  <c:v>-4.2874237900000001</c:v>
                </c:pt>
                <c:pt idx="438">
                  <c:v>-4.2380353599999996</c:v>
                </c:pt>
                <c:pt idx="439">
                  <c:v>-5.6743224799999998</c:v>
                </c:pt>
                <c:pt idx="440">
                  <c:v>-5.78944612</c:v>
                </c:pt>
                <c:pt idx="441">
                  <c:v>-5.4642173100000004</c:v>
                </c:pt>
                <c:pt idx="442">
                  <c:v>-5.4425618</c:v>
                </c:pt>
                <c:pt idx="443">
                  <c:v>-4.1965012699999997</c:v>
                </c:pt>
                <c:pt idx="444">
                  <c:v>-4.5335612100000002</c:v>
                </c:pt>
                <c:pt idx="445">
                  <c:v>-4.3998529299999998</c:v>
                </c:pt>
                <c:pt idx="446">
                  <c:v>-4.0592837800000003</c:v>
                </c:pt>
                <c:pt idx="447">
                  <c:v>-2.3798275100000001</c:v>
                </c:pt>
                <c:pt idx="448">
                  <c:v>-1.88671386</c:v>
                </c:pt>
                <c:pt idx="449">
                  <c:v>-2.59696361</c:v>
                </c:pt>
                <c:pt idx="450">
                  <c:v>-2.2261409300000001</c:v>
                </c:pt>
                <c:pt idx="451">
                  <c:v>-1.8566348399999999</c:v>
                </c:pt>
                <c:pt idx="452">
                  <c:v>0.64052019999999998</c:v>
                </c:pt>
                <c:pt idx="453">
                  <c:v>0.44527839000000002</c:v>
                </c:pt>
                <c:pt idx="454">
                  <c:v>0.70253778</c:v>
                </c:pt>
                <c:pt idx="455">
                  <c:v>0.87113474000000002</c:v>
                </c:pt>
                <c:pt idx="456">
                  <c:v>1.6862174000000001</c:v>
                </c:pt>
                <c:pt idx="457">
                  <c:v>1.9631411299999999</c:v>
                </c:pt>
                <c:pt idx="458">
                  <c:v>2.77334558</c:v>
                </c:pt>
                <c:pt idx="459">
                  <c:v>3.76473806</c:v>
                </c:pt>
                <c:pt idx="460">
                  <c:v>1.1840997799999999</c:v>
                </c:pt>
                <c:pt idx="461">
                  <c:v>1.4790791599999999</c:v>
                </c:pt>
                <c:pt idx="462">
                  <c:v>1.9016948300000001</c:v>
                </c:pt>
                <c:pt idx="463">
                  <c:v>2.9708061200000002</c:v>
                </c:pt>
                <c:pt idx="464">
                  <c:v>1.5488906</c:v>
                </c:pt>
                <c:pt idx="465">
                  <c:v>1.3996891199999999</c:v>
                </c:pt>
                <c:pt idx="466">
                  <c:v>0.86332103000000004</c:v>
                </c:pt>
                <c:pt idx="467">
                  <c:v>0.98104784</c:v>
                </c:pt>
                <c:pt idx="468">
                  <c:v>0.74559421999999997</c:v>
                </c:pt>
                <c:pt idx="469">
                  <c:v>1.9621152900000001</c:v>
                </c:pt>
                <c:pt idx="470">
                  <c:v>1.7916031800000001</c:v>
                </c:pt>
                <c:pt idx="471">
                  <c:v>1.86927932</c:v>
                </c:pt>
                <c:pt idx="472">
                  <c:v>1.5296627700000001</c:v>
                </c:pt>
                <c:pt idx="473">
                  <c:v>3.10163207</c:v>
                </c:pt>
                <c:pt idx="474">
                  <c:v>3.31339249</c:v>
                </c:pt>
                <c:pt idx="475">
                  <c:v>3.63241726</c:v>
                </c:pt>
                <c:pt idx="476">
                  <c:v>4.3729149999999999</c:v>
                </c:pt>
                <c:pt idx="477">
                  <c:v>5.1637362800000002</c:v>
                </c:pt>
                <c:pt idx="478">
                  <c:v>3.3328026400000001</c:v>
                </c:pt>
                <c:pt idx="479">
                  <c:v>2.5600450399999999</c:v>
                </c:pt>
                <c:pt idx="480">
                  <c:v>2.1736662400000002</c:v>
                </c:pt>
                <c:pt idx="481">
                  <c:v>1.7045964300000001</c:v>
                </c:pt>
                <c:pt idx="482">
                  <c:v>3.2645610500000002</c:v>
                </c:pt>
                <c:pt idx="483">
                  <c:v>2.9395342000000002</c:v>
                </c:pt>
                <c:pt idx="484">
                  <c:v>2.0323218999999999</c:v>
                </c:pt>
                <c:pt idx="485">
                  <c:v>2.48603313</c:v>
                </c:pt>
                <c:pt idx="486">
                  <c:v>3.4111331699999998</c:v>
                </c:pt>
                <c:pt idx="487">
                  <c:v>2.6800273300000002</c:v>
                </c:pt>
                <c:pt idx="488">
                  <c:v>3.1910921399999999</c:v>
                </c:pt>
                <c:pt idx="489">
                  <c:v>2.5084902599999999</c:v>
                </c:pt>
                <c:pt idx="490">
                  <c:v>3.0617098399999998</c:v>
                </c:pt>
                <c:pt idx="491">
                  <c:v>3.1297689900000001</c:v>
                </c:pt>
                <c:pt idx="492">
                  <c:v>2.7421307700000002</c:v>
                </c:pt>
                <c:pt idx="493">
                  <c:v>2.6490591299999999</c:v>
                </c:pt>
                <c:pt idx="494">
                  <c:v>3.0305566900000001</c:v>
                </c:pt>
                <c:pt idx="495">
                  <c:v>2.9745904200000002</c:v>
                </c:pt>
                <c:pt idx="496">
                  <c:v>2.68672618</c:v>
                </c:pt>
                <c:pt idx="497">
                  <c:v>2.56284029</c:v>
                </c:pt>
                <c:pt idx="498">
                  <c:v>2.9745904200000002</c:v>
                </c:pt>
                <c:pt idx="499">
                  <c:v>3.0079024400000001</c:v>
                </c:pt>
                <c:pt idx="500">
                  <c:v>2.8596087799999999</c:v>
                </c:pt>
                <c:pt idx="501">
                  <c:v>2.2168232099999998</c:v>
                </c:pt>
                <c:pt idx="502">
                  <c:v>2.4568024500000001</c:v>
                </c:pt>
                <c:pt idx="503">
                  <c:v>2.6762376099999998</c:v>
                </c:pt>
                <c:pt idx="504">
                  <c:v>2.53108427</c:v>
                </c:pt>
                <c:pt idx="505">
                  <c:v>2.6548886299999999</c:v>
                </c:pt>
                <c:pt idx="506">
                  <c:v>2.75948481</c:v>
                </c:pt>
                <c:pt idx="507">
                  <c:v>2.44860911</c:v>
                </c:pt>
                <c:pt idx="508">
                  <c:v>2.5881297399999998</c:v>
                </c:pt>
                <c:pt idx="509">
                  <c:v>2.7332628200000002</c:v>
                </c:pt>
                <c:pt idx="510">
                  <c:v>2.5312170200000002</c:v>
                </c:pt>
                <c:pt idx="511">
                  <c:v>4.87662906</c:v>
                </c:pt>
                <c:pt idx="512">
                  <c:v>3.8008959400000002</c:v>
                </c:pt>
                <c:pt idx="513">
                  <c:v>2.4621529400000002</c:v>
                </c:pt>
                <c:pt idx="514">
                  <c:v>3.74786938</c:v>
                </c:pt>
                <c:pt idx="515">
                  <c:v>4.5470904000000001</c:v>
                </c:pt>
                <c:pt idx="516">
                  <c:v>3.48817033</c:v>
                </c:pt>
                <c:pt idx="517">
                  <c:v>2.8080586900000002</c:v>
                </c:pt>
                <c:pt idx="518">
                  <c:v>2.4966132499999998</c:v>
                </c:pt>
                <c:pt idx="519">
                  <c:v>2.3235586700000002</c:v>
                </c:pt>
                <c:pt idx="520">
                  <c:v>1.7455672600000001</c:v>
                </c:pt>
                <c:pt idx="521">
                  <c:v>2.6843423099999999</c:v>
                </c:pt>
                <c:pt idx="522">
                  <c:v>2.1627988600000001</c:v>
                </c:pt>
                <c:pt idx="523">
                  <c:v>2.7190372100000002</c:v>
                </c:pt>
                <c:pt idx="524">
                  <c:v>2.97851759</c:v>
                </c:pt>
                <c:pt idx="525">
                  <c:v>2.0297957000000002</c:v>
                </c:pt>
                <c:pt idx="526">
                  <c:v>1.9864989200000001</c:v>
                </c:pt>
                <c:pt idx="527">
                  <c:v>2.4337641900000002</c:v>
                </c:pt>
                <c:pt idx="528">
                  <c:v>2.56683102</c:v>
                </c:pt>
                <c:pt idx="529">
                  <c:v>0.51481275999999998</c:v>
                </c:pt>
                <c:pt idx="530">
                  <c:v>4.6707708500000003</c:v>
                </c:pt>
                <c:pt idx="531">
                  <c:v>5.0609144199999996</c:v>
                </c:pt>
                <c:pt idx="532">
                  <c:v>5.3317560999999998</c:v>
                </c:pt>
                <c:pt idx="533">
                  <c:v>5.46109197</c:v>
                </c:pt>
                <c:pt idx="534">
                  <c:v>4.66929851</c:v>
                </c:pt>
                <c:pt idx="535">
                  <c:v>3.9461170299999999</c:v>
                </c:pt>
                <c:pt idx="536">
                  <c:v>3.3608981099999999</c:v>
                </c:pt>
                <c:pt idx="537">
                  <c:v>3.5932244</c:v>
                </c:pt>
                <c:pt idx="538">
                  <c:v>4.2174015000000002</c:v>
                </c:pt>
                <c:pt idx="539">
                  <c:v>3.1620786000000001</c:v>
                </c:pt>
                <c:pt idx="540">
                  <c:v>4.1762959799999999</c:v>
                </c:pt>
                <c:pt idx="541">
                  <c:v>2.4768071900000002</c:v>
                </c:pt>
                <c:pt idx="542">
                  <c:v>5.1493787500000003</c:v>
                </c:pt>
                <c:pt idx="543">
                  <c:v>5.4315403900000003</c:v>
                </c:pt>
                <c:pt idx="544">
                  <c:v>3.7724512899999998</c:v>
                </c:pt>
                <c:pt idx="545">
                  <c:v>3.50936944</c:v>
                </c:pt>
                <c:pt idx="546">
                  <c:v>4.4704549199999999</c:v>
                </c:pt>
                <c:pt idx="547">
                  <c:v>4.8281433900000001</c:v>
                </c:pt>
                <c:pt idx="548">
                  <c:v>4.7402196099999996</c:v>
                </c:pt>
                <c:pt idx="549">
                  <c:v>3.2773781099999999</c:v>
                </c:pt>
                <c:pt idx="550">
                  <c:v>4.0445362400000002</c:v>
                </c:pt>
                <c:pt idx="551">
                  <c:v>4.9323041200000004</c:v>
                </c:pt>
                <c:pt idx="552">
                  <c:v>4.5262470400000003</c:v>
                </c:pt>
                <c:pt idx="553">
                  <c:v>4.1263523299999996</c:v>
                </c:pt>
                <c:pt idx="554">
                  <c:v>4.1469847299999998</c:v>
                </c:pt>
                <c:pt idx="555">
                  <c:v>4.1359349500000002</c:v>
                </c:pt>
                <c:pt idx="556">
                  <c:v>4.7493255200000002</c:v>
                </c:pt>
                <c:pt idx="557">
                  <c:v>4.6052003700000004</c:v>
                </c:pt>
                <c:pt idx="558">
                  <c:v>4.1182130499999996</c:v>
                </c:pt>
                <c:pt idx="559">
                  <c:v>5.1915562199999998</c:v>
                </c:pt>
                <c:pt idx="560">
                  <c:v>3.0567427600000001</c:v>
                </c:pt>
                <c:pt idx="561">
                  <c:v>3.3118962500000002</c:v>
                </c:pt>
                <c:pt idx="562">
                  <c:v>3.65843527</c:v>
                </c:pt>
                <c:pt idx="563">
                  <c:v>5.3580213700000003</c:v>
                </c:pt>
                <c:pt idx="564">
                  <c:v>3.2012423600000002</c:v>
                </c:pt>
                <c:pt idx="565">
                  <c:v>2.87161182</c:v>
                </c:pt>
                <c:pt idx="566">
                  <c:v>3.4313139399999999</c:v>
                </c:pt>
                <c:pt idx="567">
                  <c:v>4.2829949699999998</c:v>
                </c:pt>
                <c:pt idx="568">
                  <c:v>4.9211298799999996</c:v>
                </c:pt>
                <c:pt idx="569">
                  <c:v>3.3074437400000001</c:v>
                </c:pt>
                <c:pt idx="570">
                  <c:v>2.8163918200000002</c:v>
                </c:pt>
                <c:pt idx="571">
                  <c:v>2.5001369000000002</c:v>
                </c:pt>
                <c:pt idx="572">
                  <c:v>1.9751227099999999</c:v>
                </c:pt>
                <c:pt idx="573">
                  <c:v>2.5242949800000001</c:v>
                </c:pt>
                <c:pt idx="574">
                  <c:v>2.6906497100000002</c:v>
                </c:pt>
                <c:pt idx="575">
                  <c:v>2.8919461700000002</c:v>
                </c:pt>
                <c:pt idx="576">
                  <c:v>3.4308920899999999</c:v>
                </c:pt>
                <c:pt idx="577">
                  <c:v>2.9554069300000001</c:v>
                </c:pt>
                <c:pt idx="578">
                  <c:v>3.2603723900000001</c:v>
                </c:pt>
                <c:pt idx="579">
                  <c:v>3.6272863399999999</c:v>
                </c:pt>
                <c:pt idx="580">
                  <c:v>3.77976907</c:v>
                </c:pt>
                <c:pt idx="581">
                  <c:v>4.5850740600000002</c:v>
                </c:pt>
                <c:pt idx="582">
                  <c:v>4.1224910000000001</c:v>
                </c:pt>
                <c:pt idx="583">
                  <c:v>2.9919434900000001</c:v>
                </c:pt>
                <c:pt idx="584">
                  <c:v>2.6459085199999999</c:v>
                </c:pt>
                <c:pt idx="585">
                  <c:v>2.9406064199999999</c:v>
                </c:pt>
                <c:pt idx="586">
                  <c:v>2.5509371999999999</c:v>
                </c:pt>
                <c:pt idx="587">
                  <c:v>3.7073467400000002</c:v>
                </c:pt>
                <c:pt idx="588">
                  <c:v>2.6507599900000001</c:v>
                </c:pt>
                <c:pt idx="589">
                  <c:v>3.1790533600000002</c:v>
                </c:pt>
                <c:pt idx="590">
                  <c:v>3.1405755100000001</c:v>
                </c:pt>
                <c:pt idx="591">
                  <c:v>1.94932295</c:v>
                </c:pt>
                <c:pt idx="592">
                  <c:v>2.4100656100000002</c:v>
                </c:pt>
                <c:pt idx="593">
                  <c:v>1.85016352</c:v>
                </c:pt>
                <c:pt idx="594">
                  <c:v>1.7349778600000001</c:v>
                </c:pt>
                <c:pt idx="595">
                  <c:v>2.2081149199999999</c:v>
                </c:pt>
                <c:pt idx="596">
                  <c:v>1.68326256</c:v>
                </c:pt>
                <c:pt idx="597">
                  <c:v>1.2574683900000001</c:v>
                </c:pt>
                <c:pt idx="598">
                  <c:v>1.1114746</c:v>
                </c:pt>
                <c:pt idx="599">
                  <c:v>2.02916746</c:v>
                </c:pt>
                <c:pt idx="600">
                  <c:v>1.8394945899999999</c:v>
                </c:pt>
                <c:pt idx="601">
                  <c:v>1.9166207200000001</c:v>
                </c:pt>
                <c:pt idx="602">
                  <c:v>1.50813927</c:v>
                </c:pt>
                <c:pt idx="603">
                  <c:v>2.45200722</c:v>
                </c:pt>
                <c:pt idx="604">
                  <c:v>2.7209143199999999</c:v>
                </c:pt>
                <c:pt idx="605">
                  <c:v>2.3633300500000001</c:v>
                </c:pt>
                <c:pt idx="606">
                  <c:v>2.0057457799999998</c:v>
                </c:pt>
                <c:pt idx="607">
                  <c:v>2.2689016999999998</c:v>
                </c:pt>
                <c:pt idx="608">
                  <c:v>1.5993303000000001</c:v>
                </c:pt>
                <c:pt idx="609">
                  <c:v>1.81774685</c:v>
                </c:pt>
                <c:pt idx="610">
                  <c:v>1.3266056900000001</c:v>
                </c:pt>
                <c:pt idx="611">
                  <c:v>1.7806203700000001</c:v>
                </c:pt>
                <c:pt idx="612">
                  <c:v>0.75150735999999996</c:v>
                </c:pt>
                <c:pt idx="613">
                  <c:v>1.56880172</c:v>
                </c:pt>
                <c:pt idx="614">
                  <c:v>1.81355687</c:v>
                </c:pt>
                <c:pt idx="615">
                  <c:v>4.5036978000000003</c:v>
                </c:pt>
                <c:pt idx="616">
                  <c:v>2.0944001299999999</c:v>
                </c:pt>
                <c:pt idx="617">
                  <c:v>2.2296124499999999</c:v>
                </c:pt>
                <c:pt idx="618">
                  <c:v>2.39314611</c:v>
                </c:pt>
                <c:pt idx="619">
                  <c:v>2.91654846</c:v>
                </c:pt>
                <c:pt idx="620">
                  <c:v>2.8485497199999998</c:v>
                </c:pt>
                <c:pt idx="621">
                  <c:v>2.0966120699999999</c:v>
                </c:pt>
                <c:pt idx="622">
                  <c:v>1.9377666600000001</c:v>
                </c:pt>
                <c:pt idx="623">
                  <c:v>1.7741142400000001</c:v>
                </c:pt>
                <c:pt idx="624">
                  <c:v>1.57675922</c:v>
                </c:pt>
                <c:pt idx="625">
                  <c:v>1.5238286299999999</c:v>
                </c:pt>
                <c:pt idx="626">
                  <c:v>2.4183727899999998</c:v>
                </c:pt>
                <c:pt idx="627">
                  <c:v>3.1022961599999999</c:v>
                </c:pt>
                <c:pt idx="628">
                  <c:v>2.6526090199999999</c:v>
                </c:pt>
                <c:pt idx="629">
                  <c:v>2.1460193599999999</c:v>
                </c:pt>
                <c:pt idx="630">
                  <c:v>2.4183727899999998</c:v>
                </c:pt>
                <c:pt idx="631">
                  <c:v>3.1022961599999999</c:v>
                </c:pt>
                <c:pt idx="632">
                  <c:v>2.6526090199999999</c:v>
                </c:pt>
                <c:pt idx="633">
                  <c:v>2.1460193599999999</c:v>
                </c:pt>
                <c:pt idx="634">
                  <c:v>2.7140322600000002</c:v>
                </c:pt>
                <c:pt idx="635">
                  <c:v>2.93611157</c:v>
                </c:pt>
                <c:pt idx="636">
                  <c:v>2.6293811800000002</c:v>
                </c:pt>
                <c:pt idx="637">
                  <c:v>3.5304479999999998</c:v>
                </c:pt>
                <c:pt idx="638">
                  <c:v>2.4600790400000001</c:v>
                </c:pt>
                <c:pt idx="639">
                  <c:v>2.7946141199999999</c:v>
                </c:pt>
                <c:pt idx="640">
                  <c:v>2.3771639499999999</c:v>
                </c:pt>
                <c:pt idx="641">
                  <c:v>2.7232133200000002</c:v>
                </c:pt>
                <c:pt idx="642">
                  <c:v>2.8509404200000001</c:v>
                </c:pt>
                <c:pt idx="643">
                  <c:v>2.8314013500000001</c:v>
                </c:pt>
                <c:pt idx="644">
                  <c:v>2.8725417000000002</c:v>
                </c:pt>
                <c:pt idx="645">
                  <c:v>2.78826463</c:v>
                </c:pt>
                <c:pt idx="646">
                  <c:v>2.85856712</c:v>
                </c:pt>
                <c:pt idx="647">
                  <c:v>3.61077505</c:v>
                </c:pt>
                <c:pt idx="648">
                  <c:v>3.0083205899999999</c:v>
                </c:pt>
                <c:pt idx="649">
                  <c:v>3.2571508300000001</c:v>
                </c:pt>
                <c:pt idx="650">
                  <c:v>2.8473335199999998</c:v>
                </c:pt>
                <c:pt idx="651">
                  <c:v>3.6814911800000001</c:v>
                </c:pt>
                <c:pt idx="652">
                  <c:v>3.6949043100000001</c:v>
                </c:pt>
                <c:pt idx="653">
                  <c:v>3.4411899500000001</c:v>
                </c:pt>
                <c:pt idx="654">
                  <c:v>3.8440416700000002</c:v>
                </c:pt>
                <c:pt idx="655">
                  <c:v>4.7323713999999999</c:v>
                </c:pt>
                <c:pt idx="656">
                  <c:v>4.59829446</c:v>
                </c:pt>
                <c:pt idx="657">
                  <c:v>3.3591999800000001</c:v>
                </c:pt>
                <c:pt idx="658">
                  <c:v>3.6285781400000001</c:v>
                </c:pt>
                <c:pt idx="659">
                  <c:v>3.8244936300000001</c:v>
                </c:pt>
                <c:pt idx="660">
                  <c:v>3.2612196999999998</c:v>
                </c:pt>
                <c:pt idx="661">
                  <c:v>3.1580040700000001</c:v>
                </c:pt>
                <c:pt idx="662">
                  <c:v>2.8874772700000002</c:v>
                </c:pt>
                <c:pt idx="663">
                  <c:v>3.61468298</c:v>
                </c:pt>
                <c:pt idx="664">
                  <c:v>3.8430224399999999</c:v>
                </c:pt>
                <c:pt idx="665">
                  <c:v>3.2768586399999999</c:v>
                </c:pt>
                <c:pt idx="666">
                  <c:v>3.4764022699999999</c:v>
                </c:pt>
                <c:pt idx="667">
                  <c:v>3.8286393400000001</c:v>
                </c:pt>
                <c:pt idx="668">
                  <c:v>4.8868478</c:v>
                </c:pt>
                <c:pt idx="669">
                  <c:v>2.6235126100000001</c:v>
                </c:pt>
                <c:pt idx="670">
                  <c:v>2.88958906</c:v>
                </c:pt>
                <c:pt idx="671">
                  <c:v>3.90848723</c:v>
                </c:pt>
                <c:pt idx="672">
                  <c:v>4.5029264700000002</c:v>
                </c:pt>
                <c:pt idx="673">
                  <c:v>4.0582751300000002</c:v>
                </c:pt>
                <c:pt idx="674">
                  <c:v>2.9241920600000002</c:v>
                </c:pt>
                <c:pt idx="675">
                  <c:v>3.12737775</c:v>
                </c:pt>
                <c:pt idx="676">
                  <c:v>3.1700031100000001</c:v>
                </c:pt>
                <c:pt idx="677">
                  <c:v>2.67980931</c:v>
                </c:pt>
                <c:pt idx="678">
                  <c:v>2.81591631</c:v>
                </c:pt>
                <c:pt idx="679">
                  <c:v>3.2088343699999999</c:v>
                </c:pt>
                <c:pt idx="680">
                  <c:v>2.8802342400000001</c:v>
                </c:pt>
                <c:pt idx="681">
                  <c:v>2.6942909099999999</c:v>
                </c:pt>
                <c:pt idx="682">
                  <c:v>2.4790393100000001</c:v>
                </c:pt>
                <c:pt idx="683">
                  <c:v>2.8022014500000001</c:v>
                </c:pt>
                <c:pt idx="684">
                  <c:v>3.12370342</c:v>
                </c:pt>
                <c:pt idx="685">
                  <c:v>2.2821536999999998</c:v>
                </c:pt>
                <c:pt idx="686">
                  <c:v>2.8645096300000001</c:v>
                </c:pt>
                <c:pt idx="687">
                  <c:v>2.6282952800000001</c:v>
                </c:pt>
                <c:pt idx="688">
                  <c:v>3.6885418799999998</c:v>
                </c:pt>
                <c:pt idx="689">
                  <c:v>3.7955853799999999</c:v>
                </c:pt>
                <c:pt idx="690">
                  <c:v>4.36637173</c:v>
                </c:pt>
                <c:pt idx="691">
                  <c:v>4.1870382800000003</c:v>
                </c:pt>
                <c:pt idx="692">
                  <c:v>3.9334659300000001</c:v>
                </c:pt>
                <c:pt idx="693">
                  <c:v>3.2092334600000001</c:v>
                </c:pt>
                <c:pt idx="694">
                  <c:v>3.5173339700000001</c:v>
                </c:pt>
                <c:pt idx="695">
                  <c:v>3.28084577</c:v>
                </c:pt>
                <c:pt idx="696">
                  <c:v>3.5349438599999998</c:v>
                </c:pt>
                <c:pt idx="697">
                  <c:v>3.2896682199999998</c:v>
                </c:pt>
                <c:pt idx="698">
                  <c:v>3.1101227300000001</c:v>
                </c:pt>
                <c:pt idx="699">
                  <c:v>5.9797542699999999</c:v>
                </c:pt>
                <c:pt idx="700">
                  <c:v>4.1100593500000002</c:v>
                </c:pt>
                <c:pt idx="701">
                  <c:v>3.6718927899999998</c:v>
                </c:pt>
                <c:pt idx="702">
                  <c:v>3.00584681</c:v>
                </c:pt>
                <c:pt idx="703">
                  <c:v>4.6004190300000003</c:v>
                </c:pt>
                <c:pt idx="704">
                  <c:v>4.7815020099999996</c:v>
                </c:pt>
                <c:pt idx="705">
                  <c:v>3.6616538300000001</c:v>
                </c:pt>
                <c:pt idx="706">
                  <c:v>4.0189240599999998</c:v>
                </c:pt>
                <c:pt idx="707">
                  <c:v>4.9086206700000004</c:v>
                </c:pt>
                <c:pt idx="708">
                  <c:v>4.8841194400000001</c:v>
                </c:pt>
                <c:pt idx="709">
                  <c:v>3.60186647</c:v>
                </c:pt>
                <c:pt idx="710">
                  <c:v>3.6916253000000001</c:v>
                </c:pt>
                <c:pt idx="711">
                  <c:v>4.3071785900000004</c:v>
                </c:pt>
                <c:pt idx="712">
                  <c:v>5.3972676599999998</c:v>
                </c:pt>
                <c:pt idx="713">
                  <c:v>3.7575732199999998</c:v>
                </c:pt>
                <c:pt idx="714">
                  <c:v>4.0514771600000001</c:v>
                </c:pt>
                <c:pt idx="715">
                  <c:v>4.3766948000000001</c:v>
                </c:pt>
                <c:pt idx="716">
                  <c:v>3.90119091</c:v>
                </c:pt>
                <c:pt idx="717">
                  <c:v>3.7670767999999999</c:v>
                </c:pt>
                <c:pt idx="718">
                  <c:v>3.8921144000000001</c:v>
                </c:pt>
                <c:pt idx="719">
                  <c:v>4.2054098399999997</c:v>
                </c:pt>
                <c:pt idx="720">
                  <c:v>4.8320007299999999</c:v>
                </c:pt>
                <c:pt idx="721">
                  <c:v>3.8620654399999998</c:v>
                </c:pt>
                <c:pt idx="722">
                  <c:v>4.1299507499999999</c:v>
                </c:pt>
                <c:pt idx="723">
                  <c:v>5.2611373800000001</c:v>
                </c:pt>
                <c:pt idx="724">
                  <c:v>5.3727649099999999</c:v>
                </c:pt>
                <c:pt idx="725">
                  <c:v>4.2638414899999999</c:v>
                </c:pt>
                <c:pt idx="726">
                  <c:v>3.78131007</c:v>
                </c:pt>
                <c:pt idx="727">
                  <c:v>2.97382568</c:v>
                </c:pt>
                <c:pt idx="728">
                  <c:v>3.1766372</c:v>
                </c:pt>
                <c:pt idx="729">
                  <c:v>3.7662633300000001</c:v>
                </c:pt>
                <c:pt idx="730">
                  <c:v>2.0858763599999999</c:v>
                </c:pt>
                <c:pt idx="731">
                  <c:v>3.22156405</c:v>
                </c:pt>
                <c:pt idx="732">
                  <c:v>2.8065696099999999</c:v>
                </c:pt>
                <c:pt idx="733">
                  <c:v>2.6216454599999999</c:v>
                </c:pt>
                <c:pt idx="734">
                  <c:v>2.5790444699999999</c:v>
                </c:pt>
                <c:pt idx="735">
                  <c:v>2.70402852</c:v>
                </c:pt>
                <c:pt idx="736">
                  <c:v>2.7967571800000002</c:v>
                </c:pt>
                <c:pt idx="737">
                  <c:v>3.0063948200000001</c:v>
                </c:pt>
                <c:pt idx="738">
                  <c:v>3.3894220700000002</c:v>
                </c:pt>
                <c:pt idx="739">
                  <c:v>1.14361578</c:v>
                </c:pt>
                <c:pt idx="740">
                  <c:v>1.0728728599999999</c:v>
                </c:pt>
                <c:pt idx="741">
                  <c:v>0.52291852999999999</c:v>
                </c:pt>
                <c:pt idx="742">
                  <c:v>0.82090160999999995</c:v>
                </c:pt>
                <c:pt idx="743">
                  <c:v>0.79183736000000005</c:v>
                </c:pt>
                <c:pt idx="744">
                  <c:v>1.4039079800000001</c:v>
                </c:pt>
                <c:pt idx="745">
                  <c:v>0.58493828000000003</c:v>
                </c:pt>
                <c:pt idx="746">
                  <c:v>1.6013046</c:v>
                </c:pt>
                <c:pt idx="747">
                  <c:v>2.1114198599999998</c:v>
                </c:pt>
                <c:pt idx="748">
                  <c:v>1.7833656200000001</c:v>
                </c:pt>
                <c:pt idx="749">
                  <c:v>1.58807068</c:v>
                </c:pt>
                <c:pt idx="750">
                  <c:v>1.7348747</c:v>
                </c:pt>
                <c:pt idx="751">
                  <c:v>1.21244975</c:v>
                </c:pt>
                <c:pt idx="752">
                  <c:v>1.09342341</c:v>
                </c:pt>
                <c:pt idx="753">
                  <c:v>1.63330178</c:v>
                </c:pt>
                <c:pt idx="754">
                  <c:v>1.72470144</c:v>
                </c:pt>
                <c:pt idx="755">
                  <c:v>1.99890043</c:v>
                </c:pt>
                <c:pt idx="756">
                  <c:v>1.43307038</c:v>
                </c:pt>
                <c:pt idx="757">
                  <c:v>1.1714310299999999</c:v>
                </c:pt>
                <c:pt idx="758">
                  <c:v>0.99921623000000004</c:v>
                </c:pt>
                <c:pt idx="759">
                  <c:v>1.69470973</c:v>
                </c:pt>
                <c:pt idx="760">
                  <c:v>1.8478852699999999</c:v>
                </c:pt>
                <c:pt idx="761">
                  <c:v>1.5889019499999999</c:v>
                </c:pt>
                <c:pt idx="762">
                  <c:v>1.7178574499999999</c:v>
                </c:pt>
                <c:pt idx="763">
                  <c:v>1.32813143</c:v>
                </c:pt>
                <c:pt idx="764">
                  <c:v>1.32983498</c:v>
                </c:pt>
                <c:pt idx="765">
                  <c:v>1.71163742</c:v>
                </c:pt>
                <c:pt idx="766">
                  <c:v>0.88486993000000003</c:v>
                </c:pt>
                <c:pt idx="767">
                  <c:v>0.88204311999999996</c:v>
                </c:pt>
                <c:pt idx="768">
                  <c:v>0.69114189999999998</c:v>
                </c:pt>
                <c:pt idx="769">
                  <c:v>1.1150856499999999</c:v>
                </c:pt>
                <c:pt idx="770">
                  <c:v>1.31770414</c:v>
                </c:pt>
                <c:pt idx="771">
                  <c:v>1.4505399699999999</c:v>
                </c:pt>
                <c:pt idx="772">
                  <c:v>1.86192194</c:v>
                </c:pt>
                <c:pt idx="773">
                  <c:v>1.0781812</c:v>
                </c:pt>
                <c:pt idx="774">
                  <c:v>1.23477138</c:v>
                </c:pt>
                <c:pt idx="775">
                  <c:v>1.45224431</c:v>
                </c:pt>
                <c:pt idx="776">
                  <c:v>3.90070388</c:v>
                </c:pt>
                <c:pt idx="777">
                  <c:v>1.89096803</c:v>
                </c:pt>
                <c:pt idx="778">
                  <c:v>1.4477340599999999</c:v>
                </c:pt>
                <c:pt idx="779">
                  <c:v>2.1026158000000001</c:v>
                </c:pt>
                <c:pt idx="780">
                  <c:v>2.5358805599999998</c:v>
                </c:pt>
                <c:pt idx="781">
                  <c:v>2.9311871900000002</c:v>
                </c:pt>
                <c:pt idx="782">
                  <c:v>1.7410666299999999</c:v>
                </c:pt>
                <c:pt idx="783">
                  <c:v>1.3996445900000001</c:v>
                </c:pt>
                <c:pt idx="784">
                  <c:v>0.99192968999999998</c:v>
                </c:pt>
                <c:pt idx="785">
                  <c:v>0.79803007000000004</c:v>
                </c:pt>
                <c:pt idx="786">
                  <c:v>0.59800969000000004</c:v>
                </c:pt>
                <c:pt idx="787">
                  <c:v>0.86978301999999996</c:v>
                </c:pt>
                <c:pt idx="788">
                  <c:v>1.20516932</c:v>
                </c:pt>
                <c:pt idx="789">
                  <c:v>0.62697972000000002</c:v>
                </c:pt>
                <c:pt idx="790">
                  <c:v>0.69334945999999997</c:v>
                </c:pt>
                <c:pt idx="791">
                  <c:v>0.58784393999999995</c:v>
                </c:pt>
                <c:pt idx="792">
                  <c:v>0.77308821999999999</c:v>
                </c:pt>
                <c:pt idx="793">
                  <c:v>1.51820519</c:v>
                </c:pt>
                <c:pt idx="794">
                  <c:v>0.63961849999999998</c:v>
                </c:pt>
                <c:pt idx="795">
                  <c:v>1.0652844699999999</c:v>
                </c:pt>
                <c:pt idx="796">
                  <c:v>0.53441046000000003</c:v>
                </c:pt>
                <c:pt idx="797">
                  <c:v>0.40169196000000001</c:v>
                </c:pt>
                <c:pt idx="798">
                  <c:v>0.94114412999999997</c:v>
                </c:pt>
                <c:pt idx="799">
                  <c:v>0.57323793999999995</c:v>
                </c:pt>
                <c:pt idx="800">
                  <c:v>0.69536542999999995</c:v>
                </c:pt>
                <c:pt idx="801">
                  <c:v>0.93281753999999995</c:v>
                </c:pt>
                <c:pt idx="802">
                  <c:v>0.49516704</c:v>
                </c:pt>
                <c:pt idx="803">
                  <c:v>0.63090025000000005</c:v>
                </c:pt>
                <c:pt idx="804">
                  <c:v>0.7825029</c:v>
                </c:pt>
                <c:pt idx="805">
                  <c:v>0.38525238000000001</c:v>
                </c:pt>
                <c:pt idx="806">
                  <c:v>0.58076231</c:v>
                </c:pt>
                <c:pt idx="807">
                  <c:v>0.25214323999999999</c:v>
                </c:pt>
                <c:pt idx="808">
                  <c:v>0.52664860000000002</c:v>
                </c:pt>
                <c:pt idx="809">
                  <c:v>0.20599999999999999</c:v>
                </c:pt>
                <c:pt idx="810">
                  <c:v>0.20286977</c:v>
                </c:pt>
                <c:pt idx="811">
                  <c:v>0.59265646999999999</c:v>
                </c:pt>
                <c:pt idx="812">
                  <c:v>0.80515333</c:v>
                </c:pt>
                <c:pt idx="813">
                  <c:v>0.41495419</c:v>
                </c:pt>
                <c:pt idx="814">
                  <c:v>0.20070453999999999</c:v>
                </c:pt>
                <c:pt idx="815">
                  <c:v>0.15671716999999999</c:v>
                </c:pt>
                <c:pt idx="816">
                  <c:v>1.3102529599999999</c:v>
                </c:pt>
                <c:pt idx="817">
                  <c:v>0.48574432000000001</c:v>
                </c:pt>
                <c:pt idx="818">
                  <c:v>0.96214630999999995</c:v>
                </c:pt>
                <c:pt idx="819">
                  <c:v>0.29495472</c:v>
                </c:pt>
                <c:pt idx="820">
                  <c:v>0.63375488999999996</c:v>
                </c:pt>
                <c:pt idx="821">
                  <c:v>0.66314592000000006</c:v>
                </c:pt>
                <c:pt idx="822">
                  <c:v>0.91230301000000003</c:v>
                </c:pt>
                <c:pt idx="823">
                  <c:v>0.96959563000000004</c:v>
                </c:pt>
                <c:pt idx="824">
                  <c:v>2.2139534900000002</c:v>
                </c:pt>
                <c:pt idx="825">
                  <c:v>0.71001988999999999</c:v>
                </c:pt>
                <c:pt idx="826">
                  <c:v>1.02983381</c:v>
                </c:pt>
                <c:pt idx="827">
                  <c:v>1.45599407</c:v>
                </c:pt>
                <c:pt idx="828">
                  <c:v>2.1012286900000001</c:v>
                </c:pt>
                <c:pt idx="829">
                  <c:v>2.2139567000000002</c:v>
                </c:pt>
                <c:pt idx="830">
                  <c:v>0.86279161000000004</c:v>
                </c:pt>
                <c:pt idx="831">
                  <c:v>0.31019362</c:v>
                </c:pt>
                <c:pt idx="832">
                  <c:v>0.28994639</c:v>
                </c:pt>
                <c:pt idx="833">
                  <c:v>0.21454438000000001</c:v>
                </c:pt>
                <c:pt idx="834">
                  <c:v>0.70748957999999995</c:v>
                </c:pt>
                <c:pt idx="835">
                  <c:v>0.91892989000000003</c:v>
                </c:pt>
                <c:pt idx="836">
                  <c:v>1.1303701900000001</c:v>
                </c:pt>
                <c:pt idx="837">
                  <c:v>1.40437437</c:v>
                </c:pt>
                <c:pt idx="838">
                  <c:v>1.0103705599999999</c:v>
                </c:pt>
                <c:pt idx="839">
                  <c:v>1.26179036</c:v>
                </c:pt>
                <c:pt idx="840">
                  <c:v>1.20572813</c:v>
                </c:pt>
                <c:pt idx="841">
                  <c:v>0.63518163999999999</c:v>
                </c:pt>
                <c:pt idx="842">
                  <c:v>1.3256157</c:v>
                </c:pt>
                <c:pt idx="843">
                  <c:v>1.61081992</c:v>
                </c:pt>
                <c:pt idx="844">
                  <c:v>2.28119863</c:v>
                </c:pt>
                <c:pt idx="845">
                  <c:v>1.7433602500000001</c:v>
                </c:pt>
                <c:pt idx="846">
                  <c:v>2.3256016100000001</c:v>
                </c:pt>
                <c:pt idx="847">
                  <c:v>1.3201425200000001</c:v>
                </c:pt>
                <c:pt idx="848">
                  <c:v>2.3582420900000001</c:v>
                </c:pt>
                <c:pt idx="849">
                  <c:v>2.02716882</c:v>
                </c:pt>
                <c:pt idx="850">
                  <c:v>1.77466915</c:v>
                </c:pt>
                <c:pt idx="851">
                  <c:v>2.5327371699999999</c:v>
                </c:pt>
                <c:pt idx="852">
                  <c:v>2.0940036700000002</c:v>
                </c:pt>
                <c:pt idx="853">
                  <c:v>2.7780093699999999</c:v>
                </c:pt>
                <c:pt idx="854">
                  <c:v>2.2242454899999999</c:v>
                </c:pt>
                <c:pt idx="855">
                  <c:v>2.6591761300000001</c:v>
                </c:pt>
                <c:pt idx="856">
                  <c:v>2.4078344999999999</c:v>
                </c:pt>
                <c:pt idx="857">
                  <c:v>1.9990968</c:v>
                </c:pt>
                <c:pt idx="858">
                  <c:v>2.1147039300000001</c:v>
                </c:pt>
                <c:pt idx="859">
                  <c:v>2.77942241</c:v>
                </c:pt>
                <c:pt idx="860">
                  <c:v>2.6939626699999999</c:v>
                </c:pt>
                <c:pt idx="861">
                  <c:v>2.4994432500000001</c:v>
                </c:pt>
                <c:pt idx="862">
                  <c:v>3.2120264500000002</c:v>
                </c:pt>
                <c:pt idx="863">
                  <c:v>4.2540460800000002</c:v>
                </c:pt>
                <c:pt idx="864">
                  <c:v>4.36123657</c:v>
                </c:pt>
                <c:pt idx="865">
                  <c:v>4.4460301199999996</c:v>
                </c:pt>
                <c:pt idx="866">
                  <c:v>3.6</c:v>
                </c:pt>
                <c:pt idx="867">
                  <c:v>4</c:v>
                </c:pt>
                <c:pt idx="868">
                  <c:v>4.0999999999999996</c:v>
                </c:pt>
                <c:pt idx="869">
                  <c:v>3.2</c:v>
                </c:pt>
                <c:pt idx="870">
                  <c:v>3.6</c:v>
                </c:pt>
                <c:pt idx="871">
                  <c:v>3.5</c:v>
                </c:pt>
                <c:pt idx="872">
                  <c:v>3.6</c:v>
                </c:pt>
                <c:pt idx="873">
                  <c:v>2.6</c:v>
                </c:pt>
                <c:pt idx="874">
                  <c:v>2.2999999999999998</c:v>
                </c:pt>
                <c:pt idx="875">
                  <c:v>4.0999999999999996</c:v>
                </c:pt>
                <c:pt idx="876">
                  <c:v>4.8</c:v>
                </c:pt>
                <c:pt idx="877">
                  <c:v>3.1</c:v>
                </c:pt>
                <c:pt idx="878">
                  <c:v>3.3</c:v>
                </c:pt>
                <c:pt idx="879">
                  <c:v>4.4000000000000004</c:v>
                </c:pt>
                <c:pt idx="880">
                  <c:v>5.7</c:v>
                </c:pt>
                <c:pt idx="881">
                  <c:v>5</c:v>
                </c:pt>
                <c:pt idx="882">
                  <c:v>3.4</c:v>
                </c:pt>
                <c:pt idx="883">
                  <c:v>2.6</c:v>
                </c:pt>
                <c:pt idx="884">
                  <c:v>3.8</c:v>
                </c:pt>
                <c:pt idx="885">
                  <c:v>3.2</c:v>
                </c:pt>
                <c:pt idx="886">
                  <c:v>3</c:v>
                </c:pt>
                <c:pt idx="887">
                  <c:v>2.8</c:v>
                </c:pt>
                <c:pt idx="888">
                  <c:v>3.7</c:v>
                </c:pt>
                <c:pt idx="889">
                  <c:v>3.3</c:v>
                </c:pt>
                <c:pt idx="890">
                  <c:v>3.8</c:v>
                </c:pt>
                <c:pt idx="891">
                  <c:v>2.9</c:v>
                </c:pt>
                <c:pt idx="892">
                  <c:v>3.2</c:v>
                </c:pt>
                <c:pt idx="893">
                  <c:v>3.6</c:v>
                </c:pt>
                <c:pt idx="894">
                  <c:v>4.4000000000000004</c:v>
                </c:pt>
                <c:pt idx="895">
                  <c:v>2.9</c:v>
                </c:pt>
                <c:pt idx="896">
                  <c:v>3</c:v>
                </c:pt>
                <c:pt idx="897">
                  <c:v>2.6</c:v>
                </c:pt>
                <c:pt idx="898">
                  <c:v>3.5</c:v>
                </c:pt>
                <c:pt idx="899">
                  <c:v>4.2</c:v>
                </c:pt>
                <c:pt idx="900">
                  <c:v>4.9000000000000004</c:v>
                </c:pt>
                <c:pt idx="901">
                  <c:v>3.2</c:v>
                </c:pt>
                <c:pt idx="902">
                  <c:v>4.3</c:v>
                </c:pt>
                <c:pt idx="903">
                  <c:v>4</c:v>
                </c:pt>
                <c:pt idx="904">
                  <c:v>4.3</c:v>
                </c:pt>
                <c:pt idx="905">
                  <c:v>4.7</c:v>
                </c:pt>
                <c:pt idx="906">
                  <c:v>3.1</c:v>
                </c:pt>
                <c:pt idx="907">
                  <c:v>4.4000000000000004</c:v>
                </c:pt>
                <c:pt idx="908">
                  <c:v>5.2</c:v>
                </c:pt>
                <c:pt idx="909">
                  <c:v>3.3</c:v>
                </c:pt>
                <c:pt idx="910">
                  <c:v>3.8</c:v>
                </c:pt>
                <c:pt idx="911">
                  <c:v>4.2</c:v>
                </c:pt>
                <c:pt idx="912">
                  <c:v>5.6</c:v>
                </c:pt>
                <c:pt idx="913">
                  <c:v>4.5</c:v>
                </c:pt>
                <c:pt idx="914">
                  <c:v>4.7</c:v>
                </c:pt>
                <c:pt idx="915">
                  <c:v>5.0999999999999996</c:v>
                </c:pt>
                <c:pt idx="916">
                  <c:v>6.5</c:v>
                </c:pt>
                <c:pt idx="917">
                  <c:v>6.3</c:v>
                </c:pt>
                <c:pt idx="918">
                  <c:v>5.4</c:v>
                </c:pt>
                <c:pt idx="919">
                  <c:v>5.8</c:v>
                </c:pt>
                <c:pt idx="920">
                  <c:v>5.7</c:v>
                </c:pt>
                <c:pt idx="921">
                  <c:v>6.5</c:v>
                </c:pt>
                <c:pt idx="922">
                  <c:v>5.8</c:v>
                </c:pt>
                <c:pt idx="923">
                  <c:v>5.5</c:v>
                </c:pt>
                <c:pt idx="924">
                  <c:v>5.8</c:v>
                </c:pt>
                <c:pt idx="925">
                  <c:v>6.1</c:v>
                </c:pt>
                <c:pt idx="926">
                  <c:v>6.1</c:v>
                </c:pt>
                <c:pt idx="927">
                  <c:v>6.2</c:v>
                </c:pt>
                <c:pt idx="928">
                  <c:v>7.9</c:v>
                </c:pt>
                <c:pt idx="929">
                  <c:v>7</c:v>
                </c:pt>
                <c:pt idx="930">
                  <c:v>6.6</c:v>
                </c:pt>
                <c:pt idx="931">
                  <c:v>7.1</c:v>
                </c:pt>
                <c:pt idx="932">
                  <c:v>7.8</c:v>
                </c:pt>
                <c:pt idx="933">
                  <c:v>9.3000000000000007</c:v>
                </c:pt>
                <c:pt idx="934">
                  <c:v>8.9</c:v>
                </c:pt>
                <c:pt idx="935">
                  <c:v>6.7</c:v>
                </c:pt>
                <c:pt idx="936">
                  <c:v>7</c:v>
                </c:pt>
                <c:pt idx="937">
                  <c:v>5.8</c:v>
                </c:pt>
                <c:pt idx="938">
                  <c:v>5.7</c:v>
                </c:pt>
                <c:pt idx="939">
                  <c:v>4.5999999999999996</c:v>
                </c:pt>
                <c:pt idx="940">
                  <c:v>5.4</c:v>
                </c:pt>
                <c:pt idx="941">
                  <c:v>5.2</c:v>
                </c:pt>
                <c:pt idx="942">
                  <c:v>4.2</c:v>
                </c:pt>
                <c:pt idx="943">
                  <c:v>4.4000000000000004</c:v>
                </c:pt>
                <c:pt idx="944">
                  <c:v>4.9000000000000004</c:v>
                </c:pt>
                <c:pt idx="945">
                  <c:v>5.3</c:v>
                </c:pt>
                <c:pt idx="946">
                  <c:v>4.4000000000000004</c:v>
                </c:pt>
                <c:pt idx="947">
                  <c:v>4.8</c:v>
                </c:pt>
                <c:pt idx="948">
                  <c:v>5</c:v>
                </c:pt>
                <c:pt idx="949">
                  <c:v>6</c:v>
                </c:pt>
                <c:pt idx="950">
                  <c:v>5.5</c:v>
                </c:pt>
                <c:pt idx="951">
                  <c:v>5.9</c:v>
                </c:pt>
                <c:pt idx="952">
                  <c:v>5.4</c:v>
                </c:pt>
                <c:pt idx="953">
                  <c:v>5.2</c:v>
                </c:pt>
                <c:pt idx="954">
                  <c:v>5.7</c:v>
                </c:pt>
                <c:pt idx="955">
                  <c:v>5.8</c:v>
                </c:pt>
                <c:pt idx="956">
                  <c:v>5</c:v>
                </c:pt>
                <c:pt idx="957">
                  <c:v>5.4</c:v>
                </c:pt>
                <c:pt idx="958">
                  <c:v>5</c:v>
                </c:pt>
                <c:pt idx="959">
                  <c:v>5.5</c:v>
                </c:pt>
                <c:pt idx="960">
                  <c:v>6.2</c:v>
                </c:pt>
                <c:pt idx="961">
                  <c:v>4.7</c:v>
                </c:pt>
                <c:pt idx="962">
                  <c:v>4.9000000000000004</c:v>
                </c:pt>
                <c:pt idx="963">
                  <c:v>4.5</c:v>
                </c:pt>
                <c:pt idx="964">
                  <c:v>5.0999999999999996</c:v>
                </c:pt>
                <c:pt idx="965">
                  <c:v>4.4000000000000004</c:v>
                </c:pt>
                <c:pt idx="966">
                  <c:v>4.9000000000000004</c:v>
                </c:pt>
                <c:pt idx="967">
                  <c:v>5.7</c:v>
                </c:pt>
                <c:pt idx="968">
                  <c:v>6.5</c:v>
                </c:pt>
                <c:pt idx="969">
                  <c:v>6.4</c:v>
                </c:pt>
                <c:pt idx="970">
                  <c:v>5.4</c:v>
                </c:pt>
                <c:pt idx="971">
                  <c:v>5.2</c:v>
                </c:pt>
                <c:pt idx="972">
                  <c:v>5.8</c:v>
                </c:pt>
                <c:pt idx="973">
                  <c:v>5.5</c:v>
                </c:pt>
                <c:pt idx="974">
                  <c:v>4.0999999999999996</c:v>
                </c:pt>
                <c:pt idx="975">
                  <c:v>4.3</c:v>
                </c:pt>
                <c:pt idx="976">
                  <c:v>4.5</c:v>
                </c:pt>
                <c:pt idx="977">
                  <c:v>5.5</c:v>
                </c:pt>
                <c:pt idx="978">
                  <c:v>5</c:v>
                </c:pt>
                <c:pt idx="979">
                  <c:v>4.0999999999999996</c:v>
                </c:pt>
                <c:pt idx="980">
                  <c:v>4.3</c:v>
                </c:pt>
                <c:pt idx="981">
                  <c:v>7.9</c:v>
                </c:pt>
                <c:pt idx="982">
                  <c:v>5</c:v>
                </c:pt>
                <c:pt idx="983">
                  <c:v>4.5999999999999996</c:v>
                </c:pt>
                <c:pt idx="984">
                  <c:v>6.2</c:v>
                </c:pt>
                <c:pt idx="985">
                  <c:v>7.8</c:v>
                </c:pt>
                <c:pt idx="986">
                  <c:v>7.2</c:v>
                </c:pt>
                <c:pt idx="987">
                  <c:v>5</c:v>
                </c:pt>
                <c:pt idx="988">
                  <c:v>5.3</c:v>
                </c:pt>
                <c:pt idx="989">
                  <c:v>5.5</c:v>
                </c:pt>
                <c:pt idx="990">
                  <c:v>5.7</c:v>
                </c:pt>
                <c:pt idx="991">
                  <c:v>4.8</c:v>
                </c:pt>
                <c:pt idx="992">
                  <c:v>5.7</c:v>
                </c:pt>
                <c:pt idx="993">
                  <c:v>5.4</c:v>
                </c:pt>
                <c:pt idx="994">
                  <c:v>5.9</c:v>
                </c:pt>
                <c:pt idx="995">
                  <c:v>6</c:v>
                </c:pt>
                <c:pt idx="996">
                  <c:v>8.5</c:v>
                </c:pt>
                <c:pt idx="997">
                  <c:v>9.1</c:v>
                </c:pt>
                <c:pt idx="998">
                  <c:v>6.3</c:v>
                </c:pt>
                <c:pt idx="999">
                  <c:v>5.3</c:v>
                </c:pt>
                <c:pt idx="1000">
                  <c:v>-2</c:v>
                </c:pt>
                <c:pt idx="1001">
                  <c:v>-6.9</c:v>
                </c:pt>
                <c:pt idx="1002">
                  <c:v>-8.1</c:v>
                </c:pt>
                <c:pt idx="1003">
                  <c:v>-9.3000000000000007</c:v>
                </c:pt>
                <c:pt idx="1004">
                  <c:v>-7.5</c:v>
                </c:pt>
                <c:pt idx="1005">
                  <c:v>-9.5</c:v>
                </c:pt>
                <c:pt idx="1006">
                  <c:v>-5.5</c:v>
                </c:pt>
                <c:pt idx="1007">
                  <c:v>-7.2</c:v>
                </c:pt>
                <c:pt idx="1008">
                  <c:v>-9.6999999999999993</c:v>
                </c:pt>
                <c:pt idx="1009">
                  <c:v>-8.3000000000000007</c:v>
                </c:pt>
                <c:pt idx="1010">
                  <c:v>-6.1</c:v>
                </c:pt>
                <c:pt idx="1011">
                  <c:v>-5.7</c:v>
                </c:pt>
                <c:pt idx="1012">
                  <c:v>-6.9</c:v>
                </c:pt>
                <c:pt idx="1013">
                  <c:v>-5.5</c:v>
                </c:pt>
                <c:pt idx="1014">
                  <c:v>-7.5</c:v>
                </c:pt>
                <c:pt idx="1015">
                  <c:v>-8.6999999999999993</c:v>
                </c:pt>
                <c:pt idx="1016">
                  <c:v>-7.1</c:v>
                </c:pt>
                <c:pt idx="1017">
                  <c:v>-3.4</c:v>
                </c:pt>
                <c:pt idx="1018">
                  <c:v>-2.8</c:v>
                </c:pt>
                <c:pt idx="1019">
                  <c:v>0.6</c:v>
                </c:pt>
                <c:pt idx="1020">
                  <c:v>4.5999999999999996</c:v>
                </c:pt>
                <c:pt idx="1021">
                  <c:v>-0.1</c:v>
                </c:pt>
                <c:pt idx="1022">
                  <c:v>-1.2</c:v>
                </c:pt>
                <c:pt idx="1023">
                  <c:v>1.5</c:v>
                </c:pt>
                <c:pt idx="1024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E4-4380-80CD-281EFC252D5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6148480"/>
        <c:axId val="-1563766848"/>
      </c:lineChart>
      <c:lineChart>
        <c:grouping val="standard"/>
        <c:varyColors val="0"/>
        <c:ser>
          <c:idx val="0"/>
          <c:order val="2"/>
          <c:tx>
            <c:strRef>
              <c:f>Data!$G$2</c:f>
              <c:strCache>
                <c:ptCount val="1"/>
                <c:pt idx="0">
                  <c:v>Dept. Stores</c:v>
                </c:pt>
              </c:strCache>
            </c:strRef>
          </c:tx>
          <c:spPr>
            <a:ln w="50800">
              <a:solidFill>
                <a:srgbClr val="FF3300"/>
              </a:solidFill>
            </a:ln>
            <a:effectLst>
              <a:outerShdw blurRad="25400" dist="254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dLbls>
            <c:delete val="1"/>
          </c:dLbls>
          <c:val>
            <c:numRef>
              <c:f>Data!$C$6:$C$1669</c:f>
              <c:numCache>
                <c:formatCode>#,##0.0</c:formatCode>
                <c:ptCount val="1664"/>
                <c:pt idx="0">
                  <c:v>-0.04</c:v>
                </c:pt>
                <c:pt idx="1">
                  <c:v>0.38753289000000002</c:v>
                </c:pt>
                <c:pt idx="2">
                  <c:v>-0.65905437</c:v>
                </c:pt>
                <c:pt idx="3">
                  <c:v>-0.80817013000000004</c:v>
                </c:pt>
                <c:pt idx="4">
                  <c:v>-0.37803986000000001</c:v>
                </c:pt>
                <c:pt idx="5">
                  <c:v>1.1158663600000001</c:v>
                </c:pt>
                <c:pt idx="6">
                  <c:v>0.23812204000000001</c:v>
                </c:pt>
                <c:pt idx="7">
                  <c:v>-0.235237</c:v>
                </c:pt>
                <c:pt idx="8">
                  <c:v>0.17470024000000001</c:v>
                </c:pt>
                <c:pt idx="9">
                  <c:v>0.32814174000000002</c:v>
                </c:pt>
                <c:pt idx="10">
                  <c:v>0.14635351999999999</c:v>
                </c:pt>
                <c:pt idx="11">
                  <c:v>-4.9443999999999996E-4</c:v>
                </c:pt>
                <c:pt idx="12">
                  <c:v>-1.47952204</c:v>
                </c:pt>
                <c:pt idx="13">
                  <c:v>-0.96771090999999998</c:v>
                </c:pt>
                <c:pt idx="14">
                  <c:v>-0.61628243000000005</c:v>
                </c:pt>
                <c:pt idx="15">
                  <c:v>-0.78107864999999999</c:v>
                </c:pt>
                <c:pt idx="16">
                  <c:v>-0.73609195999999999</c:v>
                </c:pt>
                <c:pt idx="17">
                  <c:v>-2.2672653299999999</c:v>
                </c:pt>
                <c:pt idx="18">
                  <c:v>-1.9621874100000001</c:v>
                </c:pt>
                <c:pt idx="19">
                  <c:v>-2.2898428200000001</c:v>
                </c:pt>
                <c:pt idx="20">
                  <c:v>-2.4941408599999999</c:v>
                </c:pt>
                <c:pt idx="21">
                  <c:v>-2.7523993600000001</c:v>
                </c:pt>
                <c:pt idx="22">
                  <c:v>-1.4991410199999999</c:v>
                </c:pt>
                <c:pt idx="23">
                  <c:v>-1.0174720399999999</c:v>
                </c:pt>
                <c:pt idx="24">
                  <c:v>-1.2720593600000001</c:v>
                </c:pt>
                <c:pt idx="25">
                  <c:v>-1.11908765</c:v>
                </c:pt>
                <c:pt idx="26">
                  <c:v>-1.1610155499999999</c:v>
                </c:pt>
                <c:pt idx="27">
                  <c:v>-0.27765465</c:v>
                </c:pt>
                <c:pt idx="28">
                  <c:v>-0.16730069</c:v>
                </c:pt>
                <c:pt idx="29">
                  <c:v>0.38862057999999999</c:v>
                </c:pt>
                <c:pt idx="30">
                  <c:v>-1.5204095500000001</c:v>
                </c:pt>
                <c:pt idx="31">
                  <c:v>-13.73793057</c:v>
                </c:pt>
                <c:pt idx="32">
                  <c:v>-0.97979386999999996</c:v>
                </c:pt>
                <c:pt idx="33">
                  <c:v>-5.63825603</c:v>
                </c:pt>
                <c:pt idx="34">
                  <c:v>-8.9012069399999998</c:v>
                </c:pt>
                <c:pt idx="35">
                  <c:v>-4.8435213199999998</c:v>
                </c:pt>
                <c:pt idx="36">
                  <c:v>-2.4297331299999998</c:v>
                </c:pt>
                <c:pt idx="37">
                  <c:v>-4.7446710300000001</c:v>
                </c:pt>
                <c:pt idx="38">
                  <c:v>-3.9994293399999998</c:v>
                </c:pt>
                <c:pt idx="39">
                  <c:v>-0.28557374000000002</c:v>
                </c:pt>
                <c:pt idx="40">
                  <c:v>-0.29443464000000003</c:v>
                </c:pt>
                <c:pt idx="41">
                  <c:v>0.42439033999999998</c:v>
                </c:pt>
                <c:pt idx="42">
                  <c:v>-1.2307520000000001E-2</c:v>
                </c:pt>
                <c:pt idx="43">
                  <c:v>-5.0413350499999998</c:v>
                </c:pt>
                <c:pt idx="44">
                  <c:v>-5.47362795</c:v>
                </c:pt>
                <c:pt idx="45">
                  <c:v>-4.4790375100000004</c:v>
                </c:pt>
                <c:pt idx="46">
                  <c:v>-1.7620722900000001</c:v>
                </c:pt>
                <c:pt idx="47">
                  <c:v>-2.87307376</c:v>
                </c:pt>
                <c:pt idx="48">
                  <c:v>-2.8191904499999998</c:v>
                </c:pt>
                <c:pt idx="49">
                  <c:v>-3.9819802599999998</c:v>
                </c:pt>
                <c:pt idx="50">
                  <c:v>-3.9187963899999998</c:v>
                </c:pt>
                <c:pt idx="51">
                  <c:v>-4.5220942700000002</c:v>
                </c:pt>
                <c:pt idx="52">
                  <c:v>-0.65865799999999997</c:v>
                </c:pt>
                <c:pt idx="53">
                  <c:v>-0.93290002999999999</c:v>
                </c:pt>
                <c:pt idx="54">
                  <c:v>-1.1715820699999999</c:v>
                </c:pt>
                <c:pt idx="55">
                  <c:v>-5.1076379999999998E-2</c:v>
                </c:pt>
                <c:pt idx="56">
                  <c:v>0.85471777000000004</c:v>
                </c:pt>
                <c:pt idx="57">
                  <c:v>-9.4947770000000001E-2</c:v>
                </c:pt>
                <c:pt idx="58">
                  <c:v>-0.67342559999999996</c:v>
                </c:pt>
                <c:pt idx="59">
                  <c:v>-1.22702515</c:v>
                </c:pt>
                <c:pt idx="60">
                  <c:v>-2.1885952899999999</c:v>
                </c:pt>
                <c:pt idx="61">
                  <c:v>-0.96169928000000005</c:v>
                </c:pt>
                <c:pt idx="62">
                  <c:v>-0.64274962000000002</c:v>
                </c:pt>
                <c:pt idx="63">
                  <c:v>-0.58082455</c:v>
                </c:pt>
                <c:pt idx="64">
                  <c:v>-1.12046329</c:v>
                </c:pt>
                <c:pt idx="65">
                  <c:v>-1.80510164</c:v>
                </c:pt>
                <c:pt idx="66">
                  <c:v>-2.04515001</c:v>
                </c:pt>
                <c:pt idx="67">
                  <c:v>-2.5453951199999998</c:v>
                </c:pt>
                <c:pt idx="68">
                  <c:v>-1.77026276</c:v>
                </c:pt>
                <c:pt idx="69">
                  <c:v>-0.59683306000000003</c:v>
                </c:pt>
                <c:pt idx="70">
                  <c:v>-1.9667207900000001</c:v>
                </c:pt>
                <c:pt idx="71">
                  <c:v>-1.6585619700000001</c:v>
                </c:pt>
                <c:pt idx="72">
                  <c:v>-2.7921367799999999</c:v>
                </c:pt>
                <c:pt idx="73">
                  <c:v>-1.9501505800000001</c:v>
                </c:pt>
                <c:pt idx="74">
                  <c:v>-3.3347961700000002</c:v>
                </c:pt>
                <c:pt idx="75">
                  <c:v>-1.9246858</c:v>
                </c:pt>
                <c:pt idx="76">
                  <c:v>-3.7656165399999999</c:v>
                </c:pt>
                <c:pt idx="77">
                  <c:v>-3.0501036400000001</c:v>
                </c:pt>
                <c:pt idx="78">
                  <c:v>-4.5228517200000002</c:v>
                </c:pt>
                <c:pt idx="79">
                  <c:v>-5.1960470299999999</c:v>
                </c:pt>
                <c:pt idx="80">
                  <c:v>-5.1133996599999998</c:v>
                </c:pt>
                <c:pt idx="81">
                  <c:v>-5.7842238999999998</c:v>
                </c:pt>
                <c:pt idx="82">
                  <c:v>-1.4909384299999999</c:v>
                </c:pt>
                <c:pt idx="83">
                  <c:v>-1.5834965000000001</c:v>
                </c:pt>
                <c:pt idx="84">
                  <c:v>-3.7420153200000001</c:v>
                </c:pt>
                <c:pt idx="85">
                  <c:v>-7.30351968</c:v>
                </c:pt>
                <c:pt idx="86">
                  <c:v>-3.62945443</c:v>
                </c:pt>
                <c:pt idx="87">
                  <c:v>-3.6221947000000001</c:v>
                </c:pt>
                <c:pt idx="88">
                  <c:v>-1.38008357</c:v>
                </c:pt>
                <c:pt idx="89">
                  <c:v>-2.7653854199999999</c:v>
                </c:pt>
                <c:pt idx="90">
                  <c:v>-5.8772570000000002</c:v>
                </c:pt>
                <c:pt idx="91">
                  <c:v>-0.63018600999999996</c:v>
                </c:pt>
                <c:pt idx="92">
                  <c:v>-3.9451243800000002</c:v>
                </c:pt>
                <c:pt idx="93">
                  <c:v>-3.52622277</c:v>
                </c:pt>
                <c:pt idx="94">
                  <c:v>-1.5079309000000001</c:v>
                </c:pt>
                <c:pt idx="95">
                  <c:v>-0.68720071000000005</c:v>
                </c:pt>
                <c:pt idx="96">
                  <c:v>-1.3239165500000001</c:v>
                </c:pt>
                <c:pt idx="97">
                  <c:v>-1.6853478399999999</c:v>
                </c:pt>
                <c:pt idx="98">
                  <c:v>2.9848882300000001</c:v>
                </c:pt>
                <c:pt idx="99">
                  <c:v>-2.5477055599999998</c:v>
                </c:pt>
                <c:pt idx="100">
                  <c:v>-0.52754164000000003</c:v>
                </c:pt>
                <c:pt idx="101">
                  <c:v>-2.3404753600000001</c:v>
                </c:pt>
                <c:pt idx="102">
                  <c:v>-1.1981263</c:v>
                </c:pt>
                <c:pt idx="103">
                  <c:v>-0.83336224999999997</c:v>
                </c:pt>
                <c:pt idx="104">
                  <c:v>-3.0748882100000001</c:v>
                </c:pt>
                <c:pt idx="105">
                  <c:v>-4.0748882100000001</c:v>
                </c:pt>
                <c:pt idx="106">
                  <c:v>-10.35887634</c:v>
                </c:pt>
                <c:pt idx="107">
                  <c:v>-5.4331842899999998</c:v>
                </c:pt>
                <c:pt idx="108">
                  <c:v>-3.6156255800000001</c:v>
                </c:pt>
                <c:pt idx="109">
                  <c:v>-5.2332906799999996</c:v>
                </c:pt>
                <c:pt idx="110">
                  <c:v>-4.9487322999999996</c:v>
                </c:pt>
                <c:pt idx="111">
                  <c:v>-8.2968887500000008</c:v>
                </c:pt>
                <c:pt idx="112">
                  <c:v>-7.1877682700000003</c:v>
                </c:pt>
                <c:pt idx="113">
                  <c:v>-3.7718270299999999</c:v>
                </c:pt>
                <c:pt idx="114">
                  <c:v>-1.14998932</c:v>
                </c:pt>
                <c:pt idx="115">
                  <c:v>-3.8109188600000001</c:v>
                </c:pt>
                <c:pt idx="116">
                  <c:v>-1.3066922999999999</c:v>
                </c:pt>
                <c:pt idx="117">
                  <c:v>-0.36539683000000001</c:v>
                </c:pt>
                <c:pt idx="118">
                  <c:v>-1.26634921</c:v>
                </c:pt>
                <c:pt idx="119">
                  <c:v>-0.81587301999999995</c:v>
                </c:pt>
                <c:pt idx="120">
                  <c:v>-1.56666667</c:v>
                </c:pt>
                <c:pt idx="121">
                  <c:v>-1.0882852000000001</c:v>
                </c:pt>
                <c:pt idx="122">
                  <c:v>-0.88857889000000001</c:v>
                </c:pt>
                <c:pt idx="123">
                  <c:v>-0.13368901999999999</c:v>
                </c:pt>
                <c:pt idx="124">
                  <c:v>-1.6874041399999999</c:v>
                </c:pt>
                <c:pt idx="125">
                  <c:v>-2.08681677</c:v>
                </c:pt>
                <c:pt idx="126">
                  <c:v>0.38866352999999998</c:v>
                </c:pt>
                <c:pt idx="127">
                  <c:v>5.8348419999999998E-2</c:v>
                </c:pt>
                <c:pt idx="128">
                  <c:v>-0.29931184</c:v>
                </c:pt>
                <c:pt idx="129">
                  <c:v>0.19481346999999999</c:v>
                </c:pt>
                <c:pt idx="130">
                  <c:v>1.18439827</c:v>
                </c:pt>
                <c:pt idx="131">
                  <c:v>0.71045586000000005</c:v>
                </c:pt>
                <c:pt idx="132">
                  <c:v>0.84067471999999999</c:v>
                </c:pt>
                <c:pt idx="133">
                  <c:v>1.91413173</c:v>
                </c:pt>
                <c:pt idx="134">
                  <c:v>1.1478214099999999</c:v>
                </c:pt>
                <c:pt idx="135">
                  <c:v>0.96296967</c:v>
                </c:pt>
                <c:pt idx="136">
                  <c:v>0.15384423</c:v>
                </c:pt>
                <c:pt idx="137">
                  <c:v>0.48972872000000001</c:v>
                </c:pt>
                <c:pt idx="138">
                  <c:v>0.33424820999999999</c:v>
                </c:pt>
                <c:pt idx="139">
                  <c:v>1.6756112400000001</c:v>
                </c:pt>
                <c:pt idx="140">
                  <c:v>1.59103745</c:v>
                </c:pt>
                <c:pt idx="141">
                  <c:v>1.4485533100000001</c:v>
                </c:pt>
                <c:pt idx="142">
                  <c:v>1.571734</c:v>
                </c:pt>
                <c:pt idx="143">
                  <c:v>1.9959104599999999</c:v>
                </c:pt>
                <c:pt idx="144">
                  <c:v>1.7419189900000001</c:v>
                </c:pt>
                <c:pt idx="145">
                  <c:v>1.86891473</c:v>
                </c:pt>
                <c:pt idx="146">
                  <c:v>2.0371328000000002</c:v>
                </c:pt>
                <c:pt idx="147">
                  <c:v>1.09685002</c:v>
                </c:pt>
                <c:pt idx="148">
                  <c:v>0.59192255000000005</c:v>
                </c:pt>
                <c:pt idx="149">
                  <c:v>0.53008887000000005</c:v>
                </c:pt>
                <c:pt idx="150">
                  <c:v>1.7067954999999999</c:v>
                </c:pt>
                <c:pt idx="151">
                  <c:v>0.91619428000000003</c:v>
                </c:pt>
                <c:pt idx="152">
                  <c:v>2.2862786599999998</c:v>
                </c:pt>
                <c:pt idx="153">
                  <c:v>1.84082496</c:v>
                </c:pt>
                <c:pt idx="154">
                  <c:v>2.3839549600000001</c:v>
                </c:pt>
                <c:pt idx="155">
                  <c:v>2.3005879199999999</c:v>
                </c:pt>
                <c:pt idx="156">
                  <c:v>3.08474526</c:v>
                </c:pt>
                <c:pt idx="157">
                  <c:v>4.1102068100000002</c:v>
                </c:pt>
                <c:pt idx="158">
                  <c:v>4.96301623</c:v>
                </c:pt>
                <c:pt idx="159">
                  <c:v>5.4194655200000001</c:v>
                </c:pt>
                <c:pt idx="160">
                  <c:v>3.6484278099999998</c:v>
                </c:pt>
                <c:pt idx="161">
                  <c:v>4.1606544599999999</c:v>
                </c:pt>
                <c:pt idx="162">
                  <c:v>6.511037</c:v>
                </c:pt>
                <c:pt idx="163">
                  <c:v>8.4690849099999994</c:v>
                </c:pt>
                <c:pt idx="164">
                  <c:v>8.8629249699999999</c:v>
                </c:pt>
                <c:pt idx="165">
                  <c:v>4.0440993499999998</c:v>
                </c:pt>
                <c:pt idx="166">
                  <c:v>3.7572685899999998</c:v>
                </c:pt>
                <c:pt idx="167">
                  <c:v>3.9006839700000002</c:v>
                </c:pt>
                <c:pt idx="168">
                  <c:v>4.0556864399999997</c:v>
                </c:pt>
                <c:pt idx="169">
                  <c:v>2.5140413499999998</c:v>
                </c:pt>
                <c:pt idx="170">
                  <c:v>2.86541734</c:v>
                </c:pt>
                <c:pt idx="171">
                  <c:v>2.4953079599999999</c:v>
                </c:pt>
                <c:pt idx="172">
                  <c:v>2.6596450699999998</c:v>
                </c:pt>
                <c:pt idx="173">
                  <c:v>3.2940629499999998</c:v>
                </c:pt>
                <c:pt idx="174">
                  <c:v>2.8935765299999998</c:v>
                </c:pt>
                <c:pt idx="175">
                  <c:v>3.0709237599999999</c:v>
                </c:pt>
                <c:pt idx="176">
                  <c:v>2.69786445</c:v>
                </c:pt>
                <c:pt idx="177">
                  <c:v>2.85159729</c:v>
                </c:pt>
                <c:pt idx="178">
                  <c:v>2.3390687799999998</c:v>
                </c:pt>
                <c:pt idx="179">
                  <c:v>2.2535232700000001</c:v>
                </c:pt>
                <c:pt idx="180">
                  <c:v>2.7059971799999998</c:v>
                </c:pt>
                <c:pt idx="181">
                  <c:v>3.8148666900000001</c:v>
                </c:pt>
                <c:pt idx="182">
                  <c:v>0.99561034999999998</c:v>
                </c:pt>
                <c:pt idx="183">
                  <c:v>0.29227182000000002</c:v>
                </c:pt>
                <c:pt idx="184">
                  <c:v>1.3116479999999999</c:v>
                </c:pt>
                <c:pt idx="185">
                  <c:v>1.6633172700000001</c:v>
                </c:pt>
                <c:pt idx="186">
                  <c:v>1.52139128</c:v>
                </c:pt>
                <c:pt idx="187">
                  <c:v>1.7751630199999999</c:v>
                </c:pt>
                <c:pt idx="188">
                  <c:v>0.79263216000000003</c:v>
                </c:pt>
                <c:pt idx="189">
                  <c:v>0.67636372</c:v>
                </c:pt>
                <c:pt idx="190">
                  <c:v>0.47096897999999998</c:v>
                </c:pt>
                <c:pt idx="191">
                  <c:v>1.3702317500000001</c:v>
                </c:pt>
                <c:pt idx="192">
                  <c:v>1.6604901400000001</c:v>
                </c:pt>
                <c:pt idx="193">
                  <c:v>1.95074853</c:v>
                </c:pt>
                <c:pt idx="194">
                  <c:v>2.17685372</c:v>
                </c:pt>
                <c:pt idx="195">
                  <c:v>3.5192193000000001</c:v>
                </c:pt>
                <c:pt idx="196">
                  <c:v>3.6863085400000002</c:v>
                </c:pt>
                <c:pt idx="197">
                  <c:v>3.1850408099999998</c:v>
                </c:pt>
                <c:pt idx="198">
                  <c:v>3.8945209799999998</c:v>
                </c:pt>
                <c:pt idx="199">
                  <c:v>-7.4187340000000004E-2</c:v>
                </c:pt>
                <c:pt idx="200">
                  <c:v>0.16396943999999999</c:v>
                </c:pt>
                <c:pt idx="201">
                  <c:v>0.40212622999999997</c:v>
                </c:pt>
                <c:pt idx="202">
                  <c:v>2.2277562400000002</c:v>
                </c:pt>
                <c:pt idx="203">
                  <c:v>3.5907499399999998</c:v>
                </c:pt>
                <c:pt idx="204">
                  <c:v>1.1318636099999999</c:v>
                </c:pt>
                <c:pt idx="205">
                  <c:v>1.49955785</c:v>
                </c:pt>
                <c:pt idx="206">
                  <c:v>2.5130600000000001E-3</c:v>
                </c:pt>
                <c:pt idx="207">
                  <c:v>-1.13253746</c:v>
                </c:pt>
                <c:pt idx="208">
                  <c:v>0.62288038999999995</c:v>
                </c:pt>
                <c:pt idx="209">
                  <c:v>0.21788418000000001</c:v>
                </c:pt>
                <c:pt idx="210">
                  <c:v>1.0278766100000001</c:v>
                </c:pt>
                <c:pt idx="211">
                  <c:v>8.3533875900000005</c:v>
                </c:pt>
                <c:pt idx="212">
                  <c:v>2.4201625500000001</c:v>
                </c:pt>
                <c:pt idx="213">
                  <c:v>2.6064027699999999</c:v>
                </c:pt>
                <c:pt idx="214">
                  <c:v>2.4733740399999999</c:v>
                </c:pt>
                <c:pt idx="215">
                  <c:v>2.7394314899999999</c:v>
                </c:pt>
                <c:pt idx="216">
                  <c:v>2.5598427099999999</c:v>
                </c:pt>
                <c:pt idx="217">
                  <c:v>1.7100985</c:v>
                </c:pt>
                <c:pt idx="218">
                  <c:v>1.4899201399999999</c:v>
                </c:pt>
                <c:pt idx="219">
                  <c:v>1.6000093200000001</c:v>
                </c:pt>
                <c:pt idx="220">
                  <c:v>1.4899201399999999</c:v>
                </c:pt>
                <c:pt idx="221">
                  <c:v>2.8674925099999999</c:v>
                </c:pt>
                <c:pt idx="222">
                  <c:v>2.9521470600000002</c:v>
                </c:pt>
                <c:pt idx="223">
                  <c:v>3.0791289000000002</c:v>
                </c:pt>
                <c:pt idx="224">
                  <c:v>2.96625615</c:v>
                </c:pt>
                <c:pt idx="225">
                  <c:v>2.7483620599999998</c:v>
                </c:pt>
                <c:pt idx="226">
                  <c:v>3.0099829200000001</c:v>
                </c:pt>
                <c:pt idx="227">
                  <c:v>3.3431609999999998</c:v>
                </c:pt>
                <c:pt idx="228">
                  <c:v>3.26599131</c:v>
                </c:pt>
                <c:pt idx="229">
                  <c:v>3.6820059000000001</c:v>
                </c:pt>
                <c:pt idx="230">
                  <c:v>2.8628649300000002</c:v>
                </c:pt>
                <c:pt idx="231">
                  <c:v>2.6296563100000001</c:v>
                </c:pt>
                <c:pt idx="232">
                  <c:v>2.7462606200000002</c:v>
                </c:pt>
                <c:pt idx="233">
                  <c:v>2.8257049900000002</c:v>
                </c:pt>
                <c:pt idx="234">
                  <c:v>3.41251441</c:v>
                </c:pt>
                <c:pt idx="235">
                  <c:v>3.00406627</c:v>
                </c:pt>
                <c:pt idx="236">
                  <c:v>2.54348486</c:v>
                </c:pt>
                <c:pt idx="237">
                  <c:v>2.31474176</c:v>
                </c:pt>
                <c:pt idx="238">
                  <c:v>2.6578814500000001</c:v>
                </c:pt>
                <c:pt idx="239">
                  <c:v>2.9567932400000001</c:v>
                </c:pt>
                <c:pt idx="240">
                  <c:v>2.5750608399999999</c:v>
                </c:pt>
                <c:pt idx="241">
                  <c:v>2.7299118400000002</c:v>
                </c:pt>
                <c:pt idx="242">
                  <c:v>2.8847628400000001</c:v>
                </c:pt>
                <c:pt idx="243">
                  <c:v>2.3663022200000001</c:v>
                </c:pt>
                <c:pt idx="244">
                  <c:v>3.2141771100000001</c:v>
                </c:pt>
                <c:pt idx="245">
                  <c:v>2.93155214</c:v>
                </c:pt>
                <c:pt idx="246">
                  <c:v>3.4968020700000002</c:v>
                </c:pt>
                <c:pt idx="247">
                  <c:v>3.3863233500000001</c:v>
                </c:pt>
                <c:pt idx="248">
                  <c:v>2.7030627599999999</c:v>
                </c:pt>
                <c:pt idx="249">
                  <c:v>2.9763670000000002</c:v>
                </c:pt>
                <c:pt idx="250">
                  <c:v>3.8003773700000001</c:v>
                </c:pt>
                <c:pt idx="251">
                  <c:v>2.52171273</c:v>
                </c:pt>
                <c:pt idx="252">
                  <c:v>2.79603549</c:v>
                </c:pt>
                <c:pt idx="253">
                  <c:v>3.8965584799999999</c:v>
                </c:pt>
                <c:pt idx="254">
                  <c:v>2.9331968700000002</c:v>
                </c:pt>
                <c:pt idx="255">
                  <c:v>2.79603549</c:v>
                </c:pt>
                <c:pt idx="256">
                  <c:v>1.71927158</c:v>
                </c:pt>
                <c:pt idx="257">
                  <c:v>1.76846137</c:v>
                </c:pt>
                <c:pt idx="258">
                  <c:v>1.9652205599999999</c:v>
                </c:pt>
                <c:pt idx="259">
                  <c:v>2.3587389399999998</c:v>
                </c:pt>
                <c:pt idx="260">
                  <c:v>1.7307711100000001</c:v>
                </c:pt>
                <c:pt idx="261">
                  <c:v>1.49833207</c:v>
                </c:pt>
                <c:pt idx="262">
                  <c:v>0.99328254999999999</c:v>
                </c:pt>
                <c:pt idx="263">
                  <c:v>1.70330431</c:v>
                </c:pt>
                <c:pt idx="264">
                  <c:v>1.73405586</c:v>
                </c:pt>
                <c:pt idx="265">
                  <c:v>2.0322064000000002</c:v>
                </c:pt>
                <c:pt idx="266">
                  <c:v>1.88313113</c:v>
                </c:pt>
                <c:pt idx="267">
                  <c:v>1.4359053100000001</c:v>
                </c:pt>
                <c:pt idx="268">
                  <c:v>-3.03635287</c:v>
                </c:pt>
                <c:pt idx="269">
                  <c:v>0.44726274999999999</c:v>
                </c:pt>
                <c:pt idx="270">
                  <c:v>1.3553295000000001</c:v>
                </c:pt>
                <c:pt idx="271">
                  <c:v>1.6147771399999999</c:v>
                </c:pt>
                <c:pt idx="272">
                  <c:v>2.1336724199999999</c:v>
                </c:pt>
                <c:pt idx="273">
                  <c:v>2.8323226699999999</c:v>
                </c:pt>
                <c:pt idx="274">
                  <c:v>3.1090355700000001</c:v>
                </c:pt>
                <c:pt idx="275">
                  <c:v>2.9706791199999998</c:v>
                </c:pt>
                <c:pt idx="276">
                  <c:v>2.00218396</c:v>
                </c:pt>
                <c:pt idx="277">
                  <c:v>2.7085516900000002</c:v>
                </c:pt>
                <c:pt idx="278">
                  <c:v>2.3967755899999998</c:v>
                </c:pt>
                <c:pt idx="279">
                  <c:v>2.6366033600000001</c:v>
                </c:pt>
                <c:pt idx="280">
                  <c:v>2.5166894800000001</c:v>
                </c:pt>
                <c:pt idx="281">
                  <c:v>2.3967755899999998</c:v>
                </c:pt>
                <c:pt idx="282">
                  <c:v>3.0448746500000001</c:v>
                </c:pt>
                <c:pt idx="283">
                  <c:v>2.19747819</c:v>
                </c:pt>
                <c:pt idx="284">
                  <c:v>1.6678554000000001</c:v>
                </c:pt>
                <c:pt idx="285">
                  <c:v>1.9856290700000001</c:v>
                </c:pt>
                <c:pt idx="286">
                  <c:v>3.0395980499999999</c:v>
                </c:pt>
                <c:pt idx="287">
                  <c:v>3.2453847200000001</c:v>
                </c:pt>
                <c:pt idx="288">
                  <c:v>3.14249139</c:v>
                </c:pt>
                <c:pt idx="289">
                  <c:v>3.2453847200000001</c:v>
                </c:pt>
                <c:pt idx="290">
                  <c:v>3.7415940399999998</c:v>
                </c:pt>
                <c:pt idx="291">
                  <c:v>3.62764986</c:v>
                </c:pt>
                <c:pt idx="292">
                  <c:v>4.0074637900000001</c:v>
                </c:pt>
                <c:pt idx="293">
                  <c:v>4.1916293700000002</c:v>
                </c:pt>
                <c:pt idx="294">
                  <c:v>3.2938773399999999</c:v>
                </c:pt>
                <c:pt idx="295">
                  <c:v>4.06443946</c:v>
                </c:pt>
                <c:pt idx="296">
                  <c:v>4.2212832100000002</c:v>
                </c:pt>
                <c:pt idx="297">
                  <c:v>4.06443946</c:v>
                </c:pt>
                <c:pt idx="298">
                  <c:v>4.2212832100000002</c:v>
                </c:pt>
                <c:pt idx="299">
                  <c:v>3.8171650100000001</c:v>
                </c:pt>
                <c:pt idx="300">
                  <c:v>4.0095686500000003</c:v>
                </c:pt>
                <c:pt idx="301">
                  <c:v>4.1378377400000002</c:v>
                </c:pt>
                <c:pt idx="302">
                  <c:v>4.9395195799999998</c:v>
                </c:pt>
                <c:pt idx="303">
                  <c:v>3.7500206</c:v>
                </c:pt>
                <c:pt idx="304">
                  <c:v>4.1117511699999998</c:v>
                </c:pt>
                <c:pt idx="305">
                  <c:v>4.2926164599999996</c:v>
                </c:pt>
                <c:pt idx="306">
                  <c:v>4.4734817500000004</c:v>
                </c:pt>
                <c:pt idx="307">
                  <c:v>4.8352123300000001</c:v>
                </c:pt>
                <c:pt idx="308">
                  <c:v>2.9971806999999999</c:v>
                </c:pt>
                <c:pt idx="309">
                  <c:v>2.5856033100000002</c:v>
                </c:pt>
                <c:pt idx="310">
                  <c:v>2.8599882399999998</c:v>
                </c:pt>
                <c:pt idx="311">
                  <c:v>2.9285844700000001</c:v>
                </c:pt>
                <c:pt idx="312">
                  <c:v>2.9971806999999999</c:v>
                </c:pt>
                <c:pt idx="313">
                  <c:v>2.5051901299999999</c:v>
                </c:pt>
                <c:pt idx="314">
                  <c:v>2.8264072200000001</c:v>
                </c:pt>
                <c:pt idx="315">
                  <c:v>2.9870157700000002</c:v>
                </c:pt>
                <c:pt idx="316">
                  <c:v>2.8264072200000001</c:v>
                </c:pt>
                <c:pt idx="317">
                  <c:v>4.3260752399999998</c:v>
                </c:pt>
                <c:pt idx="318">
                  <c:v>5.5036609299999997</c:v>
                </c:pt>
                <c:pt idx="319">
                  <c:v>5.8961895000000002</c:v>
                </c:pt>
                <c:pt idx="320">
                  <c:v>6.2887180599999999</c:v>
                </c:pt>
                <c:pt idx="321">
                  <c:v>6.6812466300000004</c:v>
                </c:pt>
                <c:pt idx="322">
                  <c:v>2.3502223799999999</c:v>
                </c:pt>
                <c:pt idx="323">
                  <c:v>2.0385521799999999</c:v>
                </c:pt>
                <c:pt idx="324">
                  <c:v>2.6618925899999999</c:v>
                </c:pt>
                <c:pt idx="325">
                  <c:v>1.72688197</c:v>
                </c:pt>
                <c:pt idx="326">
                  <c:v>1.9720763400000001</c:v>
                </c:pt>
                <c:pt idx="327">
                  <c:v>1.3895332600000001</c:v>
                </c:pt>
                <c:pt idx="328">
                  <c:v>1.7307888</c:v>
                </c:pt>
                <c:pt idx="329">
                  <c:v>1.3562105900000001</c:v>
                </c:pt>
                <c:pt idx="330">
                  <c:v>0.70434359999999996</c:v>
                </c:pt>
                <c:pt idx="331">
                  <c:v>1.17026403</c:v>
                </c:pt>
                <c:pt idx="332">
                  <c:v>0.54903679999999999</c:v>
                </c:pt>
                <c:pt idx="333">
                  <c:v>0.39372998999999997</c:v>
                </c:pt>
                <c:pt idx="334">
                  <c:v>8.3116369999999995E-2</c:v>
                </c:pt>
                <c:pt idx="335">
                  <c:v>3.1895769</c:v>
                </c:pt>
                <c:pt idx="336">
                  <c:v>3.0962448400000002</c:v>
                </c:pt>
                <c:pt idx="337">
                  <c:v>3.1895769</c:v>
                </c:pt>
                <c:pt idx="338">
                  <c:v>3.4695730600000001</c:v>
                </c:pt>
                <c:pt idx="339">
                  <c:v>0.45090244000000002</c:v>
                </c:pt>
                <c:pt idx="340">
                  <c:v>-4.319779E-2</c:v>
                </c:pt>
                <c:pt idx="341">
                  <c:v>0.84018727000000004</c:v>
                </c:pt>
                <c:pt idx="342">
                  <c:v>1.0433797</c:v>
                </c:pt>
                <c:pt idx="343">
                  <c:v>2.13359634</c:v>
                </c:pt>
                <c:pt idx="344">
                  <c:v>1.5069978799999999</c:v>
                </c:pt>
                <c:pt idx="345">
                  <c:v>1.19369865</c:v>
                </c:pt>
                <c:pt idx="346">
                  <c:v>0.88039940999999999</c:v>
                </c:pt>
                <c:pt idx="347">
                  <c:v>1.5069978799999999</c:v>
                </c:pt>
                <c:pt idx="348">
                  <c:v>2.0450187500000001</c:v>
                </c:pt>
                <c:pt idx="349">
                  <c:v>1.4603555699999999</c:v>
                </c:pt>
                <c:pt idx="350">
                  <c:v>1.1680239800000001</c:v>
                </c:pt>
                <c:pt idx="351">
                  <c:v>0.87569238000000005</c:v>
                </c:pt>
                <c:pt idx="352">
                  <c:v>3.2611301099999999</c:v>
                </c:pt>
                <c:pt idx="353">
                  <c:v>2.96675471</c:v>
                </c:pt>
                <c:pt idx="354">
                  <c:v>3.4083177999999998</c:v>
                </c:pt>
                <c:pt idx="355">
                  <c:v>2.93731717</c:v>
                </c:pt>
                <c:pt idx="356">
                  <c:v>-0.90712939000000004</c:v>
                </c:pt>
                <c:pt idx="357">
                  <c:v>-1.3916228500000001</c:v>
                </c:pt>
                <c:pt idx="358">
                  <c:v>-0.68127599999999999</c:v>
                </c:pt>
                <c:pt idx="359">
                  <c:v>-0.36920924999999999</c:v>
                </c:pt>
                <c:pt idx="360">
                  <c:v>-0.52524261999999999</c:v>
                </c:pt>
                <c:pt idx="361">
                  <c:v>-0.33377234</c:v>
                </c:pt>
                <c:pt idx="362">
                  <c:v>-0.59195288999999995</c:v>
                </c:pt>
                <c:pt idx="363">
                  <c:v>-0.85013344000000002</c:v>
                </c:pt>
                <c:pt idx="364">
                  <c:v>-1.6246750999999999</c:v>
                </c:pt>
                <c:pt idx="365">
                  <c:v>0.12127114999999999</c:v>
                </c:pt>
                <c:pt idx="366">
                  <c:v>0.26901481999999999</c:v>
                </c:pt>
                <c:pt idx="367">
                  <c:v>-0.17421618999999999</c:v>
                </c:pt>
                <c:pt idx="368">
                  <c:v>-0.46970352999999998</c:v>
                </c:pt>
                <c:pt idx="369">
                  <c:v>0.60687078000000005</c:v>
                </c:pt>
                <c:pt idx="370">
                  <c:v>0.48515006999999999</c:v>
                </c:pt>
                <c:pt idx="371">
                  <c:v>0.72859147999999996</c:v>
                </c:pt>
                <c:pt idx="372">
                  <c:v>0.11998797</c:v>
                </c:pt>
                <c:pt idx="373">
                  <c:v>-1.73273E-3</c:v>
                </c:pt>
                <c:pt idx="374">
                  <c:v>0.68721889000000003</c:v>
                </c:pt>
                <c:pt idx="375">
                  <c:v>0.50025854999999997</c:v>
                </c:pt>
                <c:pt idx="376">
                  <c:v>9.9629250000000003E-2</c:v>
                </c:pt>
                <c:pt idx="377">
                  <c:v>0.63380164999999999</c:v>
                </c:pt>
                <c:pt idx="378">
                  <c:v>1.0256602500000001</c:v>
                </c:pt>
                <c:pt idx="379">
                  <c:v>0.72981532999999998</c:v>
                </c:pt>
                <c:pt idx="380">
                  <c:v>0.87773778999999996</c:v>
                </c:pt>
                <c:pt idx="381">
                  <c:v>1.0256602500000001</c:v>
                </c:pt>
                <c:pt idx="382">
                  <c:v>-3.0073891599999998</c:v>
                </c:pt>
                <c:pt idx="383">
                  <c:v>-2.72175981</c:v>
                </c:pt>
                <c:pt idx="384">
                  <c:v>-1.8267793400000001</c:v>
                </c:pt>
                <c:pt idx="385">
                  <c:v>-1.2301257000000001</c:v>
                </c:pt>
                <c:pt idx="386">
                  <c:v>-2.69636487</c:v>
                </c:pt>
                <c:pt idx="387">
                  <c:v>-0.64064522999999995</c:v>
                </c:pt>
                <c:pt idx="388">
                  <c:v>-1.16439311</c:v>
                </c:pt>
                <c:pt idx="389">
                  <c:v>-1.4262670500000001</c:v>
                </c:pt>
                <c:pt idx="390">
                  <c:v>-1.16439311</c:v>
                </c:pt>
                <c:pt idx="391">
                  <c:v>-3.41964779</c:v>
                </c:pt>
                <c:pt idx="392">
                  <c:v>-4.10667179</c:v>
                </c:pt>
                <c:pt idx="393">
                  <c:v>-3.76315979</c:v>
                </c:pt>
                <c:pt idx="394">
                  <c:v>-3.32227374</c:v>
                </c:pt>
                <c:pt idx="395">
                  <c:v>-5.4030986700000003</c:v>
                </c:pt>
                <c:pt idx="396">
                  <c:v>-6.23335975</c:v>
                </c:pt>
                <c:pt idx="397">
                  <c:v>-6.0949828999999998</c:v>
                </c:pt>
                <c:pt idx="398">
                  <c:v>-6.23335975</c:v>
                </c:pt>
                <c:pt idx="399">
                  <c:v>-6.2887104799999998</c:v>
                </c:pt>
                <c:pt idx="400">
                  <c:v>-6.4492180699999997</c:v>
                </c:pt>
                <c:pt idx="401">
                  <c:v>-5.9527528399999996</c:v>
                </c:pt>
                <c:pt idx="402">
                  <c:v>-6.6974506800000002</c:v>
                </c:pt>
                <c:pt idx="403">
                  <c:v>-8.1620231000000008</c:v>
                </c:pt>
                <c:pt idx="404">
                  <c:v>-8.2644356000000005</c:v>
                </c:pt>
                <c:pt idx="405">
                  <c:v>-8.1306773900000007</c:v>
                </c:pt>
                <c:pt idx="406">
                  <c:v>-8.7994684599999999</c:v>
                </c:pt>
                <c:pt idx="407">
                  <c:v>-7.7294027400000003</c:v>
                </c:pt>
                <c:pt idx="408">
                  <c:v>-9.6758386900000009</c:v>
                </c:pt>
                <c:pt idx="409">
                  <c:v>-10.11453683</c:v>
                </c:pt>
                <c:pt idx="410">
                  <c:v>-10.3338859</c:v>
                </c:pt>
                <c:pt idx="411">
                  <c:v>-9.6758386900000009</c:v>
                </c:pt>
                <c:pt idx="412">
                  <c:v>-9.8951877600000007</c:v>
                </c:pt>
                <c:pt idx="413">
                  <c:v>-9.0875813900000004</c:v>
                </c:pt>
                <c:pt idx="414">
                  <c:v>-9.8194917099999994</c:v>
                </c:pt>
                <c:pt idx="415">
                  <c:v>-9.3803455200000005</c:v>
                </c:pt>
                <c:pt idx="416">
                  <c:v>-10.844166169999999</c:v>
                </c:pt>
                <c:pt idx="417">
                  <c:v>-9.0360110799999998</c:v>
                </c:pt>
                <c:pt idx="418">
                  <c:v>-8.4444917999999998</c:v>
                </c:pt>
                <c:pt idx="419">
                  <c:v>-8.7402514399999998</c:v>
                </c:pt>
                <c:pt idx="420">
                  <c:v>-9.3317707199999997</c:v>
                </c:pt>
                <c:pt idx="421">
                  <c:v>-8.7204987900000006</c:v>
                </c:pt>
                <c:pt idx="422">
                  <c:v>-8.3863255500000005</c:v>
                </c:pt>
                <c:pt idx="423">
                  <c:v>-8.7204987900000006</c:v>
                </c:pt>
                <c:pt idx="424">
                  <c:v>-8.0521523100000003</c:v>
                </c:pt>
                <c:pt idx="425">
                  <c:v>-7.5508924500000001</c:v>
                </c:pt>
                <c:pt idx="426">
                  <c:v>-6.3035657</c:v>
                </c:pt>
                <c:pt idx="427">
                  <c:v>-7.5160714500000001</c:v>
                </c:pt>
                <c:pt idx="428">
                  <c:v>-7.1738645400000003</c:v>
                </c:pt>
                <c:pt idx="429">
                  <c:v>-7.3449679999999997</c:v>
                </c:pt>
                <c:pt idx="430">
                  <c:v>-6.9139247299999997</c:v>
                </c:pt>
                <c:pt idx="431">
                  <c:v>-7.7380439900000004</c:v>
                </c:pt>
                <c:pt idx="432">
                  <c:v>-8.2213650600000001</c:v>
                </c:pt>
                <c:pt idx="433">
                  <c:v>-7.2547229099999999</c:v>
                </c:pt>
                <c:pt idx="434">
                  <c:v>-6.7910231699999999</c:v>
                </c:pt>
                <c:pt idx="435">
                  <c:v>-7.80363731</c:v>
                </c:pt>
                <c:pt idx="436">
                  <c:v>-6.6870843799999999</c:v>
                </c:pt>
                <c:pt idx="437">
                  <c:v>-7.2101522600000001</c:v>
                </c:pt>
                <c:pt idx="438">
                  <c:v>-7.5588641799999996</c:v>
                </c:pt>
                <c:pt idx="439">
                  <c:v>-8.9109985799999993</c:v>
                </c:pt>
                <c:pt idx="440">
                  <c:v>-9.4843153200000003</c:v>
                </c:pt>
                <c:pt idx="441">
                  <c:v>-8.9109985799999993</c:v>
                </c:pt>
                <c:pt idx="442">
                  <c:v>-9.1021041599999997</c:v>
                </c:pt>
                <c:pt idx="443">
                  <c:v>-6.2060241500000002</c:v>
                </c:pt>
                <c:pt idx="444">
                  <c:v>-6.6055515600000003</c:v>
                </c:pt>
                <c:pt idx="445">
                  <c:v>-7.0849844500000003</c:v>
                </c:pt>
                <c:pt idx="446">
                  <c:v>-6.9251734899999997</c:v>
                </c:pt>
                <c:pt idx="447">
                  <c:v>-5.2907092699999998</c:v>
                </c:pt>
                <c:pt idx="448">
                  <c:v>-4.7901173200000002</c:v>
                </c:pt>
                <c:pt idx="449">
                  <c:v>-6.0415972099999999</c:v>
                </c:pt>
                <c:pt idx="450">
                  <c:v>-5.2907092699999998</c:v>
                </c:pt>
                <c:pt idx="451">
                  <c:v>-5.04041329</c:v>
                </c:pt>
                <c:pt idx="452">
                  <c:v>-1.8956480200000001</c:v>
                </c:pt>
                <c:pt idx="453">
                  <c:v>-2.0164114799999999</c:v>
                </c:pt>
                <c:pt idx="454">
                  <c:v>-2.13717494</c:v>
                </c:pt>
                <c:pt idx="455">
                  <c:v>-2.0888695500000001</c:v>
                </c:pt>
                <c:pt idx="456">
                  <c:v>-1.9124537500000001</c:v>
                </c:pt>
                <c:pt idx="457">
                  <c:v>-1.5445331</c:v>
                </c:pt>
                <c:pt idx="458">
                  <c:v>-1.1766124499999999</c:v>
                </c:pt>
                <c:pt idx="459">
                  <c:v>-0.68605159000000004</c:v>
                </c:pt>
                <c:pt idx="460">
                  <c:v>-2.2797180099999999</c:v>
                </c:pt>
                <c:pt idx="461">
                  <c:v>-2.1289489000000001</c:v>
                </c:pt>
                <c:pt idx="462">
                  <c:v>-1.3751033800000001</c:v>
                </c:pt>
                <c:pt idx="463">
                  <c:v>-0.75695005000000004</c:v>
                </c:pt>
                <c:pt idx="464">
                  <c:v>-2.2797180099999999</c:v>
                </c:pt>
                <c:pt idx="465">
                  <c:v>-0.81739406000000003</c:v>
                </c:pt>
                <c:pt idx="466">
                  <c:v>-1.84286167</c:v>
                </c:pt>
                <c:pt idx="467">
                  <c:v>-1.5864947700000001</c:v>
                </c:pt>
                <c:pt idx="468">
                  <c:v>-2.0992285700000002</c:v>
                </c:pt>
                <c:pt idx="469">
                  <c:v>3.040489E-2</c:v>
                </c:pt>
                <c:pt idx="470">
                  <c:v>-0.64184682000000004</c:v>
                </c:pt>
                <c:pt idx="471">
                  <c:v>-0.23849579000000001</c:v>
                </c:pt>
                <c:pt idx="472">
                  <c:v>-0.77629716000000004</c:v>
                </c:pt>
                <c:pt idx="473">
                  <c:v>2.2473488499999998</c:v>
                </c:pt>
                <c:pt idx="474">
                  <c:v>2.4774324999999999</c:v>
                </c:pt>
                <c:pt idx="475">
                  <c:v>2.70751615</c:v>
                </c:pt>
                <c:pt idx="476">
                  <c:v>3.1676834399999998</c:v>
                </c:pt>
                <c:pt idx="477">
                  <c:v>4.0880180199999998</c:v>
                </c:pt>
                <c:pt idx="478">
                  <c:v>1.99625271</c:v>
                </c:pt>
                <c:pt idx="479">
                  <c:v>1.5265919100000001</c:v>
                </c:pt>
                <c:pt idx="480">
                  <c:v>1.2917615099999999</c:v>
                </c:pt>
                <c:pt idx="481">
                  <c:v>0.82210070999999996</c:v>
                </c:pt>
                <c:pt idx="482">
                  <c:v>1.4972660799999999</c:v>
                </c:pt>
                <c:pt idx="483">
                  <c:v>0.99990641999999996</c:v>
                </c:pt>
                <c:pt idx="484">
                  <c:v>0.66604056</c:v>
                </c:pt>
                <c:pt idx="485">
                  <c:v>1.24858625</c:v>
                </c:pt>
                <c:pt idx="486">
                  <c:v>1.30680427</c:v>
                </c:pt>
                <c:pt idx="487">
                  <c:v>3.2117649999999998E-2</c:v>
                </c:pt>
                <c:pt idx="488">
                  <c:v>1.1247857000000001</c:v>
                </c:pt>
                <c:pt idx="489">
                  <c:v>1.8739900000000001E-3</c:v>
                </c:pt>
                <c:pt idx="490">
                  <c:v>0.82123586999999998</c:v>
                </c:pt>
                <c:pt idx="491">
                  <c:v>2.1047028000000001</c:v>
                </c:pt>
                <c:pt idx="492">
                  <c:v>1.49930389</c:v>
                </c:pt>
                <c:pt idx="493">
                  <c:v>1.0957046100000001</c:v>
                </c:pt>
                <c:pt idx="494">
                  <c:v>2.1047028000000001</c:v>
                </c:pt>
                <c:pt idx="495">
                  <c:v>1.95994077</c:v>
                </c:pt>
                <c:pt idx="496">
                  <c:v>1.64697173</c:v>
                </c:pt>
                <c:pt idx="497">
                  <c:v>1.7512947400000001</c:v>
                </c:pt>
                <c:pt idx="498">
                  <c:v>1.95994077</c:v>
                </c:pt>
                <c:pt idx="499">
                  <c:v>2.0262411299999998</c:v>
                </c:pt>
                <c:pt idx="500">
                  <c:v>1.6798446899999999</c:v>
                </c:pt>
                <c:pt idx="501">
                  <c:v>1.2179827700000001</c:v>
                </c:pt>
                <c:pt idx="502">
                  <c:v>1.4489137299999999</c:v>
                </c:pt>
                <c:pt idx="503">
                  <c:v>1.9107756499999999</c:v>
                </c:pt>
                <c:pt idx="504">
                  <c:v>1.67874295</c:v>
                </c:pt>
                <c:pt idx="505">
                  <c:v>1.8563574300000001</c:v>
                </c:pt>
                <c:pt idx="506">
                  <c:v>1.87855924</c:v>
                </c:pt>
                <c:pt idx="507">
                  <c:v>1.7231465699999999</c:v>
                </c:pt>
                <c:pt idx="508">
                  <c:v>1.5690042200000001</c:v>
                </c:pt>
                <c:pt idx="509">
                  <c:v>1.9057115499999999</c:v>
                </c:pt>
                <c:pt idx="510">
                  <c:v>0.97041339999999998</c:v>
                </c:pt>
                <c:pt idx="511">
                  <c:v>5.6469041600000001</c:v>
                </c:pt>
                <c:pt idx="512">
                  <c:v>3.3727614300000002</c:v>
                </c:pt>
                <c:pt idx="513">
                  <c:v>1.81603738</c:v>
                </c:pt>
                <c:pt idx="514">
                  <c:v>4.6700314799999996</c:v>
                </c:pt>
                <c:pt idx="515">
                  <c:v>5.4483935099999998</c:v>
                </c:pt>
                <c:pt idx="516">
                  <c:v>4.6700314799999996</c:v>
                </c:pt>
                <c:pt idx="517">
                  <c:v>3.96996759</c:v>
                </c:pt>
                <c:pt idx="518">
                  <c:v>3.5217226400000001</c:v>
                </c:pt>
                <c:pt idx="519">
                  <c:v>3.2976001699999999</c:v>
                </c:pt>
                <c:pt idx="520">
                  <c:v>2.2093476299999999</c:v>
                </c:pt>
                <c:pt idx="521">
                  <c:v>3.2761882600000001</c:v>
                </c:pt>
                <c:pt idx="522">
                  <c:v>2.6649591099999999</c:v>
                </c:pt>
                <c:pt idx="523">
                  <c:v>3.47993131</c:v>
                </c:pt>
                <c:pt idx="524">
                  <c:v>3.6836743599999999</c:v>
                </c:pt>
                <c:pt idx="525">
                  <c:v>4.8075529899999996</c:v>
                </c:pt>
                <c:pt idx="526">
                  <c:v>4.1865892499999999</c:v>
                </c:pt>
                <c:pt idx="527">
                  <c:v>4.60056508</c:v>
                </c:pt>
                <c:pt idx="528">
                  <c:v>3.3586376100000002</c:v>
                </c:pt>
                <c:pt idx="529">
                  <c:v>1.08177057</c:v>
                </c:pt>
                <c:pt idx="530">
                  <c:v>2.8149344100000002</c:v>
                </c:pt>
                <c:pt idx="531">
                  <c:v>3.2454759499999999</c:v>
                </c:pt>
                <c:pt idx="532">
                  <c:v>3.67601749</c:v>
                </c:pt>
                <c:pt idx="533">
                  <c:v>3.4607467199999999</c:v>
                </c:pt>
                <c:pt idx="534">
                  <c:v>4.9319024899999997</c:v>
                </c:pt>
                <c:pt idx="535">
                  <c:v>3.4617408799999998</c:v>
                </c:pt>
                <c:pt idx="536">
                  <c:v>3.6628242800000002</c:v>
                </c:pt>
                <c:pt idx="537">
                  <c:v>3.8682078999999998</c:v>
                </c:pt>
                <c:pt idx="538">
                  <c:v>2.3040673100000002</c:v>
                </c:pt>
                <c:pt idx="539">
                  <c:v>0.86576533</c:v>
                </c:pt>
                <c:pt idx="540">
                  <c:v>3.3314258699999999</c:v>
                </c:pt>
                <c:pt idx="541">
                  <c:v>0.24935019999999999</c:v>
                </c:pt>
                <c:pt idx="542">
                  <c:v>3.9478410099999999</c:v>
                </c:pt>
                <c:pt idx="543">
                  <c:v>4.1632577099999999</c:v>
                </c:pt>
                <c:pt idx="544">
                  <c:v>3.12954489</c:v>
                </c:pt>
                <c:pt idx="545">
                  <c:v>3.3362874499999999</c:v>
                </c:pt>
                <c:pt idx="546">
                  <c:v>3.7497725800000001</c:v>
                </c:pt>
                <c:pt idx="547">
                  <c:v>3.04195101</c:v>
                </c:pt>
                <c:pt idx="548">
                  <c:v>3.2583902</c:v>
                </c:pt>
                <c:pt idx="549">
                  <c:v>1.8836745399999999</c:v>
                </c:pt>
                <c:pt idx="550">
                  <c:v>2.1001137399999998</c:v>
                </c:pt>
                <c:pt idx="551">
                  <c:v>3.1747582099999998</c:v>
                </c:pt>
                <c:pt idx="552">
                  <c:v>2.95132306</c:v>
                </c:pt>
                <c:pt idx="553">
                  <c:v>2.7278878999999998</c:v>
                </c:pt>
                <c:pt idx="554">
                  <c:v>2.5044527400000001</c:v>
                </c:pt>
                <c:pt idx="555">
                  <c:v>2.0575824300000001</c:v>
                </c:pt>
                <c:pt idx="556">
                  <c:v>3.8512981499999999</c:v>
                </c:pt>
                <c:pt idx="557">
                  <c:v>3.6234413999999999</c:v>
                </c:pt>
                <c:pt idx="558">
                  <c:v>3.1677278900000001</c:v>
                </c:pt>
                <c:pt idx="559">
                  <c:v>4.0791548999999998</c:v>
                </c:pt>
                <c:pt idx="560">
                  <c:v>2.2156585400000002</c:v>
                </c:pt>
                <c:pt idx="561">
                  <c:v>2.5127636600000001</c:v>
                </c:pt>
                <c:pt idx="562">
                  <c:v>2.6393394099999998</c:v>
                </c:pt>
                <c:pt idx="563">
                  <c:v>4.4721104599999997</c:v>
                </c:pt>
                <c:pt idx="564">
                  <c:v>2.71525185</c:v>
                </c:pt>
                <c:pt idx="565">
                  <c:v>2.1997700999999998</c:v>
                </c:pt>
                <c:pt idx="566">
                  <c:v>2.9729927300000001</c:v>
                </c:pt>
                <c:pt idx="567">
                  <c:v>3.4884744799999998</c:v>
                </c:pt>
                <c:pt idx="568">
                  <c:v>4.7771788600000002</c:v>
                </c:pt>
                <c:pt idx="569">
                  <c:v>2.7179914699999999</c:v>
                </c:pt>
                <c:pt idx="570">
                  <c:v>2.0756141800000001</c:v>
                </c:pt>
                <c:pt idx="571">
                  <c:v>1.8614884199999999</c:v>
                </c:pt>
                <c:pt idx="572">
                  <c:v>0.79085961000000005</c:v>
                </c:pt>
                <c:pt idx="573">
                  <c:v>1.3002422300000001</c:v>
                </c:pt>
                <c:pt idx="574">
                  <c:v>1.5778627199999999</c:v>
                </c:pt>
                <c:pt idx="575">
                  <c:v>1.8554832000000001</c:v>
                </c:pt>
                <c:pt idx="576">
                  <c:v>3.1047753899999999</c:v>
                </c:pt>
                <c:pt idx="577">
                  <c:v>1.62746071</c:v>
                </c:pt>
                <c:pt idx="578">
                  <c:v>2.1017028500000001</c:v>
                </c:pt>
                <c:pt idx="579">
                  <c:v>2.3388239300000002</c:v>
                </c:pt>
                <c:pt idx="580">
                  <c:v>2.5759449999999999</c:v>
                </c:pt>
                <c:pt idx="581">
                  <c:v>3.0501871399999998</c:v>
                </c:pt>
                <c:pt idx="582">
                  <c:v>3.3574556900000001</c:v>
                </c:pt>
                <c:pt idx="583">
                  <c:v>2.1550395400000002</c:v>
                </c:pt>
                <c:pt idx="584">
                  <c:v>1.6740730800000001</c:v>
                </c:pt>
                <c:pt idx="585">
                  <c:v>1.4335898499999999</c:v>
                </c:pt>
                <c:pt idx="586">
                  <c:v>1.86606454</c:v>
                </c:pt>
                <c:pt idx="587">
                  <c:v>2.5736313399999999</c:v>
                </c:pt>
                <c:pt idx="588">
                  <c:v>1.6302089399999999</c:v>
                </c:pt>
                <c:pt idx="589">
                  <c:v>2.1019201399999998</c:v>
                </c:pt>
                <c:pt idx="590">
                  <c:v>2.40416506</c:v>
                </c:pt>
                <c:pt idx="591">
                  <c:v>1.0165457099999999</c:v>
                </c:pt>
                <c:pt idx="592">
                  <c:v>1.94162528</c:v>
                </c:pt>
                <c:pt idx="593">
                  <c:v>1.2478156</c:v>
                </c:pt>
                <c:pt idx="594">
                  <c:v>1.0165457099999999</c:v>
                </c:pt>
                <c:pt idx="595">
                  <c:v>0.36839100000000002</c:v>
                </c:pt>
                <c:pt idx="596">
                  <c:v>-0.11762097000000001</c:v>
                </c:pt>
                <c:pt idx="597">
                  <c:v>-0.84663891999999996</c:v>
                </c:pt>
                <c:pt idx="598">
                  <c:v>-1.8186628600000001</c:v>
                </c:pt>
                <c:pt idx="599">
                  <c:v>0.70575336</c:v>
                </c:pt>
                <c:pt idx="600">
                  <c:v>0.45414423999999998</c:v>
                </c:pt>
                <c:pt idx="601">
                  <c:v>0.57994880000000004</c:v>
                </c:pt>
                <c:pt idx="602">
                  <c:v>0.20253510999999999</c:v>
                </c:pt>
                <c:pt idx="603">
                  <c:v>1.0168865300000001</c:v>
                </c:pt>
                <c:pt idx="604">
                  <c:v>1.2685998999999999</c:v>
                </c:pt>
                <c:pt idx="605">
                  <c:v>0.76517316999999996</c:v>
                </c:pt>
                <c:pt idx="606">
                  <c:v>0.26174642999999997</c:v>
                </c:pt>
                <c:pt idx="607">
                  <c:v>1.5203132699999999</c:v>
                </c:pt>
                <c:pt idx="608">
                  <c:v>-0.32789204999999999</c:v>
                </c:pt>
                <c:pt idx="609">
                  <c:v>0.20346501</c:v>
                </c:pt>
                <c:pt idx="610">
                  <c:v>-0.59357057999999996</c:v>
                </c:pt>
                <c:pt idx="611">
                  <c:v>-0.85924911000000004</c:v>
                </c:pt>
                <c:pt idx="612">
                  <c:v>-0.64837204000000004</c:v>
                </c:pt>
                <c:pt idx="613">
                  <c:v>-0.19928013</c:v>
                </c:pt>
                <c:pt idx="614">
                  <c:v>2.5265820000000001E-2</c:v>
                </c:pt>
                <c:pt idx="615">
                  <c:v>2.9443632399999999</c:v>
                </c:pt>
                <c:pt idx="616">
                  <c:v>0.70236732000000002</c:v>
                </c:pt>
                <c:pt idx="617">
                  <c:v>0.90340050999999999</c:v>
                </c:pt>
                <c:pt idx="618">
                  <c:v>1.1044337</c:v>
                </c:pt>
                <c:pt idx="619">
                  <c:v>1.71899621</c:v>
                </c:pt>
                <c:pt idx="620">
                  <c:v>1.1826868800000001</c:v>
                </c:pt>
                <c:pt idx="621">
                  <c:v>1.01533593</c:v>
                </c:pt>
                <c:pt idx="622">
                  <c:v>0.76430940999999997</c:v>
                </c:pt>
                <c:pt idx="623">
                  <c:v>0.26225637000000002</c:v>
                </c:pt>
                <c:pt idx="624">
                  <c:v>1.122985E-2</c:v>
                </c:pt>
                <c:pt idx="625">
                  <c:v>-0.74184971</c:v>
                </c:pt>
                <c:pt idx="626">
                  <c:v>0.51273597999999998</c:v>
                </c:pt>
                <c:pt idx="627">
                  <c:v>1.4731489499999999</c:v>
                </c:pt>
                <c:pt idx="628">
                  <c:v>1.7132521999999999</c:v>
                </c:pt>
                <c:pt idx="629">
                  <c:v>0.75283922000000003</c:v>
                </c:pt>
                <c:pt idx="630">
                  <c:v>0.51273597999999998</c:v>
                </c:pt>
                <c:pt idx="631">
                  <c:v>1.4731489499999999</c:v>
                </c:pt>
                <c:pt idx="632">
                  <c:v>1.7132521999999999</c:v>
                </c:pt>
                <c:pt idx="633">
                  <c:v>0.75283922000000003</c:v>
                </c:pt>
                <c:pt idx="634">
                  <c:v>1.5905372499999999</c:v>
                </c:pt>
                <c:pt idx="635">
                  <c:v>1.7148763600000001</c:v>
                </c:pt>
                <c:pt idx="636">
                  <c:v>1.34185903</c:v>
                </c:pt>
                <c:pt idx="637">
                  <c:v>2.0878937</c:v>
                </c:pt>
                <c:pt idx="638">
                  <c:v>0.84450259000000005</c:v>
                </c:pt>
                <c:pt idx="639">
                  <c:v>1.9018377900000001</c:v>
                </c:pt>
                <c:pt idx="640">
                  <c:v>1.3957784</c:v>
                </c:pt>
                <c:pt idx="641">
                  <c:v>1.5222932499999999</c:v>
                </c:pt>
                <c:pt idx="642">
                  <c:v>1.6488081000000001</c:v>
                </c:pt>
                <c:pt idx="643">
                  <c:v>1.9837466800000001</c:v>
                </c:pt>
                <c:pt idx="644">
                  <c:v>1.9983480199999999</c:v>
                </c:pt>
                <c:pt idx="645">
                  <c:v>1.9633048099999999</c:v>
                </c:pt>
                <c:pt idx="646">
                  <c:v>1.95746427</c:v>
                </c:pt>
                <c:pt idx="647">
                  <c:v>2.46597994</c:v>
                </c:pt>
                <c:pt idx="648">
                  <c:v>1.72961214</c:v>
                </c:pt>
                <c:pt idx="649">
                  <c:v>2.2494527199999999</c:v>
                </c:pt>
                <c:pt idx="650">
                  <c:v>1.46969185</c:v>
                </c:pt>
                <c:pt idx="651">
                  <c:v>2.6393331600000001</c:v>
                </c:pt>
                <c:pt idx="652">
                  <c:v>2.0884597500000002</c:v>
                </c:pt>
                <c:pt idx="653">
                  <c:v>1.86168885</c:v>
                </c:pt>
                <c:pt idx="654">
                  <c:v>2.5420015500000002</c:v>
                </c:pt>
                <c:pt idx="655">
                  <c:v>2.9269702199999998</c:v>
                </c:pt>
                <c:pt idx="656">
                  <c:v>2.2300010700000001</c:v>
                </c:pt>
                <c:pt idx="657">
                  <c:v>1.84158745</c:v>
                </c:pt>
                <c:pt idx="658">
                  <c:v>2.0843459599999998</c:v>
                </c:pt>
                <c:pt idx="659">
                  <c:v>2.3271044700000001</c:v>
                </c:pt>
                <c:pt idx="660">
                  <c:v>1.35607042</c:v>
                </c:pt>
                <c:pt idx="661">
                  <c:v>2.0404719999999998</c:v>
                </c:pt>
                <c:pt idx="662">
                  <c:v>1.7942705400000001</c:v>
                </c:pt>
                <c:pt idx="663">
                  <c:v>2.2866734700000002</c:v>
                </c:pt>
                <c:pt idx="664">
                  <c:v>2.4097742000000002</c:v>
                </c:pt>
                <c:pt idx="665">
                  <c:v>2.0135774999999998</c:v>
                </c:pt>
                <c:pt idx="666">
                  <c:v>2.48783975</c:v>
                </c:pt>
                <c:pt idx="667">
                  <c:v>2.5658647700000001</c:v>
                </c:pt>
                <c:pt idx="668">
                  <c:v>3.61638525</c:v>
                </c:pt>
                <c:pt idx="669">
                  <c:v>1.6157160500000001</c:v>
                </c:pt>
                <c:pt idx="670">
                  <c:v>1.9162181199999999</c:v>
                </c:pt>
                <c:pt idx="671">
                  <c:v>2.62303285</c:v>
                </c:pt>
                <c:pt idx="672">
                  <c:v>3.00395097</c:v>
                </c:pt>
                <c:pt idx="673">
                  <c:v>3.38486909</c:v>
                </c:pt>
                <c:pt idx="674">
                  <c:v>1.16843765</c:v>
                </c:pt>
                <c:pt idx="675">
                  <c:v>1.0329769</c:v>
                </c:pt>
                <c:pt idx="676">
                  <c:v>1.3038983900000001</c:v>
                </c:pt>
                <c:pt idx="677">
                  <c:v>-0.42592334999999998</c:v>
                </c:pt>
                <c:pt idx="678">
                  <c:v>1.8193899999999999E-2</c:v>
                </c:pt>
                <c:pt idx="679">
                  <c:v>0.41689148999999998</c:v>
                </c:pt>
                <c:pt idx="680">
                  <c:v>1.8193899999999999E-2</c:v>
                </c:pt>
                <c:pt idx="681">
                  <c:v>0.41689148999999998</c:v>
                </c:pt>
                <c:pt idx="682">
                  <c:v>-1.0346774999999999</c:v>
                </c:pt>
                <c:pt idx="683">
                  <c:v>-0.65395475999999997</c:v>
                </c:pt>
                <c:pt idx="684">
                  <c:v>-0.46359338999999999</c:v>
                </c:pt>
                <c:pt idx="685">
                  <c:v>-1.6057615999999999</c:v>
                </c:pt>
                <c:pt idx="686">
                  <c:v>-0.84431613000000005</c:v>
                </c:pt>
                <c:pt idx="687">
                  <c:v>3.8253435200000001</c:v>
                </c:pt>
                <c:pt idx="688">
                  <c:v>5.0377586499999998</c:v>
                </c:pt>
                <c:pt idx="689">
                  <c:v>4.6336202699999998</c:v>
                </c:pt>
                <c:pt idx="690">
                  <c:v>5.4418970299999998</c:v>
                </c:pt>
                <c:pt idx="691">
                  <c:v>3.8248221500000001</c:v>
                </c:pt>
                <c:pt idx="692">
                  <c:v>4.0229871399999997</c:v>
                </c:pt>
                <c:pt idx="693">
                  <c:v>3.0321621799999998</c:v>
                </c:pt>
                <c:pt idx="694">
                  <c:v>3.7455561500000001</c:v>
                </c:pt>
                <c:pt idx="695">
                  <c:v>2.8395667100000002</c:v>
                </c:pt>
                <c:pt idx="696">
                  <c:v>3.0134404400000001</c:v>
                </c:pt>
                <c:pt idx="697">
                  <c:v>2.6656929699999998</c:v>
                </c:pt>
                <c:pt idx="698">
                  <c:v>2.3179455099999999</c:v>
                </c:pt>
                <c:pt idx="699">
                  <c:v>4.0566828399999997</c:v>
                </c:pt>
                <c:pt idx="700">
                  <c:v>2.36454538</c:v>
                </c:pt>
                <c:pt idx="701">
                  <c:v>2.03481164</c:v>
                </c:pt>
                <c:pt idx="702">
                  <c:v>1.82872805</c:v>
                </c:pt>
                <c:pt idx="703">
                  <c:v>2.85914599</c:v>
                </c:pt>
                <c:pt idx="704">
                  <c:v>3.7519342400000002</c:v>
                </c:pt>
                <c:pt idx="705">
                  <c:v>3.1576983300000001</c:v>
                </c:pt>
                <c:pt idx="706">
                  <c:v>3.2369297800000001</c:v>
                </c:pt>
                <c:pt idx="707">
                  <c:v>4.1480915100000004</c:v>
                </c:pt>
                <c:pt idx="708">
                  <c:v>2.9309702400000002</c:v>
                </c:pt>
                <c:pt idx="709">
                  <c:v>1.8142548700000001</c:v>
                </c:pt>
                <c:pt idx="710">
                  <c:v>1.88870256</c:v>
                </c:pt>
                <c:pt idx="711">
                  <c:v>2.1864933299999998</c:v>
                </c:pt>
                <c:pt idx="712">
                  <c:v>2.55873178</c:v>
                </c:pt>
                <c:pt idx="713">
                  <c:v>2.5090739900000001</c:v>
                </c:pt>
                <c:pt idx="714">
                  <c:v>3.18239465</c:v>
                </c:pt>
                <c:pt idx="715">
                  <c:v>3.3804301300000001</c:v>
                </c:pt>
                <c:pt idx="716">
                  <c:v>1.79614623</c:v>
                </c:pt>
                <c:pt idx="717">
                  <c:v>2.6224191600000002</c:v>
                </c:pt>
                <c:pt idx="718">
                  <c:v>2.7961841199999999</c:v>
                </c:pt>
                <c:pt idx="719">
                  <c:v>2.9699490900000001</c:v>
                </c:pt>
                <c:pt idx="720">
                  <c:v>3.3174790199999999</c:v>
                </c:pt>
                <c:pt idx="721">
                  <c:v>2.7050282700000001</c:v>
                </c:pt>
                <c:pt idx="722">
                  <c:v>3.2372616600000002</c:v>
                </c:pt>
                <c:pt idx="723">
                  <c:v>4.3017284299999998</c:v>
                </c:pt>
                <c:pt idx="724">
                  <c:v>4.4347867699999997</c:v>
                </c:pt>
                <c:pt idx="725">
                  <c:v>4.0356117400000002</c:v>
                </c:pt>
                <c:pt idx="726">
                  <c:v>2.0776929200000001</c:v>
                </c:pt>
                <c:pt idx="727">
                  <c:v>0.77963784000000003</c:v>
                </c:pt>
                <c:pt idx="728">
                  <c:v>1.2123228699999999</c:v>
                </c:pt>
                <c:pt idx="729">
                  <c:v>0.34695282</c:v>
                </c:pt>
                <c:pt idx="730">
                  <c:v>0.45996606000000001</c:v>
                </c:pt>
                <c:pt idx="731">
                  <c:v>1.7171160999999999</c:v>
                </c:pt>
                <c:pt idx="732">
                  <c:v>0.87901607000000004</c:v>
                </c:pt>
                <c:pt idx="733">
                  <c:v>1.0885410799999999</c:v>
                </c:pt>
                <c:pt idx="734">
                  <c:v>1.11940219</c:v>
                </c:pt>
                <c:pt idx="735">
                  <c:v>1.2971104600000001</c:v>
                </c:pt>
                <c:pt idx="736">
                  <c:v>1.4748187399999999</c:v>
                </c:pt>
                <c:pt idx="737">
                  <c:v>2.1856518299999999</c:v>
                </c:pt>
                <c:pt idx="738">
                  <c:v>2.3633601099999999</c:v>
                </c:pt>
                <c:pt idx="739">
                  <c:v>0.74366790000000005</c:v>
                </c:pt>
                <c:pt idx="740">
                  <c:v>0.32125251999999999</c:v>
                </c:pt>
                <c:pt idx="741">
                  <c:v>-0.44695003</c:v>
                </c:pt>
                <c:pt idx="742">
                  <c:v>0.51502093000000004</c:v>
                </c:pt>
                <c:pt idx="743">
                  <c:v>-5.0077389999999999E-2</c:v>
                </c:pt>
                <c:pt idx="744">
                  <c:v>1.0963261500000001</c:v>
                </c:pt>
                <c:pt idx="745">
                  <c:v>-0.44695003</c:v>
                </c:pt>
                <c:pt idx="746">
                  <c:v>1.4838629699999999</c:v>
                </c:pt>
                <c:pt idx="747">
                  <c:v>1.5106688699999999</c:v>
                </c:pt>
                <c:pt idx="748">
                  <c:v>1.12122286</c:v>
                </c:pt>
                <c:pt idx="749">
                  <c:v>0.92649985000000001</c:v>
                </c:pt>
                <c:pt idx="750">
                  <c:v>1.16016746</c:v>
                </c:pt>
                <c:pt idx="751">
                  <c:v>0.72136221</c:v>
                </c:pt>
                <c:pt idx="752">
                  <c:v>0.37978549</c:v>
                </c:pt>
                <c:pt idx="753">
                  <c:v>1.74609236</c:v>
                </c:pt>
                <c:pt idx="754">
                  <c:v>1.91688072</c:v>
                </c:pt>
                <c:pt idx="755">
                  <c:v>2.4292457999999999</c:v>
                </c:pt>
                <c:pt idx="756">
                  <c:v>0.58505319</c:v>
                </c:pt>
                <c:pt idx="757">
                  <c:v>0.38393902000000002</c:v>
                </c:pt>
                <c:pt idx="758">
                  <c:v>6.2156349999999999E-2</c:v>
                </c:pt>
                <c:pt idx="759">
                  <c:v>0.78616737000000003</c:v>
                </c:pt>
                <c:pt idx="760">
                  <c:v>0.66220575000000004</c:v>
                </c:pt>
                <c:pt idx="761">
                  <c:v>0.85723256999999997</c:v>
                </c:pt>
                <c:pt idx="762">
                  <c:v>0.46717893999999999</c:v>
                </c:pt>
                <c:pt idx="763">
                  <c:v>7.7125299999999994E-2</c:v>
                </c:pt>
                <c:pt idx="764">
                  <c:v>1.06642364</c:v>
                </c:pt>
                <c:pt idx="765">
                  <c:v>1.4309680499999999</c:v>
                </c:pt>
                <c:pt idx="766">
                  <c:v>0.70187922999999997</c:v>
                </c:pt>
                <c:pt idx="767">
                  <c:v>0.33733481999999998</c:v>
                </c:pt>
                <c:pt idx="768">
                  <c:v>0.15506260999999999</c:v>
                </c:pt>
                <c:pt idx="769">
                  <c:v>-0.42990199000000001</c:v>
                </c:pt>
                <c:pt idx="770">
                  <c:v>-3.3901590000000002E-2</c:v>
                </c:pt>
                <c:pt idx="771">
                  <c:v>0.16409860000000001</c:v>
                </c:pt>
                <c:pt idx="772">
                  <c:v>-9.9901660000000003E-2</c:v>
                </c:pt>
                <c:pt idx="773">
                  <c:v>0.42556875</c:v>
                </c:pt>
                <c:pt idx="774">
                  <c:v>0.76111669999999998</c:v>
                </c:pt>
                <c:pt idx="775">
                  <c:v>1.0966646499999999</c:v>
                </c:pt>
                <c:pt idx="776">
                  <c:v>2.1033084999999998</c:v>
                </c:pt>
                <c:pt idx="777">
                  <c:v>0.64929464000000003</c:v>
                </c:pt>
                <c:pt idx="778">
                  <c:v>0.13160252</c:v>
                </c:pt>
                <c:pt idx="779">
                  <c:v>1.1669867700000001</c:v>
                </c:pt>
                <c:pt idx="780">
                  <c:v>1.9435249699999999</c:v>
                </c:pt>
                <c:pt idx="781">
                  <c:v>2.2023710300000001</c:v>
                </c:pt>
                <c:pt idx="782">
                  <c:v>0.66271537000000003</c:v>
                </c:pt>
                <c:pt idx="783">
                  <c:v>-0.19131028999999999</c:v>
                </c:pt>
                <c:pt idx="784">
                  <c:v>-1.0453359499999999</c:v>
                </c:pt>
                <c:pt idx="785">
                  <c:v>-0.61832312</c:v>
                </c:pt>
                <c:pt idx="786">
                  <c:v>-0.11993113</c:v>
                </c:pt>
                <c:pt idx="787">
                  <c:v>0.29495497999999998</c:v>
                </c:pt>
                <c:pt idx="788">
                  <c:v>0.7098411</c:v>
                </c:pt>
                <c:pt idx="789">
                  <c:v>-0.94970336</c:v>
                </c:pt>
                <c:pt idx="790">
                  <c:v>0.50720038999999995</c:v>
                </c:pt>
                <c:pt idx="791">
                  <c:v>0.15927143999999999</c:v>
                </c:pt>
                <c:pt idx="792">
                  <c:v>0.64637197000000002</c:v>
                </c:pt>
                <c:pt idx="793">
                  <c:v>1.0290938199999999</c:v>
                </c:pt>
                <c:pt idx="794">
                  <c:v>0.15927143999999999</c:v>
                </c:pt>
                <c:pt idx="795">
                  <c:v>0.86785749000000001</c:v>
                </c:pt>
                <c:pt idx="796">
                  <c:v>9.2919000000000002E-2</c:v>
                </c:pt>
                <c:pt idx="797">
                  <c:v>-0.10081561999999999</c:v>
                </c:pt>
                <c:pt idx="798">
                  <c:v>0.86785749000000001</c:v>
                </c:pt>
                <c:pt idx="799">
                  <c:v>0.15283431</c:v>
                </c:pt>
                <c:pt idx="800">
                  <c:v>0.32229998999999998</c:v>
                </c:pt>
                <c:pt idx="801">
                  <c:v>0.83069700999999996</c:v>
                </c:pt>
                <c:pt idx="802">
                  <c:v>0.49176565999999999</c:v>
                </c:pt>
                <c:pt idx="803">
                  <c:v>0.32229998999999998</c:v>
                </c:pt>
                <c:pt idx="804">
                  <c:v>-2.403593E-2</c:v>
                </c:pt>
                <c:pt idx="805">
                  <c:v>-0.83332658999999998</c:v>
                </c:pt>
                <c:pt idx="806">
                  <c:v>-1.0356492500000001</c:v>
                </c:pt>
                <c:pt idx="807">
                  <c:v>-1.2379719199999999</c:v>
                </c:pt>
                <c:pt idx="808">
                  <c:v>-0.62881876000000003</c:v>
                </c:pt>
                <c:pt idx="809">
                  <c:v>-1.2110942899999999</c:v>
                </c:pt>
                <c:pt idx="810">
                  <c:v>-1.0170024499999999</c:v>
                </c:pt>
                <c:pt idx="811">
                  <c:v>-0.62881876000000003</c:v>
                </c:pt>
                <c:pt idx="812">
                  <c:v>0.11889905000000001</c:v>
                </c:pt>
                <c:pt idx="813">
                  <c:v>-1.16326182</c:v>
                </c:pt>
                <c:pt idx="814">
                  <c:v>-1.59064877</c:v>
                </c:pt>
                <c:pt idx="815">
                  <c:v>-1.8043422499999999</c:v>
                </c:pt>
                <c:pt idx="816">
                  <c:v>0.11889905000000001</c:v>
                </c:pt>
                <c:pt idx="817">
                  <c:v>-0.82251209999999997</c:v>
                </c:pt>
                <c:pt idx="818">
                  <c:v>0.37239759</c:v>
                </c:pt>
                <c:pt idx="819">
                  <c:v>-0.82251209999999997</c:v>
                </c:pt>
                <c:pt idx="820">
                  <c:v>-2.5905640000000001E-2</c:v>
                </c:pt>
                <c:pt idx="821">
                  <c:v>0.45016989000000002</c:v>
                </c:pt>
                <c:pt idx="822">
                  <c:v>0.78995923000000001</c:v>
                </c:pt>
                <c:pt idx="823">
                  <c:v>0.28027522999999999</c:v>
                </c:pt>
                <c:pt idx="824">
                  <c:v>1.8093272199999999</c:v>
                </c:pt>
                <c:pt idx="825">
                  <c:v>0.28632464000000002</c:v>
                </c:pt>
                <c:pt idx="826">
                  <c:v>0.79617104999999999</c:v>
                </c:pt>
                <c:pt idx="827">
                  <c:v>1.0510942599999999</c:v>
                </c:pt>
                <c:pt idx="828">
                  <c:v>1.5609406699999999</c:v>
                </c:pt>
                <c:pt idx="829">
                  <c:v>2.0707870800000001</c:v>
                </c:pt>
                <c:pt idx="830">
                  <c:v>0.21772409000000001</c:v>
                </c:pt>
                <c:pt idx="831">
                  <c:v>-1.0788443299999999</c:v>
                </c:pt>
                <c:pt idx="832">
                  <c:v>-1.9432232700000001</c:v>
                </c:pt>
                <c:pt idx="833">
                  <c:v>-2.3754127399999998</c:v>
                </c:pt>
                <c:pt idx="834">
                  <c:v>-1.70630769</c:v>
                </c:pt>
                <c:pt idx="835">
                  <c:v>-1.2905072799999999</c:v>
                </c:pt>
                <c:pt idx="836">
                  <c:v>-0.87470685999999997</c:v>
                </c:pt>
                <c:pt idx="837">
                  <c:v>-0.45890644000000003</c:v>
                </c:pt>
                <c:pt idx="838">
                  <c:v>-1.15353741</c:v>
                </c:pt>
                <c:pt idx="839">
                  <c:v>-0.79613288000000004</c:v>
                </c:pt>
                <c:pt idx="840">
                  <c:v>-1.5109419399999999</c:v>
                </c:pt>
                <c:pt idx="841">
                  <c:v>-1.8683464700000001</c:v>
                </c:pt>
                <c:pt idx="842">
                  <c:v>-0.79613288000000004</c:v>
                </c:pt>
                <c:pt idx="843">
                  <c:v>-1.67477294</c:v>
                </c:pt>
                <c:pt idx="844">
                  <c:v>-0.86020852999999997</c:v>
                </c:pt>
                <c:pt idx="845">
                  <c:v>-2.48933735</c:v>
                </c:pt>
                <c:pt idx="846">
                  <c:v>-2.08205515</c:v>
                </c:pt>
                <c:pt idx="847">
                  <c:v>-1.45201599</c:v>
                </c:pt>
                <c:pt idx="848">
                  <c:v>0.52637993000000005</c:v>
                </c:pt>
                <c:pt idx="849">
                  <c:v>0.13070075</c:v>
                </c:pt>
                <c:pt idx="850">
                  <c:v>-1.0563368</c:v>
                </c:pt>
                <c:pt idx="851">
                  <c:v>0.35439486999999997</c:v>
                </c:pt>
                <c:pt idx="852">
                  <c:v>0.18639539999999999</c:v>
                </c:pt>
                <c:pt idx="853">
                  <c:v>0.69039379000000001</c:v>
                </c:pt>
                <c:pt idx="854">
                  <c:v>1.839594E-2</c:v>
                </c:pt>
                <c:pt idx="855">
                  <c:v>0.35439486999999997</c:v>
                </c:pt>
                <c:pt idx="856">
                  <c:v>-0.82076702999999995</c:v>
                </c:pt>
                <c:pt idx="857">
                  <c:v>-1.6337255900000001</c:v>
                </c:pt>
                <c:pt idx="858">
                  <c:v>-2.0402048700000002</c:v>
                </c:pt>
                <c:pt idx="859">
                  <c:v>-1.22724631</c:v>
                </c:pt>
                <c:pt idx="860">
                  <c:v>-1.77129899</c:v>
                </c:pt>
                <c:pt idx="861">
                  <c:v>-2.1622676200000002</c:v>
                </c:pt>
                <c:pt idx="862">
                  <c:v>-0.59839312</c:v>
                </c:pt>
                <c:pt idx="863">
                  <c:v>0.57451275999999996</c:v>
                </c:pt>
                <c:pt idx="864">
                  <c:v>0.89991801999999999</c:v>
                </c:pt>
                <c:pt idx="865">
                  <c:v>-0.55751580000000001</c:v>
                </c:pt>
                <c:pt idx="866">
                  <c:v>-2</c:v>
                </c:pt>
                <c:pt idx="867">
                  <c:v>-1.3</c:v>
                </c:pt>
                <c:pt idx="868">
                  <c:v>-1.7</c:v>
                </c:pt>
                <c:pt idx="869">
                  <c:v>0</c:v>
                </c:pt>
                <c:pt idx="870">
                  <c:v>0.2</c:v>
                </c:pt>
                <c:pt idx="871">
                  <c:v>0.4</c:v>
                </c:pt>
                <c:pt idx="872">
                  <c:v>0.4</c:v>
                </c:pt>
                <c:pt idx="873">
                  <c:v>0.6</c:v>
                </c:pt>
                <c:pt idx="874">
                  <c:v>1.3</c:v>
                </c:pt>
                <c:pt idx="875">
                  <c:v>1.3</c:v>
                </c:pt>
                <c:pt idx="876">
                  <c:v>1.5</c:v>
                </c:pt>
                <c:pt idx="877">
                  <c:v>2</c:v>
                </c:pt>
                <c:pt idx="878">
                  <c:v>2.1</c:v>
                </c:pt>
                <c:pt idx="879">
                  <c:v>2.2999999999999998</c:v>
                </c:pt>
                <c:pt idx="880">
                  <c:v>2.5</c:v>
                </c:pt>
                <c:pt idx="881">
                  <c:v>3</c:v>
                </c:pt>
                <c:pt idx="882">
                  <c:v>0.2</c:v>
                </c:pt>
                <c:pt idx="883">
                  <c:v>-0.2</c:v>
                </c:pt>
                <c:pt idx="884">
                  <c:v>0.7</c:v>
                </c:pt>
                <c:pt idx="885">
                  <c:v>-0.2</c:v>
                </c:pt>
                <c:pt idx="886">
                  <c:v>1.1000000000000001</c:v>
                </c:pt>
                <c:pt idx="887">
                  <c:v>-0.7</c:v>
                </c:pt>
                <c:pt idx="888">
                  <c:v>0.6</c:v>
                </c:pt>
                <c:pt idx="889">
                  <c:v>1</c:v>
                </c:pt>
                <c:pt idx="890">
                  <c:v>0.2</c:v>
                </c:pt>
                <c:pt idx="891">
                  <c:v>0.9</c:v>
                </c:pt>
                <c:pt idx="892">
                  <c:v>0.9</c:v>
                </c:pt>
                <c:pt idx="893">
                  <c:v>1.3</c:v>
                </c:pt>
                <c:pt idx="894">
                  <c:v>1.7</c:v>
                </c:pt>
                <c:pt idx="895">
                  <c:v>0.9</c:v>
                </c:pt>
                <c:pt idx="896">
                  <c:v>0.5</c:v>
                </c:pt>
                <c:pt idx="897">
                  <c:v>0.1</c:v>
                </c:pt>
                <c:pt idx="898">
                  <c:v>1</c:v>
                </c:pt>
                <c:pt idx="899">
                  <c:v>1.2</c:v>
                </c:pt>
                <c:pt idx="900">
                  <c:v>2.2999999999999998</c:v>
                </c:pt>
                <c:pt idx="901">
                  <c:v>1.1000000000000001</c:v>
                </c:pt>
                <c:pt idx="902">
                  <c:v>1.7</c:v>
                </c:pt>
                <c:pt idx="903">
                  <c:v>1.5</c:v>
                </c:pt>
                <c:pt idx="904">
                  <c:v>1.7</c:v>
                </c:pt>
                <c:pt idx="905">
                  <c:v>2</c:v>
                </c:pt>
                <c:pt idx="906">
                  <c:v>1.5</c:v>
                </c:pt>
                <c:pt idx="907">
                  <c:v>1.7</c:v>
                </c:pt>
                <c:pt idx="908">
                  <c:v>2</c:v>
                </c:pt>
                <c:pt idx="909">
                  <c:v>0.2</c:v>
                </c:pt>
                <c:pt idx="910">
                  <c:v>0.6</c:v>
                </c:pt>
                <c:pt idx="911">
                  <c:v>0.8</c:v>
                </c:pt>
                <c:pt idx="912">
                  <c:v>1.3</c:v>
                </c:pt>
                <c:pt idx="913">
                  <c:v>1.2</c:v>
                </c:pt>
                <c:pt idx="914">
                  <c:v>0.7</c:v>
                </c:pt>
                <c:pt idx="915">
                  <c:v>1.6</c:v>
                </c:pt>
                <c:pt idx="916">
                  <c:v>1.8</c:v>
                </c:pt>
                <c:pt idx="917">
                  <c:v>1.8</c:v>
                </c:pt>
                <c:pt idx="918">
                  <c:v>0.9</c:v>
                </c:pt>
                <c:pt idx="919">
                  <c:v>1.8</c:v>
                </c:pt>
                <c:pt idx="920">
                  <c:v>0.9</c:v>
                </c:pt>
                <c:pt idx="921">
                  <c:v>2.2000000000000002</c:v>
                </c:pt>
                <c:pt idx="922">
                  <c:v>1.1000000000000001</c:v>
                </c:pt>
                <c:pt idx="923">
                  <c:v>0.7</c:v>
                </c:pt>
                <c:pt idx="924">
                  <c:v>0.2</c:v>
                </c:pt>
                <c:pt idx="925">
                  <c:v>0</c:v>
                </c:pt>
                <c:pt idx="926">
                  <c:v>1.3</c:v>
                </c:pt>
                <c:pt idx="927">
                  <c:v>2.1</c:v>
                </c:pt>
                <c:pt idx="928">
                  <c:v>4.4000000000000004</c:v>
                </c:pt>
                <c:pt idx="929">
                  <c:v>3.7</c:v>
                </c:pt>
                <c:pt idx="930">
                  <c:v>2.6</c:v>
                </c:pt>
                <c:pt idx="931">
                  <c:v>3.2</c:v>
                </c:pt>
                <c:pt idx="932">
                  <c:v>3.5</c:v>
                </c:pt>
                <c:pt idx="933">
                  <c:v>4.4000000000000004</c:v>
                </c:pt>
                <c:pt idx="934">
                  <c:v>4.7</c:v>
                </c:pt>
                <c:pt idx="935">
                  <c:v>1.2</c:v>
                </c:pt>
                <c:pt idx="936">
                  <c:v>0.6</c:v>
                </c:pt>
                <c:pt idx="937">
                  <c:v>-0.6</c:v>
                </c:pt>
                <c:pt idx="938">
                  <c:v>0.2</c:v>
                </c:pt>
                <c:pt idx="939">
                  <c:v>-1.4</c:v>
                </c:pt>
                <c:pt idx="940">
                  <c:v>-1</c:v>
                </c:pt>
                <c:pt idx="941">
                  <c:v>-0.7</c:v>
                </c:pt>
                <c:pt idx="942">
                  <c:v>-2.6</c:v>
                </c:pt>
                <c:pt idx="943">
                  <c:v>-1.4</c:v>
                </c:pt>
                <c:pt idx="944">
                  <c:v>-1.8</c:v>
                </c:pt>
                <c:pt idx="945">
                  <c:v>-1</c:v>
                </c:pt>
                <c:pt idx="946">
                  <c:v>-2.2000000000000002</c:v>
                </c:pt>
                <c:pt idx="947">
                  <c:v>-1.4</c:v>
                </c:pt>
                <c:pt idx="948">
                  <c:v>-1.2</c:v>
                </c:pt>
                <c:pt idx="949">
                  <c:v>-0.7</c:v>
                </c:pt>
                <c:pt idx="950">
                  <c:v>-1.6</c:v>
                </c:pt>
                <c:pt idx="951">
                  <c:v>-0.9</c:v>
                </c:pt>
                <c:pt idx="952">
                  <c:v>-0.1</c:v>
                </c:pt>
                <c:pt idx="953">
                  <c:v>0.3</c:v>
                </c:pt>
                <c:pt idx="954">
                  <c:v>0.7</c:v>
                </c:pt>
                <c:pt idx="955">
                  <c:v>-0.5</c:v>
                </c:pt>
                <c:pt idx="956">
                  <c:v>-0.6</c:v>
                </c:pt>
                <c:pt idx="957">
                  <c:v>-0.4</c:v>
                </c:pt>
                <c:pt idx="958">
                  <c:v>-1</c:v>
                </c:pt>
                <c:pt idx="959">
                  <c:v>-0.2</c:v>
                </c:pt>
                <c:pt idx="960">
                  <c:v>0.2</c:v>
                </c:pt>
                <c:pt idx="961">
                  <c:v>-2.2000000000000002</c:v>
                </c:pt>
                <c:pt idx="962">
                  <c:v>-1.8</c:v>
                </c:pt>
                <c:pt idx="963">
                  <c:v>-2.6</c:v>
                </c:pt>
                <c:pt idx="964">
                  <c:v>-1.8</c:v>
                </c:pt>
                <c:pt idx="965">
                  <c:v>-1.3</c:v>
                </c:pt>
                <c:pt idx="966">
                  <c:v>-0.9</c:v>
                </c:pt>
                <c:pt idx="967">
                  <c:v>-0.5</c:v>
                </c:pt>
                <c:pt idx="968">
                  <c:v>-0.1</c:v>
                </c:pt>
                <c:pt idx="969">
                  <c:v>-0.6</c:v>
                </c:pt>
                <c:pt idx="970">
                  <c:v>-1.8</c:v>
                </c:pt>
                <c:pt idx="971">
                  <c:v>-2</c:v>
                </c:pt>
                <c:pt idx="972">
                  <c:v>-1.2</c:v>
                </c:pt>
                <c:pt idx="973">
                  <c:v>-1.4</c:v>
                </c:pt>
                <c:pt idx="974">
                  <c:v>-2.6</c:v>
                </c:pt>
                <c:pt idx="975">
                  <c:v>-3.1</c:v>
                </c:pt>
                <c:pt idx="976">
                  <c:v>-3.5</c:v>
                </c:pt>
                <c:pt idx="977">
                  <c:v>-3.5</c:v>
                </c:pt>
                <c:pt idx="978">
                  <c:v>-0.5</c:v>
                </c:pt>
                <c:pt idx="979">
                  <c:v>-1.2</c:v>
                </c:pt>
                <c:pt idx="980">
                  <c:v>-1.6</c:v>
                </c:pt>
                <c:pt idx="981">
                  <c:v>0.6</c:v>
                </c:pt>
                <c:pt idx="982">
                  <c:v>-0.2</c:v>
                </c:pt>
                <c:pt idx="983">
                  <c:v>-0.5</c:v>
                </c:pt>
                <c:pt idx="984">
                  <c:v>1.4</c:v>
                </c:pt>
                <c:pt idx="985">
                  <c:v>2.2999999999999998</c:v>
                </c:pt>
                <c:pt idx="986">
                  <c:v>2.2999999999999998</c:v>
                </c:pt>
                <c:pt idx="987">
                  <c:v>-2.9</c:v>
                </c:pt>
                <c:pt idx="988">
                  <c:v>-1.6</c:v>
                </c:pt>
                <c:pt idx="989">
                  <c:v>-1.1000000000000001</c:v>
                </c:pt>
                <c:pt idx="990">
                  <c:v>-2.9</c:v>
                </c:pt>
                <c:pt idx="991">
                  <c:v>-2.8</c:v>
                </c:pt>
                <c:pt idx="992">
                  <c:v>-1.5</c:v>
                </c:pt>
                <c:pt idx="993">
                  <c:v>-2</c:v>
                </c:pt>
                <c:pt idx="994">
                  <c:v>-1.5</c:v>
                </c:pt>
                <c:pt idx="995">
                  <c:v>-2.2999999999999998</c:v>
                </c:pt>
                <c:pt idx="996">
                  <c:v>-5.3</c:v>
                </c:pt>
                <c:pt idx="997">
                  <c:v>-9.6</c:v>
                </c:pt>
                <c:pt idx="998">
                  <c:v>-10</c:v>
                </c:pt>
                <c:pt idx="999">
                  <c:v>-13.9</c:v>
                </c:pt>
                <c:pt idx="1000">
                  <c:v>-26.8</c:v>
                </c:pt>
                <c:pt idx="1001">
                  <c:v>-39.700000000000003</c:v>
                </c:pt>
                <c:pt idx="1002">
                  <c:v>-44</c:v>
                </c:pt>
                <c:pt idx="1003">
                  <c:v>-48.3</c:v>
                </c:pt>
                <c:pt idx="1004">
                  <c:v>-37.6</c:v>
                </c:pt>
                <c:pt idx="1005">
                  <c:v>-41.9</c:v>
                </c:pt>
                <c:pt idx="1006">
                  <c:v>-31.2</c:v>
                </c:pt>
                <c:pt idx="1007">
                  <c:v>-35.5</c:v>
                </c:pt>
                <c:pt idx="1008">
                  <c:v>-48.2</c:v>
                </c:pt>
                <c:pt idx="1009">
                  <c:v>-43.9</c:v>
                </c:pt>
                <c:pt idx="1010">
                  <c:v>-37.5</c:v>
                </c:pt>
                <c:pt idx="1011">
                  <c:v>-39.6</c:v>
                </c:pt>
                <c:pt idx="1012">
                  <c:v>-43.9</c:v>
                </c:pt>
                <c:pt idx="1013">
                  <c:v>-39.9</c:v>
                </c:pt>
                <c:pt idx="1014">
                  <c:v>-44.2</c:v>
                </c:pt>
                <c:pt idx="1015">
                  <c:v>-48.5</c:v>
                </c:pt>
                <c:pt idx="1016">
                  <c:v>-44.2</c:v>
                </c:pt>
                <c:pt idx="1017">
                  <c:v>-39.799999999999997</c:v>
                </c:pt>
                <c:pt idx="1018">
                  <c:v>-38.1</c:v>
                </c:pt>
                <c:pt idx="1019">
                  <c:v>-35.5</c:v>
                </c:pt>
                <c:pt idx="1020">
                  <c:v>-31.2</c:v>
                </c:pt>
                <c:pt idx="1021">
                  <c:v>-33.200000000000003</c:v>
                </c:pt>
                <c:pt idx="1022">
                  <c:v>-35.4</c:v>
                </c:pt>
                <c:pt idx="1023">
                  <c:v>-28.9</c:v>
                </c:pt>
                <c:pt idx="1024">
                  <c:v>-27.7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E4-4380-80CD-281EFC252D5D}"/>
            </c:ext>
          </c:extLst>
        </c:ser>
        <c:ser>
          <c:idx val="1"/>
          <c:order val="3"/>
          <c:tx>
            <c:strRef>
              <c:f>Data!$H$2</c:f>
              <c:strCache>
                <c:ptCount val="1"/>
                <c:pt idx="0">
                  <c:v>Discount Stores</c:v>
                </c:pt>
              </c:strCache>
            </c:strRef>
          </c:tx>
          <c:spPr>
            <a:ln w="50800">
              <a:solidFill>
                <a:srgbClr val="00B0F0"/>
              </a:solidFill>
            </a:ln>
            <a:effectLst>
              <a:outerShdw blurRad="25400" dist="254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dLbls>
            <c:delete val="1"/>
          </c:dLbls>
          <c:val>
            <c:numRef>
              <c:f>Data!$D$6:$D$1669</c:f>
              <c:numCache>
                <c:formatCode>#,##0.0</c:formatCode>
                <c:ptCount val="1664"/>
                <c:pt idx="0">
                  <c:v>3.0158268700000002</c:v>
                </c:pt>
                <c:pt idx="1">
                  <c:v>3.97625969</c:v>
                </c:pt>
                <c:pt idx="2">
                  <c:v>2.9459767399999999</c:v>
                </c:pt>
                <c:pt idx="3">
                  <c:v>2.90316537</c:v>
                </c:pt>
                <c:pt idx="4">
                  <c:v>3.34467501</c:v>
                </c:pt>
                <c:pt idx="5">
                  <c:v>2.9037737799999999</c:v>
                </c:pt>
                <c:pt idx="6">
                  <c:v>3.4749262500000002</c:v>
                </c:pt>
                <c:pt idx="7">
                  <c:v>2.68935002</c:v>
                </c:pt>
                <c:pt idx="8">
                  <c:v>2.87096938</c:v>
                </c:pt>
                <c:pt idx="9">
                  <c:v>4.4174811600000004</c:v>
                </c:pt>
                <c:pt idx="10">
                  <c:v>3.8825070699999999</c:v>
                </c:pt>
                <c:pt idx="11">
                  <c:v>3.1145784299999999</c:v>
                </c:pt>
                <c:pt idx="12">
                  <c:v>3.6378650499999998</c:v>
                </c:pt>
                <c:pt idx="13">
                  <c:v>3.6391001300000001</c:v>
                </c:pt>
                <c:pt idx="14">
                  <c:v>3.9996543400000002</c:v>
                </c:pt>
                <c:pt idx="15">
                  <c:v>3.47508353</c:v>
                </c:pt>
                <c:pt idx="16">
                  <c:v>3.7587510100000001</c:v>
                </c:pt>
                <c:pt idx="17">
                  <c:v>3.5186937700000001</c:v>
                </c:pt>
                <c:pt idx="18">
                  <c:v>3.83466971</c:v>
                </c:pt>
                <c:pt idx="19">
                  <c:v>3.9604913499999999</c:v>
                </c:pt>
                <c:pt idx="20">
                  <c:v>3.94279987</c:v>
                </c:pt>
                <c:pt idx="21">
                  <c:v>4.1091324399999998</c:v>
                </c:pt>
                <c:pt idx="22">
                  <c:v>3.77500452</c:v>
                </c:pt>
                <c:pt idx="23">
                  <c:v>3.8949779900000001</c:v>
                </c:pt>
                <c:pt idx="24">
                  <c:v>5.38861759</c:v>
                </c:pt>
                <c:pt idx="25">
                  <c:v>6.1907819399999999</c:v>
                </c:pt>
                <c:pt idx="26">
                  <c:v>4.7383479499999996</c:v>
                </c:pt>
                <c:pt idx="27">
                  <c:v>4.7106022200000002</c:v>
                </c:pt>
                <c:pt idx="28">
                  <c:v>5.0095754499999998</c:v>
                </c:pt>
                <c:pt idx="29">
                  <c:v>4.1343447199999996</c:v>
                </c:pt>
                <c:pt idx="30">
                  <c:v>3.8861332499999999</c:v>
                </c:pt>
                <c:pt idx="31">
                  <c:v>3.6482629700000002</c:v>
                </c:pt>
                <c:pt idx="32">
                  <c:v>4.4618393899999997</c:v>
                </c:pt>
                <c:pt idx="33">
                  <c:v>3.5375455200000001</c:v>
                </c:pt>
                <c:pt idx="34">
                  <c:v>3.90237181</c:v>
                </c:pt>
                <c:pt idx="35">
                  <c:v>4.1427555099999998</c:v>
                </c:pt>
                <c:pt idx="36">
                  <c:v>5.4344913400000001</c:v>
                </c:pt>
                <c:pt idx="37">
                  <c:v>3.3940597600000002</c:v>
                </c:pt>
                <c:pt idx="38">
                  <c:v>2.7329855300000001</c:v>
                </c:pt>
                <c:pt idx="39">
                  <c:v>4.1987231500000002</c:v>
                </c:pt>
                <c:pt idx="40">
                  <c:v>3.5420804600000002</c:v>
                </c:pt>
                <c:pt idx="41">
                  <c:v>8.0175314100000001</c:v>
                </c:pt>
                <c:pt idx="42">
                  <c:v>4.7369781099999999</c:v>
                </c:pt>
                <c:pt idx="43">
                  <c:v>2.72420325</c:v>
                </c:pt>
                <c:pt idx="44">
                  <c:v>2.47985568</c:v>
                </c:pt>
                <c:pt idx="45">
                  <c:v>2.81524354</c:v>
                </c:pt>
                <c:pt idx="46">
                  <c:v>4.4510823799999999</c:v>
                </c:pt>
                <c:pt idx="47">
                  <c:v>5.8337342200000002</c:v>
                </c:pt>
                <c:pt idx="48">
                  <c:v>4.8864767599999999</c:v>
                </c:pt>
                <c:pt idx="49">
                  <c:v>4.8344276199999996</c:v>
                </c:pt>
                <c:pt idx="50">
                  <c:v>4.9576935300000002</c:v>
                </c:pt>
                <c:pt idx="51">
                  <c:v>4.9576935300000002</c:v>
                </c:pt>
                <c:pt idx="52">
                  <c:v>7.4660129299999998</c:v>
                </c:pt>
                <c:pt idx="53">
                  <c:v>7.1280990400000004</c:v>
                </c:pt>
                <c:pt idx="54">
                  <c:v>6.6989500700000004</c:v>
                </c:pt>
                <c:pt idx="55">
                  <c:v>7.14324607</c:v>
                </c:pt>
                <c:pt idx="56">
                  <c:v>7.2812548000000001</c:v>
                </c:pt>
                <c:pt idx="57">
                  <c:v>9.8449012200000006</c:v>
                </c:pt>
                <c:pt idx="58">
                  <c:v>8.8286990099999993</c:v>
                </c:pt>
                <c:pt idx="59">
                  <c:v>6.9763777500000002</c:v>
                </c:pt>
                <c:pt idx="60">
                  <c:v>6.8707100499999996</c:v>
                </c:pt>
                <c:pt idx="61">
                  <c:v>2.7023291600000001</c:v>
                </c:pt>
                <c:pt idx="62">
                  <c:v>5.5645679299999999</c:v>
                </c:pt>
                <c:pt idx="63">
                  <c:v>1.8204194899999999</c:v>
                </c:pt>
                <c:pt idx="64">
                  <c:v>2.0594294099999999</c:v>
                </c:pt>
                <c:pt idx="65">
                  <c:v>4.0157607999999998</c:v>
                </c:pt>
                <c:pt idx="66">
                  <c:v>4.8026641799999998</c:v>
                </c:pt>
                <c:pt idx="67">
                  <c:v>3.9961507300000001</c:v>
                </c:pt>
                <c:pt idx="68">
                  <c:v>4.4092124899999998</c:v>
                </c:pt>
                <c:pt idx="69">
                  <c:v>6.6075755100000002</c:v>
                </c:pt>
                <c:pt idx="70">
                  <c:v>6.6075755100000002</c:v>
                </c:pt>
                <c:pt idx="71">
                  <c:v>5.7190862400000002</c:v>
                </c:pt>
                <c:pt idx="72">
                  <c:v>6.6376545800000004</c:v>
                </c:pt>
                <c:pt idx="73">
                  <c:v>7.1499697299999996</c:v>
                </c:pt>
                <c:pt idx="74">
                  <c:v>4.3931691700000002</c:v>
                </c:pt>
                <c:pt idx="75">
                  <c:v>5.2582999099999999</c:v>
                </c:pt>
                <c:pt idx="76">
                  <c:v>3.6446259400000001</c:v>
                </c:pt>
                <c:pt idx="77">
                  <c:v>4.4220812699999996</c:v>
                </c:pt>
                <c:pt idx="78">
                  <c:v>4.37067549</c:v>
                </c:pt>
                <c:pt idx="79">
                  <c:v>3.1209230300000002</c:v>
                </c:pt>
                <c:pt idx="80">
                  <c:v>3.3508624299999998</c:v>
                </c:pt>
                <c:pt idx="81">
                  <c:v>3.47775115</c:v>
                </c:pt>
                <c:pt idx="82">
                  <c:v>4.6589576700000004</c:v>
                </c:pt>
                <c:pt idx="83">
                  <c:v>4.2703868800000002</c:v>
                </c:pt>
                <c:pt idx="84">
                  <c:v>3.39642278</c:v>
                </c:pt>
                <c:pt idx="85">
                  <c:v>3.1259861600000001</c:v>
                </c:pt>
                <c:pt idx="86">
                  <c:v>3.29210263</c:v>
                </c:pt>
                <c:pt idx="87">
                  <c:v>2.9786887599999998</c:v>
                </c:pt>
                <c:pt idx="88">
                  <c:v>3.2514667300000002</c:v>
                </c:pt>
                <c:pt idx="89">
                  <c:v>2.9664641600000001</c:v>
                </c:pt>
                <c:pt idx="90">
                  <c:v>2.8918376299999999</c:v>
                </c:pt>
                <c:pt idx="91">
                  <c:v>2.1547871399999998</c:v>
                </c:pt>
                <c:pt idx="92">
                  <c:v>1.8526208099999999</c:v>
                </c:pt>
                <c:pt idx="93">
                  <c:v>1.4439286499999999</c:v>
                </c:pt>
                <c:pt idx="94">
                  <c:v>5.5314350499999998</c:v>
                </c:pt>
                <c:pt idx="95">
                  <c:v>2.5628563199999999</c:v>
                </c:pt>
                <c:pt idx="96">
                  <c:v>2.4578785399999998</c:v>
                </c:pt>
                <c:pt idx="97">
                  <c:v>1.94044818</c:v>
                </c:pt>
                <c:pt idx="98">
                  <c:v>2.5746334200000001</c:v>
                </c:pt>
                <c:pt idx="99">
                  <c:v>2.3497940700000002</c:v>
                </c:pt>
                <c:pt idx="100">
                  <c:v>3.5356619199999999</c:v>
                </c:pt>
                <c:pt idx="101">
                  <c:v>3.78729358</c:v>
                </c:pt>
                <c:pt idx="102">
                  <c:v>3.64623776</c:v>
                </c:pt>
                <c:pt idx="103">
                  <c:v>3.3367879600000001</c:v>
                </c:pt>
                <c:pt idx="104">
                  <c:v>1.51293056</c:v>
                </c:pt>
                <c:pt idx="105">
                  <c:v>3.2426543400000001</c:v>
                </c:pt>
                <c:pt idx="106">
                  <c:v>2.2110707600000001</c:v>
                </c:pt>
                <c:pt idx="107">
                  <c:v>2.9888852199999998</c:v>
                </c:pt>
                <c:pt idx="108">
                  <c:v>1.13321435</c:v>
                </c:pt>
                <c:pt idx="109">
                  <c:v>1.16644002</c:v>
                </c:pt>
                <c:pt idx="110">
                  <c:v>1.38326251</c:v>
                </c:pt>
                <c:pt idx="111">
                  <c:v>0.77678621999999997</c:v>
                </c:pt>
                <c:pt idx="112">
                  <c:v>0.42346308999999999</c:v>
                </c:pt>
                <c:pt idx="113">
                  <c:v>5.6062226099999997</c:v>
                </c:pt>
                <c:pt idx="114">
                  <c:v>4.41022376</c:v>
                </c:pt>
                <c:pt idx="115">
                  <c:v>3.80663201</c:v>
                </c:pt>
                <c:pt idx="116">
                  <c:v>4.4191714900000001</c:v>
                </c:pt>
                <c:pt idx="117">
                  <c:v>1.3310497400000001</c:v>
                </c:pt>
                <c:pt idx="118">
                  <c:v>1.31447567</c:v>
                </c:pt>
                <c:pt idx="119">
                  <c:v>2.8964559300000001</c:v>
                </c:pt>
                <c:pt idx="120">
                  <c:v>2.4193009000000001</c:v>
                </c:pt>
                <c:pt idx="121">
                  <c:v>2.5923007299999998</c:v>
                </c:pt>
                <c:pt idx="122">
                  <c:v>2.6715931899999998</c:v>
                </c:pt>
                <c:pt idx="123">
                  <c:v>3.04025787</c:v>
                </c:pt>
                <c:pt idx="124">
                  <c:v>2.6887581300000001</c:v>
                </c:pt>
                <c:pt idx="125">
                  <c:v>2.7680505900000001</c:v>
                </c:pt>
                <c:pt idx="126">
                  <c:v>4.1662050600000002</c:v>
                </c:pt>
                <c:pt idx="127">
                  <c:v>4.01578254</c:v>
                </c:pt>
                <c:pt idx="128">
                  <c:v>3.68202937</c:v>
                </c:pt>
                <c:pt idx="129">
                  <c:v>4.0486435500000004</c:v>
                </c:pt>
                <c:pt idx="130">
                  <c:v>4.3246964600000002</c:v>
                </c:pt>
                <c:pt idx="131">
                  <c:v>4.8506696700000003</c:v>
                </c:pt>
                <c:pt idx="132">
                  <c:v>6.1105321899999998</c:v>
                </c:pt>
                <c:pt idx="133">
                  <c:v>6.2231662300000004</c:v>
                </c:pt>
                <c:pt idx="134">
                  <c:v>5.2378434299999999</c:v>
                </c:pt>
                <c:pt idx="135">
                  <c:v>4.94688017</c:v>
                </c:pt>
                <c:pt idx="136">
                  <c:v>4.1298493900000004</c:v>
                </c:pt>
                <c:pt idx="137">
                  <c:v>5.0154832799999998</c:v>
                </c:pt>
                <c:pt idx="138">
                  <c:v>4.9103525299999999</c:v>
                </c:pt>
                <c:pt idx="139">
                  <c:v>4.7696326999999998</c:v>
                </c:pt>
                <c:pt idx="140">
                  <c:v>4.6897956399999998</c:v>
                </c:pt>
                <c:pt idx="141">
                  <c:v>4.45567403</c:v>
                </c:pt>
                <c:pt idx="142">
                  <c:v>4.6383674600000004</c:v>
                </c:pt>
                <c:pt idx="143">
                  <c:v>5.5810298500000002</c:v>
                </c:pt>
                <c:pt idx="144">
                  <c:v>5.4315342500000003</c:v>
                </c:pt>
                <c:pt idx="145">
                  <c:v>5.6173003699999997</c:v>
                </c:pt>
                <c:pt idx="146">
                  <c:v>5.99965204</c:v>
                </c:pt>
                <c:pt idx="147">
                  <c:v>5.0110063900000004</c:v>
                </c:pt>
                <c:pt idx="148">
                  <c:v>4.9246993400000001</c:v>
                </c:pt>
                <c:pt idx="149">
                  <c:v>4.7852985400000003</c:v>
                </c:pt>
                <c:pt idx="150">
                  <c:v>5.7169989299999999</c:v>
                </c:pt>
                <c:pt idx="151">
                  <c:v>5.4993329199999996</c:v>
                </c:pt>
                <c:pt idx="152">
                  <c:v>4.6202912700000001</c:v>
                </c:pt>
                <c:pt idx="153">
                  <c:v>4.3424115900000002</c:v>
                </c:pt>
                <c:pt idx="154">
                  <c:v>4.75923111</c:v>
                </c:pt>
                <c:pt idx="155">
                  <c:v>4.9139953099999998</c:v>
                </c:pt>
                <c:pt idx="156">
                  <c:v>5.2167053900000004</c:v>
                </c:pt>
                <c:pt idx="157">
                  <c:v>5.9106521799999996</c:v>
                </c:pt>
                <c:pt idx="158">
                  <c:v>5.9261395700000001</c:v>
                </c:pt>
                <c:pt idx="159">
                  <c:v>6.0161436400000001</c:v>
                </c:pt>
                <c:pt idx="160">
                  <c:v>5.9809637699999998</c:v>
                </c:pt>
                <c:pt idx="161">
                  <c:v>6.0882745399999996</c:v>
                </c:pt>
                <c:pt idx="162">
                  <c:v>6.1395671399999996</c:v>
                </c:pt>
                <c:pt idx="163">
                  <c:v>5.99111802</c:v>
                </c:pt>
                <c:pt idx="164">
                  <c:v>6.0882745399999996</c:v>
                </c:pt>
                <c:pt idx="165">
                  <c:v>6.2180787000000004</c:v>
                </c:pt>
                <c:pt idx="166">
                  <c:v>5.4524872499999999</c:v>
                </c:pt>
                <c:pt idx="167">
                  <c:v>5.1361142400000004</c:v>
                </c:pt>
                <c:pt idx="168">
                  <c:v>5.5797407699999999</c:v>
                </c:pt>
                <c:pt idx="169">
                  <c:v>6.1099737799999998</c:v>
                </c:pt>
                <c:pt idx="170">
                  <c:v>6.0394912100000004</c:v>
                </c:pt>
                <c:pt idx="171">
                  <c:v>5.2173915700000002</c:v>
                </c:pt>
                <c:pt idx="172">
                  <c:v>5.8288272000000001</c:v>
                </c:pt>
                <c:pt idx="173">
                  <c:v>6.3644201899999997</c:v>
                </c:pt>
                <c:pt idx="174">
                  <c:v>5.9608830299999997</c:v>
                </c:pt>
                <c:pt idx="175">
                  <c:v>5.7463188399999998</c:v>
                </c:pt>
                <c:pt idx="176">
                  <c:v>3.5425130600000001</c:v>
                </c:pt>
                <c:pt idx="177">
                  <c:v>3.5558495200000002</c:v>
                </c:pt>
                <c:pt idx="178">
                  <c:v>3.0019022999999998</c:v>
                </c:pt>
                <c:pt idx="179">
                  <c:v>2.83539319</c:v>
                </c:pt>
                <c:pt idx="180">
                  <c:v>3.9268485100000001</c:v>
                </c:pt>
                <c:pt idx="181">
                  <c:v>4.0101030599999996</c:v>
                </c:pt>
                <c:pt idx="182">
                  <c:v>3.2971499</c:v>
                </c:pt>
                <c:pt idx="183">
                  <c:v>3.6352520799999999</c:v>
                </c:pt>
                <c:pt idx="184">
                  <c:v>0.81773393000000005</c:v>
                </c:pt>
                <c:pt idx="185">
                  <c:v>1.01875403</c:v>
                </c:pt>
                <c:pt idx="186">
                  <c:v>3.81676335</c:v>
                </c:pt>
                <c:pt idx="187">
                  <c:v>3.9181137599999998</c:v>
                </c:pt>
                <c:pt idx="188">
                  <c:v>3.7978720799999999</c:v>
                </c:pt>
                <c:pt idx="189">
                  <c:v>4.4707459700000003</c:v>
                </c:pt>
                <c:pt idx="190">
                  <c:v>3.3261488099999998</c:v>
                </c:pt>
                <c:pt idx="191">
                  <c:v>3.6823816300000001</c:v>
                </c:pt>
                <c:pt idx="192">
                  <c:v>3.7779203699999999</c:v>
                </c:pt>
                <c:pt idx="193">
                  <c:v>3.9145658499999998</c:v>
                </c:pt>
                <c:pt idx="194">
                  <c:v>3.8720085800000001</c:v>
                </c:pt>
                <c:pt idx="195">
                  <c:v>3.7207940800000001</c:v>
                </c:pt>
                <c:pt idx="196">
                  <c:v>3.78179227</c:v>
                </c:pt>
                <c:pt idx="197">
                  <c:v>3.6426871599999999</c:v>
                </c:pt>
                <c:pt idx="198">
                  <c:v>-1.18509613</c:v>
                </c:pt>
                <c:pt idx="199">
                  <c:v>3.4059649799999998</c:v>
                </c:pt>
                <c:pt idx="200">
                  <c:v>3.4943900399999999</c:v>
                </c:pt>
                <c:pt idx="201">
                  <c:v>3.58281509</c:v>
                </c:pt>
                <c:pt idx="202">
                  <c:v>3.67124015</c:v>
                </c:pt>
                <c:pt idx="203">
                  <c:v>6.5972093200000002</c:v>
                </c:pt>
                <c:pt idx="204">
                  <c:v>4.31217352</c:v>
                </c:pt>
                <c:pt idx="205">
                  <c:v>4.39631551</c:v>
                </c:pt>
                <c:pt idx="206">
                  <c:v>4.4667822499999996</c:v>
                </c:pt>
                <c:pt idx="207">
                  <c:v>4.5531527299999999</c:v>
                </c:pt>
                <c:pt idx="208">
                  <c:v>3.4498899600000001</c:v>
                </c:pt>
                <c:pt idx="209">
                  <c:v>3.19316339</c:v>
                </c:pt>
                <c:pt idx="210">
                  <c:v>4.2239551799999999</c:v>
                </c:pt>
                <c:pt idx="211">
                  <c:v>7.1375677800000004</c:v>
                </c:pt>
                <c:pt idx="212">
                  <c:v>4.5317083699999996</c:v>
                </c:pt>
                <c:pt idx="213">
                  <c:v>4.6285643500000004</c:v>
                </c:pt>
                <c:pt idx="214">
                  <c:v>4.8562336899999998</c:v>
                </c:pt>
                <c:pt idx="215">
                  <c:v>5.2849145100000001</c:v>
                </c:pt>
                <c:pt idx="216">
                  <c:v>5.2137626800000003</c:v>
                </c:pt>
                <c:pt idx="217">
                  <c:v>1.7019977500000001</c:v>
                </c:pt>
                <c:pt idx="218">
                  <c:v>1.47609239</c:v>
                </c:pt>
                <c:pt idx="219">
                  <c:v>1.34646022</c:v>
                </c:pt>
                <c:pt idx="220">
                  <c:v>1.12550708</c:v>
                </c:pt>
                <c:pt idx="221">
                  <c:v>3.46207441</c:v>
                </c:pt>
                <c:pt idx="222">
                  <c:v>3.48025735</c:v>
                </c:pt>
                <c:pt idx="223">
                  <c:v>3.66208673</c:v>
                </c:pt>
                <c:pt idx="224">
                  <c:v>2.8329776099999999</c:v>
                </c:pt>
                <c:pt idx="225">
                  <c:v>3.6285608800000002</c:v>
                </c:pt>
                <c:pt idx="226">
                  <c:v>4.1773077299999999</c:v>
                </c:pt>
                <c:pt idx="227">
                  <c:v>4.7113749399999998</c:v>
                </c:pt>
                <c:pt idx="228">
                  <c:v>4.6083862699999996</c:v>
                </c:pt>
                <c:pt idx="229">
                  <c:v>8.4947707500000007</c:v>
                </c:pt>
                <c:pt idx="230">
                  <c:v>5.0848320999999999</c:v>
                </c:pt>
                <c:pt idx="231">
                  <c:v>5.2640592499999999</c:v>
                </c:pt>
                <c:pt idx="232">
                  <c:v>5.5619065499999998</c:v>
                </c:pt>
                <c:pt idx="233">
                  <c:v>5.7738123100000003</c:v>
                </c:pt>
                <c:pt idx="234">
                  <c:v>4.30438294</c:v>
                </c:pt>
                <c:pt idx="235">
                  <c:v>4.2170337800000004</c:v>
                </c:pt>
                <c:pt idx="236">
                  <c:v>4.7279656599999997</c:v>
                </c:pt>
                <c:pt idx="237">
                  <c:v>4.0839570700000003</c:v>
                </c:pt>
                <c:pt idx="238">
                  <c:v>3.1668182699999998</c:v>
                </c:pt>
                <c:pt idx="239">
                  <c:v>3.7835932900000002</c:v>
                </c:pt>
                <c:pt idx="240">
                  <c:v>3.1181214900000001</c:v>
                </c:pt>
                <c:pt idx="241">
                  <c:v>3.47520578</c:v>
                </c:pt>
                <c:pt idx="242">
                  <c:v>3.8709342800000002</c:v>
                </c:pt>
                <c:pt idx="243">
                  <c:v>3.7987904399999999</c:v>
                </c:pt>
                <c:pt idx="244">
                  <c:v>3.9836703400000002</c:v>
                </c:pt>
                <c:pt idx="245">
                  <c:v>4.03697383</c:v>
                </c:pt>
                <c:pt idx="246">
                  <c:v>5.2245261599999999</c:v>
                </c:pt>
                <c:pt idx="247">
                  <c:v>4.8028038799999999</c:v>
                </c:pt>
                <c:pt idx="248">
                  <c:v>4.0254494300000001</c:v>
                </c:pt>
                <c:pt idx="249">
                  <c:v>4.1226187400000001</c:v>
                </c:pt>
                <c:pt idx="250">
                  <c:v>4.8028038799999999</c:v>
                </c:pt>
                <c:pt idx="251">
                  <c:v>3.89087542</c:v>
                </c:pt>
                <c:pt idx="252">
                  <c:v>3.8493335000000002</c:v>
                </c:pt>
                <c:pt idx="253">
                  <c:v>5.0668616799999997</c:v>
                </c:pt>
                <c:pt idx="254">
                  <c:v>3.89087542</c:v>
                </c:pt>
                <c:pt idx="255">
                  <c:v>2.4669640500000001</c:v>
                </c:pt>
                <c:pt idx="256">
                  <c:v>4.05050664</c:v>
                </c:pt>
                <c:pt idx="257">
                  <c:v>3.8289548199999999</c:v>
                </c:pt>
                <c:pt idx="258">
                  <c:v>4.5674608699999997</c:v>
                </c:pt>
                <c:pt idx="259">
                  <c:v>5.0844151100000001</c:v>
                </c:pt>
                <c:pt idx="260">
                  <c:v>4.3482424000000002</c:v>
                </c:pt>
                <c:pt idx="261">
                  <c:v>4.0855745299999997</c:v>
                </c:pt>
                <c:pt idx="262">
                  <c:v>3.4485219699999998</c:v>
                </c:pt>
                <c:pt idx="263">
                  <c:v>3.87604193</c:v>
                </c:pt>
                <c:pt idx="264">
                  <c:v>2.8564575699999999</c:v>
                </c:pt>
                <c:pt idx="265">
                  <c:v>3.0987787299999998</c:v>
                </c:pt>
                <c:pt idx="266">
                  <c:v>2.9189733800000002</c:v>
                </c:pt>
                <c:pt idx="267">
                  <c:v>2.6492653599999998</c:v>
                </c:pt>
                <c:pt idx="268">
                  <c:v>0.18318282</c:v>
                </c:pt>
                <c:pt idx="269">
                  <c:v>5.0957865</c:v>
                </c:pt>
                <c:pt idx="270">
                  <c:v>7.8612151800000003</c:v>
                </c:pt>
                <c:pt idx="271">
                  <c:v>7.3385751499999996</c:v>
                </c:pt>
                <c:pt idx="272">
                  <c:v>9.3091438899999996</c:v>
                </c:pt>
                <c:pt idx="273">
                  <c:v>3.4249606699999999</c:v>
                </c:pt>
                <c:pt idx="274">
                  <c:v>3.595971</c:v>
                </c:pt>
                <c:pt idx="275">
                  <c:v>3.5104658299999998</c:v>
                </c:pt>
                <c:pt idx="276">
                  <c:v>2.8202046300000001</c:v>
                </c:pt>
                <c:pt idx="277">
                  <c:v>3.5801966799999998</c:v>
                </c:pt>
                <c:pt idx="278">
                  <c:v>3.40669289</c:v>
                </c:pt>
                <c:pt idx="279">
                  <c:v>3.7537004700000001</c:v>
                </c:pt>
                <c:pt idx="280">
                  <c:v>3.9838632</c:v>
                </c:pt>
                <c:pt idx="281">
                  <c:v>2.8330495299999998</c:v>
                </c:pt>
                <c:pt idx="282">
                  <c:v>3.7110250599999999</c:v>
                </c:pt>
                <c:pt idx="283">
                  <c:v>2.4298682399999998</c:v>
                </c:pt>
                <c:pt idx="284">
                  <c:v>2.3414778200000002</c:v>
                </c:pt>
                <c:pt idx="285">
                  <c:v>3.3221072</c:v>
                </c:pt>
                <c:pt idx="286">
                  <c:v>3.2988400100000002</c:v>
                </c:pt>
                <c:pt idx="287">
                  <c:v>3.1695551900000001</c:v>
                </c:pt>
                <c:pt idx="288">
                  <c:v>3.3354253200000001</c:v>
                </c:pt>
                <c:pt idx="289">
                  <c:v>3.66477677</c:v>
                </c:pt>
                <c:pt idx="290">
                  <c:v>3.9229476299999999</c:v>
                </c:pt>
                <c:pt idx="291">
                  <c:v>3.8244273299999998</c:v>
                </c:pt>
                <c:pt idx="292">
                  <c:v>4.0847753400000002</c:v>
                </c:pt>
                <c:pt idx="293">
                  <c:v>4.3732178900000003</c:v>
                </c:pt>
                <c:pt idx="294">
                  <c:v>2.85062134</c:v>
                </c:pt>
                <c:pt idx="295">
                  <c:v>3.00960077</c:v>
                </c:pt>
                <c:pt idx="296">
                  <c:v>3.0841459000000002</c:v>
                </c:pt>
                <c:pt idx="297">
                  <c:v>2.6368750799999998</c:v>
                </c:pt>
                <c:pt idx="298">
                  <c:v>2.7114202199999999</c:v>
                </c:pt>
                <c:pt idx="299">
                  <c:v>3.1125782200000001</c:v>
                </c:pt>
                <c:pt idx="300">
                  <c:v>2.8923622</c:v>
                </c:pt>
                <c:pt idx="301">
                  <c:v>2.1883439899999999</c:v>
                </c:pt>
                <c:pt idx="302">
                  <c:v>1.5977611899999999</c:v>
                </c:pt>
                <c:pt idx="303">
                  <c:v>1.3926766800000001</c:v>
                </c:pt>
                <c:pt idx="304">
                  <c:v>1.28469419</c:v>
                </c:pt>
                <c:pt idx="305">
                  <c:v>1.69674616</c:v>
                </c:pt>
                <c:pt idx="306">
                  <c:v>1.69674616</c:v>
                </c:pt>
                <c:pt idx="307">
                  <c:v>1.9831947400000001</c:v>
                </c:pt>
                <c:pt idx="308">
                  <c:v>2.8661585199999999</c:v>
                </c:pt>
                <c:pt idx="309">
                  <c:v>2.4007848300000001</c:v>
                </c:pt>
                <c:pt idx="310">
                  <c:v>2.82036848</c:v>
                </c:pt>
                <c:pt idx="311">
                  <c:v>2.6250609900000001</c:v>
                </c:pt>
                <c:pt idx="312">
                  <c:v>3.48174947</c:v>
                </c:pt>
                <c:pt idx="313">
                  <c:v>2.4820302500000002</c:v>
                </c:pt>
                <c:pt idx="314">
                  <c:v>2.8613814500000001</c:v>
                </c:pt>
                <c:pt idx="315">
                  <c:v>2.9372516900000001</c:v>
                </c:pt>
                <c:pt idx="316">
                  <c:v>2.8613814500000001</c:v>
                </c:pt>
                <c:pt idx="317">
                  <c:v>2.7568958399999999</c:v>
                </c:pt>
                <c:pt idx="318">
                  <c:v>3.1153673400000002</c:v>
                </c:pt>
                <c:pt idx="319">
                  <c:v>3.2946030899999998</c:v>
                </c:pt>
                <c:pt idx="320">
                  <c:v>3.6530745900000001</c:v>
                </c:pt>
                <c:pt idx="321">
                  <c:v>3.8323103399999998</c:v>
                </c:pt>
                <c:pt idx="322">
                  <c:v>-1.18569795</c:v>
                </c:pt>
                <c:pt idx="323">
                  <c:v>-1.6278253199999999</c:v>
                </c:pt>
                <c:pt idx="324">
                  <c:v>-1.27412342</c:v>
                </c:pt>
                <c:pt idx="325">
                  <c:v>-1</c:v>
                </c:pt>
                <c:pt idx="326">
                  <c:v>3.1394090600000002</c:v>
                </c:pt>
                <c:pt idx="327">
                  <c:v>2.3889272699999999</c:v>
                </c:pt>
                <c:pt idx="328">
                  <c:v>2.76416817</c:v>
                </c:pt>
                <c:pt idx="329">
                  <c:v>2.1257937299999998</c:v>
                </c:pt>
                <c:pt idx="330">
                  <c:v>2.3746615800000002</c:v>
                </c:pt>
                <c:pt idx="331">
                  <c:v>2.4990440399999998</c:v>
                </c:pt>
                <c:pt idx="332">
                  <c:v>1.9583147299999999</c:v>
                </c:pt>
                <c:pt idx="333">
                  <c:v>1.7335952299999999</c:v>
                </c:pt>
                <c:pt idx="334">
                  <c:v>1.2702181299999999</c:v>
                </c:pt>
                <c:pt idx="335">
                  <c:v>2.4511787200000001</c:v>
                </c:pt>
                <c:pt idx="336">
                  <c:v>2.6294590499999999</c:v>
                </c:pt>
                <c:pt idx="337">
                  <c:v>2.7185992099999998</c:v>
                </c:pt>
                <c:pt idx="338">
                  <c:v>2.9575636699999999</c:v>
                </c:pt>
                <c:pt idx="339">
                  <c:v>3.51640299</c:v>
                </c:pt>
                <c:pt idx="340">
                  <c:v>3.3427433299999998</c:v>
                </c:pt>
                <c:pt idx="341">
                  <c:v>3.4295731599999999</c:v>
                </c:pt>
                <c:pt idx="342">
                  <c:v>3.8010259799999999</c:v>
                </c:pt>
                <c:pt idx="343">
                  <c:v>3.19658949</c:v>
                </c:pt>
                <c:pt idx="344">
                  <c:v>2.8243574699999998</c:v>
                </c:pt>
                <c:pt idx="345">
                  <c:v>1.9192987800000001</c:v>
                </c:pt>
                <c:pt idx="346">
                  <c:v>1.82879291</c:v>
                </c:pt>
                <c:pt idx="347">
                  <c:v>1.9192987800000001</c:v>
                </c:pt>
                <c:pt idx="348">
                  <c:v>2.8908380199999999</c:v>
                </c:pt>
                <c:pt idx="349">
                  <c:v>2.4525611</c:v>
                </c:pt>
                <c:pt idx="350">
                  <c:v>2.30784126</c:v>
                </c:pt>
                <c:pt idx="351">
                  <c:v>2.5269797199999999</c:v>
                </c:pt>
                <c:pt idx="352">
                  <c:v>1.8103981499999999</c:v>
                </c:pt>
                <c:pt idx="353">
                  <c:v>1.7108318899999999</c:v>
                </c:pt>
                <c:pt idx="354">
                  <c:v>2.27487211</c:v>
                </c:pt>
                <c:pt idx="355">
                  <c:v>1.77704083</c:v>
                </c:pt>
                <c:pt idx="356">
                  <c:v>3.4377099000000002</c:v>
                </c:pt>
                <c:pt idx="357">
                  <c:v>3.2967810800000001</c:v>
                </c:pt>
                <c:pt idx="358">
                  <c:v>2.5318892100000001</c:v>
                </c:pt>
                <c:pt idx="359">
                  <c:v>3</c:v>
                </c:pt>
                <c:pt idx="360">
                  <c:v>2.2324417699999999</c:v>
                </c:pt>
                <c:pt idx="361">
                  <c:v>1.5483242399999999</c:v>
                </c:pt>
                <c:pt idx="362">
                  <c:v>1.3685978000000001</c:v>
                </c:pt>
                <c:pt idx="363">
                  <c:v>1.1888713500000001</c:v>
                </c:pt>
                <c:pt idx="364">
                  <c:v>1.2787345699999999</c:v>
                </c:pt>
                <c:pt idx="365">
                  <c:v>0.93535542999999999</c:v>
                </c:pt>
                <c:pt idx="366">
                  <c:v>1.16110055</c:v>
                </c:pt>
                <c:pt idx="367">
                  <c:v>0.78485868000000003</c:v>
                </c:pt>
                <c:pt idx="368">
                  <c:v>0.40861681999999999</c:v>
                </c:pt>
                <c:pt idx="369">
                  <c:v>1.3022111300000001</c:v>
                </c:pt>
                <c:pt idx="370">
                  <c:v>1.5239520900000001</c:v>
                </c:pt>
                <c:pt idx="371">
                  <c:v>1.8196067</c:v>
                </c:pt>
                <c:pt idx="372">
                  <c:v>1.45003843</c:v>
                </c:pt>
                <c:pt idx="373">
                  <c:v>1.22829747</c:v>
                </c:pt>
                <c:pt idx="374">
                  <c:v>2.84090737</c:v>
                </c:pt>
                <c:pt idx="375">
                  <c:v>2.4646220400000001</c:v>
                </c:pt>
                <c:pt idx="376">
                  <c:v>2.08833672</c:v>
                </c:pt>
                <c:pt idx="377">
                  <c:v>1.86256552</c:v>
                </c:pt>
                <c:pt idx="378">
                  <c:v>2.5568508099999998</c:v>
                </c:pt>
                <c:pt idx="379">
                  <c:v>2.1836452799999999</c:v>
                </c:pt>
                <c:pt idx="380">
                  <c:v>2.2582863899999999</c:v>
                </c:pt>
                <c:pt idx="381">
                  <c:v>2.5568508099999998</c:v>
                </c:pt>
                <c:pt idx="382">
                  <c:v>5.1588706799999997</c:v>
                </c:pt>
                <c:pt idx="383">
                  <c:v>5.3084982500000004</c:v>
                </c:pt>
                <c:pt idx="384">
                  <c:v>5.5329395899999998</c:v>
                </c:pt>
                <c:pt idx="385">
                  <c:v>5.3833120299999999</c:v>
                </c:pt>
                <c:pt idx="386">
                  <c:v>6.2810774</c:v>
                </c:pt>
                <c:pt idx="387">
                  <c:v>4.6553571500000004</c:v>
                </c:pt>
                <c:pt idx="388">
                  <c:v>4.8039256300000002</c:v>
                </c:pt>
                <c:pt idx="389">
                  <c:v>5.3981995500000002</c:v>
                </c:pt>
                <c:pt idx="390">
                  <c:v>6.1410419599999999</c:v>
                </c:pt>
                <c:pt idx="391">
                  <c:v>4.3762146399999997</c:v>
                </c:pt>
                <c:pt idx="392">
                  <c:v>4.4499933</c:v>
                </c:pt>
                <c:pt idx="393">
                  <c:v>5.3353371200000002</c:v>
                </c:pt>
                <c:pt idx="394">
                  <c:v>5.7042303800000003</c:v>
                </c:pt>
                <c:pt idx="395">
                  <c:v>6.3988326300000002</c:v>
                </c:pt>
                <c:pt idx="396">
                  <c:v>6.1750261799999997</c:v>
                </c:pt>
                <c:pt idx="397">
                  <c:v>5.8020154100000001</c:v>
                </c:pt>
                <c:pt idx="398">
                  <c:v>5.6528111000000001</c:v>
                </c:pt>
                <c:pt idx="399">
                  <c:v>5.35440249</c:v>
                </c:pt>
                <c:pt idx="400">
                  <c:v>4.8491985099999999</c:v>
                </c:pt>
                <c:pt idx="401">
                  <c:v>4.9229140400000002</c:v>
                </c:pt>
                <c:pt idx="402">
                  <c:v>5.2914917299999997</c:v>
                </c:pt>
                <c:pt idx="403">
                  <c:v>5.4389228000000003</c:v>
                </c:pt>
                <c:pt idx="404">
                  <c:v>3.65537812</c:v>
                </c:pt>
                <c:pt idx="405">
                  <c:v>3.79869265</c:v>
                </c:pt>
                <c:pt idx="406">
                  <c:v>3.2970917800000001</c:v>
                </c:pt>
                <c:pt idx="407">
                  <c:v>4.3719507899999996</c:v>
                </c:pt>
                <c:pt idx="408">
                  <c:v>5.6747066899999998</c:v>
                </c:pt>
                <c:pt idx="409">
                  <c:v>4.9638381000000003</c:v>
                </c:pt>
                <c:pt idx="410">
                  <c:v>5.6747066899999998</c:v>
                </c:pt>
                <c:pt idx="411">
                  <c:v>6.3855752700000004</c:v>
                </c:pt>
                <c:pt idx="412">
                  <c:v>4.9638381000000003</c:v>
                </c:pt>
                <c:pt idx="413">
                  <c:v>2.1410210599999999</c:v>
                </c:pt>
                <c:pt idx="414">
                  <c:v>1.9167968500000001</c:v>
                </c:pt>
                <c:pt idx="415">
                  <c:v>1.6925726400000001</c:v>
                </c:pt>
                <c:pt idx="416">
                  <c:v>1.9167968500000001</c:v>
                </c:pt>
                <c:pt idx="417">
                  <c:v>2.7148770600000001</c:v>
                </c:pt>
                <c:pt idx="418">
                  <c:v>2.8650880600000002</c:v>
                </c:pt>
                <c:pt idx="419">
                  <c:v>2.94019356</c:v>
                </c:pt>
                <c:pt idx="420">
                  <c:v>2.5646660699999999</c:v>
                </c:pt>
                <c:pt idx="421">
                  <c:v>2.9203275</c:v>
                </c:pt>
                <c:pt idx="422">
                  <c:v>3.2923354800000002</c:v>
                </c:pt>
                <c:pt idx="423">
                  <c:v>3.0691306900000002</c:v>
                </c:pt>
                <c:pt idx="424">
                  <c:v>3.8131466399999998</c:v>
                </c:pt>
                <c:pt idx="425">
                  <c:v>5.1523753499999998</c:v>
                </c:pt>
                <c:pt idx="426">
                  <c:v>5.4154684299999998</c:v>
                </c:pt>
                <c:pt idx="427">
                  <c:v>4.8190631399999999</c:v>
                </c:pt>
                <c:pt idx="428">
                  <c:v>5.5645697600000004</c:v>
                </c:pt>
                <c:pt idx="429">
                  <c:v>5.0427151200000004</c:v>
                </c:pt>
                <c:pt idx="430">
                  <c:v>4.7518392800000004</c:v>
                </c:pt>
                <c:pt idx="431">
                  <c:v>4.30344046</c:v>
                </c:pt>
                <c:pt idx="432">
                  <c:v>4.1539741899999996</c:v>
                </c:pt>
                <c:pt idx="433">
                  <c:v>4.5276398699999998</c:v>
                </c:pt>
                <c:pt idx="434">
                  <c:v>-3.0191044900000001</c:v>
                </c:pt>
                <c:pt idx="435">
                  <c:v>-3.0585063300000002</c:v>
                </c:pt>
                <c:pt idx="436">
                  <c:v>-2.8220952800000001</c:v>
                </c:pt>
                <c:pt idx="437">
                  <c:v>-2.62508608</c:v>
                </c:pt>
                <c:pt idx="438">
                  <c:v>-2.3492731899999999</c:v>
                </c:pt>
                <c:pt idx="439">
                  <c:v>-3.8705244200000002</c:v>
                </c:pt>
                <c:pt idx="440">
                  <c:v>-3.7302972699999999</c:v>
                </c:pt>
                <c:pt idx="441">
                  <c:v>-3.5433277300000001</c:v>
                </c:pt>
                <c:pt idx="442">
                  <c:v>-3.4031005799999998</c:v>
                </c:pt>
                <c:pt idx="443">
                  <c:v>-3.0501689399999998</c:v>
                </c:pt>
                <c:pt idx="444">
                  <c:v>-3.3515943099999999</c:v>
                </c:pt>
                <c:pt idx="445">
                  <c:v>-2.8681196400000002</c:v>
                </c:pt>
                <c:pt idx="446">
                  <c:v>-2.4244369899999998</c:v>
                </c:pt>
                <c:pt idx="447">
                  <c:v>-0.66260954000000005</c:v>
                </c:pt>
                <c:pt idx="448">
                  <c:v>-0.17390755999999999</c:v>
                </c:pt>
                <c:pt idx="449">
                  <c:v>-0.56486913999999999</c:v>
                </c:pt>
                <c:pt idx="450">
                  <c:v>-0.41825855000000001</c:v>
                </c:pt>
                <c:pt idx="451">
                  <c:v>2.1573220000000001E-2</c:v>
                </c:pt>
                <c:pt idx="452">
                  <c:v>2.11554859</c:v>
                </c:pt>
                <c:pt idx="453">
                  <c:v>1.87699039</c:v>
                </c:pt>
                <c:pt idx="454">
                  <c:v>2.3541067999999998</c:v>
                </c:pt>
                <c:pt idx="455">
                  <c:v>2.5926650100000002</c:v>
                </c:pt>
                <c:pt idx="456">
                  <c:v>3.9900184400000001</c:v>
                </c:pt>
                <c:pt idx="457">
                  <c:v>4.2086876699999998</c:v>
                </c:pt>
                <c:pt idx="458">
                  <c:v>5.3020338200000001</c:v>
                </c:pt>
                <c:pt idx="459">
                  <c:v>6.6140492000000002</c:v>
                </c:pt>
                <c:pt idx="460">
                  <c:v>3.5468659599999999</c:v>
                </c:pt>
                <c:pt idx="461">
                  <c:v>3.9402151700000001</c:v>
                </c:pt>
                <c:pt idx="462">
                  <c:v>4.1368897799999997</c:v>
                </c:pt>
                <c:pt idx="463">
                  <c:v>5.5136120100000001</c:v>
                </c:pt>
                <c:pt idx="464">
                  <c:v>4.1604907300000002</c:v>
                </c:pt>
                <c:pt idx="465">
                  <c:v>2.4993183399999999</c:v>
                </c:pt>
                <c:pt idx="466">
                  <c:v>2.2055338999999998</c:v>
                </c:pt>
                <c:pt idx="467">
                  <c:v>2.2544979700000001</c:v>
                </c:pt>
                <c:pt idx="468">
                  <c:v>2.15656983</c:v>
                </c:pt>
                <c:pt idx="469">
                  <c:v>2.98067394</c:v>
                </c:pt>
                <c:pt idx="470">
                  <c:v>3.0747207400000001</c:v>
                </c:pt>
                <c:pt idx="471">
                  <c:v>2.98067394</c:v>
                </c:pt>
                <c:pt idx="472">
                  <c:v>2.7455569400000002</c:v>
                </c:pt>
                <c:pt idx="473">
                  <c:v>3.5450103300000002</c:v>
                </c:pt>
                <c:pt idx="474">
                  <c:v>3.7472608799999998</c:v>
                </c:pt>
                <c:pt idx="475">
                  <c:v>4.1124466399999999</c:v>
                </c:pt>
                <c:pt idx="476">
                  <c:v>4.9984375999999999</c:v>
                </c:pt>
                <c:pt idx="477">
                  <c:v>5.7220406800000001</c:v>
                </c:pt>
                <c:pt idx="478">
                  <c:v>4.0592460199999998</c:v>
                </c:pt>
                <c:pt idx="479">
                  <c:v>3.1217488499999999</c:v>
                </c:pt>
                <c:pt idx="480">
                  <c:v>2.6530002600000002</c:v>
                </c:pt>
                <c:pt idx="481">
                  <c:v>2.18425168</c:v>
                </c:pt>
                <c:pt idx="482">
                  <c:v>4.1487216900000004</c:v>
                </c:pt>
                <c:pt idx="483">
                  <c:v>3.9099112900000002</c:v>
                </c:pt>
                <c:pt idx="484">
                  <c:v>2.7158592800000001</c:v>
                </c:pt>
                <c:pt idx="485">
                  <c:v>3.1051158700000001</c:v>
                </c:pt>
                <c:pt idx="486">
                  <c:v>4.3994875499999999</c:v>
                </c:pt>
                <c:pt idx="487">
                  <c:v>3.9236889599999998</c:v>
                </c:pt>
                <c:pt idx="488">
                  <c:v>4.1615882500000003</c:v>
                </c:pt>
                <c:pt idx="489">
                  <c:v>3.6857896700000001</c:v>
                </c:pt>
                <c:pt idx="490">
                  <c:v>4.1140084000000003</c:v>
                </c:pt>
                <c:pt idx="491">
                  <c:v>3.5958029499999999</c:v>
                </c:pt>
                <c:pt idx="492">
                  <c:v>3.3071669899999998</c:v>
                </c:pt>
                <c:pt idx="493">
                  <c:v>3.35527299</c:v>
                </c:pt>
                <c:pt idx="494">
                  <c:v>3.4514849700000001</c:v>
                </c:pt>
                <c:pt idx="495">
                  <c:v>3.4470366600000002</c:v>
                </c:pt>
                <c:pt idx="496">
                  <c:v>3.1708618500000001</c:v>
                </c:pt>
                <c:pt idx="497">
                  <c:v>2.9407161799999999</c:v>
                </c:pt>
                <c:pt idx="498">
                  <c:v>3.4470366600000002</c:v>
                </c:pt>
                <c:pt idx="499">
                  <c:v>3.50041051</c:v>
                </c:pt>
                <c:pt idx="500">
                  <c:v>3.4515067400000001</c:v>
                </c:pt>
                <c:pt idx="501">
                  <c:v>2.7179501799999999</c:v>
                </c:pt>
                <c:pt idx="502">
                  <c:v>2.9624690299999998</c:v>
                </c:pt>
                <c:pt idx="503">
                  <c:v>3.0602765700000001</c:v>
                </c:pt>
                <c:pt idx="504">
                  <c:v>2.9549325999999998</c:v>
                </c:pt>
                <c:pt idx="505">
                  <c:v>3.0519785100000001</c:v>
                </c:pt>
                <c:pt idx="506">
                  <c:v>3.1975473700000001</c:v>
                </c:pt>
                <c:pt idx="507">
                  <c:v>2.8093637299999998</c:v>
                </c:pt>
                <c:pt idx="508">
                  <c:v>3.1199863900000002</c:v>
                </c:pt>
                <c:pt idx="509">
                  <c:v>3.1651415599999999</c:v>
                </c:pt>
                <c:pt idx="510">
                  <c:v>3.3457622200000001</c:v>
                </c:pt>
                <c:pt idx="511">
                  <c:v>4.4746413399999998</c:v>
                </c:pt>
                <c:pt idx="512">
                  <c:v>4.0412017699999998</c:v>
                </c:pt>
                <c:pt idx="513">
                  <c:v>2.82480844</c:v>
                </c:pt>
                <c:pt idx="514">
                  <c:v>3.2302728799999998</c:v>
                </c:pt>
                <c:pt idx="515">
                  <c:v>4.0412017699999998</c:v>
                </c:pt>
                <c:pt idx="516">
                  <c:v>2.82480844</c:v>
                </c:pt>
                <c:pt idx="517">
                  <c:v>2.29054373</c:v>
                </c:pt>
                <c:pt idx="518">
                  <c:v>2.0400288799999999</c:v>
                </c:pt>
                <c:pt idx="519">
                  <c:v>1.88971998</c:v>
                </c:pt>
                <c:pt idx="520">
                  <c:v>1.53899919</c:v>
                </c:pt>
                <c:pt idx="521">
                  <c:v>2.3955977000000002</c:v>
                </c:pt>
                <c:pt idx="522">
                  <c:v>1.9178093300000001</c:v>
                </c:pt>
                <c:pt idx="523">
                  <c:v>2.3478188699999998</c:v>
                </c:pt>
                <c:pt idx="524">
                  <c:v>2.6344918900000001</c:v>
                </c:pt>
                <c:pt idx="525">
                  <c:v>0.70816334000000003</c:v>
                </c:pt>
                <c:pt idx="526">
                  <c:v>0.93971539000000004</c:v>
                </c:pt>
                <c:pt idx="527">
                  <c:v>1.4028194899999999</c:v>
                </c:pt>
                <c:pt idx="528">
                  <c:v>2.19009645</c:v>
                </c:pt>
                <c:pt idx="529">
                  <c:v>0.24505925000000001</c:v>
                </c:pt>
                <c:pt idx="530">
                  <c:v>5.6787683099999997</c:v>
                </c:pt>
                <c:pt idx="531">
                  <c:v>6.0469697199999999</c:v>
                </c:pt>
                <c:pt idx="532">
                  <c:v>6.2310704299999999</c:v>
                </c:pt>
                <c:pt idx="533">
                  <c:v>6.5475793800000002</c:v>
                </c:pt>
                <c:pt idx="534">
                  <c:v>4.5361308999999999</c:v>
                </c:pt>
                <c:pt idx="535">
                  <c:v>4.1917462399999996</c:v>
                </c:pt>
                <c:pt idx="536">
                  <c:v>3.2077900600000002</c:v>
                </c:pt>
                <c:pt idx="537">
                  <c:v>3.4537791000000002</c:v>
                </c:pt>
                <c:pt idx="538">
                  <c:v>5.1748654800000002</c:v>
                </c:pt>
                <c:pt idx="539">
                  <c:v>4.3111916299999997</c:v>
                </c:pt>
                <c:pt idx="540">
                  <c:v>4.5990829099999999</c:v>
                </c:pt>
                <c:pt idx="541">
                  <c:v>3.5914634099999998</c:v>
                </c:pt>
                <c:pt idx="542">
                  <c:v>5.7506480499999997</c:v>
                </c:pt>
                <c:pt idx="543">
                  <c:v>6.0452514099999997</c:v>
                </c:pt>
                <c:pt idx="544">
                  <c:v>4.0835481400000004</c:v>
                </c:pt>
                <c:pt idx="545">
                  <c:v>3.59312232</c:v>
                </c:pt>
                <c:pt idx="546">
                  <c:v>4.8191868600000003</c:v>
                </c:pt>
                <c:pt idx="547">
                  <c:v>5.6978900699999997</c:v>
                </c:pt>
                <c:pt idx="548">
                  <c:v>5.4617635099999999</c:v>
                </c:pt>
                <c:pt idx="549">
                  <c:v>3.9560110900000001</c:v>
                </c:pt>
                <c:pt idx="550">
                  <c:v>4.9913295700000004</c:v>
                </c:pt>
                <c:pt idx="551">
                  <c:v>5.8718427699999998</c:v>
                </c:pt>
                <c:pt idx="552">
                  <c:v>5.3681607199999997</c:v>
                </c:pt>
                <c:pt idx="553">
                  <c:v>4.8739352900000004</c:v>
                </c:pt>
                <c:pt idx="554">
                  <c:v>5.0250399100000003</c:v>
                </c:pt>
                <c:pt idx="555">
                  <c:v>5.2469685200000002</c:v>
                </c:pt>
                <c:pt idx="556">
                  <c:v>5.2156487599999997</c:v>
                </c:pt>
                <c:pt idx="557">
                  <c:v>5.1150033500000003</c:v>
                </c:pt>
                <c:pt idx="558">
                  <c:v>4.6117763099999998</c:v>
                </c:pt>
                <c:pt idx="559">
                  <c:v>5.7691985099999998</c:v>
                </c:pt>
                <c:pt idx="560">
                  <c:v>3.5100425999999998</c:v>
                </c:pt>
                <c:pt idx="561">
                  <c:v>3.7425863800000001</c:v>
                </c:pt>
                <c:pt idx="562">
                  <c:v>4.2076739400000003</c:v>
                </c:pt>
                <c:pt idx="563">
                  <c:v>5.8354804199999997</c:v>
                </c:pt>
                <c:pt idx="564">
                  <c:v>3.50712249</c:v>
                </c:pt>
                <c:pt idx="565">
                  <c:v>3.29446584</c:v>
                </c:pt>
                <c:pt idx="566">
                  <c:v>3.7197791499999999</c:v>
                </c:pt>
                <c:pt idx="567">
                  <c:v>4.7830624400000001</c:v>
                </c:pt>
                <c:pt idx="568">
                  <c:v>5.0117319800000004</c:v>
                </c:pt>
                <c:pt idx="569">
                  <c:v>3.59248404</c:v>
                </c:pt>
                <c:pt idx="570">
                  <c:v>3.17460824</c:v>
                </c:pt>
                <c:pt idx="571">
                  <c:v>2.80896692</c:v>
                </c:pt>
                <c:pt idx="572">
                  <c:v>2.5477945399999999</c:v>
                </c:pt>
                <c:pt idx="573">
                  <c:v>3.1761660599999999</c:v>
                </c:pt>
                <c:pt idx="574">
                  <c:v>3.2832660499999999</c:v>
                </c:pt>
                <c:pt idx="575">
                  <c:v>3.44391603</c:v>
                </c:pt>
                <c:pt idx="576">
                  <c:v>3.60456602</c:v>
                </c:pt>
                <c:pt idx="577">
                  <c:v>3.6444557400000002</c:v>
                </c:pt>
                <c:pt idx="578">
                  <c:v>3.8615863799999999</c:v>
                </c:pt>
                <c:pt idx="579">
                  <c:v>4.2958476699999997</c:v>
                </c:pt>
                <c:pt idx="580">
                  <c:v>4.40441299</c:v>
                </c:pt>
                <c:pt idx="581">
                  <c:v>5.3815008899999999</c:v>
                </c:pt>
                <c:pt idx="582">
                  <c:v>4.5371625599999996</c:v>
                </c:pt>
                <c:pt idx="583">
                  <c:v>3.4455699399999999</c:v>
                </c:pt>
                <c:pt idx="584">
                  <c:v>3.1726717899999999</c:v>
                </c:pt>
                <c:pt idx="585">
                  <c:v>3.7574535500000001</c:v>
                </c:pt>
                <c:pt idx="586">
                  <c:v>2.9170581900000001</c:v>
                </c:pt>
                <c:pt idx="587">
                  <c:v>4.3134112499999997</c:v>
                </c:pt>
                <c:pt idx="588">
                  <c:v>3.1963287999999999</c:v>
                </c:pt>
                <c:pt idx="589">
                  <c:v>3.7548700300000002</c:v>
                </c:pt>
                <c:pt idx="590">
                  <c:v>3.5260368</c:v>
                </c:pt>
                <c:pt idx="591">
                  <c:v>2.43756905</c:v>
                </c:pt>
                <c:pt idx="592">
                  <c:v>2.6552625999999999</c:v>
                </c:pt>
                <c:pt idx="593">
                  <c:v>2.1654521099999999</c:v>
                </c:pt>
                <c:pt idx="594">
                  <c:v>2.1110287200000002</c:v>
                </c:pt>
                <c:pt idx="595">
                  <c:v>3.1396432399999998</c:v>
                </c:pt>
                <c:pt idx="596">
                  <c:v>2.5951243700000002</c:v>
                </c:pt>
                <c:pt idx="597">
                  <c:v>2.3228649400000001</c:v>
                </c:pt>
                <c:pt idx="598">
                  <c:v>2.5951243700000002</c:v>
                </c:pt>
                <c:pt idx="599">
                  <c:v>2.68546109</c:v>
                </c:pt>
                <c:pt idx="600">
                  <c:v>2.5265029999999999</c:v>
                </c:pt>
                <c:pt idx="601">
                  <c:v>2.57948903</c:v>
                </c:pt>
                <c:pt idx="602">
                  <c:v>2.1556007799999999</c:v>
                </c:pt>
                <c:pt idx="603">
                  <c:v>3.2325850599999999</c:v>
                </c:pt>
                <c:pt idx="604">
                  <c:v>3.51084402</c:v>
                </c:pt>
                <c:pt idx="605">
                  <c:v>3.2325850599999999</c:v>
                </c:pt>
                <c:pt idx="606">
                  <c:v>2.9543260999999998</c:v>
                </c:pt>
                <c:pt idx="607">
                  <c:v>2.6760671399999998</c:v>
                </c:pt>
                <c:pt idx="608">
                  <c:v>2.60399811</c:v>
                </c:pt>
                <c:pt idx="609">
                  <c:v>2.6592776599999999</c:v>
                </c:pt>
                <c:pt idx="610">
                  <c:v>2.32760035</c:v>
                </c:pt>
                <c:pt idx="611">
                  <c:v>3.1567936300000001</c:v>
                </c:pt>
                <c:pt idx="612">
                  <c:v>1.53934423</c:v>
                </c:pt>
                <c:pt idx="613">
                  <c:v>2.56385891</c:v>
                </c:pt>
                <c:pt idx="614">
                  <c:v>2.8199875900000002</c:v>
                </c:pt>
                <c:pt idx="615">
                  <c:v>5.3812743000000003</c:v>
                </c:pt>
                <c:pt idx="616">
                  <c:v>2.9874949100000001</c:v>
                </c:pt>
                <c:pt idx="617">
                  <c:v>3.0804781499999998</c:v>
                </c:pt>
                <c:pt idx="618">
                  <c:v>3.2199529999999998</c:v>
                </c:pt>
                <c:pt idx="619">
                  <c:v>3.6848691800000002</c:v>
                </c:pt>
                <c:pt idx="620">
                  <c:v>3.91732726</c:v>
                </c:pt>
                <c:pt idx="621">
                  <c:v>2.6195231799999998</c:v>
                </c:pt>
                <c:pt idx="622">
                  <c:v>2.5052570599999999</c:v>
                </c:pt>
                <c:pt idx="623">
                  <c:v>2.5052570599999999</c:v>
                </c:pt>
                <c:pt idx="624">
                  <c:v>2.3338578700000001</c:v>
                </c:pt>
                <c:pt idx="625">
                  <c:v>2.6195231799999998</c:v>
                </c:pt>
                <c:pt idx="626">
                  <c:v>3.41248716</c:v>
                </c:pt>
                <c:pt idx="627">
                  <c:v>3.9521740799999998</c:v>
                </c:pt>
                <c:pt idx="628">
                  <c:v>3.1426436999999998</c:v>
                </c:pt>
                <c:pt idx="629">
                  <c:v>2.8728002400000001</c:v>
                </c:pt>
                <c:pt idx="630">
                  <c:v>3.41248716</c:v>
                </c:pt>
                <c:pt idx="631">
                  <c:v>3.9521740799999998</c:v>
                </c:pt>
                <c:pt idx="632">
                  <c:v>3.1426436999999998</c:v>
                </c:pt>
                <c:pt idx="633">
                  <c:v>2.8728002400000001</c:v>
                </c:pt>
                <c:pt idx="634">
                  <c:v>3.2938451400000002</c:v>
                </c:pt>
                <c:pt idx="635">
                  <c:v>3.5663661900000001</c:v>
                </c:pt>
                <c:pt idx="636">
                  <c:v>3.2938451400000002</c:v>
                </c:pt>
                <c:pt idx="637">
                  <c:v>4.2749208999999997</c:v>
                </c:pt>
                <c:pt idx="638">
                  <c:v>3.2938451400000002</c:v>
                </c:pt>
                <c:pt idx="639">
                  <c:v>3.28088625</c:v>
                </c:pt>
                <c:pt idx="640">
                  <c:v>2.91169923</c:v>
                </c:pt>
                <c:pt idx="641">
                  <c:v>3.3773233600000001</c:v>
                </c:pt>
                <c:pt idx="642">
                  <c:v>3.50571075</c:v>
                </c:pt>
                <c:pt idx="643">
                  <c:v>3.2716089099999999</c:v>
                </c:pt>
                <c:pt idx="644">
                  <c:v>3.32653161</c:v>
                </c:pt>
                <c:pt idx="645">
                  <c:v>3.2166862100000002</c:v>
                </c:pt>
                <c:pt idx="646">
                  <c:v>3.32653161</c:v>
                </c:pt>
                <c:pt idx="647">
                  <c:v>4.2052948399999996</c:v>
                </c:pt>
                <c:pt idx="648">
                  <c:v>3.6610848699999998</c:v>
                </c:pt>
                <c:pt idx="649">
                  <c:v>3.7715677900000002</c:v>
                </c:pt>
                <c:pt idx="650">
                  <c:v>3.55060194</c:v>
                </c:pt>
                <c:pt idx="651">
                  <c:v>4.2134994900000002</c:v>
                </c:pt>
                <c:pt idx="652">
                  <c:v>4.4819522300000001</c:v>
                </c:pt>
                <c:pt idx="653">
                  <c:v>4.2150373999999999</c:v>
                </c:pt>
                <c:pt idx="654">
                  <c:v>4.4819522300000001</c:v>
                </c:pt>
                <c:pt idx="655">
                  <c:v>5.6168944500000002</c:v>
                </c:pt>
                <c:pt idx="656">
                  <c:v>5.8910698300000002</c:v>
                </c:pt>
                <c:pt idx="657">
                  <c:v>4.1876159599999996</c:v>
                </c:pt>
                <c:pt idx="658">
                  <c:v>4.4715249400000001</c:v>
                </c:pt>
                <c:pt idx="659">
                  <c:v>4.6418703199999998</c:v>
                </c:pt>
                <c:pt idx="660">
                  <c:v>4.3011795499999996</c:v>
                </c:pt>
                <c:pt idx="661">
                  <c:v>3.7406729099999998</c:v>
                </c:pt>
                <c:pt idx="662">
                  <c:v>3.4574631500000002</c:v>
                </c:pt>
                <c:pt idx="663">
                  <c:v>4.30709243</c:v>
                </c:pt>
                <c:pt idx="664">
                  <c:v>4.5903021900000001</c:v>
                </c:pt>
                <c:pt idx="665">
                  <c:v>4.0090893699999999</c:v>
                </c:pt>
                <c:pt idx="666">
                  <c:v>4.0493989099999999</c:v>
                </c:pt>
                <c:pt idx="667">
                  <c:v>4.5605764500000001</c:v>
                </c:pt>
                <c:pt idx="668">
                  <c:v>5.6232410599999998</c:v>
                </c:pt>
                <c:pt idx="669">
                  <c:v>3.27180888</c:v>
                </c:pt>
                <c:pt idx="670">
                  <c:v>3.5157399800000002</c:v>
                </c:pt>
                <c:pt idx="671">
                  <c:v>4.7353954700000003</c:v>
                </c:pt>
                <c:pt idx="672">
                  <c:v>5.46718876</c:v>
                </c:pt>
                <c:pt idx="673">
                  <c:v>4.4914643700000001</c:v>
                </c:pt>
                <c:pt idx="674">
                  <c:v>3.7819395899999999</c:v>
                </c:pt>
                <c:pt idx="675">
                  <c:v>4.15056593</c:v>
                </c:pt>
                <c:pt idx="676">
                  <c:v>4.08166064</c:v>
                </c:pt>
                <c:pt idx="677">
                  <c:v>4.1970685200000002</c:v>
                </c:pt>
                <c:pt idx="678">
                  <c:v>4.2586038400000001</c:v>
                </c:pt>
                <c:pt idx="679">
                  <c:v>4.6485415899999998</c:v>
                </c:pt>
                <c:pt idx="680">
                  <c:v>4.3560882799999998</c:v>
                </c:pt>
                <c:pt idx="681">
                  <c:v>3.8686660800000001</c:v>
                </c:pt>
                <c:pt idx="682">
                  <c:v>4.3277914600000003</c:v>
                </c:pt>
                <c:pt idx="683">
                  <c:v>4.6206679299999998</c:v>
                </c:pt>
                <c:pt idx="684">
                  <c:v>5.0111698899999997</c:v>
                </c:pt>
                <c:pt idx="685">
                  <c:v>4.3277914600000003</c:v>
                </c:pt>
                <c:pt idx="686">
                  <c:v>4.8159189099999997</c:v>
                </c:pt>
                <c:pt idx="687">
                  <c:v>1.9648379600000001</c:v>
                </c:pt>
                <c:pt idx="688">
                  <c:v>2.9407459899999999</c:v>
                </c:pt>
                <c:pt idx="689">
                  <c:v>3.3311092100000002</c:v>
                </c:pt>
                <c:pt idx="690">
                  <c:v>3.7702678199999999</c:v>
                </c:pt>
                <c:pt idx="691">
                  <c:v>4.3751369000000002</c:v>
                </c:pt>
                <c:pt idx="692">
                  <c:v>3.8869776200000001</c:v>
                </c:pt>
                <c:pt idx="693">
                  <c:v>3.3011864700000002</c:v>
                </c:pt>
                <c:pt idx="694">
                  <c:v>3.3988183300000001</c:v>
                </c:pt>
                <c:pt idx="695">
                  <c:v>3.49554198</c:v>
                </c:pt>
                <c:pt idx="696">
                  <c:v>3.7886717600000002</c:v>
                </c:pt>
                <c:pt idx="697">
                  <c:v>3.5932519100000002</c:v>
                </c:pt>
                <c:pt idx="698">
                  <c:v>3.49554198</c:v>
                </c:pt>
                <c:pt idx="699">
                  <c:v>6.9153893100000001</c:v>
                </c:pt>
                <c:pt idx="700">
                  <c:v>4.9186223199999999</c:v>
                </c:pt>
                <c:pt idx="701">
                  <c:v>4.4302271299999996</c:v>
                </c:pt>
                <c:pt idx="702">
                  <c:v>3.5511157999999998</c:v>
                </c:pt>
                <c:pt idx="703">
                  <c:v>5.4070175000000003</c:v>
                </c:pt>
                <c:pt idx="704">
                  <c:v>5.2679647899999997</c:v>
                </c:pt>
                <c:pt idx="705">
                  <c:v>3.8997688899999998</c:v>
                </c:pt>
                <c:pt idx="706">
                  <c:v>4.3884102900000004</c:v>
                </c:pt>
                <c:pt idx="707">
                  <c:v>5.2679647899999997</c:v>
                </c:pt>
                <c:pt idx="708">
                  <c:v>5.9095109199999998</c:v>
                </c:pt>
                <c:pt idx="709">
                  <c:v>4.5403517100000004</c:v>
                </c:pt>
                <c:pt idx="710">
                  <c:v>4.6381487999999997</c:v>
                </c:pt>
                <c:pt idx="711">
                  <c:v>5.4205254900000002</c:v>
                </c:pt>
                <c:pt idx="712">
                  <c:v>6.8874817699999999</c:v>
                </c:pt>
                <c:pt idx="713">
                  <c:v>4.4030558199999996</c:v>
                </c:pt>
                <c:pt idx="714">
                  <c:v>4.5007987299999996</c:v>
                </c:pt>
                <c:pt idx="715">
                  <c:v>4.8917704100000003</c:v>
                </c:pt>
                <c:pt idx="716">
                  <c:v>4.9895133200000004</c:v>
                </c:pt>
                <c:pt idx="717">
                  <c:v>4.4066085099999999</c:v>
                </c:pt>
                <c:pt idx="718">
                  <c:v>4.5044216400000003</c:v>
                </c:pt>
                <c:pt idx="719">
                  <c:v>4.8956741600000004</c:v>
                </c:pt>
                <c:pt idx="720">
                  <c:v>5.6781792099999997</c:v>
                </c:pt>
                <c:pt idx="721">
                  <c:v>4.6063355499999998</c:v>
                </c:pt>
                <c:pt idx="722">
                  <c:v>4.7041775899999996</c:v>
                </c:pt>
                <c:pt idx="723">
                  <c:v>5.8782821199999997</c:v>
                </c:pt>
                <c:pt idx="724">
                  <c:v>5.9761241700000003</c:v>
                </c:pt>
                <c:pt idx="725">
                  <c:v>4.4106514600000004</c:v>
                </c:pt>
                <c:pt idx="726">
                  <c:v>4.5661171999999999</c:v>
                </c:pt>
                <c:pt idx="727">
                  <c:v>3.9846245300000001</c:v>
                </c:pt>
                <c:pt idx="728">
                  <c:v>4.0815399699999997</c:v>
                </c:pt>
                <c:pt idx="729">
                  <c:v>5.3414407500000003</c:v>
                </c:pt>
                <c:pt idx="730">
                  <c:v>2.9312466800000001</c:v>
                </c:pt>
                <c:pt idx="731">
                  <c:v>4.0037816399999997</c:v>
                </c:pt>
                <c:pt idx="732">
                  <c:v>3.8087752899999998</c:v>
                </c:pt>
                <c:pt idx="733">
                  <c:v>3.4187625700000002</c:v>
                </c:pt>
                <c:pt idx="734">
                  <c:v>3.33197075</c:v>
                </c:pt>
                <c:pt idx="735">
                  <c:v>3.4297581099999999</c:v>
                </c:pt>
                <c:pt idx="736">
                  <c:v>3.4786517899999998</c:v>
                </c:pt>
                <c:pt idx="737">
                  <c:v>3.4297581099999999</c:v>
                </c:pt>
                <c:pt idx="738">
                  <c:v>3.9186949200000001</c:v>
                </c:pt>
                <c:pt idx="739">
                  <c:v>1.3735591300000001</c:v>
                </c:pt>
                <c:pt idx="740">
                  <c:v>1.4684856799999999</c:v>
                </c:pt>
                <c:pt idx="741">
                  <c:v>1.08052824</c:v>
                </c:pt>
                <c:pt idx="742">
                  <c:v>0.98190085999999999</c:v>
                </c:pt>
                <c:pt idx="743">
                  <c:v>1.2758821600000001</c:v>
                </c:pt>
                <c:pt idx="744">
                  <c:v>1.56580264</c:v>
                </c:pt>
                <c:pt idx="745">
                  <c:v>1.1782052000000001</c:v>
                </c:pt>
                <c:pt idx="746">
                  <c:v>1.6631195999999999</c:v>
                </c:pt>
                <c:pt idx="747">
                  <c:v>2.45027237</c:v>
                </c:pt>
                <c:pt idx="748">
                  <c:v>2.1568460599999999</c:v>
                </c:pt>
                <c:pt idx="749">
                  <c:v>1.96122851</c:v>
                </c:pt>
                <c:pt idx="750">
                  <c:v>2.05903729</c:v>
                </c:pt>
                <c:pt idx="751">
                  <c:v>1.4750975200000001</c:v>
                </c:pt>
                <c:pt idx="752">
                  <c:v>1.4750975200000001</c:v>
                </c:pt>
                <c:pt idx="753">
                  <c:v>1.5729781199999999</c:v>
                </c:pt>
                <c:pt idx="754">
                  <c:v>1.6219184200000001</c:v>
                </c:pt>
                <c:pt idx="755">
                  <c:v>1.7687393300000001</c:v>
                </c:pt>
                <c:pt idx="756">
                  <c:v>1.8577295199999999</c:v>
                </c:pt>
                <c:pt idx="757">
                  <c:v>1.5657811500000001</c:v>
                </c:pt>
                <c:pt idx="758">
                  <c:v>1.46846502</c:v>
                </c:pt>
                <c:pt idx="759">
                  <c:v>2.14967789</c:v>
                </c:pt>
                <c:pt idx="760">
                  <c:v>2.4432413300000002</c:v>
                </c:pt>
                <c:pt idx="761">
                  <c:v>1.95628943</c:v>
                </c:pt>
                <c:pt idx="762">
                  <c:v>2.34585095</c:v>
                </c:pt>
                <c:pt idx="763">
                  <c:v>1.95628943</c:v>
                </c:pt>
                <c:pt idx="764">
                  <c:v>1.4743600699999999</c:v>
                </c:pt>
                <c:pt idx="765">
                  <c:v>1.8656314199999999</c:v>
                </c:pt>
                <c:pt idx="766">
                  <c:v>0.98527087000000002</c:v>
                </c:pt>
                <c:pt idx="767">
                  <c:v>1.18090655</c:v>
                </c:pt>
                <c:pt idx="768">
                  <c:v>0.98527087000000002</c:v>
                </c:pt>
                <c:pt idx="769">
                  <c:v>1.9559481599999999</c:v>
                </c:pt>
                <c:pt idx="770">
                  <c:v>2.0533181599999999</c:v>
                </c:pt>
                <c:pt idx="771">
                  <c:v>2.15068817</c:v>
                </c:pt>
                <c:pt idx="772">
                  <c:v>2.9296482199999998</c:v>
                </c:pt>
                <c:pt idx="773">
                  <c:v>1.4713360499999999</c:v>
                </c:pt>
                <c:pt idx="774">
                  <c:v>1.52011629</c:v>
                </c:pt>
                <c:pt idx="775">
                  <c:v>1.6664569899999999</c:v>
                </c:pt>
                <c:pt idx="776">
                  <c:v>4.9835130000000003</c:v>
                </c:pt>
                <c:pt idx="777">
                  <c:v>2.7496586000000001</c:v>
                </c:pt>
                <c:pt idx="778">
                  <c:v>2.3579168500000001</c:v>
                </c:pt>
                <c:pt idx="779">
                  <c:v>2.7496586000000001</c:v>
                </c:pt>
                <c:pt idx="780">
                  <c:v>2.9455294699999999</c:v>
                </c:pt>
                <c:pt idx="781">
                  <c:v>3.43520666</c:v>
                </c:pt>
                <c:pt idx="782">
                  <c:v>2.2535691999999998</c:v>
                </c:pt>
                <c:pt idx="783">
                  <c:v>2.1557696900000001</c:v>
                </c:pt>
                <c:pt idx="784">
                  <c:v>1.9601706699999999</c:v>
                </c:pt>
                <c:pt idx="785">
                  <c:v>1.4711731100000001</c:v>
                </c:pt>
                <c:pt idx="786">
                  <c:v>0.98188545000000005</c:v>
                </c:pt>
                <c:pt idx="787">
                  <c:v>1.1771378100000001</c:v>
                </c:pt>
                <c:pt idx="788">
                  <c:v>1.4700163500000001</c:v>
                </c:pt>
                <c:pt idx="789">
                  <c:v>1.4700163500000001</c:v>
                </c:pt>
                <c:pt idx="790">
                  <c:v>0.78943286999999995</c:v>
                </c:pt>
                <c:pt idx="791">
                  <c:v>0.80905753999999996</c:v>
                </c:pt>
                <c:pt idx="792">
                  <c:v>0.83849456</c:v>
                </c:pt>
                <c:pt idx="793">
                  <c:v>1.7706667700000001</c:v>
                </c:pt>
                <c:pt idx="794">
                  <c:v>0.88755625999999999</c:v>
                </c:pt>
                <c:pt idx="795">
                  <c:v>1.17860243</c:v>
                </c:pt>
                <c:pt idx="796">
                  <c:v>0.78781509000000005</c:v>
                </c:pt>
                <c:pt idx="797">
                  <c:v>0.69011825999999998</c:v>
                </c:pt>
                <c:pt idx="798">
                  <c:v>0.98320876000000001</c:v>
                </c:pt>
                <c:pt idx="799">
                  <c:v>0.79006008000000005</c:v>
                </c:pt>
                <c:pt idx="800">
                  <c:v>0.88777300999999997</c:v>
                </c:pt>
                <c:pt idx="801">
                  <c:v>0.98548595000000005</c:v>
                </c:pt>
                <c:pt idx="802">
                  <c:v>0.49692129000000002</c:v>
                </c:pt>
                <c:pt idx="803">
                  <c:v>0.79006008000000005</c:v>
                </c:pt>
                <c:pt idx="804">
                  <c:v>1.17787446</c:v>
                </c:pt>
                <c:pt idx="805">
                  <c:v>0.98260919000000002</c:v>
                </c:pt>
                <c:pt idx="806">
                  <c:v>1.3731397299999999</c:v>
                </c:pt>
                <c:pt idx="807">
                  <c:v>0.98260919000000002</c:v>
                </c:pt>
                <c:pt idx="808">
                  <c:v>1.08034656</c:v>
                </c:pt>
                <c:pt idx="809">
                  <c:v>0.88506912999999998</c:v>
                </c:pt>
                <c:pt idx="810">
                  <c:v>0.78743041999999996</c:v>
                </c:pt>
                <c:pt idx="811">
                  <c:v>1.1779852799999999</c:v>
                </c:pt>
                <c:pt idx="812">
                  <c:v>1.18050934</c:v>
                </c:pt>
                <c:pt idx="813">
                  <c:v>1.27818068</c:v>
                </c:pt>
                <c:pt idx="814">
                  <c:v>1.18050934</c:v>
                </c:pt>
                <c:pt idx="815">
                  <c:v>1.2293450100000001</c:v>
                </c:pt>
                <c:pt idx="816">
                  <c:v>1.96188001</c:v>
                </c:pt>
                <c:pt idx="817">
                  <c:v>1.17626019</c:v>
                </c:pt>
                <c:pt idx="818">
                  <c:v>1.2734238600000001</c:v>
                </c:pt>
                <c:pt idx="819">
                  <c:v>0.88476920999999997</c:v>
                </c:pt>
                <c:pt idx="820">
                  <c:v>0.98193286999999996</c:v>
                </c:pt>
                <c:pt idx="821">
                  <c:v>0.78867635000000003</c:v>
                </c:pt>
                <c:pt idx="822">
                  <c:v>0.98441380000000001</c:v>
                </c:pt>
                <c:pt idx="823">
                  <c:v>1.3758887</c:v>
                </c:pt>
                <c:pt idx="824">
                  <c:v>2.4524447</c:v>
                </c:pt>
                <c:pt idx="825">
                  <c:v>0.98685126999999995</c:v>
                </c:pt>
                <c:pt idx="826">
                  <c:v>1.1825029300000001</c:v>
                </c:pt>
                <c:pt idx="827">
                  <c:v>1.720545</c:v>
                </c:pt>
                <c:pt idx="828">
                  <c:v>2.4542387300000001</c:v>
                </c:pt>
                <c:pt idx="829">
                  <c:v>2.3074999799999998</c:v>
                </c:pt>
                <c:pt idx="830">
                  <c:v>1.1740970399999999</c:v>
                </c:pt>
                <c:pt idx="831">
                  <c:v>0.98053438999999998</c:v>
                </c:pt>
                <c:pt idx="832">
                  <c:v>1.36765968</c:v>
                </c:pt>
                <c:pt idx="833">
                  <c:v>1.46444101</c:v>
                </c:pt>
                <c:pt idx="834">
                  <c:v>2.0537812400000002</c:v>
                </c:pt>
                <c:pt idx="835">
                  <c:v>2.15124001</c:v>
                </c:pt>
                <c:pt idx="836">
                  <c:v>2.2486987799999998</c:v>
                </c:pt>
                <c:pt idx="837">
                  <c:v>2.4436163299999998</c:v>
                </c:pt>
                <c:pt idx="838">
                  <c:v>2.15670787</c:v>
                </c:pt>
                <c:pt idx="839">
                  <c:v>2.3519819100000001</c:v>
                </c:pt>
                <c:pt idx="840">
                  <c:v>2.6448929699999999</c:v>
                </c:pt>
                <c:pt idx="841">
                  <c:v>1.96143383</c:v>
                </c:pt>
                <c:pt idx="842">
                  <c:v>2.4496189300000002</c:v>
                </c:pt>
                <c:pt idx="843">
                  <c:v>3.5243638599999998</c:v>
                </c:pt>
                <c:pt idx="844">
                  <c:v>4.1107681600000001</c:v>
                </c:pt>
                <c:pt idx="845">
                  <c:v>4.2085022099999998</c:v>
                </c:pt>
                <c:pt idx="846">
                  <c:v>4.8926405600000002</c:v>
                </c:pt>
                <c:pt idx="847">
                  <c:v>2.9392855600000001</c:v>
                </c:pt>
                <c:pt idx="848">
                  <c:v>3.4281834</c:v>
                </c:pt>
                <c:pt idx="849">
                  <c:v>3.1348446999999999</c:v>
                </c:pt>
                <c:pt idx="850">
                  <c:v>3.4281834</c:v>
                </c:pt>
                <c:pt idx="851">
                  <c:v>3.7247278399999999</c:v>
                </c:pt>
                <c:pt idx="852">
                  <c:v>3.1378484499999999</c:v>
                </c:pt>
                <c:pt idx="853">
                  <c:v>3.9203543000000001</c:v>
                </c:pt>
                <c:pt idx="854">
                  <c:v>3.4312881499999999</c:v>
                </c:pt>
                <c:pt idx="855">
                  <c:v>3.9203543000000001</c:v>
                </c:pt>
                <c:pt idx="856">
                  <c:v>4.1109574200000001</c:v>
                </c:pt>
                <c:pt idx="857">
                  <c:v>3.9154506800000002</c:v>
                </c:pt>
                <c:pt idx="858">
                  <c:v>4.30646415</c:v>
                </c:pt>
                <c:pt idx="859">
                  <c:v>4.8929843599999998</c:v>
                </c:pt>
                <c:pt idx="860">
                  <c:v>4.8934053899999999</c:v>
                </c:pt>
                <c:pt idx="861">
                  <c:v>4.7956504500000001</c:v>
                </c:pt>
                <c:pt idx="862">
                  <c:v>5.0889152500000003</c:v>
                </c:pt>
                <c:pt idx="863">
                  <c:v>6.0664645699999999</c:v>
                </c:pt>
                <c:pt idx="864">
                  <c:v>6.3667111900000002</c:v>
                </c:pt>
                <c:pt idx="865">
                  <c:v>7.3450653299999997</c:v>
                </c:pt>
                <c:pt idx="866">
                  <c:v>6.9</c:v>
                </c:pt>
                <c:pt idx="867">
                  <c:v>7.1</c:v>
                </c:pt>
                <c:pt idx="868">
                  <c:v>7.4</c:v>
                </c:pt>
                <c:pt idx="869">
                  <c:v>4.9000000000000004</c:v>
                </c:pt>
                <c:pt idx="870">
                  <c:v>5.4</c:v>
                </c:pt>
                <c:pt idx="871">
                  <c:v>5.0999999999999996</c:v>
                </c:pt>
                <c:pt idx="872">
                  <c:v>5.4</c:v>
                </c:pt>
                <c:pt idx="873">
                  <c:v>3.9</c:v>
                </c:pt>
                <c:pt idx="874">
                  <c:v>3</c:v>
                </c:pt>
                <c:pt idx="875">
                  <c:v>5.9</c:v>
                </c:pt>
                <c:pt idx="876">
                  <c:v>6.9</c:v>
                </c:pt>
                <c:pt idx="877">
                  <c:v>3.9</c:v>
                </c:pt>
                <c:pt idx="878">
                  <c:v>4.0999999999999996</c:v>
                </c:pt>
                <c:pt idx="879">
                  <c:v>5.9</c:v>
                </c:pt>
                <c:pt idx="880">
                  <c:v>7.9</c:v>
                </c:pt>
                <c:pt idx="881">
                  <c:v>6.4</c:v>
                </c:pt>
                <c:pt idx="882">
                  <c:v>4.9000000000000004</c:v>
                </c:pt>
                <c:pt idx="883">
                  <c:v>3.9</c:v>
                </c:pt>
                <c:pt idx="884">
                  <c:v>5.4</c:v>
                </c:pt>
                <c:pt idx="885">
                  <c:v>4.9000000000000004</c:v>
                </c:pt>
                <c:pt idx="886">
                  <c:v>5</c:v>
                </c:pt>
                <c:pt idx="887">
                  <c:v>4.7</c:v>
                </c:pt>
                <c:pt idx="888">
                  <c:v>5.4</c:v>
                </c:pt>
                <c:pt idx="889">
                  <c:v>4.5</c:v>
                </c:pt>
                <c:pt idx="890">
                  <c:v>5.9</c:v>
                </c:pt>
                <c:pt idx="891">
                  <c:v>3.9</c:v>
                </c:pt>
                <c:pt idx="892">
                  <c:v>4.4000000000000004</c:v>
                </c:pt>
                <c:pt idx="893">
                  <c:v>4.9000000000000004</c:v>
                </c:pt>
                <c:pt idx="894">
                  <c:v>5.9</c:v>
                </c:pt>
                <c:pt idx="895">
                  <c:v>3.9</c:v>
                </c:pt>
                <c:pt idx="896">
                  <c:v>4.4000000000000004</c:v>
                </c:pt>
                <c:pt idx="897">
                  <c:v>4.0999999999999996</c:v>
                </c:pt>
                <c:pt idx="898">
                  <c:v>4.9000000000000004</c:v>
                </c:pt>
                <c:pt idx="899">
                  <c:v>5.9</c:v>
                </c:pt>
                <c:pt idx="900">
                  <c:v>6.4</c:v>
                </c:pt>
                <c:pt idx="901">
                  <c:v>4.4000000000000004</c:v>
                </c:pt>
                <c:pt idx="902">
                  <c:v>5.9</c:v>
                </c:pt>
                <c:pt idx="903">
                  <c:v>5.4</c:v>
                </c:pt>
                <c:pt idx="904">
                  <c:v>5.7</c:v>
                </c:pt>
                <c:pt idx="905">
                  <c:v>6.1</c:v>
                </c:pt>
                <c:pt idx="906">
                  <c:v>3.9</c:v>
                </c:pt>
                <c:pt idx="907">
                  <c:v>5.9</c:v>
                </c:pt>
                <c:pt idx="908">
                  <c:v>6.9</c:v>
                </c:pt>
                <c:pt idx="909">
                  <c:v>4.9000000000000004</c:v>
                </c:pt>
                <c:pt idx="910">
                  <c:v>5.4</c:v>
                </c:pt>
                <c:pt idx="911">
                  <c:v>5.9</c:v>
                </c:pt>
                <c:pt idx="912">
                  <c:v>7.8</c:v>
                </c:pt>
                <c:pt idx="913">
                  <c:v>6.1</c:v>
                </c:pt>
                <c:pt idx="914">
                  <c:v>6.7</c:v>
                </c:pt>
                <c:pt idx="915">
                  <c:v>6.9</c:v>
                </c:pt>
                <c:pt idx="916">
                  <c:v>8.8000000000000007</c:v>
                </c:pt>
                <c:pt idx="917">
                  <c:v>8.9</c:v>
                </c:pt>
                <c:pt idx="918">
                  <c:v>7.9</c:v>
                </c:pt>
                <c:pt idx="919">
                  <c:v>8.1</c:v>
                </c:pt>
                <c:pt idx="920">
                  <c:v>8.4</c:v>
                </c:pt>
                <c:pt idx="921">
                  <c:v>8.9</c:v>
                </c:pt>
                <c:pt idx="922">
                  <c:v>8.3000000000000007</c:v>
                </c:pt>
                <c:pt idx="923">
                  <c:v>8.1</c:v>
                </c:pt>
                <c:pt idx="924">
                  <c:v>8.8000000000000007</c:v>
                </c:pt>
                <c:pt idx="925">
                  <c:v>9.3000000000000007</c:v>
                </c:pt>
                <c:pt idx="926">
                  <c:v>8.9</c:v>
                </c:pt>
                <c:pt idx="927">
                  <c:v>8.6</c:v>
                </c:pt>
                <c:pt idx="928">
                  <c:v>9.8000000000000007</c:v>
                </c:pt>
                <c:pt idx="929">
                  <c:v>8.9</c:v>
                </c:pt>
                <c:pt idx="930">
                  <c:v>9.4</c:v>
                </c:pt>
                <c:pt idx="931">
                  <c:v>9.9</c:v>
                </c:pt>
                <c:pt idx="932">
                  <c:v>10.9</c:v>
                </c:pt>
                <c:pt idx="933">
                  <c:v>12.8</c:v>
                </c:pt>
                <c:pt idx="934">
                  <c:v>11.9</c:v>
                </c:pt>
                <c:pt idx="935">
                  <c:v>9.4</c:v>
                </c:pt>
                <c:pt idx="936">
                  <c:v>10</c:v>
                </c:pt>
                <c:pt idx="937">
                  <c:v>8.9</c:v>
                </c:pt>
                <c:pt idx="938">
                  <c:v>8.4</c:v>
                </c:pt>
                <c:pt idx="939">
                  <c:v>7.9</c:v>
                </c:pt>
                <c:pt idx="940">
                  <c:v>8.8000000000000007</c:v>
                </c:pt>
                <c:pt idx="941">
                  <c:v>8.3000000000000007</c:v>
                </c:pt>
                <c:pt idx="942">
                  <c:v>7.9</c:v>
                </c:pt>
                <c:pt idx="943">
                  <c:v>7.4</c:v>
                </c:pt>
                <c:pt idx="944">
                  <c:v>8.4</c:v>
                </c:pt>
                <c:pt idx="945">
                  <c:v>8.6</c:v>
                </c:pt>
                <c:pt idx="946">
                  <c:v>7.9</c:v>
                </c:pt>
                <c:pt idx="947">
                  <c:v>8.1</c:v>
                </c:pt>
                <c:pt idx="948">
                  <c:v>8.6</c:v>
                </c:pt>
                <c:pt idx="949">
                  <c:v>9.8000000000000007</c:v>
                </c:pt>
                <c:pt idx="950">
                  <c:v>9.6</c:v>
                </c:pt>
                <c:pt idx="951">
                  <c:v>9.8000000000000007</c:v>
                </c:pt>
                <c:pt idx="952">
                  <c:v>8.4</c:v>
                </c:pt>
                <c:pt idx="953">
                  <c:v>7.9</c:v>
                </c:pt>
                <c:pt idx="954">
                  <c:v>8.4</c:v>
                </c:pt>
                <c:pt idx="955">
                  <c:v>9.3000000000000007</c:v>
                </c:pt>
                <c:pt idx="956">
                  <c:v>7.9</c:v>
                </c:pt>
                <c:pt idx="957">
                  <c:v>8.4</c:v>
                </c:pt>
                <c:pt idx="958">
                  <c:v>8.1</c:v>
                </c:pt>
                <c:pt idx="959">
                  <c:v>8.4</c:v>
                </c:pt>
                <c:pt idx="960">
                  <c:v>9.4</c:v>
                </c:pt>
                <c:pt idx="961">
                  <c:v>7.9</c:v>
                </c:pt>
                <c:pt idx="962">
                  <c:v>8.1</c:v>
                </c:pt>
                <c:pt idx="963">
                  <c:v>7.9</c:v>
                </c:pt>
                <c:pt idx="964">
                  <c:v>8.4</c:v>
                </c:pt>
                <c:pt idx="965">
                  <c:v>6.9</c:v>
                </c:pt>
                <c:pt idx="966">
                  <c:v>7.4</c:v>
                </c:pt>
                <c:pt idx="967">
                  <c:v>8.4</c:v>
                </c:pt>
                <c:pt idx="968">
                  <c:v>9.3000000000000007</c:v>
                </c:pt>
                <c:pt idx="969">
                  <c:v>9.9</c:v>
                </c:pt>
                <c:pt idx="970">
                  <c:v>8.9</c:v>
                </c:pt>
                <c:pt idx="971">
                  <c:v>8.6999999999999993</c:v>
                </c:pt>
                <c:pt idx="972">
                  <c:v>9.3000000000000007</c:v>
                </c:pt>
                <c:pt idx="973">
                  <c:v>8.9</c:v>
                </c:pt>
                <c:pt idx="974">
                  <c:v>7.4</c:v>
                </c:pt>
                <c:pt idx="975">
                  <c:v>7.9</c:v>
                </c:pt>
                <c:pt idx="976">
                  <c:v>8.4</c:v>
                </c:pt>
                <c:pt idx="977">
                  <c:v>9.8000000000000007</c:v>
                </c:pt>
                <c:pt idx="978">
                  <c:v>7.9</c:v>
                </c:pt>
                <c:pt idx="979">
                  <c:v>6.9</c:v>
                </c:pt>
                <c:pt idx="980">
                  <c:v>7.4</c:v>
                </c:pt>
                <c:pt idx="981">
                  <c:v>11.8</c:v>
                </c:pt>
                <c:pt idx="982">
                  <c:v>7.9</c:v>
                </c:pt>
                <c:pt idx="983">
                  <c:v>7.4</c:v>
                </c:pt>
                <c:pt idx="984">
                  <c:v>8.9</c:v>
                </c:pt>
                <c:pt idx="985">
                  <c:v>10.9</c:v>
                </c:pt>
                <c:pt idx="986">
                  <c:v>9.9</c:v>
                </c:pt>
                <c:pt idx="987">
                  <c:v>8.4</c:v>
                </c:pt>
                <c:pt idx="988">
                  <c:v>8.1999999999999993</c:v>
                </c:pt>
                <c:pt idx="989">
                  <c:v>8.4</c:v>
                </c:pt>
                <c:pt idx="990">
                  <c:v>9.3000000000000007</c:v>
                </c:pt>
                <c:pt idx="991">
                  <c:v>8.4</c:v>
                </c:pt>
                <c:pt idx="992">
                  <c:v>9.1</c:v>
                </c:pt>
                <c:pt idx="993">
                  <c:v>8.8000000000000007</c:v>
                </c:pt>
                <c:pt idx="994">
                  <c:v>9.3000000000000007</c:v>
                </c:pt>
                <c:pt idx="995">
                  <c:v>9.9</c:v>
                </c:pt>
                <c:pt idx="996">
                  <c:v>14.8</c:v>
                </c:pt>
                <c:pt idx="997">
                  <c:v>17.8</c:v>
                </c:pt>
                <c:pt idx="998">
                  <c:v>13.8</c:v>
                </c:pt>
                <c:pt idx="999">
                  <c:v>14.1</c:v>
                </c:pt>
                <c:pt idx="1000">
                  <c:v>9.8000000000000007</c:v>
                </c:pt>
                <c:pt idx="1001">
                  <c:v>8.9</c:v>
                </c:pt>
                <c:pt idx="1002">
                  <c:v>9.1</c:v>
                </c:pt>
                <c:pt idx="1003">
                  <c:v>9.3000000000000007</c:v>
                </c:pt>
                <c:pt idx="1004">
                  <c:v>5.9</c:v>
                </c:pt>
                <c:pt idx="1005">
                  <c:v>4.9000000000000004</c:v>
                </c:pt>
                <c:pt idx="1006">
                  <c:v>5.9</c:v>
                </c:pt>
                <c:pt idx="1007">
                  <c:v>5.4</c:v>
                </c:pt>
                <c:pt idx="1008">
                  <c:v>6.9</c:v>
                </c:pt>
                <c:pt idx="1009">
                  <c:v>7.1</c:v>
                </c:pt>
                <c:pt idx="1010">
                  <c:v>7.4</c:v>
                </c:pt>
                <c:pt idx="1011">
                  <c:v>8.9</c:v>
                </c:pt>
                <c:pt idx="1012">
                  <c:v>9.1</c:v>
                </c:pt>
                <c:pt idx="1013">
                  <c:v>8.9</c:v>
                </c:pt>
                <c:pt idx="1014">
                  <c:v>7.9</c:v>
                </c:pt>
                <c:pt idx="1015">
                  <c:v>7.9</c:v>
                </c:pt>
                <c:pt idx="1016">
                  <c:v>8.4</c:v>
                </c:pt>
                <c:pt idx="1017">
                  <c:v>10.8</c:v>
                </c:pt>
                <c:pt idx="1018">
                  <c:v>11</c:v>
                </c:pt>
                <c:pt idx="1019">
                  <c:v>14.8</c:v>
                </c:pt>
                <c:pt idx="1020">
                  <c:v>18.7</c:v>
                </c:pt>
                <c:pt idx="1021">
                  <c:v>15</c:v>
                </c:pt>
                <c:pt idx="1022">
                  <c:v>14.3</c:v>
                </c:pt>
                <c:pt idx="1023">
                  <c:v>15.3</c:v>
                </c:pt>
                <c:pt idx="1024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E4-4380-80CD-281EFC252D5D}"/>
            </c:ext>
          </c:extLst>
        </c:ser>
        <c:ser>
          <c:idx val="3"/>
          <c:order val="4"/>
          <c:tx>
            <c:strRef>
              <c:f>Data!$I$5</c:f>
              <c:strCache>
                <c:ptCount val="1"/>
                <c:pt idx="0">
                  <c:v>2.2%</c:v>
                </c:pt>
              </c:strCache>
            </c:strRef>
          </c:tx>
          <c:marker>
            <c:symbol val="none"/>
          </c:marker>
          <c:dLbls>
            <c:dLbl>
              <c:idx val="97"/>
              <c:layout>
                <c:manualLayout>
                  <c:x val="0"/>
                  <c:y val="3.758982896183848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E4-4380-80CD-281EFC252D5D}"/>
                </c:ext>
              </c:extLst>
            </c:dLbl>
            <c:dLbl>
              <c:idx val="98"/>
              <c:layout>
                <c:manualLayout>
                  <c:x val="0"/>
                  <c:y val="1.315644013664346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E4-4380-80CD-281EFC252D5D}"/>
                </c:ext>
              </c:extLst>
            </c:dLbl>
            <c:dLbl>
              <c:idx val="99"/>
              <c:layout>
                <c:manualLayout>
                  <c:x val="9.8306485563045692E-3"/>
                  <c:y val="2.823920339653126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E4-4380-80CD-281EFC252D5D}"/>
                </c:ext>
              </c:extLst>
            </c:dLbl>
            <c:dLbl>
              <c:idx val="137"/>
              <c:layout>
                <c:manualLayout>
                  <c:x val="9.8306485563045692E-3"/>
                  <c:y val="-6.202321778703342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E4-4380-80CD-281EFC252D5D}"/>
                </c:ext>
              </c:extLst>
            </c:dLbl>
            <c:dLbl>
              <c:idx val="138"/>
              <c:layout>
                <c:manualLayout>
                  <c:x val="-2.808756730372734E-3"/>
                  <c:y val="-4.886677765039009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E4-4380-80CD-281EFC252D5D}"/>
                </c:ext>
              </c:extLst>
            </c:dLbl>
            <c:dLbl>
              <c:idx val="148"/>
              <c:layout>
                <c:manualLayout>
                  <c:x val="4.3087971274686871E-3"/>
                  <c:y val="5.322246019250710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E4-4380-80CD-281EFC252D5D}"/>
                </c:ext>
              </c:extLst>
            </c:dLbl>
            <c:dLbl>
              <c:idx val="149"/>
              <c:layout>
                <c:manualLayout>
                  <c:x val="4.3087971274684764E-3"/>
                  <c:y val="4.3243248906412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E4-4380-80CD-281EFC252D5D}"/>
                </c:ext>
              </c:extLst>
            </c:dLbl>
            <c:dLbl>
              <c:idx val="150"/>
              <c:layout>
                <c:manualLayout>
                  <c:x val="7.1813285457808639E-3"/>
                  <c:y val="4.989605643047541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1E4-4380-80CD-281EFC252D5D}"/>
                </c:ext>
              </c:extLst>
            </c:dLbl>
            <c:dLbl>
              <c:idx val="151"/>
              <c:layout>
                <c:manualLayout>
                  <c:x val="0"/>
                  <c:y val="6.32016714786021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1E4-4380-80CD-281EFC252D5D}"/>
                </c:ext>
              </c:extLst>
            </c:dLbl>
            <c:dLbl>
              <c:idx val="154"/>
              <c:layout>
                <c:manualLayout>
                  <c:x val="0"/>
                  <c:y val="1.663201881015834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1E4-4380-80CD-281EFC252D5D}"/>
                </c:ext>
              </c:extLst>
            </c:dLbl>
            <c:dLbl>
              <c:idx val="155"/>
              <c:layout>
                <c:manualLayout>
                  <c:x val="-1.0532493528214745E-16"/>
                  <c:y val="8.316009405079234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1E4-4380-80CD-281EFC252D5D}"/>
                </c:ext>
              </c:extLst>
            </c:dLbl>
            <c:dLbl>
              <c:idx val="156"/>
              <c:layout>
                <c:manualLayout>
                  <c:x val="0"/>
                  <c:y val="3.32640376203169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1E4-4380-80CD-281EFC252D5D}"/>
                </c:ext>
              </c:extLst>
            </c:dLbl>
            <c:dLbl>
              <c:idx val="157"/>
              <c:layout>
                <c:manualLayout>
                  <c:x val="-1.0532493528214745E-16"/>
                  <c:y val="0.1230769391951726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1E4-4380-80CD-281EFC252D5D}"/>
                </c:ext>
              </c:extLst>
            </c:dLbl>
            <c:dLbl>
              <c:idx val="1021"/>
              <c:layout>
                <c:manualLayout>
                  <c:x val="-2.872531418312388E-3"/>
                  <c:y val="5.093324135939618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C5-411B-A4EB-9113907FB719}"/>
                </c:ext>
              </c:extLst>
            </c:dLbl>
            <c:dLbl>
              <c:idx val="1022"/>
              <c:layout>
                <c:manualLayout>
                  <c:x val="5.745062836624776E-3"/>
                  <c:y val="3.055994481563770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EC-4C3F-AD05-4C749BDCD136}"/>
                </c:ext>
              </c:extLst>
            </c:dLbl>
            <c:dLbl>
              <c:idx val="1023"/>
              <c:layout>
                <c:manualLayout>
                  <c:x val="2.8725314183122826E-3"/>
                  <c:y val="-3.055994481563770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AB-46CB-B5F5-F24059A425EB}"/>
                </c:ext>
              </c:extLst>
            </c:dLbl>
            <c:dLbl>
              <c:idx val="1024"/>
              <c:layout>
                <c:manualLayout>
                  <c:x val="1.436265709156194E-3"/>
                  <c:y val="-1.358219769583901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2-44FE-A54C-B3EA0F5CFF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Data!$I$6:$I$1669</c:f>
              <c:numCache>
                <c:formatCode>General</c:formatCode>
                <c:ptCount val="166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2.2000000000000002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81E4-4380-80CD-281EFC252D5D}"/>
            </c:ext>
          </c:extLst>
        </c:ser>
        <c:ser>
          <c:idx val="5"/>
          <c:order val="5"/>
          <c:tx>
            <c:strRef>
              <c:f>Data!$J$5</c:f>
              <c:strCache>
                <c:ptCount val="1"/>
                <c:pt idx="0">
                  <c:v>-27.7%</c:v>
                </c:pt>
              </c:strCache>
            </c:strRef>
          </c:tx>
          <c:marker>
            <c:symbol val="none"/>
          </c:marker>
          <c:dLbls>
            <c:dLbl>
              <c:idx val="97"/>
              <c:layout>
                <c:manualLayout>
                  <c:x val="0"/>
                  <c:y val="2.8192371721378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1E4-4380-80CD-281EFC252D5D}"/>
                </c:ext>
              </c:extLst>
            </c:dLbl>
            <c:dLbl>
              <c:idx val="98"/>
              <c:layout>
                <c:manualLayout>
                  <c:x val="0"/>
                  <c:y val="4.698728620229816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1E4-4380-80CD-281EFC252D5D}"/>
                </c:ext>
              </c:extLst>
            </c:dLbl>
            <c:dLbl>
              <c:idx val="99"/>
              <c:layout>
                <c:manualLayout>
                  <c:x val="1.1235026921490936E-2"/>
                  <c:y val="6.7774088151675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1E4-4380-80CD-281EFC252D5D}"/>
                </c:ext>
              </c:extLst>
            </c:dLbl>
            <c:dLbl>
              <c:idx val="117"/>
              <c:layout>
                <c:manualLayout>
                  <c:x val="-1.0298655707083812E-16"/>
                  <c:y val="-5.64784067930627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1E4-4380-80CD-281EFC252D5D}"/>
                </c:ext>
              </c:extLst>
            </c:dLbl>
            <c:dLbl>
              <c:idx val="146"/>
              <c:layout>
                <c:manualLayout>
                  <c:x val="-8.6175942549371626E-3"/>
                  <c:y val="3.991684514438020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1E4-4380-80CD-281EFC252D5D}"/>
                </c:ext>
              </c:extLst>
            </c:dLbl>
            <c:dLbl>
              <c:idx val="147"/>
              <c:layout>
                <c:manualLayout>
                  <c:x val="-1.0532493528214745E-16"/>
                  <c:y val="7.318088276469726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1E4-4380-80CD-281EFC252D5D}"/>
                </c:ext>
              </c:extLst>
            </c:dLbl>
            <c:dLbl>
              <c:idx val="148"/>
              <c:layout>
                <c:manualLayout>
                  <c:x val="5.745062836624776E-3"/>
                  <c:y val="4.989605643047541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1E4-4380-80CD-281EFC252D5D}"/>
                </c:ext>
              </c:extLst>
            </c:dLbl>
            <c:dLbl>
              <c:idx val="149"/>
              <c:layout>
                <c:manualLayout>
                  <c:x val="-1.0532493528214745E-16"/>
                  <c:y val="4.3243248906412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1E4-4380-80CD-281EFC252D5D}"/>
                </c:ext>
              </c:extLst>
            </c:dLbl>
            <c:dLbl>
              <c:idx val="150"/>
              <c:layout>
                <c:manualLayout>
                  <c:x val="4.3087971274684764E-3"/>
                  <c:y val="2.993763385828524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1E4-4380-80CD-281EFC252D5D}"/>
                </c:ext>
              </c:extLst>
            </c:dLbl>
            <c:dLbl>
              <c:idx val="151"/>
              <c:layout>
                <c:manualLayout>
                  <c:x val="0"/>
                  <c:y val="5.98752677165704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1E4-4380-80CD-281EFC252D5D}"/>
                </c:ext>
              </c:extLst>
            </c:dLbl>
            <c:dLbl>
              <c:idx val="152"/>
              <c:layout>
                <c:manualLayout>
                  <c:x val="-1.0532493528214745E-16"/>
                  <c:y val="4.989605643047541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1E4-4380-80CD-281EFC252D5D}"/>
                </c:ext>
              </c:extLst>
            </c:dLbl>
            <c:dLbl>
              <c:idx val="153"/>
              <c:layout>
                <c:manualLayout>
                  <c:x val="0"/>
                  <c:y val="6.985447900266557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1E4-4380-80CD-281EFC252D5D}"/>
                </c:ext>
              </c:extLst>
            </c:dLbl>
            <c:dLbl>
              <c:idx val="154"/>
              <c:layout>
                <c:manualLayout>
                  <c:x val="1.436265709156194E-3"/>
                  <c:y val="9.64657090989191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1E4-4380-80CD-281EFC252D5D}"/>
                </c:ext>
              </c:extLst>
            </c:dLbl>
            <c:dLbl>
              <c:idx val="155"/>
              <c:layout>
                <c:manualLayout>
                  <c:x val="-1.0532493528214745E-16"/>
                  <c:y val="8.316009405079223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1E4-4380-80CD-281EFC252D5D}"/>
                </c:ext>
              </c:extLst>
            </c:dLbl>
            <c:dLbl>
              <c:idx val="156"/>
              <c:layout>
                <c:manualLayout>
                  <c:x val="0"/>
                  <c:y val="5.98752677165704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1E4-4380-80CD-281EFC252D5D}"/>
                </c:ext>
              </c:extLst>
            </c:dLbl>
            <c:dLbl>
              <c:idx val="157"/>
              <c:layout>
                <c:manualLayout>
                  <c:x val="-1.0532493528214745E-16"/>
                  <c:y val="4.3243248906412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1E4-4380-80CD-281EFC252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FF330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Data!$J$6:$J$1669</c:f>
              <c:numCache>
                <c:formatCode>General</c:formatCode>
                <c:ptCount val="166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-27.7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81E4-4380-80CD-281EFC252D5D}"/>
            </c:ext>
          </c:extLst>
        </c:ser>
        <c:ser>
          <c:idx val="2"/>
          <c:order val="6"/>
          <c:tx>
            <c:strRef>
              <c:f>Data!$K$5</c:f>
              <c:strCache>
                <c:ptCount val="1"/>
                <c:pt idx="0">
                  <c:v>15.8%</c:v>
                </c:pt>
              </c:strCache>
            </c:strRef>
          </c:tx>
          <c:marker>
            <c:symbol val="none"/>
          </c:marker>
          <c:dLbls>
            <c:dLbl>
              <c:idx val="97"/>
              <c:layout>
                <c:manualLayout>
                  <c:x val="8.4262701911182025E-3"/>
                  <c:y val="-2.81923717213787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1E4-4380-80CD-281EFC252D5D}"/>
                </c:ext>
              </c:extLst>
            </c:dLbl>
            <c:dLbl>
              <c:idx val="98"/>
              <c:layout>
                <c:manualLayout>
                  <c:x val="5.617513460745468E-3"/>
                  <c:y val="-1.127694868855161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1E4-4380-80CD-281EFC252D5D}"/>
                </c:ext>
              </c:extLst>
            </c:dLbl>
            <c:dLbl>
              <c:idx val="99"/>
              <c:layout>
                <c:manualLayout>
                  <c:x val="-4.2131350955591012E-3"/>
                  <c:y val="-4.141749831491262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1E4-4380-80CD-281EFC252D5D}"/>
                </c:ext>
              </c:extLst>
            </c:dLbl>
            <c:dLbl>
              <c:idx val="100"/>
              <c:layout>
                <c:manualLayout>
                  <c:x val="-1.2639405286677305E-2"/>
                  <c:y val="-5.826423489084971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1E4-4380-80CD-281EFC252D5D}"/>
                </c:ext>
              </c:extLst>
            </c:dLbl>
            <c:dLbl>
              <c:idx val="103"/>
              <c:layout>
                <c:manualLayout>
                  <c:x val="-1.0298655707083812E-16"/>
                  <c:y val="-5.64784067930627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1E4-4380-80CD-281EFC252D5D}"/>
                </c:ext>
              </c:extLst>
            </c:dLbl>
            <c:dLbl>
              <c:idx val="117"/>
              <c:layout>
                <c:manualLayout>
                  <c:x val="-4.2131350955592044E-3"/>
                  <c:y val="7.530454239075015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1E4-4380-80CD-281EFC252D5D}"/>
                </c:ext>
              </c:extLst>
            </c:dLbl>
            <c:dLbl>
              <c:idx val="133"/>
              <c:layout>
                <c:manualLayout>
                  <c:x val="2.8136378132539845E-3"/>
                  <c:y val="4.533333610965312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1E4-4380-80CD-281EFC252D5D}"/>
                </c:ext>
              </c:extLst>
            </c:dLbl>
            <c:dLbl>
              <c:idx val="135"/>
              <c:layout>
                <c:manualLayout>
                  <c:x val="5.6175134607453657E-3"/>
                  <c:y val="3.765227119537511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1E4-4380-80CD-281EFC252D5D}"/>
                </c:ext>
              </c:extLst>
            </c:dLbl>
            <c:dLbl>
              <c:idx val="136"/>
              <c:layout>
                <c:manualLayout>
                  <c:x val="2.808756730372734E-3"/>
                  <c:y val="3.38870440758375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1E4-4380-80CD-281EFC252D5D}"/>
                </c:ext>
              </c:extLst>
            </c:dLbl>
            <c:dLbl>
              <c:idx val="138"/>
              <c:layout>
                <c:manualLayout>
                  <c:x val="8.4262701911182025E-3"/>
                  <c:y val="0.1091915864665878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1E4-4380-80CD-281EFC252D5D}"/>
                </c:ext>
              </c:extLst>
            </c:dLbl>
            <c:dLbl>
              <c:idx val="146"/>
              <c:layout>
                <c:manualLayout>
                  <c:x val="0"/>
                  <c:y val="5.322246019250710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1E4-4380-80CD-281EFC252D5D}"/>
                </c:ext>
              </c:extLst>
            </c:dLbl>
            <c:dLbl>
              <c:idx val="147"/>
              <c:layout>
                <c:manualLayout>
                  <c:x val="4.3087971274685813E-3"/>
                  <c:y val="5.6548863954538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1E4-4380-80CD-281EFC252D5D}"/>
                </c:ext>
              </c:extLst>
            </c:dLbl>
            <c:dLbl>
              <c:idx val="148"/>
              <c:layout>
                <c:manualLayout>
                  <c:x val="4.3087971274686871E-3"/>
                  <c:y val="6.65280752406326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1E4-4380-80CD-281EFC252D5D}"/>
                </c:ext>
              </c:extLst>
            </c:dLbl>
            <c:dLbl>
              <c:idx val="149"/>
              <c:layout>
                <c:manualLayout>
                  <c:x val="5.7450628366246701E-3"/>
                  <c:y val="-3.32640376203181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1E4-4380-80CD-281EFC252D5D}"/>
                </c:ext>
              </c:extLst>
            </c:dLbl>
            <c:dLbl>
              <c:idx val="150"/>
              <c:layout>
                <c:manualLayout>
                  <c:x val="5.745062836624776E-3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1E4-4380-80CD-281EFC252D5D}"/>
                </c:ext>
              </c:extLst>
            </c:dLbl>
            <c:dLbl>
              <c:idx val="151"/>
              <c:layout>
                <c:manualLayout>
                  <c:x val="0"/>
                  <c:y val="6.65280752406326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1E4-4380-80CD-281EFC252D5D}"/>
                </c:ext>
              </c:extLst>
            </c:dLbl>
            <c:dLbl>
              <c:idx val="152"/>
              <c:layout>
                <c:manualLayout>
                  <c:x val="1.436265709156194E-3"/>
                  <c:y val="3.99168451443803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1E4-4380-80CD-281EFC252D5D}"/>
                </c:ext>
              </c:extLst>
            </c:dLbl>
            <c:dLbl>
              <c:idx val="153"/>
              <c:layout>
                <c:manualLayout>
                  <c:x val="0"/>
                  <c:y val="5.987526771657049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1E4-4380-80CD-281EFC252D5D}"/>
                </c:ext>
              </c:extLst>
            </c:dLbl>
            <c:dLbl>
              <c:idx val="154"/>
              <c:layout>
                <c:manualLayout>
                  <c:x val="0"/>
                  <c:y val="7.65072865267289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1E4-4380-80CD-281EFC252D5D}"/>
                </c:ext>
              </c:extLst>
            </c:dLbl>
            <c:dLbl>
              <c:idx val="155"/>
              <c:layout>
                <c:manualLayout>
                  <c:x val="-1.0532493528214745E-16"/>
                  <c:y val="3.65904413823486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1E4-4380-80CD-281EFC252D5D}"/>
                </c:ext>
              </c:extLst>
            </c:dLbl>
            <c:dLbl>
              <c:idx val="156"/>
              <c:layout>
                <c:manualLayout>
                  <c:x val="0"/>
                  <c:y val="-4.3243248906412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1E4-4380-80CD-281EFC252D5D}"/>
                </c:ext>
              </c:extLst>
            </c:dLbl>
            <c:dLbl>
              <c:idx val="157"/>
              <c:layout>
                <c:manualLayout>
                  <c:x val="-1.0532493528214745E-16"/>
                  <c:y val="0.1097713241470457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81E4-4380-80CD-281EFC252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B0F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Data!$K$6:$K$1669</c:f>
              <c:numCache>
                <c:formatCode>General</c:formatCode>
                <c:ptCount val="1664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15.8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81E4-4380-80CD-281EFC252D5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0789248"/>
        <c:axId val="-1563766272"/>
      </c:lineChart>
      <c:dateAx>
        <c:axId val="1376148480"/>
        <c:scaling>
          <c:orientation val="minMax"/>
          <c:max val="44195"/>
          <c:min val="43708"/>
        </c:scaling>
        <c:delete val="0"/>
        <c:axPos val="b"/>
        <c:numFmt formatCode="mmm\-yy" sourceLinked="0"/>
        <c:majorTickMark val="out"/>
        <c:minorTickMark val="out"/>
        <c:tickLblPos val="nextTo"/>
        <c:spPr>
          <a:ln>
            <a:solidFill>
              <a:sysClr val="window" lastClr="FFFFFF">
                <a:lumMod val="65000"/>
              </a:sysClr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-1563766848"/>
        <c:crossesAt val="-500"/>
        <c:auto val="0"/>
        <c:lblOffset val="100"/>
        <c:baseTimeUnit val="days"/>
        <c:majorUnit val="60"/>
        <c:majorTimeUnit val="days"/>
        <c:minorUnit val="15"/>
        <c:minorTimeUnit val="days"/>
      </c:dateAx>
      <c:valAx>
        <c:axId val="-1563766848"/>
        <c:scaling>
          <c:orientation val="minMax"/>
          <c:max val="20"/>
          <c:min val="-50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76148480"/>
        <c:crosses val="autoZero"/>
        <c:crossBetween val="midCat"/>
        <c:majorUnit val="10"/>
      </c:valAx>
      <c:valAx>
        <c:axId val="-1563766272"/>
        <c:scaling>
          <c:orientation val="minMax"/>
          <c:max val="20"/>
          <c:min val="-50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0789248"/>
        <c:crosses val="max"/>
        <c:crossBetween val="between"/>
        <c:majorUnit val="10"/>
      </c:valAx>
      <c:catAx>
        <c:axId val="1380789248"/>
        <c:scaling>
          <c:orientation val="minMax"/>
        </c:scaling>
        <c:delete val="1"/>
        <c:axPos val="b"/>
        <c:majorTickMark val="out"/>
        <c:minorTickMark val="none"/>
        <c:tickLblPos val="nextTo"/>
        <c:crossAx val="-156376627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l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>
                <a:solidFill>
                  <a:schemeClr val="accent6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rgbClr val="FF3300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rgbClr val="00B0F0"/>
                </a:solidFill>
              </a:defRPr>
            </a:pPr>
            <a:endParaRPr lang="en-US"/>
          </a:p>
        </c:txPr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7.8804393615968554E-2"/>
          <c:y val="0.65271061308764389"/>
          <c:w val="0.2278010149987984"/>
          <c:h val="0.22342353999031411"/>
        </c:manualLayout>
      </c:layout>
      <c:overlay val="0"/>
      <c:txPr>
        <a:bodyPr/>
        <a:lstStyle/>
        <a:p>
          <a:pPr>
            <a:defRPr sz="1200"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522515941997388E-2"/>
          <c:y val="2.1911893366270394E-2"/>
          <c:w val="0.91631484797525953"/>
          <c:h val="0.8953314291595903"/>
        </c:manualLayout>
      </c:layout>
      <c:barChart>
        <c:barDir val="col"/>
        <c:grouping val="clustered"/>
        <c:varyColors val="0"/>
        <c:ser>
          <c:idx val="0"/>
          <c:order val="0"/>
          <c:tx>
            <c:v>Income - Monthly</c:v>
          </c:tx>
          <c:spPr>
            <a:solidFill>
              <a:srgbClr val="00B48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cat>
            <c:numRef>
              <c:f>'DPI Data'!$A$3:$A$890</c:f>
              <c:numCache>
                <c:formatCode>mmm\-yy</c:formatCode>
                <c:ptCount val="888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  <c:pt idx="748">
                  <c:v>44317</c:v>
                </c:pt>
                <c:pt idx="749">
                  <c:v>44348</c:v>
                </c:pt>
                <c:pt idx="750">
                  <c:v>44378</c:v>
                </c:pt>
                <c:pt idx="751">
                  <c:v>44409</c:v>
                </c:pt>
                <c:pt idx="752">
                  <c:v>44440</c:v>
                </c:pt>
                <c:pt idx="753">
                  <c:v>44470</c:v>
                </c:pt>
                <c:pt idx="754">
                  <c:v>44501</c:v>
                </c:pt>
                <c:pt idx="755">
                  <c:v>44531</c:v>
                </c:pt>
                <c:pt idx="756">
                  <c:v>44562</c:v>
                </c:pt>
                <c:pt idx="757">
                  <c:v>44593</c:v>
                </c:pt>
                <c:pt idx="758">
                  <c:v>44621</c:v>
                </c:pt>
                <c:pt idx="759">
                  <c:v>44652</c:v>
                </c:pt>
                <c:pt idx="760">
                  <c:v>44682</c:v>
                </c:pt>
                <c:pt idx="761">
                  <c:v>44713</c:v>
                </c:pt>
                <c:pt idx="762">
                  <c:v>44743</c:v>
                </c:pt>
                <c:pt idx="763">
                  <c:v>44774</c:v>
                </c:pt>
                <c:pt idx="764">
                  <c:v>44805</c:v>
                </c:pt>
                <c:pt idx="765">
                  <c:v>44835</c:v>
                </c:pt>
                <c:pt idx="766">
                  <c:v>44866</c:v>
                </c:pt>
                <c:pt idx="767">
                  <c:v>44896</c:v>
                </c:pt>
                <c:pt idx="768">
                  <c:v>44927</c:v>
                </c:pt>
                <c:pt idx="769">
                  <c:v>44958</c:v>
                </c:pt>
                <c:pt idx="770">
                  <c:v>44986</c:v>
                </c:pt>
                <c:pt idx="771">
                  <c:v>45017</c:v>
                </c:pt>
                <c:pt idx="772">
                  <c:v>45047</c:v>
                </c:pt>
                <c:pt idx="773">
                  <c:v>45078</c:v>
                </c:pt>
                <c:pt idx="774">
                  <c:v>45108</c:v>
                </c:pt>
                <c:pt idx="775">
                  <c:v>45139</c:v>
                </c:pt>
                <c:pt idx="776">
                  <c:v>45170</c:v>
                </c:pt>
                <c:pt idx="777">
                  <c:v>45200</c:v>
                </c:pt>
                <c:pt idx="778">
                  <c:v>45231</c:v>
                </c:pt>
                <c:pt idx="779">
                  <c:v>45261</c:v>
                </c:pt>
                <c:pt idx="780">
                  <c:v>45292</c:v>
                </c:pt>
                <c:pt idx="781">
                  <c:v>45323</c:v>
                </c:pt>
                <c:pt idx="782">
                  <c:v>45352</c:v>
                </c:pt>
                <c:pt idx="783">
                  <c:v>45383</c:v>
                </c:pt>
                <c:pt idx="784">
                  <c:v>45413</c:v>
                </c:pt>
                <c:pt idx="785">
                  <c:v>45444</c:v>
                </c:pt>
                <c:pt idx="786">
                  <c:v>45474</c:v>
                </c:pt>
                <c:pt idx="787">
                  <c:v>45505</c:v>
                </c:pt>
                <c:pt idx="788">
                  <c:v>45536</c:v>
                </c:pt>
                <c:pt idx="789">
                  <c:v>45566</c:v>
                </c:pt>
                <c:pt idx="790">
                  <c:v>45597</c:v>
                </c:pt>
                <c:pt idx="791">
                  <c:v>45627</c:v>
                </c:pt>
                <c:pt idx="792">
                  <c:v>45658</c:v>
                </c:pt>
                <c:pt idx="793">
                  <c:v>45689</c:v>
                </c:pt>
                <c:pt idx="794">
                  <c:v>45717</c:v>
                </c:pt>
                <c:pt idx="795">
                  <c:v>45748</c:v>
                </c:pt>
                <c:pt idx="796">
                  <c:v>45778</c:v>
                </c:pt>
                <c:pt idx="797">
                  <c:v>45809</c:v>
                </c:pt>
                <c:pt idx="798">
                  <c:v>45839</c:v>
                </c:pt>
                <c:pt idx="799">
                  <c:v>45870</c:v>
                </c:pt>
                <c:pt idx="800">
                  <c:v>45901</c:v>
                </c:pt>
                <c:pt idx="801">
                  <c:v>45931</c:v>
                </c:pt>
                <c:pt idx="802">
                  <c:v>45962</c:v>
                </c:pt>
                <c:pt idx="803">
                  <c:v>45992</c:v>
                </c:pt>
                <c:pt idx="804">
                  <c:v>46023</c:v>
                </c:pt>
                <c:pt idx="805">
                  <c:v>46054</c:v>
                </c:pt>
                <c:pt idx="806">
                  <c:v>46082</c:v>
                </c:pt>
                <c:pt idx="807">
                  <c:v>46113</c:v>
                </c:pt>
                <c:pt idx="808">
                  <c:v>46143</c:v>
                </c:pt>
                <c:pt idx="809">
                  <c:v>46174</c:v>
                </c:pt>
                <c:pt idx="810">
                  <c:v>46204</c:v>
                </c:pt>
                <c:pt idx="811">
                  <c:v>46235</c:v>
                </c:pt>
                <c:pt idx="812">
                  <c:v>46266</c:v>
                </c:pt>
                <c:pt idx="813">
                  <c:v>46296</c:v>
                </c:pt>
                <c:pt idx="814">
                  <c:v>46327</c:v>
                </c:pt>
                <c:pt idx="815">
                  <c:v>46357</c:v>
                </c:pt>
                <c:pt idx="816">
                  <c:v>46388</c:v>
                </c:pt>
                <c:pt idx="817">
                  <c:v>46419</c:v>
                </c:pt>
                <c:pt idx="818">
                  <c:v>46447</c:v>
                </c:pt>
                <c:pt idx="819">
                  <c:v>46478</c:v>
                </c:pt>
                <c:pt idx="820">
                  <c:v>46508</c:v>
                </c:pt>
                <c:pt idx="821">
                  <c:v>46539</c:v>
                </c:pt>
                <c:pt idx="822">
                  <c:v>46569</c:v>
                </c:pt>
                <c:pt idx="823">
                  <c:v>46600</c:v>
                </c:pt>
                <c:pt idx="824">
                  <c:v>46631</c:v>
                </c:pt>
                <c:pt idx="825">
                  <c:v>46661</c:v>
                </c:pt>
                <c:pt idx="826">
                  <c:v>46692</c:v>
                </c:pt>
                <c:pt idx="827">
                  <c:v>46722</c:v>
                </c:pt>
                <c:pt idx="828">
                  <c:v>46753</c:v>
                </c:pt>
                <c:pt idx="829">
                  <c:v>46784</c:v>
                </c:pt>
                <c:pt idx="830">
                  <c:v>46813</c:v>
                </c:pt>
                <c:pt idx="831">
                  <c:v>46844</c:v>
                </c:pt>
                <c:pt idx="832">
                  <c:v>46874</c:v>
                </c:pt>
                <c:pt idx="833">
                  <c:v>46905</c:v>
                </c:pt>
                <c:pt idx="834">
                  <c:v>46935</c:v>
                </c:pt>
                <c:pt idx="835">
                  <c:v>46966</c:v>
                </c:pt>
                <c:pt idx="836">
                  <c:v>46997</c:v>
                </c:pt>
                <c:pt idx="837">
                  <c:v>47027</c:v>
                </c:pt>
                <c:pt idx="838">
                  <c:v>47058</c:v>
                </c:pt>
                <c:pt idx="839">
                  <c:v>47088</c:v>
                </c:pt>
                <c:pt idx="840">
                  <c:v>47119</c:v>
                </c:pt>
                <c:pt idx="841">
                  <c:v>47150</c:v>
                </c:pt>
                <c:pt idx="842">
                  <c:v>47178</c:v>
                </c:pt>
                <c:pt idx="843">
                  <c:v>47209</c:v>
                </c:pt>
                <c:pt idx="844">
                  <c:v>47239</c:v>
                </c:pt>
                <c:pt idx="845">
                  <c:v>47270</c:v>
                </c:pt>
                <c:pt idx="846">
                  <c:v>47300</c:v>
                </c:pt>
                <c:pt idx="847">
                  <c:v>47331</c:v>
                </c:pt>
                <c:pt idx="848">
                  <c:v>47362</c:v>
                </c:pt>
                <c:pt idx="849">
                  <c:v>47392</c:v>
                </c:pt>
                <c:pt idx="850">
                  <c:v>47423</c:v>
                </c:pt>
                <c:pt idx="851">
                  <c:v>47453</c:v>
                </c:pt>
                <c:pt idx="852">
                  <c:v>47484</c:v>
                </c:pt>
                <c:pt idx="853">
                  <c:v>47515</c:v>
                </c:pt>
                <c:pt idx="854">
                  <c:v>47543</c:v>
                </c:pt>
                <c:pt idx="855">
                  <c:v>47574</c:v>
                </c:pt>
                <c:pt idx="856">
                  <c:v>47604</c:v>
                </c:pt>
                <c:pt idx="857">
                  <c:v>47635</c:v>
                </c:pt>
                <c:pt idx="858">
                  <c:v>47665</c:v>
                </c:pt>
                <c:pt idx="859">
                  <c:v>47696</c:v>
                </c:pt>
                <c:pt idx="860">
                  <c:v>47727</c:v>
                </c:pt>
                <c:pt idx="861">
                  <c:v>47757</c:v>
                </c:pt>
                <c:pt idx="862">
                  <c:v>47788</c:v>
                </c:pt>
                <c:pt idx="863">
                  <c:v>47818</c:v>
                </c:pt>
                <c:pt idx="864">
                  <c:v>47849</c:v>
                </c:pt>
                <c:pt idx="865">
                  <c:v>47880</c:v>
                </c:pt>
                <c:pt idx="866">
                  <c:v>47908</c:v>
                </c:pt>
                <c:pt idx="867">
                  <c:v>47939</c:v>
                </c:pt>
                <c:pt idx="868">
                  <c:v>47969</c:v>
                </c:pt>
                <c:pt idx="869">
                  <c:v>48000</c:v>
                </c:pt>
                <c:pt idx="870">
                  <c:v>48030</c:v>
                </c:pt>
                <c:pt idx="871">
                  <c:v>48061</c:v>
                </c:pt>
                <c:pt idx="872">
                  <c:v>48092</c:v>
                </c:pt>
                <c:pt idx="873">
                  <c:v>48122</c:v>
                </c:pt>
                <c:pt idx="874">
                  <c:v>48153</c:v>
                </c:pt>
                <c:pt idx="875">
                  <c:v>48183</c:v>
                </c:pt>
                <c:pt idx="876">
                  <c:v>48214</c:v>
                </c:pt>
                <c:pt idx="877">
                  <c:v>48245</c:v>
                </c:pt>
                <c:pt idx="878">
                  <c:v>48274</c:v>
                </c:pt>
                <c:pt idx="879">
                  <c:v>48305</c:v>
                </c:pt>
                <c:pt idx="880">
                  <c:v>48335</c:v>
                </c:pt>
                <c:pt idx="881">
                  <c:v>48366</c:v>
                </c:pt>
                <c:pt idx="882">
                  <c:v>48396</c:v>
                </c:pt>
                <c:pt idx="883">
                  <c:v>48427</c:v>
                </c:pt>
                <c:pt idx="884">
                  <c:v>48458</c:v>
                </c:pt>
                <c:pt idx="885">
                  <c:v>48488</c:v>
                </c:pt>
                <c:pt idx="886">
                  <c:v>48519</c:v>
                </c:pt>
                <c:pt idx="887">
                  <c:v>48549</c:v>
                </c:pt>
              </c:numCache>
            </c:numRef>
          </c:cat>
          <c:val>
            <c:numRef>
              <c:f>'DPI Data'!$E$3:$E$890</c:f>
              <c:numCache>
                <c:formatCode>0.0000000</c:formatCode>
                <c:ptCount val="888"/>
                <c:pt idx="0">
                  <c:v>2.187208</c:v>
                </c:pt>
                <c:pt idx="1">
                  <c:v>2.193816</c:v>
                </c:pt>
                <c:pt idx="2">
                  <c:v>2.206394</c:v>
                </c:pt>
                <c:pt idx="3">
                  <c:v>2.220653</c:v>
                </c:pt>
                <c:pt idx="4">
                  <c:v>2.232764</c:v>
                </c:pt>
                <c:pt idx="5">
                  <c:v>2.240192</c:v>
                </c:pt>
                <c:pt idx="6">
                  <c:v>2.2366729999999997</c:v>
                </c:pt>
                <c:pt idx="7">
                  <c:v>2.223522</c:v>
                </c:pt>
                <c:pt idx="8">
                  <c:v>2.224434</c:v>
                </c:pt>
                <c:pt idx="9">
                  <c:v>2.2260740000000001</c:v>
                </c:pt>
                <c:pt idx="10">
                  <c:v>2.2421250000000001</c:v>
                </c:pt>
                <c:pt idx="11">
                  <c:v>2.263922</c:v>
                </c:pt>
                <c:pt idx="12">
                  <c:v>2.2688169999999999</c:v>
                </c:pt>
                <c:pt idx="13">
                  <c:v>2.2692199999999998</c:v>
                </c:pt>
                <c:pt idx="14">
                  <c:v>2.2718539999999998</c:v>
                </c:pt>
                <c:pt idx="15">
                  <c:v>2.280583</c:v>
                </c:pt>
                <c:pt idx="16">
                  <c:v>2.28559</c:v>
                </c:pt>
                <c:pt idx="17">
                  <c:v>2.28769</c:v>
                </c:pt>
                <c:pt idx="18">
                  <c:v>2.291404</c:v>
                </c:pt>
                <c:pt idx="19">
                  <c:v>2.2861739999999999</c:v>
                </c:pt>
                <c:pt idx="20">
                  <c:v>2.2894019999999999</c:v>
                </c:pt>
                <c:pt idx="21">
                  <c:v>2.2978209999999999</c:v>
                </c:pt>
                <c:pt idx="22">
                  <c:v>2.2883139999999997</c:v>
                </c:pt>
                <c:pt idx="23">
                  <c:v>2.2779720000000001</c:v>
                </c:pt>
                <c:pt idx="24">
                  <c:v>2.2999849999999999</c:v>
                </c:pt>
                <c:pt idx="25">
                  <c:v>2.3096380000000001</c:v>
                </c:pt>
                <c:pt idx="26">
                  <c:v>2.31934</c:v>
                </c:pt>
                <c:pt idx="27">
                  <c:v>2.3240770000000004</c:v>
                </c:pt>
                <c:pt idx="28">
                  <c:v>2.3430279999999999</c:v>
                </c:pt>
                <c:pt idx="29">
                  <c:v>2.3671250000000001</c:v>
                </c:pt>
                <c:pt idx="30">
                  <c:v>2.3751579999999999</c:v>
                </c:pt>
                <c:pt idx="31">
                  <c:v>2.3752659999999999</c:v>
                </c:pt>
                <c:pt idx="32">
                  <c:v>2.3773879999999998</c:v>
                </c:pt>
                <c:pt idx="33">
                  <c:v>2.4025180000000002</c:v>
                </c:pt>
                <c:pt idx="34">
                  <c:v>2.4247190000000001</c:v>
                </c:pt>
                <c:pt idx="35">
                  <c:v>2.4395189999999998</c:v>
                </c:pt>
                <c:pt idx="36">
                  <c:v>2.4334470000000001</c:v>
                </c:pt>
                <c:pt idx="37">
                  <c:v>2.4443739999999998</c:v>
                </c:pt>
                <c:pt idx="38">
                  <c:v>2.460572</c:v>
                </c:pt>
                <c:pt idx="39">
                  <c:v>2.4714560000000003</c:v>
                </c:pt>
                <c:pt idx="40">
                  <c:v>2.472874</c:v>
                </c:pt>
                <c:pt idx="41">
                  <c:v>2.473271</c:v>
                </c:pt>
                <c:pt idx="42">
                  <c:v>2.4840590000000002</c:v>
                </c:pt>
                <c:pt idx="43">
                  <c:v>2.486408</c:v>
                </c:pt>
                <c:pt idx="44">
                  <c:v>2.4871319999999999</c:v>
                </c:pt>
                <c:pt idx="45">
                  <c:v>2.4994340000000004</c:v>
                </c:pt>
                <c:pt idx="46">
                  <c:v>2.5062660000000001</c:v>
                </c:pt>
                <c:pt idx="47">
                  <c:v>2.5180039999999999</c:v>
                </c:pt>
                <c:pt idx="48">
                  <c:v>2.5361210000000001</c:v>
                </c:pt>
                <c:pt idx="49">
                  <c:v>2.5211519999999998</c:v>
                </c:pt>
                <c:pt idx="50">
                  <c:v>2.5318209999999999</c:v>
                </c:pt>
                <c:pt idx="51">
                  <c:v>2.5421529999999999</c:v>
                </c:pt>
                <c:pt idx="52">
                  <c:v>2.5519470000000002</c:v>
                </c:pt>
                <c:pt idx="53">
                  <c:v>2.5648170000000001</c:v>
                </c:pt>
                <c:pt idx="54">
                  <c:v>2.5676199999999998</c:v>
                </c:pt>
                <c:pt idx="55">
                  <c:v>2.5779099999999997</c:v>
                </c:pt>
                <c:pt idx="56">
                  <c:v>2.5972220000000004</c:v>
                </c:pt>
                <c:pt idx="57">
                  <c:v>2.6122390000000002</c:v>
                </c:pt>
                <c:pt idx="58">
                  <c:v>2.617756</c:v>
                </c:pt>
                <c:pt idx="59">
                  <c:v>2.6388629999999997</c:v>
                </c:pt>
                <c:pt idx="60">
                  <c:v>2.647656</c:v>
                </c:pt>
                <c:pt idx="61">
                  <c:v>2.656018</c:v>
                </c:pt>
                <c:pt idx="62">
                  <c:v>2.7190759999999998</c:v>
                </c:pt>
                <c:pt idx="63">
                  <c:v>2.7337539999999998</c:v>
                </c:pt>
                <c:pt idx="64">
                  <c:v>2.7481640000000001</c:v>
                </c:pt>
                <c:pt idx="65">
                  <c:v>2.7571950000000003</c:v>
                </c:pt>
                <c:pt idx="66">
                  <c:v>2.770295</c:v>
                </c:pt>
                <c:pt idx="67">
                  <c:v>2.7826010000000001</c:v>
                </c:pt>
                <c:pt idx="68">
                  <c:v>2.7935979999999998</c:v>
                </c:pt>
                <c:pt idx="69">
                  <c:v>2.79278</c:v>
                </c:pt>
                <c:pt idx="70">
                  <c:v>2.810854</c:v>
                </c:pt>
                <c:pt idx="71">
                  <c:v>2.8378510000000001</c:v>
                </c:pt>
                <c:pt idx="72">
                  <c:v>2.8433519999999999</c:v>
                </c:pt>
                <c:pt idx="73">
                  <c:v>2.8440100000000004</c:v>
                </c:pt>
                <c:pt idx="74">
                  <c:v>2.853545</c:v>
                </c:pt>
                <c:pt idx="75">
                  <c:v>2.8565670000000001</c:v>
                </c:pt>
                <c:pt idx="76">
                  <c:v>2.8881920000000001</c:v>
                </c:pt>
                <c:pt idx="77">
                  <c:v>2.8923890000000001</c:v>
                </c:pt>
                <c:pt idx="78">
                  <c:v>2.922555</c:v>
                </c:pt>
                <c:pt idx="79">
                  <c:v>2.9370279999999998</c:v>
                </c:pt>
                <c:pt idx="80">
                  <c:v>3.0137689999999999</c:v>
                </c:pt>
                <c:pt idx="81">
                  <c:v>2.9990390000000002</c:v>
                </c:pt>
                <c:pt idx="82">
                  <c:v>3.0203130000000002</c:v>
                </c:pt>
                <c:pt idx="83">
                  <c:v>3.0327319999999998</c:v>
                </c:pt>
                <c:pt idx="84">
                  <c:v>3.0348249999999997</c:v>
                </c:pt>
                <c:pt idx="85">
                  <c:v>3.0474830000000002</c:v>
                </c:pt>
                <c:pt idx="86">
                  <c:v>3.0593949999999999</c:v>
                </c:pt>
                <c:pt idx="87">
                  <c:v>3.0477950000000003</c:v>
                </c:pt>
                <c:pt idx="88">
                  <c:v>3.0526450000000001</c:v>
                </c:pt>
                <c:pt idx="89">
                  <c:v>3.0653739999999998</c:v>
                </c:pt>
                <c:pt idx="90">
                  <c:v>3.0759319999999999</c:v>
                </c:pt>
                <c:pt idx="91">
                  <c:v>3.0917979999999998</c:v>
                </c:pt>
                <c:pt idx="92">
                  <c:v>3.1101359999999998</c:v>
                </c:pt>
                <c:pt idx="93">
                  <c:v>3.1202179999999999</c:v>
                </c:pt>
                <c:pt idx="94">
                  <c:v>3.1345459999999998</c:v>
                </c:pt>
                <c:pt idx="95">
                  <c:v>3.1318380000000001</c:v>
                </c:pt>
                <c:pt idx="96">
                  <c:v>3.1639810000000002</c:v>
                </c:pt>
                <c:pt idx="97">
                  <c:v>3.1701599999999996</c:v>
                </c:pt>
                <c:pt idx="98">
                  <c:v>3.1939549999999999</c:v>
                </c:pt>
                <c:pt idx="99">
                  <c:v>3.193006</c:v>
                </c:pt>
                <c:pt idx="100">
                  <c:v>3.1994830000000003</c:v>
                </c:pt>
                <c:pt idx="101">
                  <c:v>3.2112570000000003</c:v>
                </c:pt>
                <c:pt idx="102">
                  <c:v>3.2241239999999998</c:v>
                </c:pt>
                <c:pt idx="103">
                  <c:v>3.2356819999999997</c:v>
                </c:pt>
                <c:pt idx="104">
                  <c:v>3.2352910000000001</c:v>
                </c:pt>
                <c:pt idx="105">
                  <c:v>3.2402630000000001</c:v>
                </c:pt>
                <c:pt idx="106">
                  <c:v>3.259871</c:v>
                </c:pt>
                <c:pt idx="107">
                  <c:v>3.2657600000000002</c:v>
                </c:pt>
                <c:pt idx="108">
                  <c:v>3.283328</c:v>
                </c:pt>
                <c:pt idx="109">
                  <c:v>3.307086</c:v>
                </c:pt>
                <c:pt idx="110">
                  <c:v>3.3382480000000001</c:v>
                </c:pt>
                <c:pt idx="111">
                  <c:v>3.3498580000000002</c:v>
                </c:pt>
                <c:pt idx="112">
                  <c:v>3.363521</c:v>
                </c:pt>
                <c:pt idx="113">
                  <c:v>3.3787379999999998</c:v>
                </c:pt>
                <c:pt idx="114">
                  <c:v>3.3717630000000001</c:v>
                </c:pt>
                <c:pt idx="115">
                  <c:v>3.3760689999999998</c:v>
                </c:pt>
                <c:pt idx="116">
                  <c:v>3.376477</c:v>
                </c:pt>
                <c:pt idx="117">
                  <c:v>3.38849</c:v>
                </c:pt>
                <c:pt idx="118">
                  <c:v>3.4011729999999996</c:v>
                </c:pt>
                <c:pt idx="119">
                  <c:v>3.4129360000000002</c:v>
                </c:pt>
                <c:pt idx="120">
                  <c:v>3.4067779999999996</c:v>
                </c:pt>
                <c:pt idx="121">
                  <c:v>3.407508</c:v>
                </c:pt>
                <c:pt idx="122">
                  <c:v>3.413643</c:v>
                </c:pt>
                <c:pt idx="123">
                  <c:v>3.4086419999999999</c:v>
                </c:pt>
                <c:pt idx="124">
                  <c:v>3.4474389999999997</c:v>
                </c:pt>
                <c:pt idx="125">
                  <c:v>3.471759</c:v>
                </c:pt>
                <c:pt idx="126">
                  <c:v>3.4960149999999999</c:v>
                </c:pt>
                <c:pt idx="127">
                  <c:v>3.5173670000000001</c:v>
                </c:pt>
                <c:pt idx="128">
                  <c:v>3.5252210000000002</c:v>
                </c:pt>
                <c:pt idx="129">
                  <c:v>3.5335349999999996</c:v>
                </c:pt>
                <c:pt idx="130">
                  <c:v>3.5396170000000002</c:v>
                </c:pt>
                <c:pt idx="131">
                  <c:v>3.5459589999999999</c:v>
                </c:pt>
                <c:pt idx="132">
                  <c:v>3.56481</c:v>
                </c:pt>
                <c:pt idx="133">
                  <c:v>3.5760650000000003</c:v>
                </c:pt>
                <c:pt idx="134">
                  <c:v>3.5897589999999999</c:v>
                </c:pt>
                <c:pt idx="135">
                  <c:v>3.6284450000000001</c:v>
                </c:pt>
                <c:pt idx="136">
                  <c:v>3.6136680000000001</c:v>
                </c:pt>
                <c:pt idx="137">
                  <c:v>3.6210770000000001</c:v>
                </c:pt>
                <c:pt idx="138">
                  <c:v>3.672396</c:v>
                </c:pt>
                <c:pt idx="139">
                  <c:v>3.6841539999999999</c:v>
                </c:pt>
                <c:pt idx="140">
                  <c:v>3.6801590000000002</c:v>
                </c:pt>
                <c:pt idx="141">
                  <c:v>3.6681919999999999</c:v>
                </c:pt>
                <c:pt idx="142">
                  <c:v>3.6626759999999998</c:v>
                </c:pt>
                <c:pt idx="143">
                  <c:v>3.679351</c:v>
                </c:pt>
                <c:pt idx="144">
                  <c:v>3.7358310000000001</c:v>
                </c:pt>
                <c:pt idx="145">
                  <c:v>3.7408699999999997</c:v>
                </c:pt>
                <c:pt idx="146">
                  <c:v>3.7531970000000001</c:v>
                </c:pt>
                <c:pt idx="147">
                  <c:v>3.7609810000000001</c:v>
                </c:pt>
                <c:pt idx="148">
                  <c:v>3.7761520000000002</c:v>
                </c:pt>
                <c:pt idx="149">
                  <c:v>3.8560700000000003</c:v>
                </c:pt>
                <c:pt idx="150">
                  <c:v>3.8012299999999999</c:v>
                </c:pt>
                <c:pt idx="151">
                  <c:v>3.814584</c:v>
                </c:pt>
                <c:pt idx="152">
                  <c:v>3.8372469999999996</c:v>
                </c:pt>
                <c:pt idx="153">
                  <c:v>3.8495729999999999</c:v>
                </c:pt>
                <c:pt idx="154">
                  <c:v>3.8586719999999999</c:v>
                </c:pt>
                <c:pt idx="155">
                  <c:v>3.8783279999999998</c:v>
                </c:pt>
                <c:pt idx="156">
                  <c:v>3.858717</c:v>
                </c:pt>
                <c:pt idx="157">
                  <c:v>3.8823690000000002</c:v>
                </c:pt>
                <c:pt idx="158">
                  <c:v>3.8985599999999998</c:v>
                </c:pt>
                <c:pt idx="159">
                  <c:v>3.8969019999999999</c:v>
                </c:pt>
                <c:pt idx="160">
                  <c:v>3.925567</c:v>
                </c:pt>
                <c:pt idx="161">
                  <c:v>3.9380300000000004</c:v>
                </c:pt>
                <c:pt idx="162">
                  <c:v>3.9666610000000002</c:v>
                </c:pt>
                <c:pt idx="163">
                  <c:v>4.0034890000000001</c:v>
                </c:pt>
                <c:pt idx="164">
                  <c:v>4.0190049999999999</c:v>
                </c:pt>
                <c:pt idx="165">
                  <c:v>4.1199019999999997</c:v>
                </c:pt>
                <c:pt idx="166">
                  <c:v>4.1656090000000008</c:v>
                </c:pt>
                <c:pt idx="167">
                  <c:v>4.1841859999999995</c:v>
                </c:pt>
                <c:pt idx="168">
                  <c:v>4.1623729999999997</c:v>
                </c:pt>
                <c:pt idx="169">
                  <c:v>4.193289</c:v>
                </c:pt>
                <c:pt idx="170">
                  <c:v>4.2086329999999998</c:v>
                </c:pt>
                <c:pt idx="171">
                  <c:v>4.2140360000000001</c:v>
                </c:pt>
                <c:pt idx="172">
                  <c:v>4.2218860000000005</c:v>
                </c:pt>
                <c:pt idx="173">
                  <c:v>4.2343720000000005</c:v>
                </c:pt>
                <c:pt idx="174">
                  <c:v>4.2445469999999998</c:v>
                </c:pt>
                <c:pt idx="175">
                  <c:v>4.2307749999999995</c:v>
                </c:pt>
                <c:pt idx="176">
                  <c:v>4.2522910000000005</c:v>
                </c:pt>
                <c:pt idx="177">
                  <c:v>4.2897319999999999</c:v>
                </c:pt>
                <c:pt idx="178">
                  <c:v>4.2964970000000005</c:v>
                </c:pt>
                <c:pt idx="179">
                  <c:v>4.2805519999999992</c:v>
                </c:pt>
                <c:pt idx="180">
                  <c:v>4.2493459999999992</c:v>
                </c:pt>
                <c:pt idx="181">
                  <c:v>4.2172890000000001</c:v>
                </c:pt>
                <c:pt idx="182">
                  <c:v>4.1871830000000001</c:v>
                </c:pt>
                <c:pt idx="183">
                  <c:v>4.184196</c:v>
                </c:pt>
                <c:pt idx="184">
                  <c:v>4.1800050000000004</c:v>
                </c:pt>
                <c:pt idx="185">
                  <c:v>4.1715710000000001</c:v>
                </c:pt>
                <c:pt idx="186">
                  <c:v>4.1875669999999996</c:v>
                </c:pt>
                <c:pt idx="187">
                  <c:v>4.1818650000000002</c:v>
                </c:pt>
                <c:pt idx="188">
                  <c:v>4.1775069999999994</c:v>
                </c:pt>
                <c:pt idx="189">
                  <c:v>4.1912859999999998</c:v>
                </c:pt>
                <c:pt idx="190">
                  <c:v>4.1689930000000004</c:v>
                </c:pt>
                <c:pt idx="191">
                  <c:v>4.169683</c:v>
                </c:pt>
                <c:pt idx="192">
                  <c:v>4.1675170000000001</c:v>
                </c:pt>
                <c:pt idx="193">
                  <c:v>4.1700569999999999</c:v>
                </c:pt>
                <c:pt idx="194">
                  <c:v>4.1738810000000006</c:v>
                </c:pt>
                <c:pt idx="195">
                  <c:v>4.2502269999999998</c:v>
                </c:pt>
                <c:pt idx="196">
                  <c:v>4.4955780000000001</c:v>
                </c:pt>
                <c:pt idx="197">
                  <c:v>4.3443999999999994</c:v>
                </c:pt>
                <c:pt idx="198">
                  <c:v>4.2774139999999994</c:v>
                </c:pt>
                <c:pt idx="199">
                  <c:v>4.3058920000000001</c:v>
                </c:pt>
                <c:pt idx="200">
                  <c:v>4.3164120000000006</c:v>
                </c:pt>
                <c:pt idx="201">
                  <c:v>4.3344579999999997</c:v>
                </c:pt>
                <c:pt idx="202">
                  <c:v>4.3312430000000006</c:v>
                </c:pt>
                <c:pt idx="203">
                  <c:v>4.3353840000000003</c:v>
                </c:pt>
                <c:pt idx="204">
                  <c:v>4.3634830000000004</c:v>
                </c:pt>
                <c:pt idx="205">
                  <c:v>4.3904939999999995</c:v>
                </c:pt>
                <c:pt idx="206">
                  <c:v>4.4036119999999999</c:v>
                </c:pt>
                <c:pt idx="207">
                  <c:v>4.4093479999999996</c:v>
                </c:pt>
                <c:pt idx="208">
                  <c:v>4.4093939999999998</c:v>
                </c:pt>
                <c:pt idx="209">
                  <c:v>4.4136850000000001</c:v>
                </c:pt>
                <c:pt idx="210">
                  <c:v>4.4388969999999999</c:v>
                </c:pt>
                <c:pt idx="211">
                  <c:v>4.4479329999999999</c:v>
                </c:pt>
                <c:pt idx="212">
                  <c:v>4.4488509999999994</c:v>
                </c:pt>
                <c:pt idx="213">
                  <c:v>4.4411059999999996</c:v>
                </c:pt>
                <c:pt idx="214">
                  <c:v>4.481077</c:v>
                </c:pt>
                <c:pt idx="215">
                  <c:v>4.4981660000000003</c:v>
                </c:pt>
                <c:pt idx="216">
                  <c:v>4.4891740000000002</c:v>
                </c:pt>
                <c:pt idx="217">
                  <c:v>4.4494539999999994</c:v>
                </c:pt>
                <c:pt idx="218">
                  <c:v>4.5118329999999993</c:v>
                </c:pt>
                <c:pt idx="219">
                  <c:v>4.5187250000000008</c:v>
                </c:pt>
                <c:pt idx="220">
                  <c:v>4.5195929999999995</c:v>
                </c:pt>
                <c:pt idx="221">
                  <c:v>4.5384200000000003</c:v>
                </c:pt>
                <c:pt idx="222">
                  <c:v>4.5677129999999995</c:v>
                </c:pt>
                <c:pt idx="223">
                  <c:v>4.5862509999999999</c:v>
                </c:pt>
                <c:pt idx="224">
                  <c:v>4.6113379999999999</c:v>
                </c:pt>
                <c:pt idx="225">
                  <c:v>4.6448670000000005</c:v>
                </c:pt>
                <c:pt idx="226">
                  <c:v>4.6819620000000004</c:v>
                </c:pt>
                <c:pt idx="227">
                  <c:v>4.7016419999999997</c:v>
                </c:pt>
                <c:pt idx="228">
                  <c:v>4.681292</c:v>
                </c:pt>
                <c:pt idx="229">
                  <c:v>4.7091899999999995</c:v>
                </c:pt>
                <c:pt idx="230">
                  <c:v>4.7483389999999996</c:v>
                </c:pt>
                <c:pt idx="231">
                  <c:v>4.7647870000000001</c:v>
                </c:pt>
                <c:pt idx="232">
                  <c:v>4.7616589999999999</c:v>
                </c:pt>
                <c:pt idx="233">
                  <c:v>4.7620100000000001</c:v>
                </c:pt>
                <c:pt idx="234">
                  <c:v>4.7858339999999995</c:v>
                </c:pt>
                <c:pt idx="235">
                  <c:v>4.8060659999999995</c:v>
                </c:pt>
                <c:pt idx="236">
                  <c:v>4.807518</c:v>
                </c:pt>
                <c:pt idx="237">
                  <c:v>4.8204799999999999</c:v>
                </c:pt>
                <c:pt idx="238">
                  <c:v>4.8248160000000002</c:v>
                </c:pt>
                <c:pt idx="239">
                  <c:v>4.8488660000000001</c:v>
                </c:pt>
                <c:pt idx="240">
                  <c:v>4.8722510000000003</c:v>
                </c:pt>
                <c:pt idx="241">
                  <c:v>4.8920290000000008</c:v>
                </c:pt>
                <c:pt idx="242">
                  <c:v>4.9051309999999999</c:v>
                </c:pt>
                <c:pt idx="243">
                  <c:v>4.8650829999999994</c:v>
                </c:pt>
                <c:pt idx="244">
                  <c:v>4.8424830000000005</c:v>
                </c:pt>
                <c:pt idx="245">
                  <c:v>4.8298249999999996</c:v>
                </c:pt>
                <c:pt idx="246">
                  <c:v>4.8647689999999999</c:v>
                </c:pt>
                <c:pt idx="247">
                  <c:v>4.8715440000000001</c:v>
                </c:pt>
                <c:pt idx="248">
                  <c:v>4.8670429999999998</c:v>
                </c:pt>
                <c:pt idx="249">
                  <c:v>4.8640609999999995</c:v>
                </c:pt>
                <c:pt idx="250">
                  <c:v>4.8772820000000001</c:v>
                </c:pt>
                <c:pt idx="251">
                  <c:v>4.887041</c:v>
                </c:pt>
                <c:pt idx="252">
                  <c:v>4.9208210000000001</c:v>
                </c:pt>
                <c:pt idx="253">
                  <c:v>4.8943999999999992</c:v>
                </c:pt>
                <c:pt idx="254">
                  <c:v>4.8637030000000001</c:v>
                </c:pt>
                <c:pt idx="255">
                  <c:v>4.8584390000000006</c:v>
                </c:pt>
                <c:pt idx="256">
                  <c:v>4.8406080000000005</c:v>
                </c:pt>
                <c:pt idx="257">
                  <c:v>4.8511639999999998</c:v>
                </c:pt>
                <c:pt idx="258">
                  <c:v>4.8938810000000004</c:v>
                </c:pt>
                <c:pt idx="259">
                  <c:v>4.8991729999999993</c:v>
                </c:pt>
                <c:pt idx="260">
                  <c:v>4.9203649999999994</c:v>
                </c:pt>
                <c:pt idx="261">
                  <c:v>4.9592309999999999</c:v>
                </c:pt>
                <c:pt idx="262">
                  <c:v>4.9668230000000007</c:v>
                </c:pt>
                <c:pt idx="263">
                  <c:v>4.9900330000000004</c:v>
                </c:pt>
                <c:pt idx="264">
                  <c:v>4.9706760000000001</c:v>
                </c:pt>
                <c:pt idx="265">
                  <c:v>4.9553120000000002</c:v>
                </c:pt>
                <c:pt idx="266">
                  <c:v>4.9693480000000001</c:v>
                </c:pt>
                <c:pt idx="267">
                  <c:v>4.9554320000000001</c:v>
                </c:pt>
                <c:pt idx="268">
                  <c:v>4.965071</c:v>
                </c:pt>
                <c:pt idx="269">
                  <c:v>4.9921819999999997</c:v>
                </c:pt>
                <c:pt idx="270">
                  <c:v>5.0709359999999997</c:v>
                </c:pt>
                <c:pt idx="271">
                  <c:v>5.0859939999999995</c:v>
                </c:pt>
                <c:pt idx="272">
                  <c:v>5.0772950000000003</c:v>
                </c:pt>
                <c:pt idx="273">
                  <c:v>5.0838680000000007</c:v>
                </c:pt>
                <c:pt idx="274">
                  <c:v>5.0869470000000003</c:v>
                </c:pt>
                <c:pt idx="275">
                  <c:v>5.0802820000000004</c:v>
                </c:pt>
                <c:pt idx="276">
                  <c:v>5.0869450000000001</c:v>
                </c:pt>
                <c:pt idx="277">
                  <c:v>5.1008750000000003</c:v>
                </c:pt>
                <c:pt idx="278">
                  <c:v>5.1000719999999999</c:v>
                </c:pt>
                <c:pt idx="279">
                  <c:v>5.1505229999999997</c:v>
                </c:pt>
                <c:pt idx="280">
                  <c:v>5.1289790000000002</c:v>
                </c:pt>
                <c:pt idx="281">
                  <c:v>5.1007809999999996</c:v>
                </c:pt>
                <c:pt idx="282">
                  <c:v>5.146935</c:v>
                </c:pt>
                <c:pt idx="283">
                  <c:v>5.1546830000000003</c:v>
                </c:pt>
                <c:pt idx="284">
                  <c:v>5.1523519999999996</c:v>
                </c:pt>
                <c:pt idx="285">
                  <c:v>5.1462830000000004</c:v>
                </c:pt>
                <c:pt idx="286">
                  <c:v>5.1660529999999998</c:v>
                </c:pt>
                <c:pt idx="287">
                  <c:v>5.1900930000000001</c:v>
                </c:pt>
                <c:pt idx="288">
                  <c:v>5.207039</c:v>
                </c:pt>
                <c:pt idx="289">
                  <c:v>5.2085959999999991</c:v>
                </c:pt>
                <c:pt idx="290">
                  <c:v>5.2330690000000004</c:v>
                </c:pt>
                <c:pt idx="291">
                  <c:v>5.2441649999999997</c:v>
                </c:pt>
                <c:pt idx="292">
                  <c:v>5.2545280000000005</c:v>
                </c:pt>
                <c:pt idx="293">
                  <c:v>5.2586490000000001</c:v>
                </c:pt>
                <c:pt idx="294">
                  <c:v>5.3249380000000004</c:v>
                </c:pt>
                <c:pt idx="295">
                  <c:v>5.3149379999999997</c:v>
                </c:pt>
                <c:pt idx="296">
                  <c:v>5.3536940000000008</c:v>
                </c:pt>
                <c:pt idx="297">
                  <c:v>5.401986</c:v>
                </c:pt>
                <c:pt idx="298">
                  <c:v>5.4491149999999999</c:v>
                </c:pt>
                <c:pt idx="299">
                  <c:v>5.498653</c:v>
                </c:pt>
                <c:pt idx="300">
                  <c:v>5.5242979999999999</c:v>
                </c:pt>
                <c:pt idx="301">
                  <c:v>5.5573569999999997</c:v>
                </c:pt>
                <c:pt idx="302">
                  <c:v>5.5941660000000004</c:v>
                </c:pt>
                <c:pt idx="303">
                  <c:v>5.6327759999999998</c:v>
                </c:pt>
                <c:pt idx="304">
                  <c:v>5.6415100000000002</c:v>
                </c:pt>
                <c:pt idx="305">
                  <c:v>5.6791149999999995</c:v>
                </c:pt>
                <c:pt idx="306">
                  <c:v>5.6863250000000001</c:v>
                </c:pt>
                <c:pt idx="307">
                  <c:v>5.7250519999999998</c:v>
                </c:pt>
                <c:pt idx="308">
                  <c:v>5.7657680000000004</c:v>
                </c:pt>
                <c:pt idx="309">
                  <c:v>5.7442259999999994</c:v>
                </c:pt>
                <c:pt idx="310">
                  <c:v>5.7690320000000002</c:v>
                </c:pt>
                <c:pt idx="311">
                  <c:v>5.8041960000000001</c:v>
                </c:pt>
                <c:pt idx="312">
                  <c:v>5.802257</c:v>
                </c:pt>
                <c:pt idx="313">
                  <c:v>5.7485039999999996</c:v>
                </c:pt>
                <c:pt idx="314">
                  <c:v>5.7218650000000002</c:v>
                </c:pt>
                <c:pt idx="315">
                  <c:v>5.8167420000000005</c:v>
                </c:pt>
                <c:pt idx="316">
                  <c:v>5.9585429999999997</c:v>
                </c:pt>
                <c:pt idx="317">
                  <c:v>5.8333779999999997</c:v>
                </c:pt>
                <c:pt idx="318">
                  <c:v>5.8457759999999999</c:v>
                </c:pt>
                <c:pt idx="319">
                  <c:v>5.8415249999999999</c:v>
                </c:pt>
                <c:pt idx="320">
                  <c:v>5.8664250000000004</c:v>
                </c:pt>
                <c:pt idx="321">
                  <c:v>5.8954840000000006</c:v>
                </c:pt>
                <c:pt idx="322">
                  <c:v>5.9042960000000004</c:v>
                </c:pt>
                <c:pt idx="323">
                  <c:v>5.93947</c:v>
                </c:pt>
                <c:pt idx="324">
                  <c:v>5.9499499999999994</c:v>
                </c:pt>
                <c:pt idx="325">
                  <c:v>5.980721</c:v>
                </c:pt>
                <c:pt idx="326">
                  <c:v>6.0418209999999997</c:v>
                </c:pt>
                <c:pt idx="327">
                  <c:v>6.0649160000000002</c:v>
                </c:pt>
                <c:pt idx="328">
                  <c:v>6.0709359999999997</c:v>
                </c:pt>
                <c:pt idx="329">
                  <c:v>6.066452</c:v>
                </c:pt>
                <c:pt idx="330">
                  <c:v>6.0982760000000003</c:v>
                </c:pt>
                <c:pt idx="331">
                  <c:v>6.1073950000000004</c:v>
                </c:pt>
                <c:pt idx="332">
                  <c:v>6.1129979999999993</c:v>
                </c:pt>
                <c:pt idx="333">
                  <c:v>6.109267</c:v>
                </c:pt>
                <c:pt idx="334">
                  <c:v>6.113232</c:v>
                </c:pt>
                <c:pt idx="335">
                  <c:v>6.1238540000000006</c:v>
                </c:pt>
                <c:pt idx="336">
                  <c:v>6.1474719999999996</c:v>
                </c:pt>
                <c:pt idx="337">
                  <c:v>6.1801110000000001</c:v>
                </c:pt>
                <c:pt idx="338">
                  <c:v>6.1879249999999999</c:v>
                </c:pt>
                <c:pt idx="339">
                  <c:v>5.9555759999999998</c:v>
                </c:pt>
                <c:pt idx="340">
                  <c:v>6.1970400000000003</c:v>
                </c:pt>
                <c:pt idx="341">
                  <c:v>6.188758</c:v>
                </c:pt>
                <c:pt idx="342">
                  <c:v>6.205978</c:v>
                </c:pt>
                <c:pt idx="343">
                  <c:v>6.2320720000000005</c:v>
                </c:pt>
                <c:pt idx="344">
                  <c:v>6.2322030000000002</c:v>
                </c:pt>
                <c:pt idx="345">
                  <c:v>6.2722980000000002</c:v>
                </c:pt>
                <c:pt idx="346">
                  <c:v>6.2966639999999998</c:v>
                </c:pt>
                <c:pt idx="347">
                  <c:v>6.3530389999999999</c:v>
                </c:pt>
                <c:pt idx="348">
                  <c:v>6.3663819999999998</c:v>
                </c:pt>
                <c:pt idx="349">
                  <c:v>6.4035789999999997</c:v>
                </c:pt>
                <c:pt idx="350">
                  <c:v>6.429659</c:v>
                </c:pt>
                <c:pt idx="351">
                  <c:v>6.4517749999999996</c:v>
                </c:pt>
                <c:pt idx="352">
                  <c:v>6.4608419999999995</c:v>
                </c:pt>
                <c:pt idx="353">
                  <c:v>6.4847619999999999</c:v>
                </c:pt>
                <c:pt idx="354">
                  <c:v>6.5118489999999998</c:v>
                </c:pt>
                <c:pt idx="355">
                  <c:v>6.5301020000000003</c:v>
                </c:pt>
                <c:pt idx="356">
                  <c:v>6.5427250000000008</c:v>
                </c:pt>
                <c:pt idx="357">
                  <c:v>6.5776019999999997</c:v>
                </c:pt>
                <c:pt idx="358">
                  <c:v>6.5797850000000002</c:v>
                </c:pt>
                <c:pt idx="359">
                  <c:v>6.6122030000000001</c:v>
                </c:pt>
                <c:pt idx="360">
                  <c:v>6.6405209999999997</c:v>
                </c:pt>
                <c:pt idx="361">
                  <c:v>6.6601879999999998</c:v>
                </c:pt>
                <c:pt idx="362">
                  <c:v>6.6936530000000003</c:v>
                </c:pt>
                <c:pt idx="363">
                  <c:v>6.6593239999999998</c:v>
                </c:pt>
                <c:pt idx="364">
                  <c:v>6.6288109999999998</c:v>
                </c:pt>
                <c:pt idx="365">
                  <c:v>6.6475929999999996</c:v>
                </c:pt>
                <c:pt idx="366">
                  <c:v>6.6708630000000007</c:v>
                </c:pt>
                <c:pt idx="367">
                  <c:v>6.6885969999999997</c:v>
                </c:pt>
                <c:pt idx="368">
                  <c:v>6.7086239999999995</c:v>
                </c:pt>
                <c:pt idx="369">
                  <c:v>6.7417219999999993</c:v>
                </c:pt>
                <c:pt idx="370">
                  <c:v>6.7481279999999995</c:v>
                </c:pt>
                <c:pt idx="371">
                  <c:v>6.7482470000000001</c:v>
                </c:pt>
                <c:pt idx="372">
                  <c:v>6.7877619999999999</c:v>
                </c:pt>
                <c:pt idx="373">
                  <c:v>6.8018869999999998</c:v>
                </c:pt>
                <c:pt idx="374">
                  <c:v>6.8036110000000001</c:v>
                </c:pt>
                <c:pt idx="375">
                  <c:v>6.8473100000000002</c:v>
                </c:pt>
                <c:pt idx="376">
                  <c:v>6.839118</c:v>
                </c:pt>
                <c:pt idx="377">
                  <c:v>6.8489300000000002</c:v>
                </c:pt>
                <c:pt idx="378">
                  <c:v>6.8727</c:v>
                </c:pt>
                <c:pt idx="379">
                  <c:v>6.8294669999999993</c:v>
                </c:pt>
                <c:pt idx="380">
                  <c:v>6.8261629999999993</c:v>
                </c:pt>
                <c:pt idx="381">
                  <c:v>6.7701820000000001</c:v>
                </c:pt>
                <c:pt idx="382">
                  <c:v>6.7718850000000002</c:v>
                </c:pt>
                <c:pt idx="383">
                  <c:v>6.8108339999999998</c:v>
                </c:pt>
                <c:pt idx="384">
                  <c:v>6.7914539999999999</c:v>
                </c:pt>
                <c:pt idx="385">
                  <c:v>6.8007780000000002</c:v>
                </c:pt>
                <c:pt idx="386">
                  <c:v>6.811642</c:v>
                </c:pt>
                <c:pt idx="387">
                  <c:v>6.8383440000000002</c:v>
                </c:pt>
                <c:pt idx="388">
                  <c:v>6.8396279999999994</c:v>
                </c:pt>
                <c:pt idx="389">
                  <c:v>6.8751099999999994</c:v>
                </c:pt>
                <c:pt idx="390">
                  <c:v>6.8618350000000001</c:v>
                </c:pt>
                <c:pt idx="391">
                  <c:v>6.8780049999999999</c:v>
                </c:pt>
                <c:pt idx="392">
                  <c:v>6.8970609999999999</c:v>
                </c:pt>
                <c:pt idx="393">
                  <c:v>6.9076400000000007</c:v>
                </c:pt>
                <c:pt idx="394">
                  <c:v>6.9187709999999996</c:v>
                </c:pt>
                <c:pt idx="395">
                  <c:v>6.9820969999999996</c:v>
                </c:pt>
                <c:pt idx="396">
                  <c:v>7.0515799999999995</c:v>
                </c:pt>
                <c:pt idx="397">
                  <c:v>7.0840259999999997</c:v>
                </c:pt>
                <c:pt idx="398">
                  <c:v>7.0916969999999999</c:v>
                </c:pt>
                <c:pt idx="399">
                  <c:v>7.1129290000000003</c:v>
                </c:pt>
                <c:pt idx="400">
                  <c:v>7.1471480000000005</c:v>
                </c:pt>
                <c:pt idx="401">
                  <c:v>7.1777560000000005</c:v>
                </c:pt>
                <c:pt idx="402">
                  <c:v>7.1730280000000004</c:v>
                </c:pt>
                <c:pt idx="403">
                  <c:v>7.1988120000000002</c:v>
                </c:pt>
                <c:pt idx="404">
                  <c:v>7.1655660000000001</c:v>
                </c:pt>
                <c:pt idx="405">
                  <c:v>7.1197280000000003</c:v>
                </c:pt>
                <c:pt idx="406">
                  <c:v>7.1306229999999999</c:v>
                </c:pt>
                <c:pt idx="407">
                  <c:v>7.3846579999999999</c:v>
                </c:pt>
                <c:pt idx="408">
                  <c:v>7.2235079999999998</c:v>
                </c:pt>
                <c:pt idx="409">
                  <c:v>7.2576710000000002</c:v>
                </c:pt>
                <c:pt idx="410">
                  <c:v>7.235112</c:v>
                </c:pt>
                <c:pt idx="411">
                  <c:v>7.2726540000000002</c:v>
                </c:pt>
                <c:pt idx="412">
                  <c:v>7.2621739999999999</c:v>
                </c:pt>
                <c:pt idx="413">
                  <c:v>7.2488029999999997</c:v>
                </c:pt>
                <c:pt idx="414">
                  <c:v>7.2670959999999996</c:v>
                </c:pt>
                <c:pt idx="415">
                  <c:v>7.27766</c:v>
                </c:pt>
                <c:pt idx="416">
                  <c:v>7.2577959999999999</c:v>
                </c:pt>
                <c:pt idx="417">
                  <c:v>7.2223410000000001</c:v>
                </c:pt>
                <c:pt idx="418">
                  <c:v>7.242356</c:v>
                </c:pt>
                <c:pt idx="419">
                  <c:v>7.4891249999999996</c:v>
                </c:pt>
                <c:pt idx="420">
                  <c:v>7.3488109999999995</c:v>
                </c:pt>
                <c:pt idx="421">
                  <c:v>7.3629219999999993</c:v>
                </c:pt>
                <c:pt idx="422">
                  <c:v>7.3872839999999993</c:v>
                </c:pt>
                <c:pt idx="423">
                  <c:v>7.3876279999999994</c:v>
                </c:pt>
                <c:pt idx="424">
                  <c:v>7.4728180000000002</c:v>
                </c:pt>
                <c:pt idx="425">
                  <c:v>7.4610269999999996</c:v>
                </c:pt>
                <c:pt idx="426">
                  <c:v>7.4672030000000005</c:v>
                </c:pt>
                <c:pt idx="427">
                  <c:v>7.4759820000000001</c:v>
                </c:pt>
                <c:pt idx="428">
                  <c:v>7.508559</c:v>
                </c:pt>
                <c:pt idx="429">
                  <c:v>7.5799300000000001</c:v>
                </c:pt>
                <c:pt idx="430">
                  <c:v>7.5796840000000003</c:v>
                </c:pt>
                <c:pt idx="431">
                  <c:v>7.6142470000000007</c:v>
                </c:pt>
                <c:pt idx="432">
                  <c:v>7.6388590000000001</c:v>
                </c:pt>
                <c:pt idx="433">
                  <c:v>7.6542569999999994</c:v>
                </c:pt>
                <c:pt idx="434">
                  <c:v>7.6754129999999998</c:v>
                </c:pt>
                <c:pt idx="435">
                  <c:v>7.6187520000000006</c:v>
                </c:pt>
                <c:pt idx="436">
                  <c:v>7.6959020000000002</c:v>
                </c:pt>
                <c:pt idx="437">
                  <c:v>7.7190330000000005</c:v>
                </c:pt>
                <c:pt idx="438">
                  <c:v>7.7363280000000003</c:v>
                </c:pt>
                <c:pt idx="439">
                  <c:v>7.7415870000000009</c:v>
                </c:pt>
                <c:pt idx="440">
                  <c:v>7.7668500000000007</c:v>
                </c:pt>
                <c:pt idx="441">
                  <c:v>7.775728</c:v>
                </c:pt>
                <c:pt idx="442">
                  <c:v>7.7971369999999993</c:v>
                </c:pt>
                <c:pt idx="443">
                  <c:v>7.8077810000000003</c:v>
                </c:pt>
                <c:pt idx="444">
                  <c:v>7.8184979999999999</c:v>
                </c:pt>
                <c:pt idx="445">
                  <c:v>7.8789979999999993</c:v>
                </c:pt>
                <c:pt idx="446">
                  <c:v>7.9044939999999997</c:v>
                </c:pt>
                <c:pt idx="447">
                  <c:v>7.8570249999999993</c:v>
                </c:pt>
                <c:pt idx="448">
                  <c:v>7.9565290000000006</c:v>
                </c:pt>
                <c:pt idx="449">
                  <c:v>8.0046890000000008</c:v>
                </c:pt>
                <c:pt idx="450">
                  <c:v>7.9838339999999999</c:v>
                </c:pt>
                <c:pt idx="451">
                  <c:v>8.0042489999999997</c:v>
                </c:pt>
                <c:pt idx="452">
                  <c:v>8.023142</c:v>
                </c:pt>
                <c:pt idx="453">
                  <c:v>8.0225930000000005</c:v>
                </c:pt>
                <c:pt idx="454">
                  <c:v>8.0445399999999996</c:v>
                </c:pt>
                <c:pt idx="455">
                  <c:v>8.0719930000000009</c:v>
                </c:pt>
                <c:pt idx="456">
                  <c:v>8.0951009999999997</c:v>
                </c:pt>
                <c:pt idx="457">
                  <c:v>8.1176549999999992</c:v>
                </c:pt>
                <c:pt idx="458">
                  <c:v>8.1562450000000002</c:v>
                </c:pt>
                <c:pt idx="459">
                  <c:v>8.1623549999999998</c:v>
                </c:pt>
                <c:pt idx="460">
                  <c:v>8.1981929999999998</c:v>
                </c:pt>
                <c:pt idx="461">
                  <c:v>8.2244580000000003</c:v>
                </c:pt>
                <c:pt idx="462">
                  <c:v>8.2556250000000002</c:v>
                </c:pt>
                <c:pt idx="463">
                  <c:v>8.2984680000000015</c:v>
                </c:pt>
                <c:pt idx="464">
                  <c:v>8.320174999999999</c:v>
                </c:pt>
                <c:pt idx="465">
                  <c:v>8.3613700000000009</c:v>
                </c:pt>
                <c:pt idx="466">
                  <c:v>8.4153870000000008</c:v>
                </c:pt>
                <c:pt idx="467">
                  <c:v>8.4638840000000002</c:v>
                </c:pt>
                <c:pt idx="468">
                  <c:v>8.5382510000000007</c:v>
                </c:pt>
                <c:pt idx="469">
                  <c:v>8.5922400000000003</c:v>
                </c:pt>
                <c:pt idx="470">
                  <c:v>8.641527</c:v>
                </c:pt>
                <c:pt idx="471">
                  <c:v>8.6687600000000007</c:v>
                </c:pt>
                <c:pt idx="472">
                  <c:v>8.7041389999999996</c:v>
                </c:pt>
                <c:pt idx="473">
                  <c:v>8.7535059999999998</c:v>
                </c:pt>
                <c:pt idx="474">
                  <c:v>8.7689689999999985</c:v>
                </c:pt>
                <c:pt idx="475">
                  <c:v>8.7973289999999995</c:v>
                </c:pt>
                <c:pt idx="476">
                  <c:v>8.8232999999999997</c:v>
                </c:pt>
                <c:pt idx="477">
                  <c:v>8.8360830000000004</c:v>
                </c:pt>
                <c:pt idx="478">
                  <c:v>8.8725819999999995</c:v>
                </c:pt>
                <c:pt idx="479">
                  <c:v>8.889861999999999</c:v>
                </c:pt>
                <c:pt idx="480">
                  <c:v>8.923373999999999</c:v>
                </c:pt>
                <c:pt idx="481">
                  <c:v>8.9532350000000012</c:v>
                </c:pt>
                <c:pt idx="482">
                  <c:v>8.9623390000000001</c:v>
                </c:pt>
                <c:pt idx="483">
                  <c:v>8.9449400000000008</c:v>
                </c:pt>
                <c:pt idx="484">
                  <c:v>8.9620099999999994</c:v>
                </c:pt>
                <c:pt idx="485">
                  <c:v>8.9924470000000003</c:v>
                </c:pt>
                <c:pt idx="486">
                  <c:v>9.0025959999999987</c:v>
                </c:pt>
                <c:pt idx="487">
                  <c:v>9.0430400000000013</c:v>
                </c:pt>
                <c:pt idx="488">
                  <c:v>9.0374140000000001</c:v>
                </c:pt>
                <c:pt idx="489">
                  <c:v>9.0947089999999999</c:v>
                </c:pt>
                <c:pt idx="490">
                  <c:v>9.1602709999999998</c:v>
                </c:pt>
                <c:pt idx="491">
                  <c:v>9.2347380000000001</c:v>
                </c:pt>
                <c:pt idx="492">
                  <c:v>9.307131</c:v>
                </c:pt>
                <c:pt idx="493">
                  <c:v>9.342632</c:v>
                </c:pt>
                <c:pt idx="494">
                  <c:v>9.366522999999999</c:v>
                </c:pt>
                <c:pt idx="495">
                  <c:v>9.4097480000000004</c:v>
                </c:pt>
                <c:pt idx="496">
                  <c:v>9.4464360000000003</c:v>
                </c:pt>
                <c:pt idx="497">
                  <c:v>9.4696149999999992</c:v>
                </c:pt>
                <c:pt idx="498">
                  <c:v>9.516629</c:v>
                </c:pt>
                <c:pt idx="499">
                  <c:v>9.5685400000000005</c:v>
                </c:pt>
                <c:pt idx="500">
                  <c:v>9.5697540000000014</c:v>
                </c:pt>
                <c:pt idx="501">
                  <c:v>9.582891</c:v>
                </c:pt>
                <c:pt idx="502">
                  <c:v>9.5789950000000008</c:v>
                </c:pt>
                <c:pt idx="503">
                  <c:v>9.5952909999999996</c:v>
                </c:pt>
                <c:pt idx="504">
                  <c:v>9.651923</c:v>
                </c:pt>
                <c:pt idx="505">
                  <c:v>9.6685890000000008</c:v>
                </c:pt>
                <c:pt idx="506">
                  <c:v>9.6972279999999991</c:v>
                </c:pt>
                <c:pt idx="507">
                  <c:v>9.6707610000000006</c:v>
                </c:pt>
                <c:pt idx="508">
                  <c:v>9.6481129999999986</c:v>
                </c:pt>
                <c:pt idx="509">
                  <c:v>9.6483420000000013</c:v>
                </c:pt>
                <c:pt idx="510">
                  <c:v>9.7906420000000001</c:v>
                </c:pt>
                <c:pt idx="511">
                  <c:v>9.95885</c:v>
                </c:pt>
                <c:pt idx="512">
                  <c:v>9.8861410000000003</c:v>
                </c:pt>
                <c:pt idx="513">
                  <c:v>9.7323149999999998</c:v>
                </c:pt>
                <c:pt idx="514">
                  <c:v>9.754290000000001</c:v>
                </c:pt>
                <c:pt idx="515">
                  <c:v>9.7744020000000003</c:v>
                </c:pt>
                <c:pt idx="516">
                  <c:v>9.9683410000000006</c:v>
                </c:pt>
                <c:pt idx="517">
                  <c:v>9.9763920000000006</c:v>
                </c:pt>
                <c:pt idx="518">
                  <c:v>9.9758700000000005</c:v>
                </c:pt>
                <c:pt idx="519">
                  <c:v>10.011317999999999</c:v>
                </c:pt>
                <c:pt idx="520">
                  <c:v>10.044765</c:v>
                </c:pt>
                <c:pt idx="521">
                  <c:v>10.066962999999999</c:v>
                </c:pt>
                <c:pt idx="522">
                  <c:v>10.03496</c:v>
                </c:pt>
                <c:pt idx="523">
                  <c:v>10.028917999999999</c:v>
                </c:pt>
                <c:pt idx="524">
                  <c:v>10.032907</c:v>
                </c:pt>
                <c:pt idx="525">
                  <c:v>10.060634</c:v>
                </c:pt>
                <c:pt idx="526">
                  <c:v>10.090562</c:v>
                </c:pt>
                <c:pt idx="527">
                  <c:v>10.124347999999999</c:v>
                </c:pt>
                <c:pt idx="528">
                  <c:v>10.124582</c:v>
                </c:pt>
                <c:pt idx="529">
                  <c:v>10.098237999999998</c:v>
                </c:pt>
                <c:pt idx="530">
                  <c:v>10.123957000000001</c:v>
                </c:pt>
                <c:pt idx="531">
                  <c:v>10.17694</c:v>
                </c:pt>
                <c:pt idx="532">
                  <c:v>10.254693999999999</c:v>
                </c:pt>
                <c:pt idx="533">
                  <c:v>10.284996</c:v>
                </c:pt>
                <c:pt idx="534">
                  <c:v>10.40865</c:v>
                </c:pt>
                <c:pt idx="535">
                  <c:v>10.476769000000001</c:v>
                </c:pt>
                <c:pt idx="536">
                  <c:v>10.350569</c:v>
                </c:pt>
                <c:pt idx="537">
                  <c:v>10.390542</c:v>
                </c:pt>
                <c:pt idx="538">
                  <c:v>10.456477999999999</c:v>
                </c:pt>
                <c:pt idx="539">
                  <c:v>10.470872</c:v>
                </c:pt>
                <c:pt idx="540">
                  <c:v>10.46091</c:v>
                </c:pt>
                <c:pt idx="541">
                  <c:v>10.479165</c:v>
                </c:pt>
                <c:pt idx="542">
                  <c:v>10.522075000000001</c:v>
                </c:pt>
                <c:pt idx="543">
                  <c:v>10.566111999999999</c:v>
                </c:pt>
                <c:pt idx="544">
                  <c:v>10.623683999999999</c:v>
                </c:pt>
                <c:pt idx="545">
                  <c:v>10.63269</c:v>
                </c:pt>
                <c:pt idx="546">
                  <c:v>10.654397000000001</c:v>
                </c:pt>
                <c:pt idx="547">
                  <c:v>10.685433999999999</c:v>
                </c:pt>
                <c:pt idx="548">
                  <c:v>10.690683999999999</c:v>
                </c:pt>
                <c:pt idx="549">
                  <c:v>10.697766</c:v>
                </c:pt>
                <c:pt idx="550">
                  <c:v>10.670191999999998</c:v>
                </c:pt>
                <c:pt idx="551">
                  <c:v>11.066617000000001</c:v>
                </c:pt>
                <c:pt idx="552">
                  <c:v>10.669309</c:v>
                </c:pt>
                <c:pt idx="553">
                  <c:v>10.673722</c:v>
                </c:pt>
                <c:pt idx="554">
                  <c:v>10.711739999999999</c:v>
                </c:pt>
                <c:pt idx="555">
                  <c:v>10.745820999999999</c:v>
                </c:pt>
                <c:pt idx="556">
                  <c:v>10.794913000000001</c:v>
                </c:pt>
                <c:pt idx="557">
                  <c:v>10.818494000000001</c:v>
                </c:pt>
                <c:pt idx="558">
                  <c:v>10.821292</c:v>
                </c:pt>
                <c:pt idx="559">
                  <c:v>10.835068999999999</c:v>
                </c:pt>
                <c:pt idx="560">
                  <c:v>10.798185999999999</c:v>
                </c:pt>
                <c:pt idx="561">
                  <c:v>10.877378</c:v>
                </c:pt>
                <c:pt idx="562">
                  <c:v>10.967818999999999</c:v>
                </c:pt>
                <c:pt idx="563">
                  <c:v>11.025485</c:v>
                </c:pt>
                <c:pt idx="564">
                  <c:v>11.136874000000001</c:v>
                </c:pt>
                <c:pt idx="565">
                  <c:v>11.176155000000001</c:v>
                </c:pt>
                <c:pt idx="566">
                  <c:v>11.196654000000001</c:v>
                </c:pt>
                <c:pt idx="567">
                  <c:v>11.191227999999999</c:v>
                </c:pt>
                <c:pt idx="568">
                  <c:v>11.186442999999999</c:v>
                </c:pt>
                <c:pt idx="569">
                  <c:v>11.213730999999999</c:v>
                </c:pt>
                <c:pt idx="570">
                  <c:v>11.204647000000001</c:v>
                </c:pt>
                <c:pt idx="571">
                  <c:v>11.201293</c:v>
                </c:pt>
                <c:pt idx="572">
                  <c:v>11.272525</c:v>
                </c:pt>
                <c:pt idx="573">
                  <c:v>11.330378000000001</c:v>
                </c:pt>
                <c:pt idx="574">
                  <c:v>11.374381999999999</c:v>
                </c:pt>
                <c:pt idx="575">
                  <c:v>11.418102000000001</c:v>
                </c:pt>
                <c:pt idx="576">
                  <c:v>11.428827</c:v>
                </c:pt>
                <c:pt idx="577">
                  <c:v>11.472361999999999</c:v>
                </c:pt>
                <c:pt idx="578">
                  <c:v>11.512004999999998</c:v>
                </c:pt>
                <c:pt idx="579">
                  <c:v>11.511117</c:v>
                </c:pt>
                <c:pt idx="580">
                  <c:v>11.504108</c:v>
                </c:pt>
                <c:pt idx="581">
                  <c:v>11.486238</c:v>
                </c:pt>
                <c:pt idx="582">
                  <c:v>11.495938000000001</c:v>
                </c:pt>
                <c:pt idx="583">
                  <c:v>11.504344</c:v>
                </c:pt>
                <c:pt idx="584">
                  <c:v>11.531799000000001</c:v>
                </c:pt>
                <c:pt idx="585">
                  <c:v>11.513588</c:v>
                </c:pt>
                <c:pt idx="586">
                  <c:v>11.500078999999999</c:v>
                </c:pt>
                <c:pt idx="587">
                  <c:v>11.541789000000001</c:v>
                </c:pt>
                <c:pt idx="588">
                  <c:v>11.553388</c:v>
                </c:pt>
                <c:pt idx="589">
                  <c:v>11.551354</c:v>
                </c:pt>
                <c:pt idx="590">
                  <c:v>11.546647999999999</c:v>
                </c:pt>
                <c:pt idx="591">
                  <c:v>11.500360000000001</c:v>
                </c:pt>
                <c:pt idx="592">
                  <c:v>12.051528000000001</c:v>
                </c:pt>
                <c:pt idx="593">
                  <c:v>11.732640999999999</c:v>
                </c:pt>
                <c:pt idx="594">
                  <c:v>11.548041999999999</c:v>
                </c:pt>
                <c:pt idx="595">
                  <c:v>11.482066000000001</c:v>
                </c:pt>
                <c:pt idx="596">
                  <c:v>11.514012000000001</c:v>
                </c:pt>
                <c:pt idx="597">
                  <c:v>11.576510000000001</c:v>
                </c:pt>
                <c:pt idx="598">
                  <c:v>11.664024</c:v>
                </c:pt>
                <c:pt idx="599">
                  <c:v>11.605449</c:v>
                </c:pt>
                <c:pt idx="600">
                  <c:v>11.646452</c:v>
                </c:pt>
                <c:pt idx="601">
                  <c:v>11.526315</c:v>
                </c:pt>
                <c:pt idx="602">
                  <c:v>11.522859</c:v>
                </c:pt>
                <c:pt idx="603">
                  <c:v>11.626318999999999</c:v>
                </c:pt>
                <c:pt idx="604">
                  <c:v>11.818795</c:v>
                </c:pt>
                <c:pt idx="605">
                  <c:v>11.623614</c:v>
                </c:pt>
                <c:pt idx="606">
                  <c:v>11.569763</c:v>
                </c:pt>
                <c:pt idx="607">
                  <c:v>11.540274</c:v>
                </c:pt>
                <c:pt idx="608">
                  <c:v>11.561860000000001</c:v>
                </c:pt>
                <c:pt idx="609">
                  <c:v>11.512191000000001</c:v>
                </c:pt>
                <c:pt idx="610">
                  <c:v>11.543863999999999</c:v>
                </c:pt>
                <c:pt idx="611">
                  <c:v>11.607126000000001</c:v>
                </c:pt>
                <c:pt idx="612">
                  <c:v>11.608302999999999</c:v>
                </c:pt>
                <c:pt idx="613">
                  <c:v>11.606033999999999</c:v>
                </c:pt>
                <c:pt idx="614">
                  <c:v>11.643936999999999</c:v>
                </c:pt>
                <c:pt idx="615">
                  <c:v>11.740957</c:v>
                </c:pt>
                <c:pt idx="616">
                  <c:v>11.835338</c:v>
                </c:pt>
                <c:pt idx="617">
                  <c:v>11.856259</c:v>
                </c:pt>
                <c:pt idx="618">
                  <c:v>11.875838999999999</c:v>
                </c:pt>
                <c:pt idx="619">
                  <c:v>11.910273999999999</c:v>
                </c:pt>
                <c:pt idx="620">
                  <c:v>11.898611000000001</c:v>
                </c:pt>
                <c:pt idx="621">
                  <c:v>11.915872999999999</c:v>
                </c:pt>
                <c:pt idx="622">
                  <c:v>11.942206000000001</c:v>
                </c:pt>
                <c:pt idx="623">
                  <c:v>12.026543999999999</c:v>
                </c:pt>
                <c:pt idx="624">
                  <c:v>12.075916999999999</c:v>
                </c:pt>
                <c:pt idx="625">
                  <c:v>12.105681000000001</c:v>
                </c:pt>
                <c:pt idx="626">
                  <c:v>12.068828999999999</c:v>
                </c:pt>
                <c:pt idx="627">
                  <c:v>12.046531999999999</c:v>
                </c:pt>
                <c:pt idx="628">
                  <c:v>12.034122999999999</c:v>
                </c:pt>
                <c:pt idx="629">
                  <c:v>12.090493</c:v>
                </c:pt>
                <c:pt idx="630">
                  <c:v>12.125847</c:v>
                </c:pt>
                <c:pt idx="631">
                  <c:v>12.112541999999999</c:v>
                </c:pt>
                <c:pt idx="632">
                  <c:v>12.090683</c:v>
                </c:pt>
                <c:pt idx="633">
                  <c:v>12.11232</c:v>
                </c:pt>
                <c:pt idx="634">
                  <c:v>12.109954</c:v>
                </c:pt>
                <c:pt idx="635">
                  <c:v>12.219647999999999</c:v>
                </c:pt>
                <c:pt idx="636">
                  <c:v>12.310405000000001</c:v>
                </c:pt>
                <c:pt idx="637">
                  <c:v>12.38486</c:v>
                </c:pt>
                <c:pt idx="638">
                  <c:v>12.428700000000001</c:v>
                </c:pt>
                <c:pt idx="639">
                  <c:v>12.476583</c:v>
                </c:pt>
                <c:pt idx="640">
                  <c:v>12.486993</c:v>
                </c:pt>
                <c:pt idx="641">
                  <c:v>12.498135</c:v>
                </c:pt>
                <c:pt idx="642">
                  <c:v>12.409555000000001</c:v>
                </c:pt>
                <c:pt idx="643">
                  <c:v>12.362107</c:v>
                </c:pt>
                <c:pt idx="644">
                  <c:v>12.421951999999999</c:v>
                </c:pt>
                <c:pt idx="645">
                  <c:v>12.515734</c:v>
                </c:pt>
                <c:pt idx="646">
                  <c:v>12.692489999999999</c:v>
                </c:pt>
                <c:pt idx="647">
                  <c:v>13.015628000000001</c:v>
                </c:pt>
                <c:pt idx="648">
                  <c:v>12.266152</c:v>
                </c:pt>
                <c:pt idx="649">
                  <c:v>12.204523999999999</c:v>
                </c:pt>
                <c:pt idx="650">
                  <c:v>12.223272999999999</c:v>
                </c:pt>
                <c:pt idx="651">
                  <c:v>12.271246</c:v>
                </c:pt>
                <c:pt idx="652">
                  <c:v>12.34159</c:v>
                </c:pt>
                <c:pt idx="653">
                  <c:v>12.354336999999999</c:v>
                </c:pt>
                <c:pt idx="654">
                  <c:v>12.341093000000001</c:v>
                </c:pt>
                <c:pt idx="655">
                  <c:v>12.368295</c:v>
                </c:pt>
                <c:pt idx="656">
                  <c:v>12.418307</c:v>
                </c:pt>
                <c:pt idx="657">
                  <c:v>12.385543999999999</c:v>
                </c:pt>
                <c:pt idx="658">
                  <c:v>12.424852999999999</c:v>
                </c:pt>
                <c:pt idx="659">
                  <c:v>12.463889999999999</c:v>
                </c:pt>
                <c:pt idx="660">
                  <c:v>12.523379</c:v>
                </c:pt>
                <c:pt idx="661">
                  <c:v>12.600712</c:v>
                </c:pt>
                <c:pt idx="662">
                  <c:v>12.669578</c:v>
                </c:pt>
                <c:pt idx="663">
                  <c:v>12.717407999999999</c:v>
                </c:pt>
                <c:pt idx="664">
                  <c:v>12.765677</c:v>
                </c:pt>
                <c:pt idx="665">
                  <c:v>12.824719</c:v>
                </c:pt>
                <c:pt idx="666">
                  <c:v>12.864471</c:v>
                </c:pt>
                <c:pt idx="667">
                  <c:v>12.925347</c:v>
                </c:pt>
                <c:pt idx="668">
                  <c:v>12.965170000000001</c:v>
                </c:pt>
                <c:pt idx="669">
                  <c:v>13.020162000000001</c:v>
                </c:pt>
                <c:pt idx="670">
                  <c:v>13.083197999999999</c:v>
                </c:pt>
                <c:pt idx="671">
                  <c:v>13.163950000000002</c:v>
                </c:pt>
                <c:pt idx="672">
                  <c:v>13.261979999999999</c:v>
                </c:pt>
                <c:pt idx="673">
                  <c:v>13.313088</c:v>
                </c:pt>
                <c:pt idx="674">
                  <c:v>13.275312</c:v>
                </c:pt>
                <c:pt idx="675">
                  <c:v>13.301716000000001</c:v>
                </c:pt>
                <c:pt idx="676">
                  <c:v>13.324814</c:v>
                </c:pt>
                <c:pt idx="677">
                  <c:v>13.337802999999999</c:v>
                </c:pt>
                <c:pt idx="678">
                  <c:v>13.378</c:v>
                </c:pt>
                <c:pt idx="679">
                  <c:v>13.413105</c:v>
                </c:pt>
                <c:pt idx="680">
                  <c:v>13.450037</c:v>
                </c:pt>
                <c:pt idx="681">
                  <c:v>13.473122999999999</c:v>
                </c:pt>
                <c:pt idx="682">
                  <c:v>13.467750000000001</c:v>
                </c:pt>
                <c:pt idx="683">
                  <c:v>13.530717000000001</c:v>
                </c:pt>
                <c:pt idx="684">
                  <c:v>13.580245000000001</c:v>
                </c:pt>
                <c:pt idx="685">
                  <c:v>13.595739999999999</c:v>
                </c:pt>
                <c:pt idx="686">
                  <c:v>13.606601000000001</c:v>
                </c:pt>
                <c:pt idx="687">
                  <c:v>13.587386</c:v>
                </c:pt>
                <c:pt idx="688">
                  <c:v>13.580964</c:v>
                </c:pt>
                <c:pt idx="689">
                  <c:v>13.587325999999999</c:v>
                </c:pt>
                <c:pt idx="690">
                  <c:v>13.629978999999999</c:v>
                </c:pt>
                <c:pt idx="691">
                  <c:v>13.639633</c:v>
                </c:pt>
                <c:pt idx="692">
                  <c:v>13.679782999999999</c:v>
                </c:pt>
                <c:pt idx="693">
                  <c:v>13.708534</c:v>
                </c:pt>
                <c:pt idx="694">
                  <c:v>13.736064000000001</c:v>
                </c:pt>
                <c:pt idx="695">
                  <c:v>13.759853999999999</c:v>
                </c:pt>
                <c:pt idx="696">
                  <c:v>13.824890999999999</c:v>
                </c:pt>
                <c:pt idx="697">
                  <c:v>13.875114999999999</c:v>
                </c:pt>
                <c:pt idx="698">
                  <c:v>13.942060999999999</c:v>
                </c:pt>
                <c:pt idx="699">
                  <c:v>13.966970999999999</c:v>
                </c:pt>
                <c:pt idx="700">
                  <c:v>14.059574000000001</c:v>
                </c:pt>
                <c:pt idx="701">
                  <c:v>14.063675999999999</c:v>
                </c:pt>
                <c:pt idx="702">
                  <c:v>14.103123999999999</c:v>
                </c:pt>
                <c:pt idx="703">
                  <c:v>14.122839000000001</c:v>
                </c:pt>
                <c:pt idx="704">
                  <c:v>14.150324000000001</c:v>
                </c:pt>
                <c:pt idx="705">
                  <c:v>14.18777</c:v>
                </c:pt>
                <c:pt idx="706">
                  <c:v>14.202809999999999</c:v>
                </c:pt>
                <c:pt idx="707">
                  <c:v>14.226976000000001</c:v>
                </c:pt>
                <c:pt idx="708">
                  <c:v>14.342674000000001</c:v>
                </c:pt>
                <c:pt idx="709">
                  <c:v>14.379401</c:v>
                </c:pt>
                <c:pt idx="710">
                  <c:v>14.437833000000001</c:v>
                </c:pt>
                <c:pt idx="711">
                  <c:v>14.471468000000002</c:v>
                </c:pt>
                <c:pt idx="712">
                  <c:v>14.512171</c:v>
                </c:pt>
                <c:pt idx="713">
                  <c:v>14.557067999999999</c:v>
                </c:pt>
                <c:pt idx="714">
                  <c:v>14.609920000000001</c:v>
                </c:pt>
                <c:pt idx="715">
                  <c:v>14.649728</c:v>
                </c:pt>
                <c:pt idx="716">
                  <c:v>14.638151000000001</c:v>
                </c:pt>
                <c:pt idx="717">
                  <c:v>14.670636</c:v>
                </c:pt>
                <c:pt idx="718">
                  <c:v>14.688885000000001</c:v>
                </c:pt>
                <c:pt idx="719">
                  <c:v>14.837253</c:v>
                </c:pt>
                <c:pt idx="720">
                  <c:v>14.840884000000003</c:v>
                </c:pt>
                <c:pt idx="721">
                  <c:v>14.864078000000001</c:v>
                </c:pt>
                <c:pt idx="722">
                  <c:v>14.855716000000001</c:v>
                </c:pt>
                <c:pt idx="723">
                  <c:v>14.817173</c:v>
                </c:pt>
                <c:pt idx="724">
                  <c:v>14.809573</c:v>
                </c:pt>
                <c:pt idx="725">
                  <c:v>14.826809000000001</c:v>
                </c:pt>
                <c:pt idx="726">
                  <c:v>14.840342</c:v>
                </c:pt>
                <c:pt idx="727">
                  <c:v>14.912390000000002</c:v>
                </c:pt>
                <c:pt idx="728">
                  <c:v>14.933581</c:v>
                </c:pt>
                <c:pt idx="729">
                  <c:v>14.936240000000002</c:v>
                </c:pt>
                <c:pt idx="730">
                  <c:v>14.997184000000001</c:v>
                </c:pt>
                <c:pt idx="731">
                  <c:v>14.960181</c:v>
                </c:pt>
                <c:pt idx="732">
                  <c:v>15.070207</c:v>
                </c:pt>
                <c:pt idx="733">
                  <c:v>15.162556</c:v>
                </c:pt>
                <c:pt idx="734">
                  <c:v>14.949306</c:v>
                </c:pt>
                <c:pt idx="735">
                  <c:v>17.259412000000001</c:v>
                </c:pt>
                <c:pt idx="736">
                  <c:v>16.397899000000002</c:v>
                </c:pt>
                <c:pt idx="737">
                  <c:v>16.070534000000002</c:v>
                </c:pt>
                <c:pt idx="738">
                  <c:v>16.064654000000001</c:v>
                </c:pt>
                <c:pt idx="739">
                  <c:v>15.502584000000001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1C-421A-80CA-72CE3B741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602872288"/>
        <c:axId val="954588576"/>
      </c:barChart>
      <c:lineChart>
        <c:grouping val="standard"/>
        <c:varyColors val="0"/>
        <c:ser>
          <c:idx val="1"/>
          <c:order val="1"/>
          <c:tx>
            <c:strRef>
              <c:f>'DPI Data'!$T$2</c:f>
              <c:strCache>
                <c:ptCount val="1"/>
                <c:pt idx="0">
                  <c:v> $15.5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739"/>
              <c:layout>
                <c:manualLayout>
                  <c:x val="-3.9217291734403831E-2"/>
                  <c:y val="-7.1517680883681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40-491F-8FB3-638270A32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8A68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'DPI Data'!$T$3:$T$890</c:f>
              <c:numCache>
                <c:formatCode>General</c:formatCode>
                <c:ptCount val="888"/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15.502584000000001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1C-421A-80CA-72CE3B741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519519"/>
        <c:axId val="954700064"/>
      </c:lineChart>
      <c:dateAx>
        <c:axId val="602872288"/>
        <c:scaling>
          <c:orientation val="minMax"/>
          <c:max val="44196"/>
          <c:min val="43466"/>
        </c:scaling>
        <c:delete val="0"/>
        <c:axPos val="b"/>
        <c:numFmt formatCode="mmm\-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4588576"/>
        <c:crosses val="autoZero"/>
        <c:auto val="1"/>
        <c:lblOffset val="100"/>
        <c:baseTimeUnit val="months"/>
        <c:majorUnit val="3"/>
        <c:majorTimeUnit val="months"/>
      </c:dateAx>
      <c:valAx>
        <c:axId val="954588576"/>
        <c:scaling>
          <c:orientation val="minMax"/>
          <c:max val="18"/>
          <c:min val="1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872288"/>
        <c:crosses val="autoZero"/>
        <c:crossBetween val="between"/>
      </c:valAx>
      <c:valAx>
        <c:axId val="954700064"/>
        <c:scaling>
          <c:orientation val="minMax"/>
          <c:max val="18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519519"/>
        <c:crosses val="max"/>
        <c:crossBetween val="between"/>
      </c:valAx>
      <c:catAx>
        <c:axId val="317519519"/>
        <c:scaling>
          <c:orientation val="minMax"/>
        </c:scaling>
        <c:delete val="1"/>
        <c:axPos val="b"/>
        <c:majorTickMark val="out"/>
        <c:minorTickMark val="none"/>
        <c:tickLblPos val="nextTo"/>
        <c:crossAx val="954700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7.2473741924523188E-2"/>
          <c:y val="5.719468889918173E-2"/>
          <c:w val="0.16836772934535832"/>
          <c:h val="6.299315526735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98471847212994E-2"/>
          <c:y val="9.6709819989172149E-2"/>
          <c:w val="0.9178082191780822"/>
          <c:h val="0.82959907405491495"/>
        </c:manualLayout>
      </c:layout>
      <c:lineChart>
        <c:grouping val="standard"/>
        <c:varyColors val="0"/>
        <c:ser>
          <c:idx val="1"/>
          <c:order val="0"/>
          <c:tx>
            <c:strRef>
              <c:f>'Industry Labels'!$E$10</c:f>
              <c:strCache>
                <c:ptCount val="1"/>
                <c:pt idx="0">
                  <c:v>GDP - 3/12</c:v>
                </c:pt>
              </c:strCache>
            </c:strRef>
          </c:tx>
          <c:spPr>
            <a:ln w="38100">
              <a:solidFill>
                <a:srgbClr val="183863"/>
              </a:solidFill>
              <a:prstDash val="solid"/>
            </a:ln>
            <a:effectLst/>
          </c:spPr>
          <c:marker>
            <c:symbol val="none"/>
          </c:marker>
          <c:cat>
            <c:numRef>
              <c:f>Company!$A$3:$A$1202</c:f>
              <c:numCache>
                <c:formatCode>mmm\-yy</c:formatCode>
                <c:ptCount val="1200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  <c:pt idx="415">
                  <c:v>45505</c:v>
                </c:pt>
                <c:pt idx="416">
                  <c:v>45536</c:v>
                </c:pt>
                <c:pt idx="417">
                  <c:v>45566</c:v>
                </c:pt>
                <c:pt idx="418">
                  <c:v>45597</c:v>
                </c:pt>
                <c:pt idx="419">
                  <c:v>45627</c:v>
                </c:pt>
                <c:pt idx="420">
                  <c:v>45658</c:v>
                </c:pt>
                <c:pt idx="421">
                  <c:v>45689</c:v>
                </c:pt>
                <c:pt idx="422">
                  <c:v>45717</c:v>
                </c:pt>
                <c:pt idx="423">
                  <c:v>45748</c:v>
                </c:pt>
                <c:pt idx="424">
                  <c:v>45778</c:v>
                </c:pt>
                <c:pt idx="425">
                  <c:v>45809</c:v>
                </c:pt>
                <c:pt idx="426">
                  <c:v>45839</c:v>
                </c:pt>
                <c:pt idx="427">
                  <c:v>45870</c:v>
                </c:pt>
                <c:pt idx="428">
                  <c:v>45901</c:v>
                </c:pt>
                <c:pt idx="429">
                  <c:v>45931</c:v>
                </c:pt>
                <c:pt idx="430">
                  <c:v>45962</c:v>
                </c:pt>
                <c:pt idx="431">
                  <c:v>45992</c:v>
                </c:pt>
                <c:pt idx="432">
                  <c:v>46023</c:v>
                </c:pt>
                <c:pt idx="433">
                  <c:v>46054</c:v>
                </c:pt>
                <c:pt idx="434">
                  <c:v>46082</c:v>
                </c:pt>
                <c:pt idx="435">
                  <c:v>46113</c:v>
                </c:pt>
                <c:pt idx="436">
                  <c:v>46143</c:v>
                </c:pt>
                <c:pt idx="437">
                  <c:v>46174</c:v>
                </c:pt>
                <c:pt idx="438">
                  <c:v>46204</c:v>
                </c:pt>
                <c:pt idx="439">
                  <c:v>46235</c:v>
                </c:pt>
                <c:pt idx="440">
                  <c:v>46266</c:v>
                </c:pt>
                <c:pt idx="441">
                  <c:v>46296</c:v>
                </c:pt>
                <c:pt idx="442">
                  <c:v>46327</c:v>
                </c:pt>
                <c:pt idx="443">
                  <c:v>46357</c:v>
                </c:pt>
                <c:pt idx="444">
                  <c:v>46388</c:v>
                </c:pt>
                <c:pt idx="445">
                  <c:v>46419</c:v>
                </c:pt>
                <c:pt idx="446">
                  <c:v>46447</c:v>
                </c:pt>
                <c:pt idx="447">
                  <c:v>46478</c:v>
                </c:pt>
                <c:pt idx="448">
                  <c:v>46508</c:v>
                </c:pt>
                <c:pt idx="449">
                  <c:v>46539</c:v>
                </c:pt>
                <c:pt idx="450">
                  <c:v>46569</c:v>
                </c:pt>
                <c:pt idx="451">
                  <c:v>46600</c:v>
                </c:pt>
                <c:pt idx="452">
                  <c:v>46631</c:v>
                </c:pt>
                <c:pt idx="453">
                  <c:v>46661</c:v>
                </c:pt>
                <c:pt idx="454">
                  <c:v>46692</c:v>
                </c:pt>
                <c:pt idx="455">
                  <c:v>46722</c:v>
                </c:pt>
                <c:pt idx="456">
                  <c:v>46753</c:v>
                </c:pt>
                <c:pt idx="457">
                  <c:v>46784</c:v>
                </c:pt>
                <c:pt idx="458">
                  <c:v>46813</c:v>
                </c:pt>
                <c:pt idx="459">
                  <c:v>46844</c:v>
                </c:pt>
                <c:pt idx="460">
                  <c:v>46874</c:v>
                </c:pt>
                <c:pt idx="461">
                  <c:v>46905</c:v>
                </c:pt>
                <c:pt idx="462">
                  <c:v>46935</c:v>
                </c:pt>
                <c:pt idx="463">
                  <c:v>46966</c:v>
                </c:pt>
                <c:pt idx="464">
                  <c:v>46997</c:v>
                </c:pt>
                <c:pt idx="465">
                  <c:v>47027</c:v>
                </c:pt>
                <c:pt idx="466">
                  <c:v>47058</c:v>
                </c:pt>
                <c:pt idx="467">
                  <c:v>47088</c:v>
                </c:pt>
                <c:pt idx="468">
                  <c:v>47119</c:v>
                </c:pt>
                <c:pt idx="469">
                  <c:v>47150</c:v>
                </c:pt>
                <c:pt idx="470">
                  <c:v>47178</c:v>
                </c:pt>
                <c:pt idx="471">
                  <c:v>47209</c:v>
                </c:pt>
                <c:pt idx="472">
                  <c:v>47239</c:v>
                </c:pt>
                <c:pt idx="473">
                  <c:v>47270</c:v>
                </c:pt>
                <c:pt idx="474">
                  <c:v>47300</c:v>
                </c:pt>
                <c:pt idx="475">
                  <c:v>47331</c:v>
                </c:pt>
                <c:pt idx="476">
                  <c:v>47362</c:v>
                </c:pt>
                <c:pt idx="477">
                  <c:v>47392</c:v>
                </c:pt>
                <c:pt idx="478">
                  <c:v>47423</c:v>
                </c:pt>
                <c:pt idx="479">
                  <c:v>47453</c:v>
                </c:pt>
                <c:pt idx="480">
                  <c:v>47484</c:v>
                </c:pt>
                <c:pt idx="481">
                  <c:v>47515</c:v>
                </c:pt>
                <c:pt idx="482">
                  <c:v>47543</c:v>
                </c:pt>
                <c:pt idx="483">
                  <c:v>47574</c:v>
                </c:pt>
                <c:pt idx="484">
                  <c:v>47604</c:v>
                </c:pt>
                <c:pt idx="485">
                  <c:v>47635</c:v>
                </c:pt>
                <c:pt idx="486">
                  <c:v>47665</c:v>
                </c:pt>
                <c:pt idx="487">
                  <c:v>47696</c:v>
                </c:pt>
                <c:pt idx="488">
                  <c:v>47727</c:v>
                </c:pt>
                <c:pt idx="489">
                  <c:v>47757</c:v>
                </c:pt>
                <c:pt idx="490">
                  <c:v>47788</c:v>
                </c:pt>
                <c:pt idx="491">
                  <c:v>47818</c:v>
                </c:pt>
                <c:pt idx="492">
                  <c:v>47849</c:v>
                </c:pt>
                <c:pt idx="493">
                  <c:v>47880</c:v>
                </c:pt>
                <c:pt idx="494">
                  <c:v>47908</c:v>
                </c:pt>
                <c:pt idx="495">
                  <c:v>47939</c:v>
                </c:pt>
                <c:pt idx="496">
                  <c:v>47969</c:v>
                </c:pt>
                <c:pt idx="497">
                  <c:v>48000</c:v>
                </c:pt>
                <c:pt idx="498">
                  <c:v>48030</c:v>
                </c:pt>
                <c:pt idx="499">
                  <c:v>48061</c:v>
                </c:pt>
                <c:pt idx="500">
                  <c:v>48092</c:v>
                </c:pt>
                <c:pt idx="501">
                  <c:v>48122</c:v>
                </c:pt>
                <c:pt idx="502">
                  <c:v>48153</c:v>
                </c:pt>
                <c:pt idx="503">
                  <c:v>48183</c:v>
                </c:pt>
                <c:pt idx="504">
                  <c:v>48214</c:v>
                </c:pt>
                <c:pt idx="505">
                  <c:v>48245</c:v>
                </c:pt>
                <c:pt idx="506">
                  <c:v>48274</c:v>
                </c:pt>
                <c:pt idx="507">
                  <c:v>48305</c:v>
                </c:pt>
                <c:pt idx="508">
                  <c:v>48335</c:v>
                </c:pt>
                <c:pt idx="509">
                  <c:v>48366</c:v>
                </c:pt>
                <c:pt idx="510">
                  <c:v>48396</c:v>
                </c:pt>
                <c:pt idx="511">
                  <c:v>48427</c:v>
                </c:pt>
                <c:pt idx="512">
                  <c:v>48458</c:v>
                </c:pt>
                <c:pt idx="513">
                  <c:v>48488</c:v>
                </c:pt>
                <c:pt idx="514">
                  <c:v>48519</c:v>
                </c:pt>
                <c:pt idx="515">
                  <c:v>48549</c:v>
                </c:pt>
                <c:pt idx="516">
                  <c:v>48580</c:v>
                </c:pt>
                <c:pt idx="517">
                  <c:v>48611</c:v>
                </c:pt>
                <c:pt idx="518">
                  <c:v>48639</c:v>
                </c:pt>
                <c:pt idx="519">
                  <c:v>48670</c:v>
                </c:pt>
                <c:pt idx="520">
                  <c:v>48700</c:v>
                </c:pt>
                <c:pt idx="521">
                  <c:v>48731</c:v>
                </c:pt>
                <c:pt idx="522">
                  <c:v>48761</c:v>
                </c:pt>
                <c:pt idx="523">
                  <c:v>48792</c:v>
                </c:pt>
                <c:pt idx="524">
                  <c:v>48823</c:v>
                </c:pt>
                <c:pt idx="525">
                  <c:v>48853</c:v>
                </c:pt>
                <c:pt idx="526">
                  <c:v>48884</c:v>
                </c:pt>
                <c:pt idx="527">
                  <c:v>48914</c:v>
                </c:pt>
                <c:pt idx="528">
                  <c:v>48945</c:v>
                </c:pt>
                <c:pt idx="529">
                  <c:v>48976</c:v>
                </c:pt>
                <c:pt idx="530">
                  <c:v>49004</c:v>
                </c:pt>
                <c:pt idx="531">
                  <c:v>49035</c:v>
                </c:pt>
                <c:pt idx="532">
                  <c:v>49065</c:v>
                </c:pt>
                <c:pt idx="533">
                  <c:v>49096</c:v>
                </c:pt>
                <c:pt idx="534">
                  <c:v>49126</c:v>
                </c:pt>
                <c:pt idx="535">
                  <c:v>49157</c:v>
                </c:pt>
                <c:pt idx="536">
                  <c:v>49188</c:v>
                </c:pt>
                <c:pt idx="537">
                  <c:v>49218</c:v>
                </c:pt>
                <c:pt idx="538">
                  <c:v>49249</c:v>
                </c:pt>
                <c:pt idx="539">
                  <c:v>49279</c:v>
                </c:pt>
                <c:pt idx="540">
                  <c:v>49310</c:v>
                </c:pt>
                <c:pt idx="541">
                  <c:v>49341</c:v>
                </c:pt>
                <c:pt idx="542">
                  <c:v>49369</c:v>
                </c:pt>
                <c:pt idx="543">
                  <c:v>49400</c:v>
                </c:pt>
                <c:pt idx="544">
                  <c:v>49430</c:v>
                </c:pt>
                <c:pt idx="545">
                  <c:v>49461</c:v>
                </c:pt>
                <c:pt idx="546">
                  <c:v>49491</c:v>
                </c:pt>
                <c:pt idx="547">
                  <c:v>49522</c:v>
                </c:pt>
                <c:pt idx="548">
                  <c:v>49553</c:v>
                </c:pt>
                <c:pt idx="549">
                  <c:v>49583</c:v>
                </c:pt>
                <c:pt idx="550">
                  <c:v>49614</c:v>
                </c:pt>
                <c:pt idx="551">
                  <c:v>49644</c:v>
                </c:pt>
                <c:pt idx="552">
                  <c:v>49675</c:v>
                </c:pt>
                <c:pt idx="553">
                  <c:v>49706</c:v>
                </c:pt>
                <c:pt idx="554">
                  <c:v>49735</c:v>
                </c:pt>
                <c:pt idx="555">
                  <c:v>49766</c:v>
                </c:pt>
                <c:pt idx="556">
                  <c:v>49796</c:v>
                </c:pt>
                <c:pt idx="557">
                  <c:v>49827</c:v>
                </c:pt>
                <c:pt idx="558">
                  <c:v>49857</c:v>
                </c:pt>
                <c:pt idx="559">
                  <c:v>49888</c:v>
                </c:pt>
                <c:pt idx="560">
                  <c:v>49919</c:v>
                </c:pt>
                <c:pt idx="561">
                  <c:v>49949</c:v>
                </c:pt>
                <c:pt idx="562">
                  <c:v>49980</c:v>
                </c:pt>
                <c:pt idx="563">
                  <c:v>50010</c:v>
                </c:pt>
                <c:pt idx="564">
                  <c:v>50041</c:v>
                </c:pt>
                <c:pt idx="565">
                  <c:v>50072</c:v>
                </c:pt>
                <c:pt idx="566">
                  <c:v>50100</c:v>
                </c:pt>
                <c:pt idx="567">
                  <c:v>50131</c:v>
                </c:pt>
                <c:pt idx="568">
                  <c:v>50161</c:v>
                </c:pt>
                <c:pt idx="569">
                  <c:v>50192</c:v>
                </c:pt>
                <c:pt idx="570">
                  <c:v>50222</c:v>
                </c:pt>
                <c:pt idx="571">
                  <c:v>50253</c:v>
                </c:pt>
                <c:pt idx="572">
                  <c:v>50284</c:v>
                </c:pt>
                <c:pt idx="573">
                  <c:v>50314</c:v>
                </c:pt>
                <c:pt idx="574">
                  <c:v>50345</c:v>
                </c:pt>
                <c:pt idx="575">
                  <c:v>50375</c:v>
                </c:pt>
                <c:pt idx="576">
                  <c:v>50406</c:v>
                </c:pt>
                <c:pt idx="577">
                  <c:v>50437</c:v>
                </c:pt>
                <c:pt idx="578">
                  <c:v>50465</c:v>
                </c:pt>
                <c:pt idx="579">
                  <c:v>50496</c:v>
                </c:pt>
                <c:pt idx="580">
                  <c:v>50526</c:v>
                </c:pt>
                <c:pt idx="581">
                  <c:v>50557</c:v>
                </c:pt>
                <c:pt idx="582">
                  <c:v>50587</c:v>
                </c:pt>
                <c:pt idx="583">
                  <c:v>50618</c:v>
                </c:pt>
                <c:pt idx="584">
                  <c:v>50649</c:v>
                </c:pt>
                <c:pt idx="585">
                  <c:v>50679</c:v>
                </c:pt>
                <c:pt idx="586">
                  <c:v>50710</c:v>
                </c:pt>
                <c:pt idx="587">
                  <c:v>50740</c:v>
                </c:pt>
                <c:pt idx="588">
                  <c:v>50771</c:v>
                </c:pt>
                <c:pt idx="589">
                  <c:v>50802</c:v>
                </c:pt>
                <c:pt idx="590">
                  <c:v>50830</c:v>
                </c:pt>
                <c:pt idx="591">
                  <c:v>50861</c:v>
                </c:pt>
                <c:pt idx="592">
                  <c:v>50891</c:v>
                </c:pt>
                <c:pt idx="593">
                  <c:v>50922</c:v>
                </c:pt>
                <c:pt idx="594">
                  <c:v>50952</c:v>
                </c:pt>
                <c:pt idx="595">
                  <c:v>50983</c:v>
                </c:pt>
                <c:pt idx="596">
                  <c:v>51014</c:v>
                </c:pt>
                <c:pt idx="597">
                  <c:v>51044</c:v>
                </c:pt>
                <c:pt idx="598">
                  <c:v>51075</c:v>
                </c:pt>
                <c:pt idx="599">
                  <c:v>51105</c:v>
                </c:pt>
                <c:pt idx="600">
                  <c:v>51136</c:v>
                </c:pt>
                <c:pt idx="601">
                  <c:v>51167</c:v>
                </c:pt>
                <c:pt idx="602">
                  <c:v>51196</c:v>
                </c:pt>
                <c:pt idx="603">
                  <c:v>51227</c:v>
                </c:pt>
                <c:pt idx="604">
                  <c:v>51257</c:v>
                </c:pt>
                <c:pt idx="605">
                  <c:v>51288</c:v>
                </c:pt>
                <c:pt idx="606">
                  <c:v>51318</c:v>
                </c:pt>
                <c:pt idx="607">
                  <c:v>51349</c:v>
                </c:pt>
                <c:pt idx="608">
                  <c:v>51380</c:v>
                </c:pt>
                <c:pt idx="609">
                  <c:v>51410</c:v>
                </c:pt>
                <c:pt idx="610">
                  <c:v>51441</c:v>
                </c:pt>
                <c:pt idx="611">
                  <c:v>51471</c:v>
                </c:pt>
                <c:pt idx="612">
                  <c:v>51502</c:v>
                </c:pt>
                <c:pt idx="613">
                  <c:v>51533</c:v>
                </c:pt>
                <c:pt idx="614">
                  <c:v>51561</c:v>
                </c:pt>
                <c:pt idx="615">
                  <c:v>51592</c:v>
                </c:pt>
                <c:pt idx="616">
                  <c:v>51622</c:v>
                </c:pt>
                <c:pt idx="617">
                  <c:v>51653</c:v>
                </c:pt>
                <c:pt idx="618">
                  <c:v>51683</c:v>
                </c:pt>
                <c:pt idx="619">
                  <c:v>51714</c:v>
                </c:pt>
                <c:pt idx="620">
                  <c:v>51745</c:v>
                </c:pt>
                <c:pt idx="621">
                  <c:v>51775</c:v>
                </c:pt>
                <c:pt idx="622">
                  <c:v>51806</c:v>
                </c:pt>
                <c:pt idx="623">
                  <c:v>51836</c:v>
                </c:pt>
                <c:pt idx="624">
                  <c:v>51867</c:v>
                </c:pt>
                <c:pt idx="625">
                  <c:v>51898</c:v>
                </c:pt>
                <c:pt idx="626">
                  <c:v>51926</c:v>
                </c:pt>
                <c:pt idx="627">
                  <c:v>51957</c:v>
                </c:pt>
                <c:pt idx="628">
                  <c:v>51987</c:v>
                </c:pt>
                <c:pt idx="629">
                  <c:v>52018</c:v>
                </c:pt>
                <c:pt idx="630">
                  <c:v>52048</c:v>
                </c:pt>
                <c:pt idx="631">
                  <c:v>52079</c:v>
                </c:pt>
                <c:pt idx="632">
                  <c:v>52110</c:v>
                </c:pt>
                <c:pt idx="633">
                  <c:v>52140</c:v>
                </c:pt>
                <c:pt idx="634">
                  <c:v>52171</c:v>
                </c:pt>
                <c:pt idx="635">
                  <c:v>52201</c:v>
                </c:pt>
                <c:pt idx="636">
                  <c:v>52232</c:v>
                </c:pt>
                <c:pt idx="637">
                  <c:v>52263</c:v>
                </c:pt>
                <c:pt idx="638">
                  <c:v>52291</c:v>
                </c:pt>
                <c:pt idx="639">
                  <c:v>52322</c:v>
                </c:pt>
                <c:pt idx="640">
                  <c:v>52352</c:v>
                </c:pt>
                <c:pt idx="641">
                  <c:v>52383</c:v>
                </c:pt>
                <c:pt idx="642">
                  <c:v>52413</c:v>
                </c:pt>
                <c:pt idx="643">
                  <c:v>52444</c:v>
                </c:pt>
                <c:pt idx="644">
                  <c:v>52475</c:v>
                </c:pt>
                <c:pt idx="645">
                  <c:v>52505</c:v>
                </c:pt>
                <c:pt idx="646">
                  <c:v>52536</c:v>
                </c:pt>
                <c:pt idx="647">
                  <c:v>52566</c:v>
                </c:pt>
                <c:pt idx="648">
                  <c:v>52597</c:v>
                </c:pt>
                <c:pt idx="649">
                  <c:v>52628</c:v>
                </c:pt>
                <c:pt idx="650">
                  <c:v>52657</c:v>
                </c:pt>
                <c:pt idx="651">
                  <c:v>52688</c:v>
                </c:pt>
                <c:pt idx="652">
                  <c:v>52718</c:v>
                </c:pt>
                <c:pt idx="653">
                  <c:v>52749</c:v>
                </c:pt>
                <c:pt idx="654">
                  <c:v>52779</c:v>
                </c:pt>
                <c:pt idx="655">
                  <c:v>52810</c:v>
                </c:pt>
                <c:pt idx="656">
                  <c:v>52841</c:v>
                </c:pt>
                <c:pt idx="657">
                  <c:v>52871</c:v>
                </c:pt>
                <c:pt idx="658">
                  <c:v>52902</c:v>
                </c:pt>
                <c:pt idx="659">
                  <c:v>52932</c:v>
                </c:pt>
                <c:pt idx="660">
                  <c:v>52963</c:v>
                </c:pt>
                <c:pt idx="661">
                  <c:v>52994</c:v>
                </c:pt>
                <c:pt idx="662">
                  <c:v>53022</c:v>
                </c:pt>
                <c:pt idx="663">
                  <c:v>53053</c:v>
                </c:pt>
                <c:pt idx="664">
                  <c:v>53083</c:v>
                </c:pt>
                <c:pt idx="665">
                  <c:v>53114</c:v>
                </c:pt>
                <c:pt idx="666">
                  <c:v>53144</c:v>
                </c:pt>
                <c:pt idx="667">
                  <c:v>53175</c:v>
                </c:pt>
                <c:pt idx="668">
                  <c:v>53206</c:v>
                </c:pt>
                <c:pt idx="669">
                  <c:v>53236</c:v>
                </c:pt>
                <c:pt idx="670">
                  <c:v>53267</c:v>
                </c:pt>
                <c:pt idx="671">
                  <c:v>53297</c:v>
                </c:pt>
                <c:pt idx="672">
                  <c:v>53328</c:v>
                </c:pt>
                <c:pt idx="673">
                  <c:v>53359</c:v>
                </c:pt>
                <c:pt idx="674">
                  <c:v>53387</c:v>
                </c:pt>
                <c:pt idx="675">
                  <c:v>53418</c:v>
                </c:pt>
                <c:pt idx="676">
                  <c:v>53448</c:v>
                </c:pt>
                <c:pt idx="677">
                  <c:v>53479</c:v>
                </c:pt>
                <c:pt idx="678">
                  <c:v>53509</c:v>
                </c:pt>
                <c:pt idx="679">
                  <c:v>53540</c:v>
                </c:pt>
                <c:pt idx="680">
                  <c:v>53571</c:v>
                </c:pt>
                <c:pt idx="681">
                  <c:v>53601</c:v>
                </c:pt>
                <c:pt idx="682">
                  <c:v>53632</c:v>
                </c:pt>
                <c:pt idx="683">
                  <c:v>53662</c:v>
                </c:pt>
                <c:pt idx="684">
                  <c:v>53693</c:v>
                </c:pt>
                <c:pt idx="685">
                  <c:v>53724</c:v>
                </c:pt>
                <c:pt idx="686">
                  <c:v>53752</c:v>
                </c:pt>
                <c:pt idx="687">
                  <c:v>53783</c:v>
                </c:pt>
                <c:pt idx="688">
                  <c:v>53813</c:v>
                </c:pt>
                <c:pt idx="689">
                  <c:v>53844</c:v>
                </c:pt>
                <c:pt idx="690">
                  <c:v>53874</c:v>
                </c:pt>
                <c:pt idx="691">
                  <c:v>53905</c:v>
                </c:pt>
                <c:pt idx="692">
                  <c:v>53936</c:v>
                </c:pt>
                <c:pt idx="693">
                  <c:v>53966</c:v>
                </c:pt>
                <c:pt idx="694">
                  <c:v>53997</c:v>
                </c:pt>
                <c:pt idx="695">
                  <c:v>54027</c:v>
                </c:pt>
                <c:pt idx="696">
                  <c:v>54058</c:v>
                </c:pt>
                <c:pt idx="697">
                  <c:v>54089</c:v>
                </c:pt>
                <c:pt idx="698">
                  <c:v>54118</c:v>
                </c:pt>
                <c:pt idx="699">
                  <c:v>54149</c:v>
                </c:pt>
                <c:pt idx="700">
                  <c:v>54179</c:v>
                </c:pt>
                <c:pt idx="701">
                  <c:v>54210</c:v>
                </c:pt>
                <c:pt idx="702">
                  <c:v>54240</c:v>
                </c:pt>
                <c:pt idx="703">
                  <c:v>54271</c:v>
                </c:pt>
                <c:pt idx="704">
                  <c:v>54302</c:v>
                </c:pt>
                <c:pt idx="705">
                  <c:v>54332</c:v>
                </c:pt>
                <c:pt idx="706">
                  <c:v>54363</c:v>
                </c:pt>
                <c:pt idx="707">
                  <c:v>54393</c:v>
                </c:pt>
                <c:pt idx="708">
                  <c:v>54424</c:v>
                </c:pt>
                <c:pt idx="709">
                  <c:v>54455</c:v>
                </c:pt>
                <c:pt idx="710">
                  <c:v>54483</c:v>
                </c:pt>
                <c:pt idx="711">
                  <c:v>54514</c:v>
                </c:pt>
                <c:pt idx="712">
                  <c:v>54544</c:v>
                </c:pt>
                <c:pt idx="713">
                  <c:v>54575</c:v>
                </c:pt>
                <c:pt idx="714">
                  <c:v>54605</c:v>
                </c:pt>
                <c:pt idx="715">
                  <c:v>54636</c:v>
                </c:pt>
                <c:pt idx="716">
                  <c:v>54667</c:v>
                </c:pt>
                <c:pt idx="717">
                  <c:v>54697</c:v>
                </c:pt>
                <c:pt idx="718">
                  <c:v>54728</c:v>
                </c:pt>
                <c:pt idx="719">
                  <c:v>54758</c:v>
                </c:pt>
                <c:pt idx="720">
                  <c:v>54789</c:v>
                </c:pt>
                <c:pt idx="721">
                  <c:v>54820</c:v>
                </c:pt>
                <c:pt idx="722">
                  <c:v>54848</c:v>
                </c:pt>
                <c:pt idx="723">
                  <c:v>54879</c:v>
                </c:pt>
                <c:pt idx="724">
                  <c:v>54909</c:v>
                </c:pt>
                <c:pt idx="725">
                  <c:v>54940</c:v>
                </c:pt>
                <c:pt idx="726">
                  <c:v>54970</c:v>
                </c:pt>
                <c:pt idx="727">
                  <c:v>55001</c:v>
                </c:pt>
                <c:pt idx="728">
                  <c:v>55032</c:v>
                </c:pt>
                <c:pt idx="729">
                  <c:v>55062</c:v>
                </c:pt>
                <c:pt idx="730">
                  <c:v>55093</c:v>
                </c:pt>
                <c:pt idx="731">
                  <c:v>55123</c:v>
                </c:pt>
                <c:pt idx="732">
                  <c:v>55154</c:v>
                </c:pt>
                <c:pt idx="733">
                  <c:v>55185</c:v>
                </c:pt>
                <c:pt idx="734">
                  <c:v>55213</c:v>
                </c:pt>
                <c:pt idx="735">
                  <c:v>55244</c:v>
                </c:pt>
                <c:pt idx="736">
                  <c:v>55274</c:v>
                </c:pt>
                <c:pt idx="737">
                  <c:v>55305</c:v>
                </c:pt>
                <c:pt idx="738">
                  <c:v>55335</c:v>
                </c:pt>
                <c:pt idx="739">
                  <c:v>55366</c:v>
                </c:pt>
                <c:pt idx="740">
                  <c:v>55397</c:v>
                </c:pt>
                <c:pt idx="741">
                  <c:v>55427</c:v>
                </c:pt>
                <c:pt idx="742">
                  <c:v>55458</c:v>
                </c:pt>
                <c:pt idx="743">
                  <c:v>55488</c:v>
                </c:pt>
                <c:pt idx="744">
                  <c:v>55519</c:v>
                </c:pt>
                <c:pt idx="745">
                  <c:v>55550</c:v>
                </c:pt>
                <c:pt idx="746">
                  <c:v>55579</c:v>
                </c:pt>
                <c:pt idx="747">
                  <c:v>55610</c:v>
                </c:pt>
                <c:pt idx="748">
                  <c:v>55640</c:v>
                </c:pt>
                <c:pt idx="749">
                  <c:v>55671</c:v>
                </c:pt>
                <c:pt idx="750">
                  <c:v>55701</c:v>
                </c:pt>
                <c:pt idx="751">
                  <c:v>55732</c:v>
                </c:pt>
                <c:pt idx="752">
                  <c:v>55763</c:v>
                </c:pt>
                <c:pt idx="753">
                  <c:v>55793</c:v>
                </c:pt>
                <c:pt idx="754">
                  <c:v>55824</c:v>
                </c:pt>
                <c:pt idx="755">
                  <c:v>55854</c:v>
                </c:pt>
                <c:pt idx="756">
                  <c:v>55885</c:v>
                </c:pt>
                <c:pt idx="757">
                  <c:v>55916</c:v>
                </c:pt>
                <c:pt idx="758">
                  <c:v>55944</c:v>
                </c:pt>
                <c:pt idx="759">
                  <c:v>55975</c:v>
                </c:pt>
                <c:pt idx="760">
                  <c:v>56005</c:v>
                </c:pt>
                <c:pt idx="761">
                  <c:v>56036</c:v>
                </c:pt>
                <c:pt idx="762">
                  <c:v>56066</c:v>
                </c:pt>
                <c:pt idx="763">
                  <c:v>56097</c:v>
                </c:pt>
                <c:pt idx="764">
                  <c:v>56128</c:v>
                </c:pt>
                <c:pt idx="765">
                  <c:v>56158</c:v>
                </c:pt>
                <c:pt idx="766">
                  <c:v>56189</c:v>
                </c:pt>
                <c:pt idx="767">
                  <c:v>56219</c:v>
                </c:pt>
                <c:pt idx="768">
                  <c:v>56250</c:v>
                </c:pt>
                <c:pt idx="769">
                  <c:v>56281</c:v>
                </c:pt>
                <c:pt idx="770">
                  <c:v>56309</c:v>
                </c:pt>
                <c:pt idx="771">
                  <c:v>56340</c:v>
                </c:pt>
                <c:pt idx="772">
                  <c:v>56370</c:v>
                </c:pt>
                <c:pt idx="773">
                  <c:v>56401</c:v>
                </c:pt>
                <c:pt idx="774">
                  <c:v>56431</c:v>
                </c:pt>
                <c:pt idx="775">
                  <c:v>56462</c:v>
                </c:pt>
                <c:pt idx="776">
                  <c:v>56493</c:v>
                </c:pt>
                <c:pt idx="777">
                  <c:v>56523</c:v>
                </c:pt>
                <c:pt idx="778">
                  <c:v>56554</c:v>
                </c:pt>
                <c:pt idx="779">
                  <c:v>56584</c:v>
                </c:pt>
                <c:pt idx="780">
                  <c:v>56615</c:v>
                </c:pt>
                <c:pt idx="781">
                  <c:v>56646</c:v>
                </c:pt>
                <c:pt idx="782">
                  <c:v>56674</c:v>
                </c:pt>
                <c:pt idx="783">
                  <c:v>56705</c:v>
                </c:pt>
                <c:pt idx="784">
                  <c:v>56735</c:v>
                </c:pt>
                <c:pt idx="785">
                  <c:v>56766</c:v>
                </c:pt>
                <c:pt idx="786">
                  <c:v>56796</c:v>
                </c:pt>
                <c:pt idx="787">
                  <c:v>56827</c:v>
                </c:pt>
                <c:pt idx="788">
                  <c:v>56858</c:v>
                </c:pt>
                <c:pt idx="789">
                  <c:v>56888</c:v>
                </c:pt>
                <c:pt idx="790">
                  <c:v>56919</c:v>
                </c:pt>
                <c:pt idx="791">
                  <c:v>56949</c:v>
                </c:pt>
                <c:pt idx="792">
                  <c:v>56980</c:v>
                </c:pt>
                <c:pt idx="793">
                  <c:v>57011</c:v>
                </c:pt>
                <c:pt idx="794">
                  <c:v>57040</c:v>
                </c:pt>
                <c:pt idx="795">
                  <c:v>57071</c:v>
                </c:pt>
                <c:pt idx="796">
                  <c:v>57101</c:v>
                </c:pt>
                <c:pt idx="797">
                  <c:v>57132</c:v>
                </c:pt>
                <c:pt idx="798">
                  <c:v>57162</c:v>
                </c:pt>
                <c:pt idx="799">
                  <c:v>57193</c:v>
                </c:pt>
                <c:pt idx="800">
                  <c:v>57224</c:v>
                </c:pt>
                <c:pt idx="801">
                  <c:v>57254</c:v>
                </c:pt>
                <c:pt idx="802">
                  <c:v>57285</c:v>
                </c:pt>
                <c:pt idx="803">
                  <c:v>57315</c:v>
                </c:pt>
                <c:pt idx="804">
                  <c:v>57346</c:v>
                </c:pt>
                <c:pt idx="805">
                  <c:v>57377</c:v>
                </c:pt>
                <c:pt idx="806">
                  <c:v>57405</c:v>
                </c:pt>
                <c:pt idx="807">
                  <c:v>57436</c:v>
                </c:pt>
                <c:pt idx="808">
                  <c:v>57466</c:v>
                </c:pt>
                <c:pt idx="809">
                  <c:v>57497</c:v>
                </c:pt>
                <c:pt idx="810">
                  <c:v>57527</c:v>
                </c:pt>
                <c:pt idx="811">
                  <c:v>57558</c:v>
                </c:pt>
                <c:pt idx="812">
                  <c:v>57589</c:v>
                </c:pt>
                <c:pt idx="813">
                  <c:v>57619</c:v>
                </c:pt>
                <c:pt idx="814">
                  <c:v>57650</c:v>
                </c:pt>
                <c:pt idx="815">
                  <c:v>57680</c:v>
                </c:pt>
                <c:pt idx="816">
                  <c:v>57711</c:v>
                </c:pt>
                <c:pt idx="817">
                  <c:v>57742</c:v>
                </c:pt>
                <c:pt idx="818">
                  <c:v>57770</c:v>
                </c:pt>
                <c:pt idx="819">
                  <c:v>57801</c:v>
                </c:pt>
                <c:pt idx="820">
                  <c:v>57831</c:v>
                </c:pt>
                <c:pt idx="821">
                  <c:v>57862</c:v>
                </c:pt>
                <c:pt idx="822">
                  <c:v>57892</c:v>
                </c:pt>
                <c:pt idx="823">
                  <c:v>57923</c:v>
                </c:pt>
                <c:pt idx="824">
                  <c:v>57954</c:v>
                </c:pt>
                <c:pt idx="825">
                  <c:v>57984</c:v>
                </c:pt>
                <c:pt idx="826">
                  <c:v>58015</c:v>
                </c:pt>
                <c:pt idx="827">
                  <c:v>58045</c:v>
                </c:pt>
                <c:pt idx="828">
                  <c:v>58076</c:v>
                </c:pt>
                <c:pt idx="829">
                  <c:v>58107</c:v>
                </c:pt>
                <c:pt idx="830">
                  <c:v>58135</c:v>
                </c:pt>
                <c:pt idx="831">
                  <c:v>58166</c:v>
                </c:pt>
                <c:pt idx="832">
                  <c:v>58196</c:v>
                </c:pt>
                <c:pt idx="833">
                  <c:v>58227</c:v>
                </c:pt>
                <c:pt idx="834">
                  <c:v>58257</c:v>
                </c:pt>
                <c:pt idx="835">
                  <c:v>58288</c:v>
                </c:pt>
                <c:pt idx="836">
                  <c:v>58319</c:v>
                </c:pt>
                <c:pt idx="837">
                  <c:v>58349</c:v>
                </c:pt>
                <c:pt idx="838">
                  <c:v>58380</c:v>
                </c:pt>
                <c:pt idx="839">
                  <c:v>58410</c:v>
                </c:pt>
                <c:pt idx="840">
                  <c:v>58441</c:v>
                </c:pt>
                <c:pt idx="841">
                  <c:v>58472</c:v>
                </c:pt>
                <c:pt idx="842">
                  <c:v>58501</c:v>
                </c:pt>
                <c:pt idx="843">
                  <c:v>58532</c:v>
                </c:pt>
                <c:pt idx="844">
                  <c:v>58562</c:v>
                </c:pt>
                <c:pt idx="845">
                  <c:v>58593</c:v>
                </c:pt>
                <c:pt idx="846">
                  <c:v>58623</c:v>
                </c:pt>
                <c:pt idx="847">
                  <c:v>58654</c:v>
                </c:pt>
                <c:pt idx="848">
                  <c:v>58685</c:v>
                </c:pt>
                <c:pt idx="849">
                  <c:v>58715</c:v>
                </c:pt>
                <c:pt idx="850">
                  <c:v>58746</c:v>
                </c:pt>
                <c:pt idx="851">
                  <c:v>58776</c:v>
                </c:pt>
                <c:pt idx="852">
                  <c:v>58807</c:v>
                </c:pt>
                <c:pt idx="853">
                  <c:v>58838</c:v>
                </c:pt>
                <c:pt idx="854">
                  <c:v>58866</c:v>
                </c:pt>
                <c:pt idx="855">
                  <c:v>58897</c:v>
                </c:pt>
                <c:pt idx="856">
                  <c:v>58927</c:v>
                </c:pt>
                <c:pt idx="857">
                  <c:v>58958</c:v>
                </c:pt>
                <c:pt idx="858">
                  <c:v>58988</c:v>
                </c:pt>
                <c:pt idx="859">
                  <c:v>59019</c:v>
                </c:pt>
                <c:pt idx="860">
                  <c:v>59050</c:v>
                </c:pt>
                <c:pt idx="861">
                  <c:v>59080</c:v>
                </c:pt>
                <c:pt idx="862">
                  <c:v>59111</c:v>
                </c:pt>
                <c:pt idx="863">
                  <c:v>59141</c:v>
                </c:pt>
                <c:pt idx="864">
                  <c:v>59172</c:v>
                </c:pt>
                <c:pt idx="865">
                  <c:v>59203</c:v>
                </c:pt>
                <c:pt idx="866">
                  <c:v>59231</c:v>
                </c:pt>
                <c:pt idx="867">
                  <c:v>59262</c:v>
                </c:pt>
                <c:pt idx="868">
                  <c:v>59292</c:v>
                </c:pt>
                <c:pt idx="869">
                  <c:v>59323</c:v>
                </c:pt>
                <c:pt idx="870">
                  <c:v>59353</c:v>
                </c:pt>
                <c:pt idx="871">
                  <c:v>59384</c:v>
                </c:pt>
                <c:pt idx="872">
                  <c:v>59415</c:v>
                </c:pt>
                <c:pt idx="873">
                  <c:v>59445</c:v>
                </c:pt>
                <c:pt idx="874">
                  <c:v>59476</c:v>
                </c:pt>
                <c:pt idx="875">
                  <c:v>59506</c:v>
                </c:pt>
                <c:pt idx="876">
                  <c:v>59537</c:v>
                </c:pt>
                <c:pt idx="877">
                  <c:v>59568</c:v>
                </c:pt>
                <c:pt idx="878">
                  <c:v>59596</c:v>
                </c:pt>
                <c:pt idx="879">
                  <c:v>59627</c:v>
                </c:pt>
                <c:pt idx="880">
                  <c:v>59657</c:v>
                </c:pt>
                <c:pt idx="881">
                  <c:v>59688</c:v>
                </c:pt>
                <c:pt idx="882">
                  <c:v>59718</c:v>
                </c:pt>
                <c:pt idx="883">
                  <c:v>59749</c:v>
                </c:pt>
                <c:pt idx="884">
                  <c:v>59780</c:v>
                </c:pt>
                <c:pt idx="885">
                  <c:v>59810</c:v>
                </c:pt>
                <c:pt idx="886">
                  <c:v>59841</c:v>
                </c:pt>
                <c:pt idx="887">
                  <c:v>59871</c:v>
                </c:pt>
                <c:pt idx="888">
                  <c:v>59902</c:v>
                </c:pt>
                <c:pt idx="889">
                  <c:v>59933</c:v>
                </c:pt>
                <c:pt idx="890">
                  <c:v>59962</c:v>
                </c:pt>
                <c:pt idx="891">
                  <c:v>59993</c:v>
                </c:pt>
                <c:pt idx="892">
                  <c:v>60023</c:v>
                </c:pt>
                <c:pt idx="893">
                  <c:v>60054</c:v>
                </c:pt>
                <c:pt idx="894">
                  <c:v>60084</c:v>
                </c:pt>
                <c:pt idx="895">
                  <c:v>60115</c:v>
                </c:pt>
                <c:pt idx="896">
                  <c:v>60146</c:v>
                </c:pt>
                <c:pt idx="897">
                  <c:v>60176</c:v>
                </c:pt>
                <c:pt idx="898">
                  <c:v>60207</c:v>
                </c:pt>
                <c:pt idx="899">
                  <c:v>60237</c:v>
                </c:pt>
                <c:pt idx="900">
                  <c:v>60268</c:v>
                </c:pt>
                <c:pt idx="901">
                  <c:v>60299</c:v>
                </c:pt>
                <c:pt idx="902">
                  <c:v>60327</c:v>
                </c:pt>
                <c:pt idx="903">
                  <c:v>60358</c:v>
                </c:pt>
                <c:pt idx="904">
                  <c:v>60388</c:v>
                </c:pt>
                <c:pt idx="905">
                  <c:v>60419</c:v>
                </c:pt>
                <c:pt idx="906">
                  <c:v>60449</c:v>
                </c:pt>
                <c:pt idx="907">
                  <c:v>60480</c:v>
                </c:pt>
                <c:pt idx="908">
                  <c:v>60511</c:v>
                </c:pt>
                <c:pt idx="909">
                  <c:v>60541</c:v>
                </c:pt>
                <c:pt idx="910">
                  <c:v>60572</c:v>
                </c:pt>
                <c:pt idx="911">
                  <c:v>60602</c:v>
                </c:pt>
                <c:pt idx="912">
                  <c:v>60633</c:v>
                </c:pt>
                <c:pt idx="913">
                  <c:v>60664</c:v>
                </c:pt>
                <c:pt idx="914">
                  <c:v>60692</c:v>
                </c:pt>
                <c:pt idx="915">
                  <c:v>60723</c:v>
                </c:pt>
                <c:pt idx="916">
                  <c:v>60753</c:v>
                </c:pt>
                <c:pt idx="917">
                  <c:v>60784</c:v>
                </c:pt>
                <c:pt idx="918">
                  <c:v>60814</c:v>
                </c:pt>
                <c:pt idx="919">
                  <c:v>60845</c:v>
                </c:pt>
                <c:pt idx="920">
                  <c:v>60876</c:v>
                </c:pt>
                <c:pt idx="921">
                  <c:v>60906</c:v>
                </c:pt>
                <c:pt idx="922">
                  <c:v>60937</c:v>
                </c:pt>
                <c:pt idx="923">
                  <c:v>60967</c:v>
                </c:pt>
                <c:pt idx="924">
                  <c:v>60998</c:v>
                </c:pt>
                <c:pt idx="925">
                  <c:v>61029</c:v>
                </c:pt>
                <c:pt idx="926">
                  <c:v>61057</c:v>
                </c:pt>
                <c:pt idx="927">
                  <c:v>61088</c:v>
                </c:pt>
                <c:pt idx="928">
                  <c:v>61118</c:v>
                </c:pt>
                <c:pt idx="929">
                  <c:v>61149</c:v>
                </c:pt>
                <c:pt idx="930">
                  <c:v>61179</c:v>
                </c:pt>
                <c:pt idx="931">
                  <c:v>61210</c:v>
                </c:pt>
                <c:pt idx="932">
                  <c:v>61241</c:v>
                </c:pt>
                <c:pt idx="933">
                  <c:v>61271</c:v>
                </c:pt>
                <c:pt idx="934">
                  <c:v>61302</c:v>
                </c:pt>
                <c:pt idx="935">
                  <c:v>61332</c:v>
                </c:pt>
                <c:pt idx="936">
                  <c:v>61363</c:v>
                </c:pt>
                <c:pt idx="937">
                  <c:v>61394</c:v>
                </c:pt>
                <c:pt idx="938">
                  <c:v>61423</c:v>
                </c:pt>
                <c:pt idx="939">
                  <c:v>61454</c:v>
                </c:pt>
                <c:pt idx="940">
                  <c:v>61484</c:v>
                </c:pt>
                <c:pt idx="941">
                  <c:v>61515</c:v>
                </c:pt>
                <c:pt idx="942">
                  <c:v>61545</c:v>
                </c:pt>
                <c:pt idx="943">
                  <c:v>61576</c:v>
                </c:pt>
                <c:pt idx="944">
                  <c:v>61607</c:v>
                </c:pt>
                <c:pt idx="945">
                  <c:v>61637</c:v>
                </c:pt>
                <c:pt idx="946">
                  <c:v>61668</c:v>
                </c:pt>
                <c:pt idx="947">
                  <c:v>61698</c:v>
                </c:pt>
                <c:pt idx="948">
                  <c:v>61729</c:v>
                </c:pt>
                <c:pt idx="949">
                  <c:v>61760</c:v>
                </c:pt>
                <c:pt idx="950">
                  <c:v>61788</c:v>
                </c:pt>
                <c:pt idx="951">
                  <c:v>61819</c:v>
                </c:pt>
                <c:pt idx="952">
                  <c:v>61849</c:v>
                </c:pt>
                <c:pt idx="953">
                  <c:v>61880</c:v>
                </c:pt>
                <c:pt idx="954">
                  <c:v>61910</c:v>
                </c:pt>
                <c:pt idx="955">
                  <c:v>61941</c:v>
                </c:pt>
                <c:pt idx="956">
                  <c:v>61972</c:v>
                </c:pt>
                <c:pt idx="957">
                  <c:v>62002</c:v>
                </c:pt>
                <c:pt idx="958">
                  <c:v>62033</c:v>
                </c:pt>
                <c:pt idx="959">
                  <c:v>62063</c:v>
                </c:pt>
                <c:pt idx="960">
                  <c:v>62094</c:v>
                </c:pt>
                <c:pt idx="961">
                  <c:v>62125</c:v>
                </c:pt>
                <c:pt idx="962">
                  <c:v>62153</c:v>
                </c:pt>
                <c:pt idx="963">
                  <c:v>62184</c:v>
                </c:pt>
                <c:pt idx="964">
                  <c:v>62214</c:v>
                </c:pt>
                <c:pt idx="965">
                  <c:v>62245</c:v>
                </c:pt>
                <c:pt idx="966">
                  <c:v>62275</c:v>
                </c:pt>
                <c:pt idx="967">
                  <c:v>62306</c:v>
                </c:pt>
                <c:pt idx="968">
                  <c:v>62337</c:v>
                </c:pt>
                <c:pt idx="969">
                  <c:v>62367</c:v>
                </c:pt>
                <c:pt idx="970">
                  <c:v>62398</c:v>
                </c:pt>
                <c:pt idx="971">
                  <c:v>62428</c:v>
                </c:pt>
                <c:pt idx="972">
                  <c:v>62459</c:v>
                </c:pt>
                <c:pt idx="973">
                  <c:v>62490</c:v>
                </c:pt>
                <c:pt idx="974">
                  <c:v>62518</c:v>
                </c:pt>
                <c:pt idx="975">
                  <c:v>62549</c:v>
                </c:pt>
                <c:pt idx="976">
                  <c:v>62579</c:v>
                </c:pt>
                <c:pt idx="977">
                  <c:v>62610</c:v>
                </c:pt>
                <c:pt idx="978">
                  <c:v>62640</c:v>
                </c:pt>
                <c:pt idx="979">
                  <c:v>62671</c:v>
                </c:pt>
                <c:pt idx="980">
                  <c:v>62702</c:v>
                </c:pt>
                <c:pt idx="981">
                  <c:v>62732</c:v>
                </c:pt>
                <c:pt idx="982">
                  <c:v>62763</c:v>
                </c:pt>
                <c:pt idx="983">
                  <c:v>62793</c:v>
                </c:pt>
                <c:pt idx="984">
                  <c:v>62824</c:v>
                </c:pt>
                <c:pt idx="985">
                  <c:v>62855</c:v>
                </c:pt>
                <c:pt idx="986">
                  <c:v>62884</c:v>
                </c:pt>
                <c:pt idx="987">
                  <c:v>62915</c:v>
                </c:pt>
                <c:pt idx="988">
                  <c:v>62945</c:v>
                </c:pt>
                <c:pt idx="989">
                  <c:v>62976</c:v>
                </c:pt>
                <c:pt idx="990">
                  <c:v>63006</c:v>
                </c:pt>
                <c:pt idx="991">
                  <c:v>63037</c:v>
                </c:pt>
                <c:pt idx="992">
                  <c:v>63068</c:v>
                </c:pt>
                <c:pt idx="993">
                  <c:v>63098</c:v>
                </c:pt>
                <c:pt idx="994">
                  <c:v>63129</c:v>
                </c:pt>
                <c:pt idx="995">
                  <c:v>63159</c:v>
                </c:pt>
                <c:pt idx="996">
                  <c:v>63190</c:v>
                </c:pt>
                <c:pt idx="997">
                  <c:v>63221</c:v>
                </c:pt>
                <c:pt idx="998">
                  <c:v>63249</c:v>
                </c:pt>
                <c:pt idx="999">
                  <c:v>63280</c:v>
                </c:pt>
                <c:pt idx="1000">
                  <c:v>63310</c:v>
                </c:pt>
                <c:pt idx="1001">
                  <c:v>63341</c:v>
                </c:pt>
                <c:pt idx="1002">
                  <c:v>63371</c:v>
                </c:pt>
                <c:pt idx="1003">
                  <c:v>63402</c:v>
                </c:pt>
                <c:pt idx="1004">
                  <c:v>63433</c:v>
                </c:pt>
                <c:pt idx="1005">
                  <c:v>63463</c:v>
                </c:pt>
                <c:pt idx="1006">
                  <c:v>63494</c:v>
                </c:pt>
                <c:pt idx="1007">
                  <c:v>63524</c:v>
                </c:pt>
                <c:pt idx="1008">
                  <c:v>63555</c:v>
                </c:pt>
                <c:pt idx="1009">
                  <c:v>63586</c:v>
                </c:pt>
                <c:pt idx="1010">
                  <c:v>63614</c:v>
                </c:pt>
                <c:pt idx="1011">
                  <c:v>63645</c:v>
                </c:pt>
                <c:pt idx="1012">
                  <c:v>63675</c:v>
                </c:pt>
                <c:pt idx="1013">
                  <c:v>63706</c:v>
                </c:pt>
                <c:pt idx="1014">
                  <c:v>63736</c:v>
                </c:pt>
                <c:pt idx="1015">
                  <c:v>63767</c:v>
                </c:pt>
                <c:pt idx="1016">
                  <c:v>63798</c:v>
                </c:pt>
                <c:pt idx="1017">
                  <c:v>63828</c:v>
                </c:pt>
                <c:pt idx="1018">
                  <c:v>63859</c:v>
                </c:pt>
                <c:pt idx="1019">
                  <c:v>63889</c:v>
                </c:pt>
                <c:pt idx="1020">
                  <c:v>63920</c:v>
                </c:pt>
                <c:pt idx="1021">
                  <c:v>63951</c:v>
                </c:pt>
                <c:pt idx="1022">
                  <c:v>63979</c:v>
                </c:pt>
                <c:pt idx="1023">
                  <c:v>64010</c:v>
                </c:pt>
                <c:pt idx="1024">
                  <c:v>64040</c:v>
                </c:pt>
                <c:pt idx="1025">
                  <c:v>64071</c:v>
                </c:pt>
                <c:pt idx="1026">
                  <c:v>64101</c:v>
                </c:pt>
                <c:pt idx="1027">
                  <c:v>64132</c:v>
                </c:pt>
                <c:pt idx="1028">
                  <c:v>64163</c:v>
                </c:pt>
                <c:pt idx="1029">
                  <c:v>64193</c:v>
                </c:pt>
                <c:pt idx="1030">
                  <c:v>64224</c:v>
                </c:pt>
                <c:pt idx="1031">
                  <c:v>64254</c:v>
                </c:pt>
                <c:pt idx="1032">
                  <c:v>64285</c:v>
                </c:pt>
                <c:pt idx="1033">
                  <c:v>64316</c:v>
                </c:pt>
                <c:pt idx="1034">
                  <c:v>64345</c:v>
                </c:pt>
                <c:pt idx="1035">
                  <c:v>64376</c:v>
                </c:pt>
                <c:pt idx="1036">
                  <c:v>64406</c:v>
                </c:pt>
                <c:pt idx="1037">
                  <c:v>64437</c:v>
                </c:pt>
                <c:pt idx="1038">
                  <c:v>64467</c:v>
                </c:pt>
                <c:pt idx="1039">
                  <c:v>64498</c:v>
                </c:pt>
                <c:pt idx="1040">
                  <c:v>64529</c:v>
                </c:pt>
                <c:pt idx="1041">
                  <c:v>64559</c:v>
                </c:pt>
                <c:pt idx="1042">
                  <c:v>64590</c:v>
                </c:pt>
                <c:pt idx="1043">
                  <c:v>64620</c:v>
                </c:pt>
                <c:pt idx="1044">
                  <c:v>64651</c:v>
                </c:pt>
                <c:pt idx="1045">
                  <c:v>64682</c:v>
                </c:pt>
                <c:pt idx="1046">
                  <c:v>64710</c:v>
                </c:pt>
                <c:pt idx="1047">
                  <c:v>64741</c:v>
                </c:pt>
                <c:pt idx="1048">
                  <c:v>64771</c:v>
                </c:pt>
                <c:pt idx="1049">
                  <c:v>64802</c:v>
                </c:pt>
                <c:pt idx="1050">
                  <c:v>64832</c:v>
                </c:pt>
                <c:pt idx="1051">
                  <c:v>64863</c:v>
                </c:pt>
                <c:pt idx="1052">
                  <c:v>64894</c:v>
                </c:pt>
                <c:pt idx="1053">
                  <c:v>64924</c:v>
                </c:pt>
                <c:pt idx="1054">
                  <c:v>64955</c:v>
                </c:pt>
                <c:pt idx="1055">
                  <c:v>64985</c:v>
                </c:pt>
                <c:pt idx="1056">
                  <c:v>65016</c:v>
                </c:pt>
                <c:pt idx="1057">
                  <c:v>65047</c:v>
                </c:pt>
                <c:pt idx="1058">
                  <c:v>65075</c:v>
                </c:pt>
                <c:pt idx="1059">
                  <c:v>65106</c:v>
                </c:pt>
                <c:pt idx="1060">
                  <c:v>65136</c:v>
                </c:pt>
                <c:pt idx="1061">
                  <c:v>65167</c:v>
                </c:pt>
                <c:pt idx="1062">
                  <c:v>65197</c:v>
                </c:pt>
                <c:pt idx="1063">
                  <c:v>65228</c:v>
                </c:pt>
                <c:pt idx="1064">
                  <c:v>65259</c:v>
                </c:pt>
                <c:pt idx="1065">
                  <c:v>65289</c:v>
                </c:pt>
                <c:pt idx="1066">
                  <c:v>65320</c:v>
                </c:pt>
                <c:pt idx="1067">
                  <c:v>65350</c:v>
                </c:pt>
                <c:pt idx="1068">
                  <c:v>65381</c:v>
                </c:pt>
                <c:pt idx="1069">
                  <c:v>65412</c:v>
                </c:pt>
                <c:pt idx="1070">
                  <c:v>65440</c:v>
                </c:pt>
                <c:pt idx="1071">
                  <c:v>65471</c:v>
                </c:pt>
                <c:pt idx="1072">
                  <c:v>65501</c:v>
                </c:pt>
                <c:pt idx="1073">
                  <c:v>65532</c:v>
                </c:pt>
                <c:pt idx="1074">
                  <c:v>65562</c:v>
                </c:pt>
                <c:pt idx="1075">
                  <c:v>65593</c:v>
                </c:pt>
                <c:pt idx="1076">
                  <c:v>65624</c:v>
                </c:pt>
                <c:pt idx="1077">
                  <c:v>65654</c:v>
                </c:pt>
                <c:pt idx="1078">
                  <c:v>65685</c:v>
                </c:pt>
                <c:pt idx="1079">
                  <c:v>65715</c:v>
                </c:pt>
                <c:pt idx="1080">
                  <c:v>65746</c:v>
                </c:pt>
                <c:pt idx="1081">
                  <c:v>65777</c:v>
                </c:pt>
                <c:pt idx="1082">
                  <c:v>65806</c:v>
                </c:pt>
                <c:pt idx="1083">
                  <c:v>65837</c:v>
                </c:pt>
                <c:pt idx="1084">
                  <c:v>65867</c:v>
                </c:pt>
                <c:pt idx="1085">
                  <c:v>65898</c:v>
                </c:pt>
                <c:pt idx="1086">
                  <c:v>65928</c:v>
                </c:pt>
                <c:pt idx="1087">
                  <c:v>65959</c:v>
                </c:pt>
                <c:pt idx="1088">
                  <c:v>65990</c:v>
                </c:pt>
                <c:pt idx="1089">
                  <c:v>66020</c:v>
                </c:pt>
                <c:pt idx="1090">
                  <c:v>66051</c:v>
                </c:pt>
                <c:pt idx="1091">
                  <c:v>66081</c:v>
                </c:pt>
                <c:pt idx="1092">
                  <c:v>66112</c:v>
                </c:pt>
                <c:pt idx="1093">
                  <c:v>66143</c:v>
                </c:pt>
                <c:pt idx="1094">
                  <c:v>66171</c:v>
                </c:pt>
                <c:pt idx="1095">
                  <c:v>66202</c:v>
                </c:pt>
                <c:pt idx="1096">
                  <c:v>66232</c:v>
                </c:pt>
                <c:pt idx="1097">
                  <c:v>66263</c:v>
                </c:pt>
                <c:pt idx="1098">
                  <c:v>66293</c:v>
                </c:pt>
                <c:pt idx="1099">
                  <c:v>66324</c:v>
                </c:pt>
                <c:pt idx="1100">
                  <c:v>66355</c:v>
                </c:pt>
                <c:pt idx="1101">
                  <c:v>66385</c:v>
                </c:pt>
                <c:pt idx="1102">
                  <c:v>66416</c:v>
                </c:pt>
                <c:pt idx="1103">
                  <c:v>66446</c:v>
                </c:pt>
                <c:pt idx="1104">
                  <c:v>66477</c:v>
                </c:pt>
                <c:pt idx="1105">
                  <c:v>66508</c:v>
                </c:pt>
                <c:pt idx="1106">
                  <c:v>66536</c:v>
                </c:pt>
                <c:pt idx="1107">
                  <c:v>66567</c:v>
                </c:pt>
                <c:pt idx="1108">
                  <c:v>66597</c:v>
                </c:pt>
                <c:pt idx="1109">
                  <c:v>66628</c:v>
                </c:pt>
                <c:pt idx="1110">
                  <c:v>66658</c:v>
                </c:pt>
                <c:pt idx="1111">
                  <c:v>66689</c:v>
                </c:pt>
                <c:pt idx="1112">
                  <c:v>66720</c:v>
                </c:pt>
                <c:pt idx="1113">
                  <c:v>66750</c:v>
                </c:pt>
                <c:pt idx="1114">
                  <c:v>66781</c:v>
                </c:pt>
                <c:pt idx="1115">
                  <c:v>66811</c:v>
                </c:pt>
                <c:pt idx="1116">
                  <c:v>66842</c:v>
                </c:pt>
                <c:pt idx="1117">
                  <c:v>66873</c:v>
                </c:pt>
                <c:pt idx="1118">
                  <c:v>66901</c:v>
                </c:pt>
                <c:pt idx="1119">
                  <c:v>66932</c:v>
                </c:pt>
                <c:pt idx="1120">
                  <c:v>66962</c:v>
                </c:pt>
                <c:pt idx="1121">
                  <c:v>66993</c:v>
                </c:pt>
                <c:pt idx="1122">
                  <c:v>67023</c:v>
                </c:pt>
                <c:pt idx="1123">
                  <c:v>67054</c:v>
                </c:pt>
                <c:pt idx="1124">
                  <c:v>67085</c:v>
                </c:pt>
                <c:pt idx="1125">
                  <c:v>67115</c:v>
                </c:pt>
                <c:pt idx="1126">
                  <c:v>67146</c:v>
                </c:pt>
                <c:pt idx="1127">
                  <c:v>67176</c:v>
                </c:pt>
                <c:pt idx="1128">
                  <c:v>67207</c:v>
                </c:pt>
                <c:pt idx="1129">
                  <c:v>67238</c:v>
                </c:pt>
                <c:pt idx="1130">
                  <c:v>67267</c:v>
                </c:pt>
                <c:pt idx="1131">
                  <c:v>67298</c:v>
                </c:pt>
                <c:pt idx="1132">
                  <c:v>67328</c:v>
                </c:pt>
                <c:pt idx="1133">
                  <c:v>67359</c:v>
                </c:pt>
                <c:pt idx="1134">
                  <c:v>67389</c:v>
                </c:pt>
                <c:pt idx="1135">
                  <c:v>67420</c:v>
                </c:pt>
                <c:pt idx="1136">
                  <c:v>67451</c:v>
                </c:pt>
                <c:pt idx="1137">
                  <c:v>67481</c:v>
                </c:pt>
                <c:pt idx="1138">
                  <c:v>67512</c:v>
                </c:pt>
                <c:pt idx="1139">
                  <c:v>67542</c:v>
                </c:pt>
                <c:pt idx="1140">
                  <c:v>67573</c:v>
                </c:pt>
                <c:pt idx="1141">
                  <c:v>67604</c:v>
                </c:pt>
                <c:pt idx="1142">
                  <c:v>67632</c:v>
                </c:pt>
                <c:pt idx="1143">
                  <c:v>67663</c:v>
                </c:pt>
                <c:pt idx="1144">
                  <c:v>67693</c:v>
                </c:pt>
                <c:pt idx="1145">
                  <c:v>67724</c:v>
                </c:pt>
                <c:pt idx="1146">
                  <c:v>67754</c:v>
                </c:pt>
                <c:pt idx="1147">
                  <c:v>67785</c:v>
                </c:pt>
                <c:pt idx="1148">
                  <c:v>67816</c:v>
                </c:pt>
                <c:pt idx="1149">
                  <c:v>67846</c:v>
                </c:pt>
                <c:pt idx="1150">
                  <c:v>67877</c:v>
                </c:pt>
                <c:pt idx="1151">
                  <c:v>67907</c:v>
                </c:pt>
                <c:pt idx="1152">
                  <c:v>67938</c:v>
                </c:pt>
                <c:pt idx="1153">
                  <c:v>67969</c:v>
                </c:pt>
                <c:pt idx="1154">
                  <c:v>67997</c:v>
                </c:pt>
                <c:pt idx="1155">
                  <c:v>68028</c:v>
                </c:pt>
                <c:pt idx="1156">
                  <c:v>68058</c:v>
                </c:pt>
                <c:pt idx="1157">
                  <c:v>68089</c:v>
                </c:pt>
                <c:pt idx="1158">
                  <c:v>68119</c:v>
                </c:pt>
                <c:pt idx="1159">
                  <c:v>68150</c:v>
                </c:pt>
                <c:pt idx="1160">
                  <c:v>68181</c:v>
                </c:pt>
                <c:pt idx="1161">
                  <c:v>68211</c:v>
                </c:pt>
                <c:pt idx="1162">
                  <c:v>68242</c:v>
                </c:pt>
                <c:pt idx="1163">
                  <c:v>68272</c:v>
                </c:pt>
                <c:pt idx="1164">
                  <c:v>68303</c:v>
                </c:pt>
                <c:pt idx="1165">
                  <c:v>68334</c:v>
                </c:pt>
                <c:pt idx="1166">
                  <c:v>68362</c:v>
                </c:pt>
                <c:pt idx="1167">
                  <c:v>68393</c:v>
                </c:pt>
                <c:pt idx="1168">
                  <c:v>68423</c:v>
                </c:pt>
                <c:pt idx="1169">
                  <c:v>68454</c:v>
                </c:pt>
                <c:pt idx="1170">
                  <c:v>68484</c:v>
                </c:pt>
                <c:pt idx="1171">
                  <c:v>68515</c:v>
                </c:pt>
                <c:pt idx="1172">
                  <c:v>68546</c:v>
                </c:pt>
                <c:pt idx="1173">
                  <c:v>68576</c:v>
                </c:pt>
                <c:pt idx="1174">
                  <c:v>68607</c:v>
                </c:pt>
                <c:pt idx="1175">
                  <c:v>68637</c:v>
                </c:pt>
                <c:pt idx="1176">
                  <c:v>68668</c:v>
                </c:pt>
                <c:pt idx="1177">
                  <c:v>68699</c:v>
                </c:pt>
                <c:pt idx="1178">
                  <c:v>68728</c:v>
                </c:pt>
                <c:pt idx="1179">
                  <c:v>68759</c:v>
                </c:pt>
                <c:pt idx="1180">
                  <c:v>68789</c:v>
                </c:pt>
                <c:pt idx="1181">
                  <c:v>68820</c:v>
                </c:pt>
                <c:pt idx="1182">
                  <c:v>68850</c:v>
                </c:pt>
                <c:pt idx="1183">
                  <c:v>68881</c:v>
                </c:pt>
                <c:pt idx="1184">
                  <c:v>68912</c:v>
                </c:pt>
                <c:pt idx="1185">
                  <c:v>68942</c:v>
                </c:pt>
                <c:pt idx="1186">
                  <c:v>68973</c:v>
                </c:pt>
                <c:pt idx="1187">
                  <c:v>69003</c:v>
                </c:pt>
                <c:pt idx="1188">
                  <c:v>69034</c:v>
                </c:pt>
                <c:pt idx="1189">
                  <c:v>69065</c:v>
                </c:pt>
                <c:pt idx="1190">
                  <c:v>69093</c:v>
                </c:pt>
                <c:pt idx="1191">
                  <c:v>69124</c:v>
                </c:pt>
                <c:pt idx="1192">
                  <c:v>69154</c:v>
                </c:pt>
                <c:pt idx="1193">
                  <c:v>69185</c:v>
                </c:pt>
                <c:pt idx="1194">
                  <c:v>69215</c:v>
                </c:pt>
                <c:pt idx="1195">
                  <c:v>69246</c:v>
                </c:pt>
                <c:pt idx="1196">
                  <c:v>69277</c:v>
                </c:pt>
                <c:pt idx="1197">
                  <c:v>69307</c:v>
                </c:pt>
                <c:pt idx="1198">
                  <c:v>69338</c:v>
                </c:pt>
                <c:pt idx="1199">
                  <c:v>69368</c:v>
                </c:pt>
              </c:numCache>
            </c:numRef>
          </c:cat>
          <c:val>
            <c:numRef>
              <c:f>Company!$AF$3:$AF$1202</c:f>
              <c:numCache>
                <c:formatCode>General</c:formatCode>
                <c:ptCount val="12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-0.94995886004937802</c:v>
                </c:pt>
                <c:pt idx="15">
                  <c:v>-0.81290979013763831</c:v>
                </c:pt>
                <c:pt idx="16">
                  <c:v>-0.67619186366721351</c:v>
                </c:pt>
                <c:pt idx="17">
                  <c:v>-0.53980388190328199</c:v>
                </c:pt>
                <c:pt idx="18">
                  <c:v>-0.3942078763514445</c:v>
                </c:pt>
                <c:pt idx="19">
                  <c:v>-0.24867591603907613</c:v>
                </c:pt>
                <c:pt idx="20">
                  <c:v>-0.10320795871683686</c:v>
                </c:pt>
                <c:pt idx="21">
                  <c:v>0.31768167087038535</c:v>
                </c:pt>
                <c:pt idx="22">
                  <c:v>0.74114250846584184</c:v>
                </c:pt>
                <c:pt idx="23">
                  <c:v>1.1671981874603858</c:v>
                </c:pt>
                <c:pt idx="24">
                  <c:v>1.7289712925520888</c:v>
                </c:pt>
                <c:pt idx="25">
                  <c:v>2.2924992011259775</c:v>
                </c:pt>
                <c:pt idx="26">
                  <c:v>2.8577901482296397</c:v>
                </c:pt>
                <c:pt idx="27">
                  <c:v>2.9622960933128724</c:v>
                </c:pt>
                <c:pt idx="28">
                  <c:v>3.0662621723918591</c:v>
                </c:pt>
                <c:pt idx="29">
                  <c:v>3.1696925580200457</c:v>
                </c:pt>
                <c:pt idx="30">
                  <c:v>3.3357081789683747</c:v>
                </c:pt>
                <c:pt idx="31">
                  <c:v>3.5011664627727583</c:v>
                </c:pt>
                <c:pt idx="32">
                  <c:v>3.6660702113156134</c:v>
                </c:pt>
                <c:pt idx="33">
                  <c:v>3.9054299412749458</c:v>
                </c:pt>
                <c:pt idx="34">
                  <c:v>4.1442334939076204</c:v>
                </c:pt>
                <c:pt idx="35">
                  <c:v>4.3824828054682854</c:v>
                </c:pt>
                <c:pt idx="36">
                  <c:v>4.0260769976213595</c:v>
                </c:pt>
                <c:pt idx="37">
                  <c:v>3.6724908916048378</c:v>
                </c:pt>
                <c:pt idx="38">
                  <c:v>3.3216911571903864</c:v>
                </c:pt>
                <c:pt idx="39">
                  <c:v>3.1491345105429929</c:v>
                </c:pt>
                <c:pt idx="40">
                  <c:v>2.977816499304069</c:v>
                </c:pt>
                <c:pt idx="41">
                  <c:v>2.8077238345248361</c:v>
                </c:pt>
                <c:pt idx="42">
                  <c:v>2.6330304325643539</c:v>
                </c:pt>
                <c:pt idx="43">
                  <c:v>2.4594810969052077</c:v>
                </c:pt>
                <c:pt idx="44">
                  <c:v>2.2870646255008751</c:v>
                </c:pt>
                <c:pt idx="45">
                  <c:v>2.3948396785037858</c:v>
                </c:pt>
                <c:pt idx="46">
                  <c:v>2.5018706210461801</c:v>
                </c:pt>
                <c:pt idx="47">
                  <c:v>2.6081651329503046</c:v>
                </c:pt>
                <c:pt idx="48">
                  <c:v>2.8827913279132673</c:v>
                </c:pt>
                <c:pt idx="49">
                  <c:v>3.1571106935486455</c:v>
                </c:pt>
                <c:pt idx="50">
                  <c:v>3.4311237437823365</c:v>
                </c:pt>
                <c:pt idx="51">
                  <c:v>3.6970243462578765</c:v>
                </c:pt>
                <c:pt idx="52">
                  <c:v>3.961897827933484</c:v>
                </c:pt>
                <c:pt idx="53">
                  <c:v>4.225750128680005</c:v>
                </c:pt>
                <c:pt idx="54">
                  <c:v>4.2630373301267639</c:v>
                </c:pt>
                <c:pt idx="55">
                  <c:v>4.3002062408826305</c:v>
                </c:pt>
                <c:pt idx="56">
                  <c:v>4.3372574229579186</c:v>
                </c:pt>
                <c:pt idx="57">
                  <c:v>4.2630207118144625</c:v>
                </c:pt>
                <c:pt idx="58">
                  <c:v>4.1894510511785796</c:v>
                </c:pt>
                <c:pt idx="59">
                  <c:v>4.1165394906352191</c:v>
                </c:pt>
                <c:pt idx="60">
                  <c:v>3.9030654242533842</c:v>
                </c:pt>
                <c:pt idx="61">
                  <c:v>3.6909645869572074</c:v>
                </c:pt>
                <c:pt idx="62">
                  <c:v>3.4802237707331329</c:v>
                </c:pt>
                <c:pt idx="63">
                  <c:v>3.1177332681973695</c:v>
                </c:pt>
                <c:pt idx="64">
                  <c:v>2.7584865285478202</c:v>
                </c:pt>
                <c:pt idx="65">
                  <c:v>2.402440205287121</c:v>
                </c:pt>
                <c:pt idx="66">
                  <c:v>2.4931220885655989</c:v>
                </c:pt>
                <c:pt idx="67">
                  <c:v>2.5834517616343931</c:v>
                </c:pt>
                <c:pt idx="68">
                  <c:v>2.6734312725032368</c:v>
                </c:pt>
                <c:pt idx="69">
                  <c:v>2.5142897331304539</c:v>
                </c:pt>
                <c:pt idx="70">
                  <c:v>2.356354418124738</c:v>
                </c:pt>
                <c:pt idx="71">
                  <c:v>2.1996116652707229</c:v>
                </c:pt>
                <c:pt idx="72">
                  <c:v>2.3339164163212729</c:v>
                </c:pt>
                <c:pt idx="73">
                  <c:v>2.4679048921300648</c:v>
                </c:pt>
                <c:pt idx="74">
                  <c:v>2.6015782085814863</c:v>
                </c:pt>
                <c:pt idx="75">
                  <c:v>3.0692653407996318</c:v>
                </c:pt>
                <c:pt idx="76">
                  <c:v>3.5360228183430138</c:v>
                </c:pt>
                <c:pt idx="77">
                  <c:v>4.0018534103696197</c:v>
                </c:pt>
                <c:pt idx="78">
                  <c:v>4.0178781906818415</c:v>
                </c:pt>
                <c:pt idx="79">
                  <c:v>4.0338125640567455</c:v>
                </c:pt>
                <c:pt idx="80">
                  <c:v>4.0496572934149526</c:v>
                </c:pt>
                <c:pt idx="81">
                  <c:v>4.1739819195015286</c:v>
                </c:pt>
                <c:pt idx="82">
                  <c:v>4.2977464289159002</c:v>
                </c:pt>
                <c:pt idx="83">
                  <c:v>4.420954598370173</c:v>
                </c:pt>
                <c:pt idx="84">
                  <c:v>4.3851744501113075</c:v>
                </c:pt>
                <c:pt idx="85">
                  <c:v>4.3495720238591531</c:v>
                </c:pt>
                <c:pt idx="86">
                  <c:v>4.3141459987613189</c:v>
                </c:pt>
                <c:pt idx="87">
                  <c:v>4.3120539558314732</c:v>
                </c:pt>
                <c:pt idx="88">
                  <c:v>4.309984915205149</c:v>
                </c:pt>
                <c:pt idx="89">
                  <c:v>4.3079384995862995</c:v>
                </c:pt>
                <c:pt idx="90">
                  <c:v>4.4304638963424736</c:v>
                </c:pt>
                <c:pt idx="91">
                  <c:v>4.5522606146606108</c:v>
                </c:pt>
                <c:pt idx="92">
                  <c:v>4.6733351356222528</c:v>
                </c:pt>
                <c:pt idx="93">
                  <c:v>4.6111200914800321</c:v>
                </c:pt>
                <c:pt idx="94">
                  <c:v>4.5493326651035062</c:v>
                </c:pt>
                <c:pt idx="95">
                  <c:v>4.4879684629243144</c:v>
                </c:pt>
                <c:pt idx="96">
                  <c:v>4.610934765196248</c:v>
                </c:pt>
                <c:pt idx="97">
                  <c:v>4.7333739868685001</c:v>
                </c:pt>
                <c:pt idx="98">
                  <c:v>4.8552895095971564</c:v>
                </c:pt>
                <c:pt idx="99">
                  <c:v>4.5994130658934864</c:v>
                </c:pt>
                <c:pt idx="100">
                  <c:v>4.3463399242742895</c:v>
                </c:pt>
                <c:pt idx="101">
                  <c:v>4.0960242675708969</c:v>
                </c:pt>
                <c:pt idx="102">
                  <c:v>4.0966672260835111</c:v>
                </c:pt>
                <c:pt idx="103">
                  <c:v>4.0973048672604477</c:v>
                </c:pt>
                <c:pt idx="104">
                  <c:v>4.0979372567925765</c:v>
                </c:pt>
                <c:pt idx="105">
                  <c:v>4.3597946581355416</c:v>
                </c:pt>
                <c:pt idx="106">
                  <c:v>4.6201607012417583</c:v>
                </c:pt>
                <c:pt idx="107">
                  <c:v>4.8790480905474851</c:v>
                </c:pt>
                <c:pt idx="108">
                  <c:v>4.8605774275237934</c:v>
                </c:pt>
                <c:pt idx="109">
                  <c:v>4.8422290307628089</c:v>
                </c:pt>
                <c:pt idx="110">
                  <c:v>4.8240016902598768</c:v>
                </c:pt>
                <c:pt idx="111">
                  <c:v>4.76956778161599</c:v>
                </c:pt>
                <c:pt idx="112">
                  <c:v>4.7154676410062706</c:v>
                </c:pt>
                <c:pt idx="113">
                  <c:v>4.6616982080053475</c:v>
                </c:pt>
                <c:pt idx="114">
                  <c:v>4.6815063543067907</c:v>
                </c:pt>
                <c:pt idx="115">
                  <c:v>4.7011504434577347</c:v>
                </c:pt>
                <c:pt idx="116">
                  <c:v>4.7206325052102471</c:v>
                </c:pt>
                <c:pt idx="117">
                  <c:v>4.7496312057515411</c:v>
                </c:pt>
                <c:pt idx="118">
                  <c:v>4.7783208238785164</c:v>
                </c:pt>
                <c:pt idx="119">
                  <c:v>4.8067062749246929</c:v>
                </c:pt>
                <c:pt idx="120">
                  <c:v>4.6030943308462184</c:v>
                </c:pt>
                <c:pt idx="121">
                  <c:v>4.4007591606099083</c:v>
                </c:pt>
                <c:pt idx="122">
                  <c:v>4.1996887924987902</c:v>
                </c:pt>
                <c:pt idx="123">
                  <c:v>4.5674475208616485</c:v>
                </c:pt>
                <c:pt idx="124">
                  <c:v>4.9333301248372265</c:v>
                </c:pt>
                <c:pt idx="125">
                  <c:v>5.2973509244961434</c:v>
                </c:pt>
                <c:pt idx="126">
                  <c:v>4.8863775166092296</c:v>
                </c:pt>
                <c:pt idx="127">
                  <c:v>4.4789614921940171</c:v>
                </c:pt>
                <c:pt idx="128">
                  <c:v>4.0750568612585312</c:v>
                </c:pt>
                <c:pt idx="129">
                  <c:v>3.7036940087533878</c:v>
                </c:pt>
                <c:pt idx="130">
                  <c:v>3.3364916080129916</c:v>
                </c:pt>
                <c:pt idx="131">
                  <c:v>2.9733801329440439</c:v>
                </c:pt>
                <c:pt idx="132">
                  <c:v>2.7515938716732933</c:v>
                </c:pt>
                <c:pt idx="133">
                  <c:v>2.5303413727211677</c:v>
                </c:pt>
                <c:pt idx="134">
                  <c:v>2.309620711533384</c:v>
                </c:pt>
                <c:pt idx="135">
                  <c:v>1.8872471109379489</c:v>
                </c:pt>
                <c:pt idx="136">
                  <c:v>1.4699662129450672</c:v>
                </c:pt>
                <c:pt idx="137">
                  <c:v>1.0576864628290252</c:v>
                </c:pt>
                <c:pt idx="138">
                  <c:v>0.872911392405058</c:v>
                </c:pt>
                <c:pt idx="139">
                  <c:v>0.68830090896207707</c:v>
                </c:pt>
                <c:pt idx="140">
                  <c:v>0.50385479269105815</c:v>
                </c:pt>
                <c:pt idx="141">
                  <c:v>0.38669974985674571</c:v>
                </c:pt>
                <c:pt idx="142">
                  <c:v>0.27002926996379983</c:v>
                </c:pt>
                <c:pt idx="143">
                  <c:v>0.15384035292787246</c:v>
                </c:pt>
                <c:pt idx="144">
                  <c:v>0.54121785339562223</c:v>
                </c:pt>
                <c:pt idx="145">
                  <c:v>0.9293329202964884</c:v>
                </c:pt>
                <c:pt idx="146">
                  <c:v>1.3181876621265047</c:v>
                </c:pt>
                <c:pt idx="147">
                  <c:v>1.3254364027031897</c:v>
                </c:pt>
                <c:pt idx="148">
                  <c:v>1.3326570021620938</c:v>
                </c:pt>
                <c:pt idx="149">
                  <c:v>1.3398496240601361</c:v>
                </c:pt>
                <c:pt idx="150">
                  <c:v>1.6305766373529309</c:v>
                </c:pt>
                <c:pt idx="151">
                  <c:v>1.922110300178943</c:v>
                </c:pt>
                <c:pt idx="152">
                  <c:v>2.2144539743899543</c:v>
                </c:pt>
                <c:pt idx="153">
                  <c:v>2.1742246137212362</c:v>
                </c:pt>
                <c:pt idx="154">
                  <c:v>2.1340682198429164</c:v>
                </c:pt>
                <c:pt idx="155">
                  <c:v>2.0939845944175488</c:v>
                </c:pt>
                <c:pt idx="156">
                  <c:v>1.9857953692302885</c:v>
                </c:pt>
                <c:pt idx="157">
                  <c:v>1.8782330086912395</c:v>
                </c:pt>
                <c:pt idx="158">
                  <c:v>1.7712920803164707</c:v>
                </c:pt>
                <c:pt idx="159">
                  <c:v>1.8571123504551537</c:v>
                </c:pt>
                <c:pt idx="160">
                  <c:v>1.9425872417194086</c:v>
                </c:pt>
                <c:pt idx="161">
                  <c:v>2.0277188348592574</c:v>
                </c:pt>
                <c:pt idx="162">
                  <c:v>2.4536665473088988</c:v>
                </c:pt>
                <c:pt idx="163">
                  <c:v>2.8783559860335686</c:v>
                </c:pt>
                <c:pt idx="164">
                  <c:v>3.3017927183282723</c:v>
                </c:pt>
                <c:pt idx="165">
                  <c:v>3.643639012481799</c:v>
                </c:pt>
                <c:pt idx="166">
                  <c:v>3.9851338421540845</c:v>
                </c:pt>
                <c:pt idx="167">
                  <c:v>4.3262777490965334</c:v>
                </c:pt>
                <c:pt idx="168">
                  <c:v>4.3187746458481939</c:v>
                </c:pt>
                <c:pt idx="169">
                  <c:v>4.3112992191556714</c:v>
                </c:pt>
                <c:pt idx="170">
                  <c:v>4.3038513161658472</c:v>
                </c:pt>
                <c:pt idx="171">
                  <c:v>4.270101730614968</c:v>
                </c:pt>
                <c:pt idx="172">
                  <c:v>4.2365444499274503</c:v>
                </c:pt>
                <c:pt idx="173">
                  <c:v>4.2031778351452544</c:v>
                </c:pt>
                <c:pt idx="174">
                  <c:v>3.9430583709545459</c:v>
                </c:pt>
                <c:pt idx="175">
                  <c:v>3.6858517270389513</c:v>
                </c:pt>
                <c:pt idx="176">
                  <c:v>3.4315092491294337</c:v>
                </c:pt>
                <c:pt idx="177">
                  <c:v>3.3813913068254635</c:v>
                </c:pt>
                <c:pt idx="178">
                  <c:v>3.3316539053795964</c:v>
                </c:pt>
                <c:pt idx="179">
                  <c:v>3.2822927270670874</c:v>
                </c:pt>
                <c:pt idx="180">
                  <c:v>3.4792283644968762</c:v>
                </c:pt>
                <c:pt idx="181">
                  <c:v>3.6754657437106317</c:v>
                </c:pt>
                <c:pt idx="182">
                  <c:v>3.871008571770119</c:v>
                </c:pt>
                <c:pt idx="183">
                  <c:v>3.7672105621240064</c:v>
                </c:pt>
                <c:pt idx="184">
                  <c:v>3.6639373508923683</c:v>
                </c:pt>
                <c:pt idx="185">
                  <c:v>3.5611849680728653</c:v>
                </c:pt>
                <c:pt idx="186">
                  <c:v>3.5425749002875477</c:v>
                </c:pt>
                <c:pt idx="187">
                  <c:v>3.5240814156427973</c:v>
                </c:pt>
                <c:pt idx="188">
                  <c:v>3.5057034220532302</c:v>
                </c:pt>
                <c:pt idx="189">
                  <c:v>3.3782806115769404</c:v>
                </c:pt>
                <c:pt idx="190">
                  <c:v>3.2517031095484157</c:v>
                </c:pt>
                <c:pt idx="191">
                  <c:v>3.125962532255528</c:v>
                </c:pt>
                <c:pt idx="192">
                  <c:v>3.2024441140768403</c:v>
                </c:pt>
                <c:pt idx="193">
                  <c:v>3.278365505479826</c:v>
                </c:pt>
                <c:pt idx="194">
                  <c:v>3.3537328386904761</c:v>
                </c:pt>
                <c:pt idx="195">
                  <c:v>3.2753531757655026</c:v>
                </c:pt>
                <c:pt idx="196">
                  <c:v>3.197214023468419</c:v>
                </c:pt>
                <c:pt idx="197">
                  <c:v>3.1193142764727213</c:v>
                </c:pt>
                <c:pt idx="198">
                  <c:v>2.8668561331371478</c:v>
                </c:pt>
                <c:pt idx="199">
                  <c:v>2.6158896034297925</c:v>
                </c:pt>
                <c:pt idx="200">
                  <c:v>2.3664015068026458</c:v>
                </c:pt>
                <c:pt idx="201">
                  <c:v>2.441414060625462</c:v>
                </c:pt>
                <c:pt idx="202">
                  <c:v>2.5161122972244812</c:v>
                </c:pt>
                <c:pt idx="203">
                  <c:v>2.590498188045089</c:v>
                </c:pt>
                <c:pt idx="204">
                  <c:v>2.2178316395081907</c:v>
                </c:pt>
                <c:pt idx="205">
                  <c:v>1.8484405906939827</c:v>
                </c:pt>
                <c:pt idx="206">
                  <c:v>1.482282046243526</c:v>
                </c:pt>
                <c:pt idx="207">
                  <c:v>1.5969736041207199</c:v>
                </c:pt>
                <c:pt idx="208">
                  <c:v>1.711486645564662</c:v>
                </c:pt>
                <c:pt idx="209">
                  <c:v>1.8258215870402097</c:v>
                </c:pt>
                <c:pt idx="210">
                  <c:v>1.9574673755437431</c:v>
                </c:pt>
                <c:pt idx="211">
                  <c:v>2.0889773802918086</c:v>
                </c:pt>
                <c:pt idx="212">
                  <c:v>2.2203518112537921</c:v>
                </c:pt>
                <c:pt idx="213">
                  <c:v>2.1377280702325123</c:v>
                </c:pt>
                <c:pt idx="214">
                  <c:v>2.0555706938983889</c:v>
                </c:pt>
                <c:pt idx="215">
                  <c:v>1.9738757448130002</c:v>
                </c:pt>
                <c:pt idx="216">
                  <c:v>1.6986624891449935</c:v>
                </c:pt>
                <c:pt idx="217">
                  <c:v>1.4238806291515544</c:v>
                </c:pt>
                <c:pt idx="218">
                  <c:v>1.1495291513105741</c:v>
                </c:pt>
                <c:pt idx="219">
                  <c:v>1.1303729758400038</c:v>
                </c:pt>
                <c:pt idx="220">
                  <c:v>1.1112897176231087</c:v>
                </c:pt>
                <c:pt idx="221">
                  <c:v>1.0922789611156389</c:v>
                </c:pt>
                <c:pt idx="222">
                  <c:v>0.72751110911812589</c:v>
                </c:pt>
                <c:pt idx="223">
                  <c:v>0.36405878654176149</c:v>
                </c:pt>
                <c:pt idx="224">
                  <c:v>1.9148895427747448E-3</c:v>
                </c:pt>
                <c:pt idx="225">
                  <c:v>-0.92025972812631096</c:v>
                </c:pt>
                <c:pt idx="226">
                  <c:v>-1.8387097457761854</c:v>
                </c:pt>
                <c:pt idx="227">
                  <c:v>-2.7534576830351654</c:v>
                </c:pt>
                <c:pt idx="228">
                  <c:v>-2.9314297579848869</c:v>
                </c:pt>
                <c:pt idx="229">
                  <c:v>-3.1100864455426915</c:v>
                </c:pt>
                <c:pt idx="230">
                  <c:v>-3.2894317036129621</c:v>
                </c:pt>
                <c:pt idx="231">
                  <c:v>-3.501850510987353</c:v>
                </c:pt>
                <c:pt idx="232">
                  <c:v>-3.7135407834492185</c:v>
                </c:pt>
                <c:pt idx="233">
                  <c:v>-3.9245062625775375</c:v>
                </c:pt>
                <c:pt idx="234">
                  <c:v>-3.6339662000016943</c:v>
                </c:pt>
                <c:pt idx="235">
                  <c:v>-3.3423734716892142</c:v>
                </c:pt>
                <c:pt idx="236">
                  <c:v>-3.0497223463330556</c:v>
                </c:pt>
                <c:pt idx="237">
                  <c:v>-1.9876987698769852</c:v>
                </c:pt>
                <c:pt idx="238">
                  <c:v>-0.91013103641819271</c:v>
                </c:pt>
                <c:pt idx="239">
                  <c:v>0.18332463465553417</c:v>
                </c:pt>
                <c:pt idx="240">
                  <c:v>0.68846740694010577</c:v>
                </c:pt>
                <c:pt idx="241">
                  <c:v>1.1974197958799095</c:v>
                </c:pt>
                <c:pt idx="242">
                  <c:v>1.7102250608673728</c:v>
                </c:pt>
                <c:pt idx="243">
                  <c:v>2.0719140780576453</c:v>
                </c:pt>
                <c:pt idx="244">
                  <c:v>2.433950259884071</c:v>
                </c:pt>
                <c:pt idx="245">
                  <c:v>2.7963341064219236</c:v>
                </c:pt>
                <c:pt idx="246">
                  <c:v>2.9240563692600148</c:v>
                </c:pt>
                <c:pt idx="247">
                  <c:v>3.051469376544901</c:v>
                </c:pt>
                <c:pt idx="248">
                  <c:v>3.1785742501251093</c:v>
                </c:pt>
                <c:pt idx="249">
                  <c:v>2.9739037269457498</c:v>
                </c:pt>
                <c:pt idx="250">
                  <c:v>2.7707215901911582</c:v>
                </c:pt>
                <c:pt idx="251">
                  <c:v>2.5690116631176068</c:v>
                </c:pt>
                <c:pt idx="252">
                  <c:v>2.3558716855311275</c:v>
                </c:pt>
                <c:pt idx="253">
                  <c:v>2.1432762529148164</c:v>
                </c:pt>
                <c:pt idx="254">
                  <c:v>1.9312232810685543</c:v>
                </c:pt>
                <c:pt idx="255">
                  <c:v>1.8608461331177608</c:v>
                </c:pt>
                <c:pt idx="256">
                  <c:v>1.7908991461367663</c:v>
                </c:pt>
                <c:pt idx="257">
                  <c:v>1.7213783882807547</c:v>
                </c:pt>
                <c:pt idx="258">
                  <c:v>1.4625982653152789</c:v>
                </c:pt>
                <c:pt idx="259">
                  <c:v>1.2050838676113358</c:v>
                </c:pt>
                <c:pt idx="260">
                  <c:v>0.94882593159775297</c:v>
                </c:pt>
                <c:pt idx="261">
                  <c:v>1.1697731799399378</c:v>
                </c:pt>
                <c:pt idx="262">
                  <c:v>1.3899841435391238</c:v>
                </c:pt>
                <c:pt idx="263">
                  <c:v>1.6094624966668079</c:v>
                </c:pt>
                <c:pt idx="264">
                  <c:v>1.9561994323717755</c:v>
                </c:pt>
                <c:pt idx="265">
                  <c:v>2.3034920150414706</c:v>
                </c:pt>
                <c:pt idx="266">
                  <c:v>2.6513415813858643</c:v>
                </c:pt>
                <c:pt idx="267">
                  <c:v>2.5542478735764718</c:v>
                </c:pt>
                <c:pt idx="268">
                  <c:v>2.4576145936701579</c:v>
                </c:pt>
                <c:pt idx="269">
                  <c:v>2.3614384743224264</c:v>
                </c:pt>
                <c:pt idx="270">
                  <c:v>2.417059714477702</c:v>
                </c:pt>
                <c:pt idx="271">
                  <c:v>2.4726912664721397</c:v>
                </c:pt>
                <c:pt idx="272">
                  <c:v>2.5283331331736463</c:v>
                </c:pt>
                <c:pt idx="273">
                  <c:v>2.1722932910768264</c:v>
                </c:pt>
                <c:pt idx="274">
                  <c:v>1.8189839197639799</c:v>
                </c:pt>
                <c:pt idx="275">
                  <c:v>1.468373729231871</c:v>
                </c:pt>
                <c:pt idx="276">
                  <c:v>1.5031908528883662</c:v>
                </c:pt>
                <c:pt idx="277">
                  <c:v>1.5378271923154045</c:v>
                </c:pt>
                <c:pt idx="278">
                  <c:v>1.5722841519213375</c:v>
                </c:pt>
                <c:pt idx="279">
                  <c:v>1.4685002971670116</c:v>
                </c:pt>
                <c:pt idx="280">
                  <c:v>1.3650132915696389</c:v>
                </c:pt>
                <c:pt idx="281">
                  <c:v>1.2618218633478904</c:v>
                </c:pt>
                <c:pt idx="282">
                  <c:v>1.4805124819255298</c:v>
                </c:pt>
                <c:pt idx="283">
                  <c:v>1.6990061718496179</c:v>
                </c:pt>
                <c:pt idx="284">
                  <c:v>1.917303198998809</c:v>
                </c:pt>
                <c:pt idx="285">
                  <c:v>2.1497314119616675</c:v>
                </c:pt>
                <c:pt idx="286">
                  <c:v>2.3819839873179944</c:v>
                </c:pt>
                <c:pt idx="287">
                  <c:v>2.6140611240770539</c:v>
                </c:pt>
                <c:pt idx="288">
                  <c:v>2.2154593010404966</c:v>
                </c:pt>
                <c:pt idx="289">
                  <c:v>1.819198409961416</c:v>
                </c:pt>
                <c:pt idx="290">
                  <c:v>1.425257889275457</c:v>
                </c:pt>
                <c:pt idx="291">
                  <c:v>1.8411932673299702</c:v>
                </c:pt>
                <c:pt idx="292">
                  <c:v>2.2567870313522747</c:v>
                </c:pt>
                <c:pt idx="293">
                  <c:v>2.6720396020288888</c:v>
                </c:pt>
                <c:pt idx="294">
                  <c:v>2.8213490183043035</c:v>
                </c:pt>
                <c:pt idx="295">
                  <c:v>2.9698827087367903</c:v>
                </c:pt>
                <c:pt idx="296">
                  <c:v>3.1176467030009007</c:v>
                </c:pt>
                <c:pt idx="297">
                  <c:v>3.0369819212902485</c:v>
                </c:pt>
                <c:pt idx="298">
                  <c:v>2.9567439313743336</c:v>
                </c:pt>
                <c:pt idx="299">
                  <c:v>2.8769293550013515</c:v>
                </c:pt>
                <c:pt idx="300">
                  <c:v>3.2999157050839472</c:v>
                </c:pt>
                <c:pt idx="301">
                  <c:v>3.7237006128674466</c:v>
                </c:pt>
                <c:pt idx="302">
                  <c:v>4.1482863418891043</c:v>
                </c:pt>
                <c:pt idx="303">
                  <c:v>3.9139681874007692</c:v>
                </c:pt>
                <c:pt idx="304">
                  <c:v>3.6817463394268373</c:v>
                </c:pt>
                <c:pt idx="305">
                  <c:v>3.451592791615937</c:v>
                </c:pt>
                <c:pt idx="306">
                  <c:v>3.1569029037987377</c:v>
                </c:pt>
                <c:pt idx="307">
                  <c:v>2.8645920248470418</c:v>
                </c:pt>
                <c:pt idx="308">
                  <c:v>2.5746314622428343</c:v>
                </c:pt>
                <c:pt idx="309">
                  <c:v>2.4374868259779987</c:v>
                </c:pt>
                <c:pt idx="310">
                  <c:v>2.300854614274229</c:v>
                </c:pt>
                <c:pt idx="311">
                  <c:v>2.1647319605669963</c:v>
                </c:pt>
                <c:pt idx="312">
                  <c:v>2.0346256575657122</c:v>
                </c:pt>
                <c:pt idx="313">
                  <c:v>1.9053378830093948</c:v>
                </c:pt>
                <c:pt idx="314">
                  <c:v>1.7768609367957708</c:v>
                </c:pt>
                <c:pt idx="315">
                  <c:v>1.6535215165351929</c:v>
                </c:pt>
                <c:pt idx="316">
                  <c:v>1.530735512373596</c:v>
                </c:pt>
                <c:pt idx="317">
                  <c:v>1.4084992079344261</c:v>
                </c:pt>
                <c:pt idx="318">
                  <c:v>1.4698576003791146</c:v>
                </c:pt>
                <c:pt idx="319">
                  <c:v>1.5310679685770054</c:v>
                </c:pt>
                <c:pt idx="320">
                  <c:v>1.5921308475351736</c:v>
                </c:pt>
                <c:pt idx="321">
                  <c:v>1.750749245990832</c:v>
                </c:pt>
                <c:pt idx="322">
                  <c:v>1.9091978931412825</c:v>
                </c:pt>
                <c:pt idx="323">
                  <c:v>2.0674770613391615</c:v>
                </c:pt>
                <c:pt idx="324">
                  <c:v>2.0671903346219551</c:v>
                </c:pt>
                <c:pt idx="325">
                  <c:v>2.0669046865134675</c:v>
                </c:pt>
                <c:pt idx="326">
                  <c:v>2.0666201109388993</c:v>
                </c:pt>
                <c:pt idx="327">
                  <c:v>2.1058780825336356</c:v>
                </c:pt>
                <c:pt idx="328">
                  <c:v>2.145054646201956</c:v>
                </c:pt>
                <c:pt idx="329">
                  <c:v>2.184150054900897</c:v>
                </c:pt>
                <c:pt idx="330">
                  <c:v>2.2466704833072271</c:v>
                </c:pt>
                <c:pt idx="331">
                  <c:v>2.3089647912476465</c:v>
                </c:pt>
                <c:pt idx="332">
                  <c:v>2.3710342032379401</c:v>
                </c:pt>
                <c:pt idx="333">
                  <c:v>2.4821645913303882</c:v>
                </c:pt>
                <c:pt idx="334">
                  <c:v>2.5928306625209245</c:v>
                </c:pt>
                <c:pt idx="335">
                  <c:v>2.7030353207057232</c:v>
                </c:pt>
                <c:pt idx="336">
                  <c:v>2.8282309411740556</c:v>
                </c:pt>
                <c:pt idx="337">
                  <c:v>2.9529563001107135</c:v>
                </c:pt>
                <c:pt idx="338">
                  <c:v>3.0772140421531589</c:v>
                </c:pt>
                <c:pt idx="339">
                  <c:v>3.1600464369629435</c:v>
                </c:pt>
                <c:pt idx="340">
                  <c:v>3.2426435920903032</c:v>
                </c:pt>
                <c:pt idx="341">
                  <c:v>3.3250065082169868</c:v>
                </c:pt>
                <c:pt idx="342">
                  <c:v>3.255251980889156</c:v>
                </c:pt>
                <c:pt idx="343">
                  <c:v>3.1858345291619941</c:v>
                </c:pt>
                <c:pt idx="344">
                  <c:v>3.1167517156431472</c:v>
                </c:pt>
                <c:pt idx="345">
                  <c:v>2.9016674401523233</c:v>
                </c:pt>
                <c:pt idx="346">
                  <c:v>2.6879448641638817</c:v>
                </c:pt>
                <c:pt idx="347">
                  <c:v>2.4755710970946581</c:v>
                </c:pt>
                <c:pt idx="348">
                  <c:v>2.4050983451374037</c:v>
                </c:pt>
                <c:pt idx="349">
                  <c:v>2.3350607357579491</c:v>
                </c:pt>
                <c:pt idx="350">
                  <c:v>2.2654542510995412</c:v>
                </c:pt>
                <c:pt idx="351">
                  <c:v>2.1642131259938822</c:v>
                </c:pt>
                <c:pt idx="352">
                  <c:v>2.0634212821435796</c:v>
                </c:pt>
                <c:pt idx="353">
                  <c:v>1.9630757354833293</c:v>
                </c:pt>
                <c:pt idx="354">
                  <c:v>2.000849072085515</c:v>
                </c:pt>
                <c:pt idx="355">
                  <c:v>2.0384905767888455</c:v>
                </c:pt>
                <c:pt idx="356">
                  <c:v>2.0760009385465139</c:v>
                </c:pt>
                <c:pt idx="357">
                  <c:v>2.1639348919630521</c:v>
                </c:pt>
                <c:pt idx="358">
                  <c:v>2.2516770071762977</c:v>
                </c:pt>
                <c:pt idx="359">
                  <c:v>2.3392279112783569</c:v>
                </c:pt>
                <c:pt idx="360">
                  <c:v>1.6626574593349801</c:v>
                </c:pt>
                <c:pt idx="361">
                  <c:v>0.98934135009565694</c:v>
                </c:pt>
                <c:pt idx="362">
                  <c:v>0.31925615953309716</c:v>
                </c:pt>
                <c:pt idx="363">
                  <c:v>-2.841472070160151</c:v>
                </c:pt>
                <c:pt idx="364">
                  <c:v>-5.9944026740829912</c:v>
                </c:pt>
                <c:pt idx="365">
                  <c:v>-9.139564472203844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E0-42EE-9170-993009C6630F}"/>
            </c:ext>
          </c:extLst>
        </c:ser>
        <c:ser>
          <c:idx val="2"/>
          <c:order val="3"/>
          <c:tx>
            <c:v>0</c:v>
          </c:tx>
          <c:spPr>
            <a:ln w="28575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Company!$A$3:$A$1202</c:f>
              <c:numCache>
                <c:formatCode>mmm\-yy</c:formatCode>
                <c:ptCount val="1200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  <c:pt idx="415">
                  <c:v>45505</c:v>
                </c:pt>
                <c:pt idx="416">
                  <c:v>45536</c:v>
                </c:pt>
                <c:pt idx="417">
                  <c:v>45566</c:v>
                </c:pt>
                <c:pt idx="418">
                  <c:v>45597</c:v>
                </c:pt>
                <c:pt idx="419">
                  <c:v>45627</c:v>
                </c:pt>
                <c:pt idx="420">
                  <c:v>45658</c:v>
                </c:pt>
                <c:pt idx="421">
                  <c:v>45689</c:v>
                </c:pt>
                <c:pt idx="422">
                  <c:v>45717</c:v>
                </c:pt>
                <c:pt idx="423">
                  <c:v>45748</c:v>
                </c:pt>
                <c:pt idx="424">
                  <c:v>45778</c:v>
                </c:pt>
                <c:pt idx="425">
                  <c:v>45809</c:v>
                </c:pt>
                <c:pt idx="426">
                  <c:v>45839</c:v>
                </c:pt>
                <c:pt idx="427">
                  <c:v>45870</c:v>
                </c:pt>
                <c:pt idx="428">
                  <c:v>45901</c:v>
                </c:pt>
                <c:pt idx="429">
                  <c:v>45931</c:v>
                </c:pt>
                <c:pt idx="430">
                  <c:v>45962</c:v>
                </c:pt>
                <c:pt idx="431">
                  <c:v>45992</c:v>
                </c:pt>
                <c:pt idx="432">
                  <c:v>46023</c:v>
                </c:pt>
                <c:pt idx="433">
                  <c:v>46054</c:v>
                </c:pt>
                <c:pt idx="434">
                  <c:v>46082</c:v>
                </c:pt>
                <c:pt idx="435">
                  <c:v>46113</c:v>
                </c:pt>
                <c:pt idx="436">
                  <c:v>46143</c:v>
                </c:pt>
                <c:pt idx="437">
                  <c:v>46174</c:v>
                </c:pt>
                <c:pt idx="438">
                  <c:v>46204</c:v>
                </c:pt>
                <c:pt idx="439">
                  <c:v>46235</c:v>
                </c:pt>
                <c:pt idx="440">
                  <c:v>46266</c:v>
                </c:pt>
                <c:pt idx="441">
                  <c:v>46296</c:v>
                </c:pt>
                <c:pt idx="442">
                  <c:v>46327</c:v>
                </c:pt>
                <c:pt idx="443">
                  <c:v>46357</c:v>
                </c:pt>
                <c:pt idx="444">
                  <c:v>46388</c:v>
                </c:pt>
                <c:pt idx="445">
                  <c:v>46419</c:v>
                </c:pt>
                <c:pt idx="446">
                  <c:v>46447</c:v>
                </c:pt>
                <c:pt idx="447">
                  <c:v>46478</c:v>
                </c:pt>
                <c:pt idx="448">
                  <c:v>46508</c:v>
                </c:pt>
                <c:pt idx="449">
                  <c:v>46539</c:v>
                </c:pt>
                <c:pt idx="450">
                  <c:v>46569</c:v>
                </c:pt>
                <c:pt idx="451">
                  <c:v>46600</c:v>
                </c:pt>
                <c:pt idx="452">
                  <c:v>46631</c:v>
                </c:pt>
                <c:pt idx="453">
                  <c:v>46661</c:v>
                </c:pt>
                <c:pt idx="454">
                  <c:v>46692</c:v>
                </c:pt>
                <c:pt idx="455">
                  <c:v>46722</c:v>
                </c:pt>
                <c:pt idx="456">
                  <c:v>46753</c:v>
                </c:pt>
                <c:pt idx="457">
                  <c:v>46784</c:v>
                </c:pt>
                <c:pt idx="458">
                  <c:v>46813</c:v>
                </c:pt>
                <c:pt idx="459">
                  <c:v>46844</c:v>
                </c:pt>
                <c:pt idx="460">
                  <c:v>46874</c:v>
                </c:pt>
                <c:pt idx="461">
                  <c:v>46905</c:v>
                </c:pt>
                <c:pt idx="462">
                  <c:v>46935</c:v>
                </c:pt>
                <c:pt idx="463">
                  <c:v>46966</c:v>
                </c:pt>
                <c:pt idx="464">
                  <c:v>46997</c:v>
                </c:pt>
                <c:pt idx="465">
                  <c:v>47027</c:v>
                </c:pt>
                <c:pt idx="466">
                  <c:v>47058</c:v>
                </c:pt>
                <c:pt idx="467">
                  <c:v>47088</c:v>
                </c:pt>
                <c:pt idx="468">
                  <c:v>47119</c:v>
                </c:pt>
                <c:pt idx="469">
                  <c:v>47150</c:v>
                </c:pt>
                <c:pt idx="470">
                  <c:v>47178</c:v>
                </c:pt>
                <c:pt idx="471">
                  <c:v>47209</c:v>
                </c:pt>
                <c:pt idx="472">
                  <c:v>47239</c:v>
                </c:pt>
                <c:pt idx="473">
                  <c:v>47270</c:v>
                </c:pt>
                <c:pt idx="474">
                  <c:v>47300</c:v>
                </c:pt>
                <c:pt idx="475">
                  <c:v>47331</c:v>
                </c:pt>
                <c:pt idx="476">
                  <c:v>47362</c:v>
                </c:pt>
                <c:pt idx="477">
                  <c:v>47392</c:v>
                </c:pt>
                <c:pt idx="478">
                  <c:v>47423</c:v>
                </c:pt>
                <c:pt idx="479">
                  <c:v>47453</c:v>
                </c:pt>
                <c:pt idx="480">
                  <c:v>47484</c:v>
                </c:pt>
                <c:pt idx="481">
                  <c:v>47515</c:v>
                </c:pt>
                <c:pt idx="482">
                  <c:v>47543</c:v>
                </c:pt>
                <c:pt idx="483">
                  <c:v>47574</c:v>
                </c:pt>
                <c:pt idx="484">
                  <c:v>47604</c:v>
                </c:pt>
                <c:pt idx="485">
                  <c:v>47635</c:v>
                </c:pt>
                <c:pt idx="486">
                  <c:v>47665</c:v>
                </c:pt>
                <c:pt idx="487">
                  <c:v>47696</c:v>
                </c:pt>
                <c:pt idx="488">
                  <c:v>47727</c:v>
                </c:pt>
                <c:pt idx="489">
                  <c:v>47757</c:v>
                </c:pt>
                <c:pt idx="490">
                  <c:v>47788</c:v>
                </c:pt>
                <c:pt idx="491">
                  <c:v>47818</c:v>
                </c:pt>
                <c:pt idx="492">
                  <c:v>47849</c:v>
                </c:pt>
                <c:pt idx="493">
                  <c:v>47880</c:v>
                </c:pt>
                <c:pt idx="494">
                  <c:v>47908</c:v>
                </c:pt>
                <c:pt idx="495">
                  <c:v>47939</c:v>
                </c:pt>
                <c:pt idx="496">
                  <c:v>47969</c:v>
                </c:pt>
                <c:pt idx="497">
                  <c:v>48000</c:v>
                </c:pt>
                <c:pt idx="498">
                  <c:v>48030</c:v>
                </c:pt>
                <c:pt idx="499">
                  <c:v>48061</c:v>
                </c:pt>
                <c:pt idx="500">
                  <c:v>48092</c:v>
                </c:pt>
                <c:pt idx="501">
                  <c:v>48122</c:v>
                </c:pt>
                <c:pt idx="502">
                  <c:v>48153</c:v>
                </c:pt>
                <c:pt idx="503">
                  <c:v>48183</c:v>
                </c:pt>
                <c:pt idx="504">
                  <c:v>48214</c:v>
                </c:pt>
                <c:pt idx="505">
                  <c:v>48245</c:v>
                </c:pt>
                <c:pt idx="506">
                  <c:v>48274</c:v>
                </c:pt>
                <c:pt idx="507">
                  <c:v>48305</c:v>
                </c:pt>
                <c:pt idx="508">
                  <c:v>48335</c:v>
                </c:pt>
                <c:pt idx="509">
                  <c:v>48366</c:v>
                </c:pt>
                <c:pt idx="510">
                  <c:v>48396</c:v>
                </c:pt>
                <c:pt idx="511">
                  <c:v>48427</c:v>
                </c:pt>
                <c:pt idx="512">
                  <c:v>48458</c:v>
                </c:pt>
                <c:pt idx="513">
                  <c:v>48488</c:v>
                </c:pt>
                <c:pt idx="514">
                  <c:v>48519</c:v>
                </c:pt>
                <c:pt idx="515">
                  <c:v>48549</c:v>
                </c:pt>
                <c:pt idx="516">
                  <c:v>48580</c:v>
                </c:pt>
                <c:pt idx="517">
                  <c:v>48611</c:v>
                </c:pt>
                <c:pt idx="518">
                  <c:v>48639</c:v>
                </c:pt>
                <c:pt idx="519">
                  <c:v>48670</c:v>
                </c:pt>
                <c:pt idx="520">
                  <c:v>48700</c:v>
                </c:pt>
                <c:pt idx="521">
                  <c:v>48731</c:v>
                </c:pt>
                <c:pt idx="522">
                  <c:v>48761</c:v>
                </c:pt>
                <c:pt idx="523">
                  <c:v>48792</c:v>
                </c:pt>
                <c:pt idx="524">
                  <c:v>48823</c:v>
                </c:pt>
                <c:pt idx="525">
                  <c:v>48853</c:v>
                </c:pt>
                <c:pt idx="526">
                  <c:v>48884</c:v>
                </c:pt>
                <c:pt idx="527">
                  <c:v>48914</c:v>
                </c:pt>
                <c:pt idx="528">
                  <c:v>48945</c:v>
                </c:pt>
                <c:pt idx="529">
                  <c:v>48976</c:v>
                </c:pt>
                <c:pt idx="530">
                  <c:v>49004</c:v>
                </c:pt>
                <c:pt idx="531">
                  <c:v>49035</c:v>
                </c:pt>
                <c:pt idx="532">
                  <c:v>49065</c:v>
                </c:pt>
                <c:pt idx="533">
                  <c:v>49096</c:v>
                </c:pt>
                <c:pt idx="534">
                  <c:v>49126</c:v>
                </c:pt>
                <c:pt idx="535">
                  <c:v>49157</c:v>
                </c:pt>
                <c:pt idx="536">
                  <c:v>49188</c:v>
                </c:pt>
                <c:pt idx="537">
                  <c:v>49218</c:v>
                </c:pt>
                <c:pt idx="538">
                  <c:v>49249</c:v>
                </c:pt>
                <c:pt idx="539">
                  <c:v>49279</c:v>
                </c:pt>
                <c:pt idx="540">
                  <c:v>49310</c:v>
                </c:pt>
                <c:pt idx="541">
                  <c:v>49341</c:v>
                </c:pt>
                <c:pt idx="542">
                  <c:v>49369</c:v>
                </c:pt>
                <c:pt idx="543">
                  <c:v>49400</c:v>
                </c:pt>
                <c:pt idx="544">
                  <c:v>49430</c:v>
                </c:pt>
                <c:pt idx="545">
                  <c:v>49461</c:v>
                </c:pt>
                <c:pt idx="546">
                  <c:v>49491</c:v>
                </c:pt>
                <c:pt idx="547">
                  <c:v>49522</c:v>
                </c:pt>
                <c:pt idx="548">
                  <c:v>49553</c:v>
                </c:pt>
                <c:pt idx="549">
                  <c:v>49583</c:v>
                </c:pt>
                <c:pt idx="550">
                  <c:v>49614</c:v>
                </c:pt>
                <c:pt idx="551">
                  <c:v>49644</c:v>
                </c:pt>
                <c:pt idx="552">
                  <c:v>49675</c:v>
                </c:pt>
                <c:pt idx="553">
                  <c:v>49706</c:v>
                </c:pt>
                <c:pt idx="554">
                  <c:v>49735</c:v>
                </c:pt>
                <c:pt idx="555">
                  <c:v>49766</c:v>
                </c:pt>
                <c:pt idx="556">
                  <c:v>49796</c:v>
                </c:pt>
                <c:pt idx="557">
                  <c:v>49827</c:v>
                </c:pt>
                <c:pt idx="558">
                  <c:v>49857</c:v>
                </c:pt>
                <c:pt idx="559">
                  <c:v>49888</c:v>
                </c:pt>
                <c:pt idx="560">
                  <c:v>49919</c:v>
                </c:pt>
                <c:pt idx="561">
                  <c:v>49949</c:v>
                </c:pt>
                <c:pt idx="562">
                  <c:v>49980</c:v>
                </c:pt>
                <c:pt idx="563">
                  <c:v>50010</c:v>
                </c:pt>
                <c:pt idx="564">
                  <c:v>50041</c:v>
                </c:pt>
                <c:pt idx="565">
                  <c:v>50072</c:v>
                </c:pt>
                <c:pt idx="566">
                  <c:v>50100</c:v>
                </c:pt>
                <c:pt idx="567">
                  <c:v>50131</c:v>
                </c:pt>
                <c:pt idx="568">
                  <c:v>50161</c:v>
                </c:pt>
                <c:pt idx="569">
                  <c:v>50192</c:v>
                </c:pt>
                <c:pt idx="570">
                  <c:v>50222</c:v>
                </c:pt>
                <c:pt idx="571">
                  <c:v>50253</c:v>
                </c:pt>
                <c:pt idx="572">
                  <c:v>50284</c:v>
                </c:pt>
                <c:pt idx="573">
                  <c:v>50314</c:v>
                </c:pt>
                <c:pt idx="574">
                  <c:v>50345</c:v>
                </c:pt>
                <c:pt idx="575">
                  <c:v>50375</c:v>
                </c:pt>
                <c:pt idx="576">
                  <c:v>50406</c:v>
                </c:pt>
                <c:pt idx="577">
                  <c:v>50437</c:v>
                </c:pt>
                <c:pt idx="578">
                  <c:v>50465</c:v>
                </c:pt>
                <c:pt idx="579">
                  <c:v>50496</c:v>
                </c:pt>
                <c:pt idx="580">
                  <c:v>50526</c:v>
                </c:pt>
                <c:pt idx="581">
                  <c:v>50557</c:v>
                </c:pt>
                <c:pt idx="582">
                  <c:v>50587</c:v>
                </c:pt>
                <c:pt idx="583">
                  <c:v>50618</c:v>
                </c:pt>
                <c:pt idx="584">
                  <c:v>50649</c:v>
                </c:pt>
                <c:pt idx="585">
                  <c:v>50679</c:v>
                </c:pt>
                <c:pt idx="586">
                  <c:v>50710</c:v>
                </c:pt>
                <c:pt idx="587">
                  <c:v>50740</c:v>
                </c:pt>
                <c:pt idx="588">
                  <c:v>50771</c:v>
                </c:pt>
                <c:pt idx="589">
                  <c:v>50802</c:v>
                </c:pt>
                <c:pt idx="590">
                  <c:v>50830</c:v>
                </c:pt>
                <c:pt idx="591">
                  <c:v>50861</c:v>
                </c:pt>
                <c:pt idx="592">
                  <c:v>50891</c:v>
                </c:pt>
                <c:pt idx="593">
                  <c:v>50922</c:v>
                </c:pt>
                <c:pt idx="594">
                  <c:v>50952</c:v>
                </c:pt>
                <c:pt idx="595">
                  <c:v>50983</c:v>
                </c:pt>
                <c:pt idx="596">
                  <c:v>51014</c:v>
                </c:pt>
                <c:pt idx="597">
                  <c:v>51044</c:v>
                </c:pt>
                <c:pt idx="598">
                  <c:v>51075</c:v>
                </c:pt>
                <c:pt idx="599">
                  <c:v>51105</c:v>
                </c:pt>
                <c:pt idx="600">
                  <c:v>51136</c:v>
                </c:pt>
                <c:pt idx="601">
                  <c:v>51167</c:v>
                </c:pt>
                <c:pt idx="602">
                  <c:v>51196</c:v>
                </c:pt>
                <c:pt idx="603">
                  <c:v>51227</c:v>
                </c:pt>
                <c:pt idx="604">
                  <c:v>51257</c:v>
                </c:pt>
                <c:pt idx="605">
                  <c:v>51288</c:v>
                </c:pt>
                <c:pt idx="606">
                  <c:v>51318</c:v>
                </c:pt>
                <c:pt idx="607">
                  <c:v>51349</c:v>
                </c:pt>
                <c:pt idx="608">
                  <c:v>51380</c:v>
                </c:pt>
                <c:pt idx="609">
                  <c:v>51410</c:v>
                </c:pt>
                <c:pt idx="610">
                  <c:v>51441</c:v>
                </c:pt>
                <c:pt idx="611">
                  <c:v>51471</c:v>
                </c:pt>
                <c:pt idx="612">
                  <c:v>51502</c:v>
                </c:pt>
                <c:pt idx="613">
                  <c:v>51533</c:v>
                </c:pt>
                <c:pt idx="614">
                  <c:v>51561</c:v>
                </c:pt>
                <c:pt idx="615">
                  <c:v>51592</c:v>
                </c:pt>
                <c:pt idx="616">
                  <c:v>51622</c:v>
                </c:pt>
                <c:pt idx="617">
                  <c:v>51653</c:v>
                </c:pt>
                <c:pt idx="618">
                  <c:v>51683</c:v>
                </c:pt>
                <c:pt idx="619">
                  <c:v>51714</c:v>
                </c:pt>
                <c:pt idx="620">
                  <c:v>51745</c:v>
                </c:pt>
                <c:pt idx="621">
                  <c:v>51775</c:v>
                </c:pt>
                <c:pt idx="622">
                  <c:v>51806</c:v>
                </c:pt>
                <c:pt idx="623">
                  <c:v>51836</c:v>
                </c:pt>
                <c:pt idx="624">
                  <c:v>51867</c:v>
                </c:pt>
                <c:pt idx="625">
                  <c:v>51898</c:v>
                </c:pt>
                <c:pt idx="626">
                  <c:v>51926</c:v>
                </c:pt>
                <c:pt idx="627">
                  <c:v>51957</c:v>
                </c:pt>
                <c:pt idx="628">
                  <c:v>51987</c:v>
                </c:pt>
                <c:pt idx="629">
                  <c:v>52018</c:v>
                </c:pt>
                <c:pt idx="630">
                  <c:v>52048</c:v>
                </c:pt>
                <c:pt idx="631">
                  <c:v>52079</c:v>
                </c:pt>
                <c:pt idx="632">
                  <c:v>52110</c:v>
                </c:pt>
                <c:pt idx="633">
                  <c:v>52140</c:v>
                </c:pt>
                <c:pt idx="634">
                  <c:v>52171</c:v>
                </c:pt>
                <c:pt idx="635">
                  <c:v>52201</c:v>
                </c:pt>
                <c:pt idx="636">
                  <c:v>52232</c:v>
                </c:pt>
                <c:pt idx="637">
                  <c:v>52263</c:v>
                </c:pt>
                <c:pt idx="638">
                  <c:v>52291</c:v>
                </c:pt>
                <c:pt idx="639">
                  <c:v>52322</c:v>
                </c:pt>
                <c:pt idx="640">
                  <c:v>52352</c:v>
                </c:pt>
                <c:pt idx="641">
                  <c:v>52383</c:v>
                </c:pt>
                <c:pt idx="642">
                  <c:v>52413</c:v>
                </c:pt>
                <c:pt idx="643">
                  <c:v>52444</c:v>
                </c:pt>
                <c:pt idx="644">
                  <c:v>52475</c:v>
                </c:pt>
                <c:pt idx="645">
                  <c:v>52505</c:v>
                </c:pt>
                <c:pt idx="646">
                  <c:v>52536</c:v>
                </c:pt>
                <c:pt idx="647">
                  <c:v>52566</c:v>
                </c:pt>
                <c:pt idx="648">
                  <c:v>52597</c:v>
                </c:pt>
                <c:pt idx="649">
                  <c:v>52628</c:v>
                </c:pt>
                <c:pt idx="650">
                  <c:v>52657</c:v>
                </c:pt>
                <c:pt idx="651">
                  <c:v>52688</c:v>
                </c:pt>
                <c:pt idx="652">
                  <c:v>52718</c:v>
                </c:pt>
                <c:pt idx="653">
                  <c:v>52749</c:v>
                </c:pt>
                <c:pt idx="654">
                  <c:v>52779</c:v>
                </c:pt>
                <c:pt idx="655">
                  <c:v>52810</c:v>
                </c:pt>
                <c:pt idx="656">
                  <c:v>52841</c:v>
                </c:pt>
                <c:pt idx="657">
                  <c:v>52871</c:v>
                </c:pt>
                <c:pt idx="658">
                  <c:v>52902</c:v>
                </c:pt>
                <c:pt idx="659">
                  <c:v>52932</c:v>
                </c:pt>
                <c:pt idx="660">
                  <c:v>52963</c:v>
                </c:pt>
                <c:pt idx="661">
                  <c:v>52994</c:v>
                </c:pt>
                <c:pt idx="662">
                  <c:v>53022</c:v>
                </c:pt>
                <c:pt idx="663">
                  <c:v>53053</c:v>
                </c:pt>
                <c:pt idx="664">
                  <c:v>53083</c:v>
                </c:pt>
                <c:pt idx="665">
                  <c:v>53114</c:v>
                </c:pt>
                <c:pt idx="666">
                  <c:v>53144</c:v>
                </c:pt>
                <c:pt idx="667">
                  <c:v>53175</c:v>
                </c:pt>
                <c:pt idx="668">
                  <c:v>53206</c:v>
                </c:pt>
                <c:pt idx="669">
                  <c:v>53236</c:v>
                </c:pt>
                <c:pt idx="670">
                  <c:v>53267</c:v>
                </c:pt>
                <c:pt idx="671">
                  <c:v>53297</c:v>
                </c:pt>
                <c:pt idx="672">
                  <c:v>53328</c:v>
                </c:pt>
                <c:pt idx="673">
                  <c:v>53359</c:v>
                </c:pt>
                <c:pt idx="674">
                  <c:v>53387</c:v>
                </c:pt>
                <c:pt idx="675">
                  <c:v>53418</c:v>
                </c:pt>
                <c:pt idx="676">
                  <c:v>53448</c:v>
                </c:pt>
                <c:pt idx="677">
                  <c:v>53479</c:v>
                </c:pt>
                <c:pt idx="678">
                  <c:v>53509</c:v>
                </c:pt>
                <c:pt idx="679">
                  <c:v>53540</c:v>
                </c:pt>
                <c:pt idx="680">
                  <c:v>53571</c:v>
                </c:pt>
                <c:pt idx="681">
                  <c:v>53601</c:v>
                </c:pt>
                <c:pt idx="682">
                  <c:v>53632</c:v>
                </c:pt>
                <c:pt idx="683">
                  <c:v>53662</c:v>
                </c:pt>
                <c:pt idx="684">
                  <c:v>53693</c:v>
                </c:pt>
                <c:pt idx="685">
                  <c:v>53724</c:v>
                </c:pt>
                <c:pt idx="686">
                  <c:v>53752</c:v>
                </c:pt>
                <c:pt idx="687">
                  <c:v>53783</c:v>
                </c:pt>
                <c:pt idx="688">
                  <c:v>53813</c:v>
                </c:pt>
                <c:pt idx="689">
                  <c:v>53844</c:v>
                </c:pt>
                <c:pt idx="690">
                  <c:v>53874</c:v>
                </c:pt>
                <c:pt idx="691">
                  <c:v>53905</c:v>
                </c:pt>
                <c:pt idx="692">
                  <c:v>53936</c:v>
                </c:pt>
                <c:pt idx="693">
                  <c:v>53966</c:v>
                </c:pt>
                <c:pt idx="694">
                  <c:v>53997</c:v>
                </c:pt>
                <c:pt idx="695">
                  <c:v>54027</c:v>
                </c:pt>
                <c:pt idx="696">
                  <c:v>54058</c:v>
                </c:pt>
                <c:pt idx="697">
                  <c:v>54089</c:v>
                </c:pt>
                <c:pt idx="698">
                  <c:v>54118</c:v>
                </c:pt>
                <c:pt idx="699">
                  <c:v>54149</c:v>
                </c:pt>
                <c:pt idx="700">
                  <c:v>54179</c:v>
                </c:pt>
                <c:pt idx="701">
                  <c:v>54210</c:v>
                </c:pt>
                <c:pt idx="702">
                  <c:v>54240</c:v>
                </c:pt>
                <c:pt idx="703">
                  <c:v>54271</c:v>
                </c:pt>
                <c:pt idx="704">
                  <c:v>54302</c:v>
                </c:pt>
                <c:pt idx="705">
                  <c:v>54332</c:v>
                </c:pt>
                <c:pt idx="706">
                  <c:v>54363</c:v>
                </c:pt>
                <c:pt idx="707">
                  <c:v>54393</c:v>
                </c:pt>
                <c:pt idx="708">
                  <c:v>54424</c:v>
                </c:pt>
                <c:pt idx="709">
                  <c:v>54455</c:v>
                </c:pt>
                <c:pt idx="710">
                  <c:v>54483</c:v>
                </c:pt>
                <c:pt idx="711">
                  <c:v>54514</c:v>
                </c:pt>
                <c:pt idx="712">
                  <c:v>54544</c:v>
                </c:pt>
                <c:pt idx="713">
                  <c:v>54575</c:v>
                </c:pt>
                <c:pt idx="714">
                  <c:v>54605</c:v>
                </c:pt>
                <c:pt idx="715">
                  <c:v>54636</c:v>
                </c:pt>
                <c:pt idx="716">
                  <c:v>54667</c:v>
                </c:pt>
                <c:pt idx="717">
                  <c:v>54697</c:v>
                </c:pt>
                <c:pt idx="718">
                  <c:v>54728</c:v>
                </c:pt>
                <c:pt idx="719">
                  <c:v>54758</c:v>
                </c:pt>
                <c:pt idx="720">
                  <c:v>54789</c:v>
                </c:pt>
                <c:pt idx="721">
                  <c:v>54820</c:v>
                </c:pt>
                <c:pt idx="722">
                  <c:v>54848</c:v>
                </c:pt>
                <c:pt idx="723">
                  <c:v>54879</c:v>
                </c:pt>
                <c:pt idx="724">
                  <c:v>54909</c:v>
                </c:pt>
                <c:pt idx="725">
                  <c:v>54940</c:v>
                </c:pt>
                <c:pt idx="726">
                  <c:v>54970</c:v>
                </c:pt>
                <c:pt idx="727">
                  <c:v>55001</c:v>
                </c:pt>
                <c:pt idx="728">
                  <c:v>55032</c:v>
                </c:pt>
                <c:pt idx="729">
                  <c:v>55062</c:v>
                </c:pt>
                <c:pt idx="730">
                  <c:v>55093</c:v>
                </c:pt>
                <c:pt idx="731">
                  <c:v>55123</c:v>
                </c:pt>
                <c:pt idx="732">
                  <c:v>55154</c:v>
                </c:pt>
                <c:pt idx="733">
                  <c:v>55185</c:v>
                </c:pt>
                <c:pt idx="734">
                  <c:v>55213</c:v>
                </c:pt>
                <c:pt idx="735">
                  <c:v>55244</c:v>
                </c:pt>
                <c:pt idx="736">
                  <c:v>55274</c:v>
                </c:pt>
                <c:pt idx="737">
                  <c:v>55305</c:v>
                </c:pt>
                <c:pt idx="738">
                  <c:v>55335</c:v>
                </c:pt>
                <c:pt idx="739">
                  <c:v>55366</c:v>
                </c:pt>
                <c:pt idx="740">
                  <c:v>55397</c:v>
                </c:pt>
                <c:pt idx="741">
                  <c:v>55427</c:v>
                </c:pt>
                <c:pt idx="742">
                  <c:v>55458</c:v>
                </c:pt>
                <c:pt idx="743">
                  <c:v>55488</c:v>
                </c:pt>
                <c:pt idx="744">
                  <c:v>55519</c:v>
                </c:pt>
                <c:pt idx="745">
                  <c:v>55550</c:v>
                </c:pt>
                <c:pt idx="746">
                  <c:v>55579</c:v>
                </c:pt>
                <c:pt idx="747">
                  <c:v>55610</c:v>
                </c:pt>
                <c:pt idx="748">
                  <c:v>55640</c:v>
                </c:pt>
                <c:pt idx="749">
                  <c:v>55671</c:v>
                </c:pt>
                <c:pt idx="750">
                  <c:v>55701</c:v>
                </c:pt>
                <c:pt idx="751">
                  <c:v>55732</c:v>
                </c:pt>
                <c:pt idx="752">
                  <c:v>55763</c:v>
                </c:pt>
                <c:pt idx="753">
                  <c:v>55793</c:v>
                </c:pt>
                <c:pt idx="754">
                  <c:v>55824</c:v>
                </c:pt>
                <c:pt idx="755">
                  <c:v>55854</c:v>
                </c:pt>
                <c:pt idx="756">
                  <c:v>55885</c:v>
                </c:pt>
                <c:pt idx="757">
                  <c:v>55916</c:v>
                </c:pt>
                <c:pt idx="758">
                  <c:v>55944</c:v>
                </c:pt>
                <c:pt idx="759">
                  <c:v>55975</c:v>
                </c:pt>
                <c:pt idx="760">
                  <c:v>56005</c:v>
                </c:pt>
                <c:pt idx="761">
                  <c:v>56036</c:v>
                </c:pt>
                <c:pt idx="762">
                  <c:v>56066</c:v>
                </c:pt>
                <c:pt idx="763">
                  <c:v>56097</c:v>
                </c:pt>
                <c:pt idx="764">
                  <c:v>56128</c:v>
                </c:pt>
                <c:pt idx="765">
                  <c:v>56158</c:v>
                </c:pt>
                <c:pt idx="766">
                  <c:v>56189</c:v>
                </c:pt>
                <c:pt idx="767">
                  <c:v>56219</c:v>
                </c:pt>
                <c:pt idx="768">
                  <c:v>56250</c:v>
                </c:pt>
                <c:pt idx="769">
                  <c:v>56281</c:v>
                </c:pt>
                <c:pt idx="770">
                  <c:v>56309</c:v>
                </c:pt>
                <c:pt idx="771">
                  <c:v>56340</c:v>
                </c:pt>
                <c:pt idx="772">
                  <c:v>56370</c:v>
                </c:pt>
                <c:pt idx="773">
                  <c:v>56401</c:v>
                </c:pt>
                <c:pt idx="774">
                  <c:v>56431</c:v>
                </c:pt>
                <c:pt idx="775">
                  <c:v>56462</c:v>
                </c:pt>
                <c:pt idx="776">
                  <c:v>56493</c:v>
                </c:pt>
                <c:pt idx="777">
                  <c:v>56523</c:v>
                </c:pt>
                <c:pt idx="778">
                  <c:v>56554</c:v>
                </c:pt>
                <c:pt idx="779">
                  <c:v>56584</c:v>
                </c:pt>
                <c:pt idx="780">
                  <c:v>56615</c:v>
                </c:pt>
                <c:pt idx="781">
                  <c:v>56646</c:v>
                </c:pt>
                <c:pt idx="782">
                  <c:v>56674</c:v>
                </c:pt>
                <c:pt idx="783">
                  <c:v>56705</c:v>
                </c:pt>
                <c:pt idx="784">
                  <c:v>56735</c:v>
                </c:pt>
                <c:pt idx="785">
                  <c:v>56766</c:v>
                </c:pt>
                <c:pt idx="786">
                  <c:v>56796</c:v>
                </c:pt>
                <c:pt idx="787">
                  <c:v>56827</c:v>
                </c:pt>
                <c:pt idx="788">
                  <c:v>56858</c:v>
                </c:pt>
                <c:pt idx="789">
                  <c:v>56888</c:v>
                </c:pt>
                <c:pt idx="790">
                  <c:v>56919</c:v>
                </c:pt>
                <c:pt idx="791">
                  <c:v>56949</c:v>
                </c:pt>
                <c:pt idx="792">
                  <c:v>56980</c:v>
                </c:pt>
                <c:pt idx="793">
                  <c:v>57011</c:v>
                </c:pt>
                <c:pt idx="794">
                  <c:v>57040</c:v>
                </c:pt>
                <c:pt idx="795">
                  <c:v>57071</c:v>
                </c:pt>
                <c:pt idx="796">
                  <c:v>57101</c:v>
                </c:pt>
                <c:pt idx="797">
                  <c:v>57132</c:v>
                </c:pt>
                <c:pt idx="798">
                  <c:v>57162</c:v>
                </c:pt>
                <c:pt idx="799">
                  <c:v>57193</c:v>
                </c:pt>
                <c:pt idx="800">
                  <c:v>57224</c:v>
                </c:pt>
                <c:pt idx="801">
                  <c:v>57254</c:v>
                </c:pt>
                <c:pt idx="802">
                  <c:v>57285</c:v>
                </c:pt>
                <c:pt idx="803">
                  <c:v>57315</c:v>
                </c:pt>
                <c:pt idx="804">
                  <c:v>57346</c:v>
                </c:pt>
                <c:pt idx="805">
                  <c:v>57377</c:v>
                </c:pt>
                <c:pt idx="806">
                  <c:v>57405</c:v>
                </c:pt>
                <c:pt idx="807">
                  <c:v>57436</c:v>
                </c:pt>
                <c:pt idx="808">
                  <c:v>57466</c:v>
                </c:pt>
                <c:pt idx="809">
                  <c:v>57497</c:v>
                </c:pt>
                <c:pt idx="810">
                  <c:v>57527</c:v>
                </c:pt>
                <c:pt idx="811">
                  <c:v>57558</c:v>
                </c:pt>
                <c:pt idx="812">
                  <c:v>57589</c:v>
                </c:pt>
                <c:pt idx="813">
                  <c:v>57619</c:v>
                </c:pt>
                <c:pt idx="814">
                  <c:v>57650</c:v>
                </c:pt>
                <c:pt idx="815">
                  <c:v>57680</c:v>
                </c:pt>
                <c:pt idx="816">
                  <c:v>57711</c:v>
                </c:pt>
                <c:pt idx="817">
                  <c:v>57742</c:v>
                </c:pt>
                <c:pt idx="818">
                  <c:v>57770</c:v>
                </c:pt>
                <c:pt idx="819">
                  <c:v>57801</c:v>
                </c:pt>
                <c:pt idx="820">
                  <c:v>57831</c:v>
                </c:pt>
                <c:pt idx="821">
                  <c:v>57862</c:v>
                </c:pt>
                <c:pt idx="822">
                  <c:v>57892</c:v>
                </c:pt>
                <c:pt idx="823">
                  <c:v>57923</c:v>
                </c:pt>
                <c:pt idx="824">
                  <c:v>57954</c:v>
                </c:pt>
                <c:pt idx="825">
                  <c:v>57984</c:v>
                </c:pt>
                <c:pt idx="826">
                  <c:v>58015</c:v>
                </c:pt>
                <c:pt idx="827">
                  <c:v>58045</c:v>
                </c:pt>
                <c:pt idx="828">
                  <c:v>58076</c:v>
                </c:pt>
                <c:pt idx="829">
                  <c:v>58107</c:v>
                </c:pt>
                <c:pt idx="830">
                  <c:v>58135</c:v>
                </c:pt>
                <c:pt idx="831">
                  <c:v>58166</c:v>
                </c:pt>
                <c:pt idx="832">
                  <c:v>58196</c:v>
                </c:pt>
                <c:pt idx="833">
                  <c:v>58227</c:v>
                </c:pt>
                <c:pt idx="834">
                  <c:v>58257</c:v>
                </c:pt>
                <c:pt idx="835">
                  <c:v>58288</c:v>
                </c:pt>
                <c:pt idx="836">
                  <c:v>58319</c:v>
                </c:pt>
                <c:pt idx="837">
                  <c:v>58349</c:v>
                </c:pt>
                <c:pt idx="838">
                  <c:v>58380</c:v>
                </c:pt>
                <c:pt idx="839">
                  <c:v>58410</c:v>
                </c:pt>
                <c:pt idx="840">
                  <c:v>58441</c:v>
                </c:pt>
                <c:pt idx="841">
                  <c:v>58472</c:v>
                </c:pt>
                <c:pt idx="842">
                  <c:v>58501</c:v>
                </c:pt>
                <c:pt idx="843">
                  <c:v>58532</c:v>
                </c:pt>
                <c:pt idx="844">
                  <c:v>58562</c:v>
                </c:pt>
                <c:pt idx="845">
                  <c:v>58593</c:v>
                </c:pt>
                <c:pt idx="846">
                  <c:v>58623</c:v>
                </c:pt>
                <c:pt idx="847">
                  <c:v>58654</c:v>
                </c:pt>
                <c:pt idx="848">
                  <c:v>58685</c:v>
                </c:pt>
                <c:pt idx="849">
                  <c:v>58715</c:v>
                </c:pt>
                <c:pt idx="850">
                  <c:v>58746</c:v>
                </c:pt>
                <c:pt idx="851">
                  <c:v>58776</c:v>
                </c:pt>
                <c:pt idx="852">
                  <c:v>58807</c:v>
                </c:pt>
                <c:pt idx="853">
                  <c:v>58838</c:v>
                </c:pt>
                <c:pt idx="854">
                  <c:v>58866</c:v>
                </c:pt>
                <c:pt idx="855">
                  <c:v>58897</c:v>
                </c:pt>
                <c:pt idx="856">
                  <c:v>58927</c:v>
                </c:pt>
                <c:pt idx="857">
                  <c:v>58958</c:v>
                </c:pt>
                <c:pt idx="858">
                  <c:v>58988</c:v>
                </c:pt>
                <c:pt idx="859">
                  <c:v>59019</c:v>
                </c:pt>
                <c:pt idx="860">
                  <c:v>59050</c:v>
                </c:pt>
                <c:pt idx="861">
                  <c:v>59080</c:v>
                </c:pt>
                <c:pt idx="862">
                  <c:v>59111</c:v>
                </c:pt>
                <c:pt idx="863">
                  <c:v>59141</c:v>
                </c:pt>
                <c:pt idx="864">
                  <c:v>59172</c:v>
                </c:pt>
                <c:pt idx="865">
                  <c:v>59203</c:v>
                </c:pt>
                <c:pt idx="866">
                  <c:v>59231</c:v>
                </c:pt>
                <c:pt idx="867">
                  <c:v>59262</c:v>
                </c:pt>
                <c:pt idx="868">
                  <c:v>59292</c:v>
                </c:pt>
                <c:pt idx="869">
                  <c:v>59323</c:v>
                </c:pt>
                <c:pt idx="870">
                  <c:v>59353</c:v>
                </c:pt>
                <c:pt idx="871">
                  <c:v>59384</c:v>
                </c:pt>
                <c:pt idx="872">
                  <c:v>59415</c:v>
                </c:pt>
                <c:pt idx="873">
                  <c:v>59445</c:v>
                </c:pt>
                <c:pt idx="874">
                  <c:v>59476</c:v>
                </c:pt>
                <c:pt idx="875">
                  <c:v>59506</c:v>
                </c:pt>
                <c:pt idx="876">
                  <c:v>59537</c:v>
                </c:pt>
                <c:pt idx="877">
                  <c:v>59568</c:v>
                </c:pt>
                <c:pt idx="878">
                  <c:v>59596</c:v>
                </c:pt>
                <c:pt idx="879">
                  <c:v>59627</c:v>
                </c:pt>
                <c:pt idx="880">
                  <c:v>59657</c:v>
                </c:pt>
                <c:pt idx="881">
                  <c:v>59688</c:v>
                </c:pt>
                <c:pt idx="882">
                  <c:v>59718</c:v>
                </c:pt>
                <c:pt idx="883">
                  <c:v>59749</c:v>
                </c:pt>
                <c:pt idx="884">
                  <c:v>59780</c:v>
                </c:pt>
                <c:pt idx="885">
                  <c:v>59810</c:v>
                </c:pt>
                <c:pt idx="886">
                  <c:v>59841</c:v>
                </c:pt>
                <c:pt idx="887">
                  <c:v>59871</c:v>
                </c:pt>
                <c:pt idx="888">
                  <c:v>59902</c:v>
                </c:pt>
                <c:pt idx="889">
                  <c:v>59933</c:v>
                </c:pt>
                <c:pt idx="890">
                  <c:v>59962</c:v>
                </c:pt>
                <c:pt idx="891">
                  <c:v>59993</c:v>
                </c:pt>
                <c:pt idx="892">
                  <c:v>60023</c:v>
                </c:pt>
                <c:pt idx="893">
                  <c:v>60054</c:v>
                </c:pt>
                <c:pt idx="894">
                  <c:v>60084</c:v>
                </c:pt>
                <c:pt idx="895">
                  <c:v>60115</c:v>
                </c:pt>
                <c:pt idx="896">
                  <c:v>60146</c:v>
                </c:pt>
                <c:pt idx="897">
                  <c:v>60176</c:v>
                </c:pt>
                <c:pt idx="898">
                  <c:v>60207</c:v>
                </c:pt>
                <c:pt idx="899">
                  <c:v>60237</c:v>
                </c:pt>
                <c:pt idx="900">
                  <c:v>60268</c:v>
                </c:pt>
                <c:pt idx="901">
                  <c:v>60299</c:v>
                </c:pt>
                <c:pt idx="902">
                  <c:v>60327</c:v>
                </c:pt>
                <c:pt idx="903">
                  <c:v>60358</c:v>
                </c:pt>
                <c:pt idx="904">
                  <c:v>60388</c:v>
                </c:pt>
                <c:pt idx="905">
                  <c:v>60419</c:v>
                </c:pt>
                <c:pt idx="906">
                  <c:v>60449</c:v>
                </c:pt>
                <c:pt idx="907">
                  <c:v>60480</c:v>
                </c:pt>
                <c:pt idx="908">
                  <c:v>60511</c:v>
                </c:pt>
                <c:pt idx="909">
                  <c:v>60541</c:v>
                </c:pt>
                <c:pt idx="910">
                  <c:v>60572</c:v>
                </c:pt>
                <c:pt idx="911">
                  <c:v>60602</c:v>
                </c:pt>
                <c:pt idx="912">
                  <c:v>60633</c:v>
                </c:pt>
                <c:pt idx="913">
                  <c:v>60664</c:v>
                </c:pt>
                <c:pt idx="914">
                  <c:v>60692</c:v>
                </c:pt>
                <c:pt idx="915">
                  <c:v>60723</c:v>
                </c:pt>
                <c:pt idx="916">
                  <c:v>60753</c:v>
                </c:pt>
                <c:pt idx="917">
                  <c:v>60784</c:v>
                </c:pt>
                <c:pt idx="918">
                  <c:v>60814</c:v>
                </c:pt>
                <c:pt idx="919">
                  <c:v>60845</c:v>
                </c:pt>
                <c:pt idx="920">
                  <c:v>60876</c:v>
                </c:pt>
                <c:pt idx="921">
                  <c:v>60906</c:v>
                </c:pt>
                <c:pt idx="922">
                  <c:v>60937</c:v>
                </c:pt>
                <c:pt idx="923">
                  <c:v>60967</c:v>
                </c:pt>
                <c:pt idx="924">
                  <c:v>60998</c:v>
                </c:pt>
                <c:pt idx="925">
                  <c:v>61029</c:v>
                </c:pt>
                <c:pt idx="926">
                  <c:v>61057</c:v>
                </c:pt>
                <c:pt idx="927">
                  <c:v>61088</c:v>
                </c:pt>
                <c:pt idx="928">
                  <c:v>61118</c:v>
                </c:pt>
                <c:pt idx="929">
                  <c:v>61149</c:v>
                </c:pt>
                <c:pt idx="930">
                  <c:v>61179</c:v>
                </c:pt>
                <c:pt idx="931">
                  <c:v>61210</c:v>
                </c:pt>
                <c:pt idx="932">
                  <c:v>61241</c:v>
                </c:pt>
                <c:pt idx="933">
                  <c:v>61271</c:v>
                </c:pt>
                <c:pt idx="934">
                  <c:v>61302</c:v>
                </c:pt>
                <c:pt idx="935">
                  <c:v>61332</c:v>
                </c:pt>
                <c:pt idx="936">
                  <c:v>61363</c:v>
                </c:pt>
                <c:pt idx="937">
                  <c:v>61394</c:v>
                </c:pt>
                <c:pt idx="938">
                  <c:v>61423</c:v>
                </c:pt>
                <c:pt idx="939">
                  <c:v>61454</c:v>
                </c:pt>
                <c:pt idx="940">
                  <c:v>61484</c:v>
                </c:pt>
                <c:pt idx="941">
                  <c:v>61515</c:v>
                </c:pt>
                <c:pt idx="942">
                  <c:v>61545</c:v>
                </c:pt>
                <c:pt idx="943">
                  <c:v>61576</c:v>
                </c:pt>
                <c:pt idx="944">
                  <c:v>61607</c:v>
                </c:pt>
                <c:pt idx="945">
                  <c:v>61637</c:v>
                </c:pt>
                <c:pt idx="946">
                  <c:v>61668</c:v>
                </c:pt>
                <c:pt idx="947">
                  <c:v>61698</c:v>
                </c:pt>
                <c:pt idx="948">
                  <c:v>61729</c:v>
                </c:pt>
                <c:pt idx="949">
                  <c:v>61760</c:v>
                </c:pt>
                <c:pt idx="950">
                  <c:v>61788</c:v>
                </c:pt>
                <c:pt idx="951">
                  <c:v>61819</c:v>
                </c:pt>
                <c:pt idx="952">
                  <c:v>61849</c:v>
                </c:pt>
                <c:pt idx="953">
                  <c:v>61880</c:v>
                </c:pt>
                <c:pt idx="954">
                  <c:v>61910</c:v>
                </c:pt>
                <c:pt idx="955">
                  <c:v>61941</c:v>
                </c:pt>
                <c:pt idx="956">
                  <c:v>61972</c:v>
                </c:pt>
                <c:pt idx="957">
                  <c:v>62002</c:v>
                </c:pt>
                <c:pt idx="958">
                  <c:v>62033</c:v>
                </c:pt>
                <c:pt idx="959">
                  <c:v>62063</c:v>
                </c:pt>
                <c:pt idx="960">
                  <c:v>62094</c:v>
                </c:pt>
                <c:pt idx="961">
                  <c:v>62125</c:v>
                </c:pt>
                <c:pt idx="962">
                  <c:v>62153</c:v>
                </c:pt>
                <c:pt idx="963">
                  <c:v>62184</c:v>
                </c:pt>
                <c:pt idx="964">
                  <c:v>62214</c:v>
                </c:pt>
                <c:pt idx="965">
                  <c:v>62245</c:v>
                </c:pt>
                <c:pt idx="966">
                  <c:v>62275</c:v>
                </c:pt>
                <c:pt idx="967">
                  <c:v>62306</c:v>
                </c:pt>
                <c:pt idx="968">
                  <c:v>62337</c:v>
                </c:pt>
                <c:pt idx="969">
                  <c:v>62367</c:v>
                </c:pt>
                <c:pt idx="970">
                  <c:v>62398</c:v>
                </c:pt>
                <c:pt idx="971">
                  <c:v>62428</c:v>
                </c:pt>
                <c:pt idx="972">
                  <c:v>62459</c:v>
                </c:pt>
                <c:pt idx="973">
                  <c:v>62490</c:v>
                </c:pt>
                <c:pt idx="974">
                  <c:v>62518</c:v>
                </c:pt>
                <c:pt idx="975">
                  <c:v>62549</c:v>
                </c:pt>
                <c:pt idx="976">
                  <c:v>62579</c:v>
                </c:pt>
                <c:pt idx="977">
                  <c:v>62610</c:v>
                </c:pt>
                <c:pt idx="978">
                  <c:v>62640</c:v>
                </c:pt>
                <c:pt idx="979">
                  <c:v>62671</c:v>
                </c:pt>
                <c:pt idx="980">
                  <c:v>62702</c:v>
                </c:pt>
                <c:pt idx="981">
                  <c:v>62732</c:v>
                </c:pt>
                <c:pt idx="982">
                  <c:v>62763</c:v>
                </c:pt>
                <c:pt idx="983">
                  <c:v>62793</c:v>
                </c:pt>
                <c:pt idx="984">
                  <c:v>62824</c:v>
                </c:pt>
                <c:pt idx="985">
                  <c:v>62855</c:v>
                </c:pt>
                <c:pt idx="986">
                  <c:v>62884</c:v>
                </c:pt>
                <c:pt idx="987">
                  <c:v>62915</c:v>
                </c:pt>
                <c:pt idx="988">
                  <c:v>62945</c:v>
                </c:pt>
                <c:pt idx="989">
                  <c:v>62976</c:v>
                </c:pt>
                <c:pt idx="990">
                  <c:v>63006</c:v>
                </c:pt>
                <c:pt idx="991">
                  <c:v>63037</c:v>
                </c:pt>
                <c:pt idx="992">
                  <c:v>63068</c:v>
                </c:pt>
                <c:pt idx="993">
                  <c:v>63098</c:v>
                </c:pt>
                <c:pt idx="994">
                  <c:v>63129</c:v>
                </c:pt>
                <c:pt idx="995">
                  <c:v>63159</c:v>
                </c:pt>
                <c:pt idx="996">
                  <c:v>63190</c:v>
                </c:pt>
                <c:pt idx="997">
                  <c:v>63221</c:v>
                </c:pt>
                <c:pt idx="998">
                  <c:v>63249</c:v>
                </c:pt>
                <c:pt idx="999">
                  <c:v>63280</c:v>
                </c:pt>
                <c:pt idx="1000">
                  <c:v>63310</c:v>
                </c:pt>
                <c:pt idx="1001">
                  <c:v>63341</c:v>
                </c:pt>
                <c:pt idx="1002">
                  <c:v>63371</c:v>
                </c:pt>
                <c:pt idx="1003">
                  <c:v>63402</c:v>
                </c:pt>
                <c:pt idx="1004">
                  <c:v>63433</c:v>
                </c:pt>
                <c:pt idx="1005">
                  <c:v>63463</c:v>
                </c:pt>
                <c:pt idx="1006">
                  <c:v>63494</c:v>
                </c:pt>
                <c:pt idx="1007">
                  <c:v>63524</c:v>
                </c:pt>
                <c:pt idx="1008">
                  <c:v>63555</c:v>
                </c:pt>
                <c:pt idx="1009">
                  <c:v>63586</c:v>
                </c:pt>
                <c:pt idx="1010">
                  <c:v>63614</c:v>
                </c:pt>
                <c:pt idx="1011">
                  <c:v>63645</c:v>
                </c:pt>
                <c:pt idx="1012">
                  <c:v>63675</c:v>
                </c:pt>
                <c:pt idx="1013">
                  <c:v>63706</c:v>
                </c:pt>
                <c:pt idx="1014">
                  <c:v>63736</c:v>
                </c:pt>
                <c:pt idx="1015">
                  <c:v>63767</c:v>
                </c:pt>
                <c:pt idx="1016">
                  <c:v>63798</c:v>
                </c:pt>
                <c:pt idx="1017">
                  <c:v>63828</c:v>
                </c:pt>
                <c:pt idx="1018">
                  <c:v>63859</c:v>
                </c:pt>
                <c:pt idx="1019">
                  <c:v>63889</c:v>
                </c:pt>
                <c:pt idx="1020">
                  <c:v>63920</c:v>
                </c:pt>
                <c:pt idx="1021">
                  <c:v>63951</c:v>
                </c:pt>
                <c:pt idx="1022">
                  <c:v>63979</c:v>
                </c:pt>
                <c:pt idx="1023">
                  <c:v>64010</c:v>
                </c:pt>
                <c:pt idx="1024">
                  <c:v>64040</c:v>
                </c:pt>
                <c:pt idx="1025">
                  <c:v>64071</c:v>
                </c:pt>
                <c:pt idx="1026">
                  <c:v>64101</c:v>
                </c:pt>
                <c:pt idx="1027">
                  <c:v>64132</c:v>
                </c:pt>
                <c:pt idx="1028">
                  <c:v>64163</c:v>
                </c:pt>
                <c:pt idx="1029">
                  <c:v>64193</c:v>
                </c:pt>
                <c:pt idx="1030">
                  <c:v>64224</c:v>
                </c:pt>
                <c:pt idx="1031">
                  <c:v>64254</c:v>
                </c:pt>
                <c:pt idx="1032">
                  <c:v>64285</c:v>
                </c:pt>
                <c:pt idx="1033">
                  <c:v>64316</c:v>
                </c:pt>
                <c:pt idx="1034">
                  <c:v>64345</c:v>
                </c:pt>
                <c:pt idx="1035">
                  <c:v>64376</c:v>
                </c:pt>
                <c:pt idx="1036">
                  <c:v>64406</c:v>
                </c:pt>
                <c:pt idx="1037">
                  <c:v>64437</c:v>
                </c:pt>
                <c:pt idx="1038">
                  <c:v>64467</c:v>
                </c:pt>
                <c:pt idx="1039">
                  <c:v>64498</c:v>
                </c:pt>
                <c:pt idx="1040">
                  <c:v>64529</c:v>
                </c:pt>
                <c:pt idx="1041">
                  <c:v>64559</c:v>
                </c:pt>
                <c:pt idx="1042">
                  <c:v>64590</c:v>
                </c:pt>
                <c:pt idx="1043">
                  <c:v>64620</c:v>
                </c:pt>
                <c:pt idx="1044">
                  <c:v>64651</c:v>
                </c:pt>
                <c:pt idx="1045">
                  <c:v>64682</c:v>
                </c:pt>
                <c:pt idx="1046">
                  <c:v>64710</c:v>
                </c:pt>
                <c:pt idx="1047">
                  <c:v>64741</c:v>
                </c:pt>
                <c:pt idx="1048">
                  <c:v>64771</c:v>
                </c:pt>
                <c:pt idx="1049">
                  <c:v>64802</c:v>
                </c:pt>
                <c:pt idx="1050">
                  <c:v>64832</c:v>
                </c:pt>
                <c:pt idx="1051">
                  <c:v>64863</c:v>
                </c:pt>
                <c:pt idx="1052">
                  <c:v>64894</c:v>
                </c:pt>
                <c:pt idx="1053">
                  <c:v>64924</c:v>
                </c:pt>
                <c:pt idx="1054">
                  <c:v>64955</c:v>
                </c:pt>
                <c:pt idx="1055">
                  <c:v>64985</c:v>
                </c:pt>
                <c:pt idx="1056">
                  <c:v>65016</c:v>
                </c:pt>
                <c:pt idx="1057">
                  <c:v>65047</c:v>
                </c:pt>
                <c:pt idx="1058">
                  <c:v>65075</c:v>
                </c:pt>
                <c:pt idx="1059">
                  <c:v>65106</c:v>
                </c:pt>
                <c:pt idx="1060">
                  <c:v>65136</c:v>
                </c:pt>
                <c:pt idx="1061">
                  <c:v>65167</c:v>
                </c:pt>
                <c:pt idx="1062">
                  <c:v>65197</c:v>
                </c:pt>
                <c:pt idx="1063">
                  <c:v>65228</c:v>
                </c:pt>
                <c:pt idx="1064">
                  <c:v>65259</c:v>
                </c:pt>
                <c:pt idx="1065">
                  <c:v>65289</c:v>
                </c:pt>
                <c:pt idx="1066">
                  <c:v>65320</c:v>
                </c:pt>
                <c:pt idx="1067">
                  <c:v>65350</c:v>
                </c:pt>
                <c:pt idx="1068">
                  <c:v>65381</c:v>
                </c:pt>
                <c:pt idx="1069">
                  <c:v>65412</c:v>
                </c:pt>
                <c:pt idx="1070">
                  <c:v>65440</c:v>
                </c:pt>
                <c:pt idx="1071">
                  <c:v>65471</c:v>
                </c:pt>
                <c:pt idx="1072">
                  <c:v>65501</c:v>
                </c:pt>
                <c:pt idx="1073">
                  <c:v>65532</c:v>
                </c:pt>
                <c:pt idx="1074">
                  <c:v>65562</c:v>
                </c:pt>
                <c:pt idx="1075">
                  <c:v>65593</c:v>
                </c:pt>
                <c:pt idx="1076">
                  <c:v>65624</c:v>
                </c:pt>
                <c:pt idx="1077">
                  <c:v>65654</c:v>
                </c:pt>
                <c:pt idx="1078">
                  <c:v>65685</c:v>
                </c:pt>
                <c:pt idx="1079">
                  <c:v>65715</c:v>
                </c:pt>
                <c:pt idx="1080">
                  <c:v>65746</c:v>
                </c:pt>
                <c:pt idx="1081">
                  <c:v>65777</c:v>
                </c:pt>
                <c:pt idx="1082">
                  <c:v>65806</c:v>
                </c:pt>
                <c:pt idx="1083">
                  <c:v>65837</c:v>
                </c:pt>
                <c:pt idx="1084">
                  <c:v>65867</c:v>
                </c:pt>
                <c:pt idx="1085">
                  <c:v>65898</c:v>
                </c:pt>
                <c:pt idx="1086">
                  <c:v>65928</c:v>
                </c:pt>
                <c:pt idx="1087">
                  <c:v>65959</c:v>
                </c:pt>
                <c:pt idx="1088">
                  <c:v>65990</c:v>
                </c:pt>
                <c:pt idx="1089">
                  <c:v>66020</c:v>
                </c:pt>
                <c:pt idx="1090">
                  <c:v>66051</c:v>
                </c:pt>
                <c:pt idx="1091">
                  <c:v>66081</c:v>
                </c:pt>
                <c:pt idx="1092">
                  <c:v>66112</c:v>
                </c:pt>
                <c:pt idx="1093">
                  <c:v>66143</c:v>
                </c:pt>
                <c:pt idx="1094">
                  <c:v>66171</c:v>
                </c:pt>
                <c:pt idx="1095">
                  <c:v>66202</c:v>
                </c:pt>
                <c:pt idx="1096">
                  <c:v>66232</c:v>
                </c:pt>
                <c:pt idx="1097">
                  <c:v>66263</c:v>
                </c:pt>
                <c:pt idx="1098">
                  <c:v>66293</c:v>
                </c:pt>
                <c:pt idx="1099">
                  <c:v>66324</c:v>
                </c:pt>
                <c:pt idx="1100">
                  <c:v>66355</c:v>
                </c:pt>
                <c:pt idx="1101">
                  <c:v>66385</c:v>
                </c:pt>
                <c:pt idx="1102">
                  <c:v>66416</c:v>
                </c:pt>
                <c:pt idx="1103">
                  <c:v>66446</c:v>
                </c:pt>
                <c:pt idx="1104">
                  <c:v>66477</c:v>
                </c:pt>
                <c:pt idx="1105">
                  <c:v>66508</c:v>
                </c:pt>
                <c:pt idx="1106">
                  <c:v>66536</c:v>
                </c:pt>
                <c:pt idx="1107">
                  <c:v>66567</c:v>
                </c:pt>
                <c:pt idx="1108">
                  <c:v>66597</c:v>
                </c:pt>
                <c:pt idx="1109">
                  <c:v>66628</c:v>
                </c:pt>
                <c:pt idx="1110">
                  <c:v>66658</c:v>
                </c:pt>
                <c:pt idx="1111">
                  <c:v>66689</c:v>
                </c:pt>
                <c:pt idx="1112">
                  <c:v>66720</c:v>
                </c:pt>
                <c:pt idx="1113">
                  <c:v>66750</c:v>
                </c:pt>
                <c:pt idx="1114">
                  <c:v>66781</c:v>
                </c:pt>
                <c:pt idx="1115">
                  <c:v>66811</c:v>
                </c:pt>
                <c:pt idx="1116">
                  <c:v>66842</c:v>
                </c:pt>
                <c:pt idx="1117">
                  <c:v>66873</c:v>
                </c:pt>
                <c:pt idx="1118">
                  <c:v>66901</c:v>
                </c:pt>
                <c:pt idx="1119">
                  <c:v>66932</c:v>
                </c:pt>
                <c:pt idx="1120">
                  <c:v>66962</c:v>
                </c:pt>
                <c:pt idx="1121">
                  <c:v>66993</c:v>
                </c:pt>
                <c:pt idx="1122">
                  <c:v>67023</c:v>
                </c:pt>
                <c:pt idx="1123">
                  <c:v>67054</c:v>
                </c:pt>
                <c:pt idx="1124">
                  <c:v>67085</c:v>
                </c:pt>
                <c:pt idx="1125">
                  <c:v>67115</c:v>
                </c:pt>
                <c:pt idx="1126">
                  <c:v>67146</c:v>
                </c:pt>
                <c:pt idx="1127">
                  <c:v>67176</c:v>
                </c:pt>
                <c:pt idx="1128">
                  <c:v>67207</c:v>
                </c:pt>
                <c:pt idx="1129">
                  <c:v>67238</c:v>
                </c:pt>
                <c:pt idx="1130">
                  <c:v>67267</c:v>
                </c:pt>
                <c:pt idx="1131">
                  <c:v>67298</c:v>
                </c:pt>
                <c:pt idx="1132">
                  <c:v>67328</c:v>
                </c:pt>
                <c:pt idx="1133">
                  <c:v>67359</c:v>
                </c:pt>
                <c:pt idx="1134">
                  <c:v>67389</c:v>
                </c:pt>
                <c:pt idx="1135">
                  <c:v>67420</c:v>
                </c:pt>
                <c:pt idx="1136">
                  <c:v>67451</c:v>
                </c:pt>
                <c:pt idx="1137">
                  <c:v>67481</c:v>
                </c:pt>
                <c:pt idx="1138">
                  <c:v>67512</c:v>
                </c:pt>
                <c:pt idx="1139">
                  <c:v>67542</c:v>
                </c:pt>
                <c:pt idx="1140">
                  <c:v>67573</c:v>
                </c:pt>
                <c:pt idx="1141">
                  <c:v>67604</c:v>
                </c:pt>
                <c:pt idx="1142">
                  <c:v>67632</c:v>
                </c:pt>
                <c:pt idx="1143">
                  <c:v>67663</c:v>
                </c:pt>
                <c:pt idx="1144">
                  <c:v>67693</c:v>
                </c:pt>
                <c:pt idx="1145">
                  <c:v>67724</c:v>
                </c:pt>
                <c:pt idx="1146">
                  <c:v>67754</c:v>
                </c:pt>
                <c:pt idx="1147">
                  <c:v>67785</c:v>
                </c:pt>
                <c:pt idx="1148">
                  <c:v>67816</c:v>
                </c:pt>
                <c:pt idx="1149">
                  <c:v>67846</c:v>
                </c:pt>
                <c:pt idx="1150">
                  <c:v>67877</c:v>
                </c:pt>
                <c:pt idx="1151">
                  <c:v>67907</c:v>
                </c:pt>
                <c:pt idx="1152">
                  <c:v>67938</c:v>
                </c:pt>
                <c:pt idx="1153">
                  <c:v>67969</c:v>
                </c:pt>
                <c:pt idx="1154">
                  <c:v>67997</c:v>
                </c:pt>
                <c:pt idx="1155">
                  <c:v>68028</c:v>
                </c:pt>
                <c:pt idx="1156">
                  <c:v>68058</c:v>
                </c:pt>
                <c:pt idx="1157">
                  <c:v>68089</c:v>
                </c:pt>
                <c:pt idx="1158">
                  <c:v>68119</c:v>
                </c:pt>
                <c:pt idx="1159">
                  <c:v>68150</c:v>
                </c:pt>
                <c:pt idx="1160">
                  <c:v>68181</c:v>
                </c:pt>
                <c:pt idx="1161">
                  <c:v>68211</c:v>
                </c:pt>
                <c:pt idx="1162">
                  <c:v>68242</c:v>
                </c:pt>
                <c:pt idx="1163">
                  <c:v>68272</c:v>
                </c:pt>
                <c:pt idx="1164">
                  <c:v>68303</c:v>
                </c:pt>
                <c:pt idx="1165">
                  <c:v>68334</c:v>
                </c:pt>
                <c:pt idx="1166">
                  <c:v>68362</c:v>
                </c:pt>
                <c:pt idx="1167">
                  <c:v>68393</c:v>
                </c:pt>
                <c:pt idx="1168">
                  <c:v>68423</c:v>
                </c:pt>
                <c:pt idx="1169">
                  <c:v>68454</c:v>
                </c:pt>
                <c:pt idx="1170">
                  <c:v>68484</c:v>
                </c:pt>
                <c:pt idx="1171">
                  <c:v>68515</c:v>
                </c:pt>
                <c:pt idx="1172">
                  <c:v>68546</c:v>
                </c:pt>
                <c:pt idx="1173">
                  <c:v>68576</c:v>
                </c:pt>
                <c:pt idx="1174">
                  <c:v>68607</c:v>
                </c:pt>
                <c:pt idx="1175">
                  <c:v>68637</c:v>
                </c:pt>
                <c:pt idx="1176">
                  <c:v>68668</c:v>
                </c:pt>
                <c:pt idx="1177">
                  <c:v>68699</c:v>
                </c:pt>
                <c:pt idx="1178">
                  <c:v>68728</c:v>
                </c:pt>
                <c:pt idx="1179">
                  <c:v>68759</c:v>
                </c:pt>
                <c:pt idx="1180">
                  <c:v>68789</c:v>
                </c:pt>
                <c:pt idx="1181">
                  <c:v>68820</c:v>
                </c:pt>
                <c:pt idx="1182">
                  <c:v>68850</c:v>
                </c:pt>
                <c:pt idx="1183">
                  <c:v>68881</c:v>
                </c:pt>
                <c:pt idx="1184">
                  <c:v>68912</c:v>
                </c:pt>
                <c:pt idx="1185">
                  <c:v>68942</c:v>
                </c:pt>
                <c:pt idx="1186">
                  <c:v>68973</c:v>
                </c:pt>
                <c:pt idx="1187">
                  <c:v>69003</c:v>
                </c:pt>
                <c:pt idx="1188">
                  <c:v>69034</c:v>
                </c:pt>
                <c:pt idx="1189">
                  <c:v>69065</c:v>
                </c:pt>
                <c:pt idx="1190">
                  <c:v>69093</c:v>
                </c:pt>
                <c:pt idx="1191">
                  <c:v>69124</c:v>
                </c:pt>
                <c:pt idx="1192">
                  <c:v>69154</c:v>
                </c:pt>
                <c:pt idx="1193">
                  <c:v>69185</c:v>
                </c:pt>
                <c:pt idx="1194">
                  <c:v>69215</c:v>
                </c:pt>
                <c:pt idx="1195">
                  <c:v>69246</c:v>
                </c:pt>
                <c:pt idx="1196">
                  <c:v>69277</c:v>
                </c:pt>
                <c:pt idx="1197">
                  <c:v>69307</c:v>
                </c:pt>
                <c:pt idx="1198">
                  <c:v>69338</c:v>
                </c:pt>
                <c:pt idx="1199">
                  <c:v>69368</c:v>
                </c:pt>
              </c:numCache>
            </c:numRef>
          </c:cat>
          <c:val>
            <c:numRef>
              <c:f>Company!$C$3:$C$1202</c:f>
              <c:numCache>
                <c:formatCode>General</c:formatCode>
                <c:ptCount val="1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E0-42EE-9170-993009C66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694976"/>
        <c:axId val="996513408"/>
      </c:lineChart>
      <c:lineChart>
        <c:grouping val="standard"/>
        <c:varyColors val="0"/>
        <c:ser>
          <c:idx val="0"/>
          <c:order val="1"/>
          <c:tx>
            <c:strRef>
              <c:f>'Industry Labels'!$C$10</c:f>
              <c:strCache>
                <c:ptCount val="1"/>
                <c:pt idx="0">
                  <c:v>Disposable Income - 3/12</c:v>
                </c:pt>
              </c:strCache>
            </c:strRef>
          </c:tx>
          <c:spPr>
            <a:ln w="50800">
              <a:solidFill>
                <a:srgbClr val="33CC33"/>
              </a:solidFill>
              <a:prstDash val="solid"/>
            </a:ln>
            <a:effectLst>
              <a:outerShdw blurRad="38100" dist="25400" dir="5400000" algn="ctr" rotWithShape="0">
                <a:prstClr val="black">
                  <a:alpha val="95000"/>
                </a:prstClr>
              </a:outerShdw>
            </a:effectLst>
          </c:spPr>
          <c:marker>
            <c:symbol val="none"/>
          </c:marker>
          <c:val>
            <c:numRef>
              <c:f>'Lagged Data2'!$AB$3:$AB$1202</c:f>
              <c:numCache>
                <c:formatCode>0.00</c:formatCode>
                <c:ptCount val="1200"/>
                <c:pt idx="0">
                  <c:v>2.2772106141487098</c:v>
                </c:pt>
                <c:pt idx="1">
                  <c:v>2.13421321803661</c:v>
                </c:pt>
                <c:pt idx="2">
                  <c:v>1.9950524052730401</c:v>
                </c:pt>
                <c:pt idx="3">
                  <c:v>2.1967689768210001</c:v>
                </c:pt>
                <c:pt idx="4">
                  <c:v>2.5435711759127799</c:v>
                </c:pt>
                <c:pt idx="5">
                  <c:v>3.0078159172316101</c:v>
                </c:pt>
                <c:pt idx="6">
                  <c:v>3.0755140541308199</c:v>
                </c:pt>
                <c:pt idx="7">
                  <c:v>2.7192610525898</c:v>
                </c:pt>
                <c:pt idx="8">
                  <c:v>2.2772106141487098</c:v>
                </c:pt>
                <c:pt idx="9">
                  <c:v>1.4244491381697599</c:v>
                </c:pt>
                <c:pt idx="10">
                  <c:v>0.84043972826858104</c:v>
                </c:pt>
                <c:pt idx="11">
                  <c:v>0.56726677414383297</c:v>
                </c:pt>
                <c:pt idx="12">
                  <c:v>0.44387394938221902</c:v>
                </c:pt>
                <c:pt idx="13">
                  <c:v>0.32043629291840198</c:v>
                </c:pt>
                <c:pt idx="14">
                  <c:v>5.2046607555633499E-2</c:v>
                </c:pt>
                <c:pt idx="15">
                  <c:v>-9.9937377791841503E-3</c:v>
                </c:pt>
                <c:pt idx="16">
                  <c:v>-2.0741785801383699E-3</c:v>
                </c:pt>
                <c:pt idx="17">
                  <c:v>8.6309671348315395E-2</c:v>
                </c:pt>
                <c:pt idx="18">
                  <c:v>7.6967044195084697E-2</c:v>
                </c:pt>
                <c:pt idx="19">
                  <c:v>0.31070360866867502</c:v>
                </c:pt>
                <c:pt idx="20">
                  <c:v>0.52888374261325599</c:v>
                </c:pt>
                <c:pt idx="21">
                  <c:v>1.25769296221858</c:v>
                </c:pt>
                <c:pt idx="22">
                  <c:v>1.74409852991644</c:v>
                </c:pt>
                <c:pt idx="23">
                  <c:v>2.2385359217341998</c:v>
                </c:pt>
                <c:pt idx="24">
                  <c:v>2.83827471181284</c:v>
                </c:pt>
                <c:pt idx="25">
                  <c:v>3.5025961294248602</c:v>
                </c:pt>
                <c:pt idx="26">
                  <c:v>4.0356502887637902</c:v>
                </c:pt>
                <c:pt idx="27">
                  <c:v>4.097098768535</c:v>
                </c:pt>
                <c:pt idx="28">
                  <c:v>4.2077903468557203</c:v>
                </c:pt>
                <c:pt idx="29">
                  <c:v>4.3047120621617703</c:v>
                </c:pt>
                <c:pt idx="30">
                  <c:v>4.4777087029992702</c:v>
                </c:pt>
                <c:pt idx="31">
                  <c:v>4.5338261795444499</c:v>
                </c:pt>
                <c:pt idx="32">
                  <c:v>4.3635669909934602</c:v>
                </c:pt>
                <c:pt idx="33">
                  <c:v>3.8747347663308598</c:v>
                </c:pt>
                <c:pt idx="34">
                  <c:v>3.34135612024857</c:v>
                </c:pt>
                <c:pt idx="35">
                  <c:v>3.97193782466287</c:v>
                </c:pt>
                <c:pt idx="36">
                  <c:v>3.75297912683043</c:v>
                </c:pt>
                <c:pt idx="37">
                  <c:v>3.5426864370618301</c:v>
                </c:pt>
                <c:pt idx="38">
                  <c:v>2.3035804407182501</c:v>
                </c:pt>
                <c:pt idx="39">
                  <c:v>2.2396204325196298</c:v>
                </c:pt>
                <c:pt idx="40">
                  <c:v>1.95846021974567</c:v>
                </c:pt>
                <c:pt idx="41">
                  <c:v>1.61302683904665</c:v>
                </c:pt>
                <c:pt idx="42">
                  <c:v>1.3031067360339501</c:v>
                </c:pt>
                <c:pt idx="43">
                  <c:v>1.13210010990461</c:v>
                </c:pt>
                <c:pt idx="44">
                  <c:v>1.2310953324648199</c:v>
                </c:pt>
                <c:pt idx="45">
                  <c:v>1.27392315044433</c:v>
                </c:pt>
                <c:pt idx="46">
                  <c:v>1.4315333777208701</c:v>
                </c:pt>
                <c:pt idx="47">
                  <c:v>1.47359772302382</c:v>
                </c:pt>
                <c:pt idx="48">
                  <c:v>1.5709384731596501</c:v>
                </c:pt>
                <c:pt idx="49">
                  <c:v>1.5321663652756501</c:v>
                </c:pt>
                <c:pt idx="50">
                  <c:v>1.7623911928606899</c:v>
                </c:pt>
                <c:pt idx="51">
                  <c:v>1.7109557690020101</c:v>
                </c:pt>
                <c:pt idx="52">
                  <c:v>2.1947235499960001</c:v>
                </c:pt>
                <c:pt idx="53">
                  <c:v>2.46901905380237</c:v>
                </c:pt>
                <c:pt idx="54">
                  <c:v>2.8605607116846299</c:v>
                </c:pt>
                <c:pt idx="55">
                  <c:v>2.8019884223590998</c:v>
                </c:pt>
                <c:pt idx="56">
                  <c:v>2.9775963841297099</c:v>
                </c:pt>
                <c:pt idx="57">
                  <c:v>3.70751689612693</c:v>
                </c:pt>
                <c:pt idx="58">
                  <c:v>4.3534597985599497</c:v>
                </c:pt>
                <c:pt idx="59">
                  <c:v>3.7352903744960599</c:v>
                </c:pt>
                <c:pt idx="60">
                  <c:v>3.4080074665679199</c:v>
                </c:pt>
                <c:pt idx="61">
                  <c:v>3.1823319621250601</c:v>
                </c:pt>
                <c:pt idx="62">
                  <c:v>3.93461844931835</c:v>
                </c:pt>
                <c:pt idx="63">
                  <c:v>3.6615506286658301</c:v>
                </c:pt>
                <c:pt idx="64">
                  <c:v>3.3366864844188502</c:v>
                </c:pt>
                <c:pt idx="65">
                  <c:v>3.1907123692060999</c:v>
                </c:pt>
                <c:pt idx="66">
                  <c:v>3.34901742097066</c:v>
                </c:pt>
                <c:pt idx="67">
                  <c:v>3.5383346667135598</c:v>
                </c:pt>
                <c:pt idx="68">
                  <c:v>3.5321131400749901</c:v>
                </c:pt>
                <c:pt idx="69">
                  <c:v>3.1895008750703702</c:v>
                </c:pt>
                <c:pt idx="70">
                  <c:v>2.9624884193357701</c:v>
                </c:pt>
                <c:pt idx="71">
                  <c:v>2.6643923048445699</c:v>
                </c:pt>
                <c:pt idx="72">
                  <c:v>2.5867447648754198</c:v>
                </c:pt>
                <c:pt idx="73">
                  <c:v>2.6101389321852499</c:v>
                </c:pt>
                <c:pt idx="74">
                  <c:v>2.7579519785529101</c:v>
                </c:pt>
                <c:pt idx="75">
                  <c:v>3.0158718538468499</c:v>
                </c:pt>
                <c:pt idx="76">
                  <c:v>3.1665022985796401</c:v>
                </c:pt>
                <c:pt idx="77">
                  <c:v>3.4061242561818199</c:v>
                </c:pt>
                <c:pt idx="78">
                  <c:v>3.4287071076856499</c:v>
                </c:pt>
                <c:pt idx="79">
                  <c:v>3.4307271801445598</c:v>
                </c:pt>
                <c:pt idx="80">
                  <c:v>3.2973445848990002</c:v>
                </c:pt>
                <c:pt idx="81">
                  <c:v>3.2890120818161099</c:v>
                </c:pt>
                <c:pt idx="82">
                  <c:v>3.2158061912923901</c:v>
                </c:pt>
                <c:pt idx="83">
                  <c:v>3.2440506562564599</c:v>
                </c:pt>
                <c:pt idx="84">
                  <c:v>3.3650856049348201</c:v>
                </c:pt>
                <c:pt idx="85">
                  <c:v>3.3161574739153199</c:v>
                </c:pt>
                <c:pt idx="86">
                  <c:v>3.2497725827355999</c:v>
                </c:pt>
                <c:pt idx="87">
                  <c:v>3.36599237656266</c:v>
                </c:pt>
                <c:pt idx="88">
                  <c:v>3.36766752474739</c:v>
                </c:pt>
                <c:pt idx="89">
                  <c:v>3.2192257002332201</c:v>
                </c:pt>
                <c:pt idx="90">
                  <c:v>3.0621107024532601</c:v>
                </c:pt>
                <c:pt idx="91">
                  <c:v>3.2750655072285899</c:v>
                </c:pt>
                <c:pt idx="92">
                  <c:v>3.5943314012508698</c:v>
                </c:pt>
                <c:pt idx="93">
                  <c:v>3.8670670217493601</c:v>
                </c:pt>
                <c:pt idx="94">
                  <c:v>4.1786862125899296</c:v>
                </c:pt>
                <c:pt idx="95">
                  <c:v>4.5631933815665002</c:v>
                </c:pt>
                <c:pt idx="96">
                  <c:v>4.98061386521867</c:v>
                </c:pt>
                <c:pt idx="97">
                  <c:v>5.3927919946794498</c:v>
                </c:pt>
                <c:pt idx="98">
                  <c:v>5.7573841455380101</c:v>
                </c:pt>
                <c:pt idx="99">
                  <c:v>6.0003957234854504</c:v>
                </c:pt>
                <c:pt idx="100">
                  <c:v>6.1086007456195404</c:v>
                </c:pt>
                <c:pt idx="101">
                  <c:v>6.2696710344508304</c:v>
                </c:pt>
                <c:pt idx="102">
                  <c:v>6.2740930525292704</c:v>
                </c:pt>
                <c:pt idx="103">
                  <c:v>6.2201094809781203</c:v>
                </c:pt>
                <c:pt idx="104">
                  <c:v>6.0919581633517801</c:v>
                </c:pt>
                <c:pt idx="105">
                  <c:v>5.9115221437234604</c:v>
                </c:pt>
                <c:pt idx="106">
                  <c:v>5.7179618608362102</c:v>
                </c:pt>
                <c:pt idx="107">
                  <c:v>5.3797603634551097</c:v>
                </c:pt>
                <c:pt idx="108">
                  <c:v>4.9898491284870303</c:v>
                </c:pt>
                <c:pt idx="109">
                  <c:v>4.5795062391638703</c:v>
                </c:pt>
                <c:pt idx="110">
                  <c:v>4.1398775990300702</c:v>
                </c:pt>
                <c:pt idx="111">
                  <c:v>3.6984306589082898</c:v>
                </c:pt>
                <c:pt idx="112">
                  <c:v>3.2861113291525199</c:v>
                </c:pt>
                <c:pt idx="113">
                  <c:v>2.9586619360757802</c:v>
                </c:pt>
                <c:pt idx="114">
                  <c:v>2.7851059995773699</c:v>
                </c:pt>
                <c:pt idx="115">
                  <c:v>2.7290438788981799</c:v>
                </c:pt>
                <c:pt idx="116">
                  <c:v>2.62774749353893</c:v>
                </c:pt>
                <c:pt idx="117">
                  <c:v>2.71557176114703</c:v>
                </c:pt>
                <c:pt idx="118">
                  <c:v>2.8660862472869901</c:v>
                </c:pt>
                <c:pt idx="119">
                  <c:v>3.3505276438804201</c:v>
                </c:pt>
                <c:pt idx="120">
                  <c:v>3.8084723503697702</c:v>
                </c:pt>
                <c:pt idx="121">
                  <c:v>4.1769794755535701</c:v>
                </c:pt>
                <c:pt idx="122">
                  <c:v>4.3866771529196997</c:v>
                </c:pt>
                <c:pt idx="123">
                  <c:v>4.6849029024537598</c:v>
                </c:pt>
                <c:pt idx="124">
                  <c:v>5.0370443371240601</c:v>
                </c:pt>
                <c:pt idx="125">
                  <c:v>5.3027285332827301</c:v>
                </c:pt>
                <c:pt idx="126">
                  <c:v>5.4739922794973097</c:v>
                </c:pt>
                <c:pt idx="127">
                  <c:v>5.6094990166277601</c:v>
                </c:pt>
                <c:pt idx="128">
                  <c:v>5.8038994869484704</c:v>
                </c:pt>
                <c:pt idx="129">
                  <c:v>5.6890992705361096</c:v>
                </c:pt>
                <c:pt idx="130">
                  <c:v>5.27343259077968</c:v>
                </c:pt>
                <c:pt idx="131">
                  <c:v>4.61066570417346</c:v>
                </c:pt>
                <c:pt idx="132">
                  <c:v>4.0576973475695297</c:v>
                </c:pt>
                <c:pt idx="133">
                  <c:v>3.6984775162374199</c:v>
                </c:pt>
                <c:pt idx="134">
                  <c:v>3.57454232156253</c:v>
                </c:pt>
                <c:pt idx="135">
                  <c:v>3.2635519244829698</c:v>
                </c:pt>
                <c:pt idx="136">
                  <c:v>2.81119383764285</c:v>
                </c:pt>
                <c:pt idx="137">
                  <c:v>2.26442685694408</c:v>
                </c:pt>
                <c:pt idx="138">
                  <c:v>2.30163670818227</c:v>
                </c:pt>
                <c:pt idx="139">
                  <c:v>2.9523949472004398</c:v>
                </c:pt>
                <c:pt idx="140">
                  <c:v>3.4224834594739599</c:v>
                </c:pt>
                <c:pt idx="141">
                  <c:v>2.9807997128252102</c:v>
                </c:pt>
                <c:pt idx="142">
                  <c:v>2.2313588782262301</c:v>
                </c:pt>
                <c:pt idx="143">
                  <c:v>1.7520148100768</c:v>
                </c:pt>
                <c:pt idx="144">
                  <c:v>2.3271322288685199</c:v>
                </c:pt>
                <c:pt idx="145">
                  <c:v>2.7781763487598798</c:v>
                </c:pt>
                <c:pt idx="146">
                  <c:v>3.1114173605525401</c:v>
                </c:pt>
                <c:pt idx="147">
                  <c:v>3.1925318472445299</c:v>
                </c:pt>
                <c:pt idx="148">
                  <c:v>3.5009905879156298</c:v>
                </c:pt>
                <c:pt idx="149">
                  <c:v>3.99013146448039</c:v>
                </c:pt>
                <c:pt idx="150">
                  <c:v>3.6428214200956499</c:v>
                </c:pt>
                <c:pt idx="151">
                  <c:v>2.4934047862165598</c:v>
                </c:pt>
                <c:pt idx="152">
                  <c:v>1.5560727182712699</c:v>
                </c:pt>
                <c:pt idx="153">
                  <c:v>1.84314622839551</c:v>
                </c:pt>
                <c:pt idx="154">
                  <c:v>2.76227833788505</c:v>
                </c:pt>
                <c:pt idx="155">
                  <c:v>3.4671978308880398</c:v>
                </c:pt>
                <c:pt idx="156">
                  <c:v>2.8560804742632899</c:v>
                </c:pt>
                <c:pt idx="157">
                  <c:v>2.1132277234852199</c:v>
                </c:pt>
                <c:pt idx="158">
                  <c:v>1.42434963626902</c:v>
                </c:pt>
                <c:pt idx="159">
                  <c:v>1.45361468823151</c:v>
                </c:pt>
                <c:pt idx="160">
                  <c:v>1.7436028885633901</c:v>
                </c:pt>
                <c:pt idx="161">
                  <c:v>1.97053113420203</c:v>
                </c:pt>
                <c:pt idx="162">
                  <c:v>2.6591710505644901</c:v>
                </c:pt>
                <c:pt idx="163">
                  <c:v>3.4501990833909999</c:v>
                </c:pt>
                <c:pt idx="164">
                  <c:v>3.78513186707483</c:v>
                </c:pt>
                <c:pt idx="165">
                  <c:v>3.63655902062975</c:v>
                </c:pt>
                <c:pt idx="166">
                  <c:v>3.3576813596216502</c:v>
                </c:pt>
                <c:pt idx="167">
                  <c:v>3.4428712494810898</c:v>
                </c:pt>
                <c:pt idx="168">
                  <c:v>3.4567750837752902</c:v>
                </c:pt>
                <c:pt idx="169">
                  <c:v>3.5053649816681398</c:v>
                </c:pt>
                <c:pt idx="170">
                  <c:v>3.6754249059133999</c:v>
                </c:pt>
                <c:pt idx="171">
                  <c:v>3.8429284254305198</c:v>
                </c:pt>
                <c:pt idx="172">
                  <c:v>3.78418470125483</c:v>
                </c:pt>
                <c:pt idx="173">
                  <c:v>3.6001866090127699</c:v>
                </c:pt>
                <c:pt idx="174">
                  <c:v>3.1097984576878699</c:v>
                </c:pt>
                <c:pt idx="175">
                  <c:v>2.5732926558725602</c:v>
                </c:pt>
                <c:pt idx="176">
                  <c:v>2.5436269216136198</c:v>
                </c:pt>
                <c:pt idx="177">
                  <c:v>2.74203116931707</c:v>
                </c:pt>
                <c:pt idx="178">
                  <c:v>2.7599985370664299</c:v>
                </c:pt>
                <c:pt idx="179">
                  <c:v>3.5656390921840999</c:v>
                </c:pt>
                <c:pt idx="180">
                  <c:v>3.2427984220852002</c:v>
                </c:pt>
                <c:pt idx="181">
                  <c:v>3.1794679733788298</c:v>
                </c:pt>
                <c:pt idx="182">
                  <c:v>1.88359981755855</c:v>
                </c:pt>
                <c:pt idx="183">
                  <c:v>1.7864374560146801</c:v>
                </c:pt>
                <c:pt idx="184">
                  <c:v>1.70473385187521</c:v>
                </c:pt>
                <c:pt idx="185">
                  <c:v>1.68667526477975</c:v>
                </c:pt>
                <c:pt idx="186">
                  <c:v>1.64185315359506</c:v>
                </c:pt>
                <c:pt idx="187">
                  <c:v>1.5711429198842299</c:v>
                </c:pt>
                <c:pt idx="188">
                  <c:v>1.32383759674173</c:v>
                </c:pt>
                <c:pt idx="189">
                  <c:v>1.3616966376756801</c:v>
                </c:pt>
                <c:pt idx="190">
                  <c:v>1.82397308033197</c:v>
                </c:pt>
                <c:pt idx="191">
                  <c:v>1.34457442405211</c:v>
                </c:pt>
                <c:pt idx="192">
                  <c:v>2.23433118400667</c:v>
                </c:pt>
                <c:pt idx="193">
                  <c:v>2.8660169342166202</c:v>
                </c:pt>
                <c:pt idx="194">
                  <c:v>4.5388313646040297</c:v>
                </c:pt>
                <c:pt idx="195">
                  <c:v>4.4590625279419998</c:v>
                </c:pt>
                <c:pt idx="196">
                  <c:v>4.0984483856959297</c:v>
                </c:pt>
                <c:pt idx="197">
                  <c:v>3.80779788689643</c:v>
                </c:pt>
                <c:pt idx="198">
                  <c:v>3.6076240448539298</c:v>
                </c:pt>
                <c:pt idx="199">
                  <c:v>3.5252382189235298</c:v>
                </c:pt>
                <c:pt idx="200">
                  <c:v>3.7711757307843401</c:v>
                </c:pt>
                <c:pt idx="201">
                  <c:v>3.9788920750943202</c:v>
                </c:pt>
                <c:pt idx="202">
                  <c:v>4.0862860323024703</c:v>
                </c:pt>
                <c:pt idx="203">
                  <c:v>3.8094128987040698</c:v>
                </c:pt>
                <c:pt idx="204">
                  <c:v>3.2934715895580098</c:v>
                </c:pt>
                <c:pt idx="205">
                  <c:v>2.9418737739780401</c:v>
                </c:pt>
                <c:pt idx="206">
                  <c:v>2.6962684188925299</c:v>
                </c:pt>
                <c:pt idx="207">
                  <c:v>2.7751339923740401</c:v>
                </c:pt>
                <c:pt idx="208">
                  <c:v>2.8381955556813101</c:v>
                </c:pt>
                <c:pt idx="209">
                  <c:v>2.70920814796595</c:v>
                </c:pt>
                <c:pt idx="210">
                  <c:v>2.62302542840504</c:v>
                </c:pt>
                <c:pt idx="211">
                  <c:v>2.5783982240635201</c:v>
                </c:pt>
                <c:pt idx="212">
                  <c:v>2.5346048283376299</c:v>
                </c:pt>
                <c:pt idx="213">
                  <c:v>2.20545106293905</c:v>
                </c:pt>
                <c:pt idx="214">
                  <c:v>1.67223779062982</c:v>
                </c:pt>
                <c:pt idx="215">
                  <c:v>1.26775415262647</c:v>
                </c:pt>
                <c:pt idx="216">
                  <c:v>1.0927255241624101</c:v>
                </c:pt>
                <c:pt idx="217">
                  <c:v>0.95351620171873497</c:v>
                </c:pt>
                <c:pt idx="218">
                  <c:v>0.69216475518081799</c:v>
                </c:pt>
                <c:pt idx="219">
                  <c:v>0.29823614012779098</c:v>
                </c:pt>
                <c:pt idx="220">
                  <c:v>1.6546534430940401</c:v>
                </c:pt>
                <c:pt idx="221">
                  <c:v>2.2696602749860202</c:v>
                </c:pt>
                <c:pt idx="222">
                  <c:v>2.4529375214795501</c:v>
                </c:pt>
                <c:pt idx="223">
                  <c:v>0.80097672945834997</c:v>
                </c:pt>
                <c:pt idx="224">
                  <c:v>3.4863233408956702E-2</c:v>
                </c:pt>
                <c:pt idx="225">
                  <c:v>6.6156810309174294E-2</c:v>
                </c:pt>
                <c:pt idx="226">
                  <c:v>0.60523137826538498</c:v>
                </c:pt>
                <c:pt idx="227">
                  <c:v>0.84075579844757298</c:v>
                </c:pt>
                <c:pt idx="228">
                  <c:v>0.92691610664768598</c:v>
                </c:pt>
                <c:pt idx="229">
                  <c:v>0.38008134205412902</c:v>
                </c:pt>
                <c:pt idx="230">
                  <c:v>0.12766010252402499</c:v>
                </c:pt>
                <c:pt idx="231">
                  <c:v>0.222932519175329</c:v>
                </c:pt>
                <c:pt idx="232">
                  <c:v>-0.37198987444946402</c:v>
                </c:pt>
                <c:pt idx="233">
                  <c:v>-0.61160232576719298</c:v>
                </c:pt>
                <c:pt idx="234">
                  <c:v>-0.90579952666986996</c:v>
                </c:pt>
                <c:pt idx="235">
                  <c:v>-8.3704542468721305E-2</c:v>
                </c:pt>
                <c:pt idx="236">
                  <c:v>0.36989507910463398</c:v>
                </c:pt>
                <c:pt idx="237">
                  <c:v>0.120722810800279</c:v>
                </c:pt>
                <c:pt idx="238">
                  <c:v>-0.393131304319152</c:v>
                </c:pt>
                <c:pt idx="239">
                  <c:v>-0.52459992303847403</c:v>
                </c:pt>
                <c:pt idx="240">
                  <c:v>-0.44859759550978501</c:v>
                </c:pt>
                <c:pt idx="241">
                  <c:v>0.12435082926622799</c:v>
                </c:pt>
                <c:pt idx="242">
                  <c:v>0.46878531605107798</c:v>
                </c:pt>
                <c:pt idx="243">
                  <c:v>0.90967704482240497</c:v>
                </c:pt>
                <c:pt idx="244">
                  <c:v>0.7214001223348</c:v>
                </c:pt>
                <c:pt idx="245">
                  <c:v>1.03746563034735</c:v>
                </c:pt>
                <c:pt idx="246">
                  <c:v>1.5859170347957801</c:v>
                </c:pt>
                <c:pt idx="247">
                  <c:v>2.6162553426934498</c:v>
                </c:pt>
                <c:pt idx="248">
                  <c:v>2.92117561378311</c:v>
                </c:pt>
                <c:pt idx="249">
                  <c:v>3.20801575648232</c:v>
                </c:pt>
                <c:pt idx="250">
                  <c:v>3.28955397804864</c:v>
                </c:pt>
                <c:pt idx="251">
                  <c:v>3.5237446903675602</c:v>
                </c:pt>
                <c:pt idx="252">
                  <c:v>3.69792906892553</c:v>
                </c:pt>
                <c:pt idx="253">
                  <c:v>3.9822537036999202</c:v>
                </c:pt>
                <c:pt idx="254">
                  <c:v>3.99375195685248</c:v>
                </c:pt>
                <c:pt idx="255">
                  <c:v>3.5155226520428302</c:v>
                </c:pt>
                <c:pt idx="256">
                  <c:v>2.6384039718988701</c:v>
                </c:pt>
                <c:pt idx="257">
                  <c:v>2.0845068069324002</c:v>
                </c:pt>
                <c:pt idx="258">
                  <c:v>1.9203717692779401</c:v>
                </c:pt>
                <c:pt idx="259">
                  <c:v>1.92610637698299</c:v>
                </c:pt>
                <c:pt idx="260">
                  <c:v>1.8056690027923401</c:v>
                </c:pt>
                <c:pt idx="261">
                  <c:v>1.65371868999084</c:v>
                </c:pt>
                <c:pt idx="262">
                  <c:v>1.55570048569931</c:v>
                </c:pt>
                <c:pt idx="263">
                  <c:v>1.5530301098607</c:v>
                </c:pt>
                <c:pt idx="264">
                  <c:v>1.6516729090603</c:v>
                </c:pt>
                <c:pt idx="265">
                  <c:v>1.95196704652782</c:v>
                </c:pt>
                <c:pt idx="266">
                  <c:v>2.4097316150234498</c:v>
                </c:pt>
                <c:pt idx="267">
                  <c:v>2.95160199974368</c:v>
                </c:pt>
                <c:pt idx="268">
                  <c:v>3.43792459112279</c:v>
                </c:pt>
                <c:pt idx="269">
                  <c:v>3.5679348634441999</c:v>
                </c:pt>
                <c:pt idx="270">
                  <c:v>3.1564286503044099</c:v>
                </c:pt>
                <c:pt idx="271">
                  <c:v>2.58999162154233</c:v>
                </c:pt>
                <c:pt idx="272">
                  <c:v>2.3797525023485302</c:v>
                </c:pt>
                <c:pt idx="273">
                  <c:v>2.7102663611409299</c:v>
                </c:pt>
                <c:pt idx="274">
                  <c:v>3.6274077046383102</c:v>
                </c:pt>
                <c:pt idx="275">
                  <c:v>4.8897805115767401</c:v>
                </c:pt>
                <c:pt idx="276">
                  <c:v>3.6415467933726098</c:v>
                </c:pt>
                <c:pt idx="277">
                  <c:v>1.5478595330835501</c:v>
                </c:pt>
                <c:pt idx="278">
                  <c:v>-1.15832454857664</c:v>
                </c:pt>
                <c:pt idx="279">
                  <c:v>-1.5851373914012601</c:v>
                </c:pt>
                <c:pt idx="280">
                  <c:v>-1.4873847208444799</c:v>
                </c:pt>
                <c:pt idx="281">
                  <c:v>-1.3201158911294699</c:v>
                </c:pt>
                <c:pt idx="282">
                  <c:v>-0.95645415686502799</c:v>
                </c:pt>
                <c:pt idx="283">
                  <c:v>-0.55291956647899099</c:v>
                </c:pt>
                <c:pt idx="284">
                  <c:v>-0.17723203773637</c:v>
                </c:pt>
                <c:pt idx="285">
                  <c:v>-0.34221905735509001</c:v>
                </c:pt>
                <c:pt idx="286">
                  <c:v>-1.0668884461236601</c:v>
                </c:pt>
                <c:pt idx="287">
                  <c:v>-2.4842211088510902</c:v>
                </c:pt>
                <c:pt idx="288">
                  <c:v>-1.4803391875604099</c:v>
                </c:pt>
                <c:pt idx="289">
                  <c:v>0.27123772991863898</c:v>
                </c:pt>
                <c:pt idx="290">
                  <c:v>2.9970064001560499</c:v>
                </c:pt>
                <c:pt idx="291">
                  <c:v>3.5114130905266299</c:v>
                </c:pt>
                <c:pt idx="292">
                  <c:v>3.5740854171106902</c:v>
                </c:pt>
                <c:pt idx="293">
                  <c:v>3.6265445561660798</c:v>
                </c:pt>
                <c:pt idx="294">
                  <c:v>3.8281886609667799</c:v>
                </c:pt>
                <c:pt idx="295">
                  <c:v>4.1841773863798002</c:v>
                </c:pt>
                <c:pt idx="296">
                  <c:v>4.3829626374597099</c:v>
                </c:pt>
                <c:pt idx="297">
                  <c:v>4.67697775640932</c:v>
                </c:pt>
                <c:pt idx="298">
                  <c:v>4.9419555405420503</c:v>
                </c:pt>
                <c:pt idx="299">
                  <c:v>5.3469111293798797</c:v>
                </c:pt>
                <c:pt idx="300">
                  <c:v>5.6051511860246697</c:v>
                </c:pt>
                <c:pt idx="301">
                  <c:v>5.7226723616785904</c:v>
                </c:pt>
                <c:pt idx="302">
                  <c:v>5.44194584548009</c:v>
                </c:pt>
                <c:pt idx="303">
                  <c:v>5.0079844269584299</c:v>
                </c:pt>
                <c:pt idx="304">
                  <c:v>4.5846839052885997</c:v>
                </c:pt>
                <c:pt idx="305">
                  <c:v>4.3242598818768103</c:v>
                </c:pt>
                <c:pt idx="306">
                  <c:v>4.1236652827326097</c:v>
                </c:pt>
                <c:pt idx="307">
                  <c:v>3.92176397194662</c:v>
                </c:pt>
                <c:pt idx="308">
                  <c:v>3.8347425110801199</c:v>
                </c:pt>
                <c:pt idx="309">
                  <c:v>3.66373971525914</c:v>
                </c:pt>
                <c:pt idx="310">
                  <c:v>3.38477029977836</c:v>
                </c:pt>
                <c:pt idx="311">
                  <c:v>3.0668767481143901</c:v>
                </c:pt>
                <c:pt idx="312">
                  <c:v>2.7071819960187402</c:v>
                </c:pt>
                <c:pt idx="313">
                  <c:v>2.4350979181216799</c:v>
                </c:pt>
                <c:pt idx="314">
                  <c:v>2.3392650208103398</c:v>
                </c:pt>
                <c:pt idx="315">
                  <c:v>2.255222822616</c:v>
                </c:pt>
                <c:pt idx="316">
                  <c:v>2.1881420912849001</c:v>
                </c:pt>
                <c:pt idx="317">
                  <c:v>1.9801231262886301</c:v>
                </c:pt>
                <c:pt idx="318">
                  <c:v>1.8922086040782</c:v>
                </c:pt>
                <c:pt idx="319">
                  <c:v>1.8142282865010899</c:v>
                </c:pt>
                <c:pt idx="320">
                  <c:v>1.7600221186565701</c:v>
                </c:pt>
                <c:pt idx="321">
                  <c:v>1.71479684596479</c:v>
                </c:pt>
                <c:pt idx="322">
                  <c:v>1.8159308616715899</c:v>
                </c:pt>
                <c:pt idx="323">
                  <c:v>1.8108060493793301</c:v>
                </c:pt>
                <c:pt idx="324">
                  <c:v>1.82878401857604</c:v>
                </c:pt>
                <c:pt idx="325">
                  <c:v>1.85020638616216</c:v>
                </c:pt>
                <c:pt idx="326">
                  <c:v>2.1074705757991898</c:v>
                </c:pt>
                <c:pt idx="327">
                  <c:v>2.4379177629700699</c:v>
                </c:pt>
                <c:pt idx="328">
                  <c:v>2.92742227942836</c:v>
                </c:pt>
                <c:pt idx="329">
                  <c:v>3.2745009554006601</c:v>
                </c:pt>
                <c:pt idx="330">
                  <c:v>3.5004058628075598</c:v>
                </c:pt>
                <c:pt idx="331">
                  <c:v>3.5066284213466998</c:v>
                </c:pt>
                <c:pt idx="332">
                  <c:v>3.4845252292494102</c:v>
                </c:pt>
                <c:pt idx="333">
                  <c:v>3.4926994890068799</c:v>
                </c:pt>
                <c:pt idx="334">
                  <c:v>3.4444846720002902</c:v>
                </c:pt>
                <c:pt idx="335">
                  <c:v>3.42949349259638</c:v>
                </c:pt>
                <c:pt idx="336">
                  <c:v>3.51312337568221</c:v>
                </c:pt>
                <c:pt idx="337">
                  <c:v>3.5918862244107901</c:v>
                </c:pt>
                <c:pt idx="338">
                  <c:v>3.6449703613415698</c:v>
                </c:pt>
                <c:pt idx="339">
                  <c:v>3.6007795013740398</c:v>
                </c:pt>
                <c:pt idx="340">
                  <c:v>3.4617923692771599</c:v>
                </c:pt>
                <c:pt idx="341">
                  <c:v>3.44613538617438</c:v>
                </c:pt>
                <c:pt idx="342">
                  <c:v>3.4404682722698299</c:v>
                </c:pt>
                <c:pt idx="343">
                  <c:v>3.6109955916152399</c:v>
                </c:pt>
                <c:pt idx="344">
                  <c:v>3.59047974165362</c:v>
                </c:pt>
                <c:pt idx="345">
                  <c:v>3.5269644216249301</c:v>
                </c:pt>
                <c:pt idx="346">
                  <c:v>3.4243936142024598</c:v>
                </c:pt>
                <c:pt idx="347">
                  <c:v>3.7055573998659099</c:v>
                </c:pt>
                <c:pt idx="348">
                  <c:v>3.72801096780498</c:v>
                </c:pt>
                <c:pt idx="349">
                  <c:v>3.7094277123841399</c:v>
                </c:pt>
                <c:pt idx="350">
                  <c:v>3.2455351851074301</c:v>
                </c:pt>
                <c:pt idx="351">
                  <c:v>2.8835814943122999</c:v>
                </c:pt>
                <c:pt idx="352">
                  <c:v>2.4434685217488701</c:v>
                </c:pt>
                <c:pt idx="353">
                  <c:v>2.0965392224797799</c:v>
                </c:pt>
                <c:pt idx="354">
                  <c:v>1.8259623542660199</c:v>
                </c:pt>
                <c:pt idx="355">
                  <c:v>1.74094516804956</c:v>
                </c:pt>
                <c:pt idx="356">
                  <c:v>1.79624951127959</c:v>
                </c:pt>
                <c:pt idx="357">
                  <c:v>1.8738030618186201</c:v>
                </c:pt>
                <c:pt idx="358">
                  <c:v>1.97586135921009</c:v>
                </c:pt>
                <c:pt idx="359">
                  <c:v>1.5766557984526199</c:v>
                </c:pt>
                <c:pt idx="360">
                  <c:v>1.4888310511352301</c:v>
                </c:pt>
                <c:pt idx="361">
                  <c:v>1.46092644921228</c:v>
                </c:pt>
                <c:pt idx="362">
                  <c:v>1.3944828218278</c:v>
                </c:pt>
                <c:pt idx="363">
                  <c:v>6.3534232135744597</c:v>
                </c:pt>
                <c:pt idx="364">
                  <c:v>9.26730629253389</c:v>
                </c:pt>
                <c:pt idx="365">
                  <c:v>11.9431887955867</c:v>
                </c:pt>
                <c:pt idx="366">
                  <c:v>9.2697767038777403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E0-42EE-9170-993009C6630F}"/>
            </c:ext>
          </c:extLst>
        </c:ser>
        <c:ser>
          <c:idx val="3"/>
          <c:order val="2"/>
          <c:tx>
            <c:strRef>
              <c:f>'Industry Labels'!$D$10</c:f>
              <c:strCache>
                <c:ptCount val="1"/>
                <c:pt idx="0">
                  <c:v>Disposable Income Forecast - 3/12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33CC33"/>
              </a:solidFill>
              <a:ln>
                <a:noFill/>
              </a:ln>
            </c:spPr>
          </c:marker>
          <c:val>
            <c:numRef>
              <c:f>'Lagged Data'!$AA$6:$AA$1205</c:f>
              <c:numCache>
                <c:formatCode>0.0</c:formatCode>
                <c:ptCount val="12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2E0-42EE-9170-993009C66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773888"/>
        <c:axId val="997762752"/>
      </c:lineChart>
      <c:dateAx>
        <c:axId val="997694976"/>
        <c:scaling>
          <c:orientation val="minMax"/>
          <c:max val="45261"/>
          <c:min val="38353"/>
        </c:scaling>
        <c:delete val="0"/>
        <c:axPos val="b"/>
        <c:numFmt formatCode="\'yy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996513408"/>
        <c:crossesAt val="-12"/>
        <c:auto val="0"/>
        <c:lblOffset val="100"/>
        <c:baseTimeUnit val="months"/>
        <c:majorUnit val="12"/>
        <c:majorTimeUnit val="months"/>
        <c:minorUnit val="6"/>
        <c:minorTimeUnit val="months"/>
      </c:dateAx>
      <c:valAx>
        <c:axId val="996513408"/>
        <c:scaling>
          <c:orientation val="minMax"/>
          <c:max val="12"/>
          <c:min val="-1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997694976"/>
        <c:crossesAt val="1080"/>
        <c:crossBetween val="between"/>
        <c:majorUnit val="4"/>
        <c:minorUnit val="0.5"/>
      </c:valAx>
      <c:catAx>
        <c:axId val="9967738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97762752"/>
        <c:crossesAt val="-30"/>
        <c:auto val="1"/>
        <c:lblAlgn val="ctr"/>
        <c:lblOffset val="100"/>
        <c:noMultiLvlLbl val="1"/>
      </c:catAx>
      <c:valAx>
        <c:axId val="997762752"/>
        <c:scaling>
          <c:orientation val="minMax"/>
          <c:max val="12"/>
          <c:min val="-12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996773888"/>
        <c:crosses val="max"/>
        <c:crossBetween val="between"/>
        <c:majorUnit val="4"/>
        <c:minorUnit val="0.5"/>
      </c:valAx>
      <c:spPr>
        <a:noFill/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 algn="ctr">
              <a:defRPr lang="en-US"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 algn="ctr">
              <a:defRPr lang="en-US" sz="12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5.6418326524265254E-2"/>
          <c:y val="0.77569142707174055"/>
          <c:w val="0.2984508090334862"/>
          <c:h val="0.12623257010264968"/>
        </c:manualLayout>
      </c:layout>
      <c:overlay val="0"/>
      <c:txPr>
        <a:bodyPr/>
        <a:lstStyle/>
        <a:p>
          <a:pPr algn="ctr">
            <a:defRPr lang="en-US"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>
      <a:noFill/>
    </a:ln>
  </c:spPr>
  <c:txPr>
    <a:bodyPr/>
    <a:lstStyle/>
    <a:p>
      <a:pPr algn="ctr">
        <a:defRPr lang="en-US" sz="1200" b="1" i="0" u="none" strike="noStrike" kern="1200" baseline="0">
          <a:solidFill>
            <a:schemeClr val="bg1">
              <a:lumMod val="65000"/>
            </a:schemeClr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17093399039406E-2"/>
          <c:y val="8.9049971694714625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HS2FAM!$A$3:$A$1262</c:f>
              <c:numCache>
                <c:formatCode>mmm\-yy</c:formatCode>
                <c:ptCount val="1260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  <c:pt idx="748">
                  <c:v>44317</c:v>
                </c:pt>
                <c:pt idx="749">
                  <c:v>44348</c:v>
                </c:pt>
                <c:pt idx="750">
                  <c:v>44378</c:v>
                </c:pt>
                <c:pt idx="751">
                  <c:v>44409</c:v>
                </c:pt>
                <c:pt idx="752">
                  <c:v>44440</c:v>
                </c:pt>
                <c:pt idx="753">
                  <c:v>44470</c:v>
                </c:pt>
                <c:pt idx="754">
                  <c:v>44501</c:v>
                </c:pt>
                <c:pt idx="755">
                  <c:v>44531</c:v>
                </c:pt>
                <c:pt idx="756">
                  <c:v>44562</c:v>
                </c:pt>
                <c:pt idx="757">
                  <c:v>44593</c:v>
                </c:pt>
                <c:pt idx="758">
                  <c:v>44621</c:v>
                </c:pt>
                <c:pt idx="759">
                  <c:v>44652</c:v>
                </c:pt>
                <c:pt idx="760">
                  <c:v>44682</c:v>
                </c:pt>
                <c:pt idx="761">
                  <c:v>44713</c:v>
                </c:pt>
                <c:pt idx="762">
                  <c:v>44743</c:v>
                </c:pt>
                <c:pt idx="763">
                  <c:v>44774</c:v>
                </c:pt>
                <c:pt idx="764">
                  <c:v>44805</c:v>
                </c:pt>
                <c:pt idx="765">
                  <c:v>44835</c:v>
                </c:pt>
                <c:pt idx="766">
                  <c:v>44866</c:v>
                </c:pt>
                <c:pt idx="767">
                  <c:v>44896</c:v>
                </c:pt>
                <c:pt idx="768">
                  <c:v>44927</c:v>
                </c:pt>
                <c:pt idx="769">
                  <c:v>44958</c:v>
                </c:pt>
                <c:pt idx="770">
                  <c:v>44986</c:v>
                </c:pt>
                <c:pt idx="771">
                  <c:v>45017</c:v>
                </c:pt>
                <c:pt idx="772">
                  <c:v>45047</c:v>
                </c:pt>
                <c:pt idx="773">
                  <c:v>45078</c:v>
                </c:pt>
                <c:pt idx="774">
                  <c:v>45108</c:v>
                </c:pt>
                <c:pt idx="775">
                  <c:v>45139</c:v>
                </c:pt>
                <c:pt idx="776">
                  <c:v>45170</c:v>
                </c:pt>
                <c:pt idx="777">
                  <c:v>45200</c:v>
                </c:pt>
                <c:pt idx="778">
                  <c:v>45231</c:v>
                </c:pt>
                <c:pt idx="779">
                  <c:v>45261</c:v>
                </c:pt>
                <c:pt idx="780">
                  <c:v>45292</c:v>
                </c:pt>
                <c:pt idx="781">
                  <c:v>45323</c:v>
                </c:pt>
                <c:pt idx="782">
                  <c:v>45352</c:v>
                </c:pt>
                <c:pt idx="783">
                  <c:v>45383</c:v>
                </c:pt>
                <c:pt idx="784">
                  <c:v>45413</c:v>
                </c:pt>
                <c:pt idx="785">
                  <c:v>45444</c:v>
                </c:pt>
                <c:pt idx="786">
                  <c:v>45474</c:v>
                </c:pt>
                <c:pt idx="787">
                  <c:v>45505</c:v>
                </c:pt>
                <c:pt idx="788">
                  <c:v>45536</c:v>
                </c:pt>
                <c:pt idx="789">
                  <c:v>45566</c:v>
                </c:pt>
                <c:pt idx="790">
                  <c:v>45597</c:v>
                </c:pt>
                <c:pt idx="791">
                  <c:v>45627</c:v>
                </c:pt>
                <c:pt idx="792">
                  <c:v>45658</c:v>
                </c:pt>
                <c:pt idx="793">
                  <c:v>45689</c:v>
                </c:pt>
                <c:pt idx="794">
                  <c:v>45717</c:v>
                </c:pt>
                <c:pt idx="795">
                  <c:v>45748</c:v>
                </c:pt>
                <c:pt idx="796">
                  <c:v>45778</c:v>
                </c:pt>
                <c:pt idx="797">
                  <c:v>45809</c:v>
                </c:pt>
                <c:pt idx="798">
                  <c:v>45839</c:v>
                </c:pt>
                <c:pt idx="799">
                  <c:v>45870</c:v>
                </c:pt>
                <c:pt idx="800">
                  <c:v>45901</c:v>
                </c:pt>
                <c:pt idx="801">
                  <c:v>45931</c:v>
                </c:pt>
                <c:pt idx="802">
                  <c:v>45962</c:v>
                </c:pt>
                <c:pt idx="803">
                  <c:v>45992</c:v>
                </c:pt>
                <c:pt idx="804">
                  <c:v>46023</c:v>
                </c:pt>
                <c:pt idx="805">
                  <c:v>46054</c:v>
                </c:pt>
                <c:pt idx="806">
                  <c:v>46082</c:v>
                </c:pt>
                <c:pt idx="807">
                  <c:v>46113</c:v>
                </c:pt>
                <c:pt idx="808">
                  <c:v>46143</c:v>
                </c:pt>
                <c:pt idx="809">
                  <c:v>46174</c:v>
                </c:pt>
                <c:pt idx="810">
                  <c:v>46204</c:v>
                </c:pt>
                <c:pt idx="811">
                  <c:v>46235</c:v>
                </c:pt>
                <c:pt idx="812">
                  <c:v>46266</c:v>
                </c:pt>
                <c:pt idx="813">
                  <c:v>46296</c:v>
                </c:pt>
                <c:pt idx="814">
                  <c:v>46327</c:v>
                </c:pt>
                <c:pt idx="815">
                  <c:v>46357</c:v>
                </c:pt>
                <c:pt idx="816">
                  <c:v>46388</c:v>
                </c:pt>
                <c:pt idx="817">
                  <c:v>46419</c:v>
                </c:pt>
                <c:pt idx="818">
                  <c:v>46447</c:v>
                </c:pt>
                <c:pt idx="819">
                  <c:v>46478</c:v>
                </c:pt>
                <c:pt idx="820">
                  <c:v>46508</c:v>
                </c:pt>
                <c:pt idx="821">
                  <c:v>46539</c:v>
                </c:pt>
                <c:pt idx="822">
                  <c:v>46569</c:v>
                </c:pt>
                <c:pt idx="823">
                  <c:v>46600</c:v>
                </c:pt>
                <c:pt idx="824">
                  <c:v>46631</c:v>
                </c:pt>
                <c:pt idx="825">
                  <c:v>46661</c:v>
                </c:pt>
                <c:pt idx="826">
                  <c:v>46692</c:v>
                </c:pt>
                <c:pt idx="827">
                  <c:v>46722</c:v>
                </c:pt>
                <c:pt idx="828">
                  <c:v>46753</c:v>
                </c:pt>
                <c:pt idx="829">
                  <c:v>46784</c:v>
                </c:pt>
                <c:pt idx="830">
                  <c:v>46813</c:v>
                </c:pt>
                <c:pt idx="831">
                  <c:v>46844</c:v>
                </c:pt>
                <c:pt idx="832">
                  <c:v>46874</c:v>
                </c:pt>
                <c:pt idx="833">
                  <c:v>46905</c:v>
                </c:pt>
                <c:pt idx="834">
                  <c:v>46935</c:v>
                </c:pt>
                <c:pt idx="835">
                  <c:v>46966</c:v>
                </c:pt>
                <c:pt idx="836">
                  <c:v>46997</c:v>
                </c:pt>
                <c:pt idx="837">
                  <c:v>47027</c:v>
                </c:pt>
                <c:pt idx="838">
                  <c:v>47058</c:v>
                </c:pt>
                <c:pt idx="839">
                  <c:v>47088</c:v>
                </c:pt>
                <c:pt idx="840">
                  <c:v>47119</c:v>
                </c:pt>
                <c:pt idx="841">
                  <c:v>47150</c:v>
                </c:pt>
                <c:pt idx="842">
                  <c:v>47178</c:v>
                </c:pt>
                <c:pt idx="843">
                  <c:v>47209</c:v>
                </c:pt>
                <c:pt idx="844">
                  <c:v>47239</c:v>
                </c:pt>
                <c:pt idx="845">
                  <c:v>47270</c:v>
                </c:pt>
                <c:pt idx="846">
                  <c:v>47300</c:v>
                </c:pt>
                <c:pt idx="847">
                  <c:v>47331</c:v>
                </c:pt>
                <c:pt idx="848">
                  <c:v>47362</c:v>
                </c:pt>
                <c:pt idx="849">
                  <c:v>47392</c:v>
                </c:pt>
                <c:pt idx="850">
                  <c:v>47423</c:v>
                </c:pt>
                <c:pt idx="851">
                  <c:v>47453</c:v>
                </c:pt>
                <c:pt idx="852">
                  <c:v>47484</c:v>
                </c:pt>
                <c:pt idx="853">
                  <c:v>47515</c:v>
                </c:pt>
                <c:pt idx="854">
                  <c:v>47543</c:v>
                </c:pt>
                <c:pt idx="855">
                  <c:v>47574</c:v>
                </c:pt>
                <c:pt idx="856">
                  <c:v>47604</c:v>
                </c:pt>
                <c:pt idx="857">
                  <c:v>47635</c:v>
                </c:pt>
                <c:pt idx="858">
                  <c:v>47665</c:v>
                </c:pt>
                <c:pt idx="859">
                  <c:v>47696</c:v>
                </c:pt>
                <c:pt idx="860">
                  <c:v>47727</c:v>
                </c:pt>
                <c:pt idx="861">
                  <c:v>47757</c:v>
                </c:pt>
                <c:pt idx="862">
                  <c:v>47788</c:v>
                </c:pt>
                <c:pt idx="863">
                  <c:v>47818</c:v>
                </c:pt>
                <c:pt idx="864">
                  <c:v>47849</c:v>
                </c:pt>
                <c:pt idx="865">
                  <c:v>47880</c:v>
                </c:pt>
                <c:pt idx="866">
                  <c:v>47908</c:v>
                </c:pt>
                <c:pt idx="867">
                  <c:v>47939</c:v>
                </c:pt>
                <c:pt idx="868">
                  <c:v>47969</c:v>
                </c:pt>
                <c:pt idx="869">
                  <c:v>48000</c:v>
                </c:pt>
                <c:pt idx="870">
                  <c:v>48030</c:v>
                </c:pt>
                <c:pt idx="871">
                  <c:v>48061</c:v>
                </c:pt>
                <c:pt idx="872">
                  <c:v>48092</c:v>
                </c:pt>
                <c:pt idx="873">
                  <c:v>48122</c:v>
                </c:pt>
                <c:pt idx="874">
                  <c:v>48153</c:v>
                </c:pt>
                <c:pt idx="875">
                  <c:v>48183</c:v>
                </c:pt>
                <c:pt idx="876">
                  <c:v>48214</c:v>
                </c:pt>
                <c:pt idx="877">
                  <c:v>48245</c:v>
                </c:pt>
                <c:pt idx="878">
                  <c:v>48274</c:v>
                </c:pt>
                <c:pt idx="879">
                  <c:v>48305</c:v>
                </c:pt>
                <c:pt idx="880">
                  <c:v>48335</c:v>
                </c:pt>
                <c:pt idx="881">
                  <c:v>48366</c:v>
                </c:pt>
                <c:pt idx="882">
                  <c:v>48396</c:v>
                </c:pt>
                <c:pt idx="883">
                  <c:v>48427</c:v>
                </c:pt>
                <c:pt idx="884">
                  <c:v>48458</c:v>
                </c:pt>
                <c:pt idx="885">
                  <c:v>48488</c:v>
                </c:pt>
                <c:pt idx="886">
                  <c:v>48519</c:v>
                </c:pt>
                <c:pt idx="887">
                  <c:v>48549</c:v>
                </c:pt>
              </c:numCache>
            </c:numRef>
          </c:cat>
          <c:val>
            <c:numRef>
              <c:f>HS2FAM!$B$3:$B$1262</c:f>
              <c:numCache>
                <c:formatCode>General</c:formatCode>
                <c:ptCount val="12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FA-49A1-91B3-9601D424878C}"/>
            </c:ext>
          </c:extLst>
        </c:ser>
        <c:ser>
          <c:idx val="3"/>
          <c:order val="1"/>
          <c:tx>
            <c:v>3/12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HS2FAM!$A$3:$A$1262</c:f>
              <c:numCache>
                <c:formatCode>mmm\-yy</c:formatCode>
                <c:ptCount val="1260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  <c:pt idx="748">
                  <c:v>44317</c:v>
                </c:pt>
                <c:pt idx="749">
                  <c:v>44348</c:v>
                </c:pt>
                <c:pt idx="750">
                  <c:v>44378</c:v>
                </c:pt>
                <c:pt idx="751">
                  <c:v>44409</c:v>
                </c:pt>
                <c:pt idx="752">
                  <c:v>44440</c:v>
                </c:pt>
                <c:pt idx="753">
                  <c:v>44470</c:v>
                </c:pt>
                <c:pt idx="754">
                  <c:v>44501</c:v>
                </c:pt>
                <c:pt idx="755">
                  <c:v>44531</c:v>
                </c:pt>
                <c:pt idx="756">
                  <c:v>44562</c:v>
                </c:pt>
                <c:pt idx="757">
                  <c:v>44593</c:v>
                </c:pt>
                <c:pt idx="758">
                  <c:v>44621</c:v>
                </c:pt>
                <c:pt idx="759">
                  <c:v>44652</c:v>
                </c:pt>
                <c:pt idx="760">
                  <c:v>44682</c:v>
                </c:pt>
                <c:pt idx="761">
                  <c:v>44713</c:v>
                </c:pt>
                <c:pt idx="762">
                  <c:v>44743</c:v>
                </c:pt>
                <c:pt idx="763">
                  <c:v>44774</c:v>
                </c:pt>
                <c:pt idx="764">
                  <c:v>44805</c:v>
                </c:pt>
                <c:pt idx="765">
                  <c:v>44835</c:v>
                </c:pt>
                <c:pt idx="766">
                  <c:v>44866</c:v>
                </c:pt>
                <c:pt idx="767">
                  <c:v>44896</c:v>
                </c:pt>
                <c:pt idx="768">
                  <c:v>44927</c:v>
                </c:pt>
                <c:pt idx="769">
                  <c:v>44958</c:v>
                </c:pt>
                <c:pt idx="770">
                  <c:v>44986</c:v>
                </c:pt>
                <c:pt idx="771">
                  <c:v>45017</c:v>
                </c:pt>
                <c:pt idx="772">
                  <c:v>45047</c:v>
                </c:pt>
                <c:pt idx="773">
                  <c:v>45078</c:v>
                </c:pt>
                <c:pt idx="774">
                  <c:v>45108</c:v>
                </c:pt>
                <c:pt idx="775">
                  <c:v>45139</c:v>
                </c:pt>
                <c:pt idx="776">
                  <c:v>45170</c:v>
                </c:pt>
                <c:pt idx="777">
                  <c:v>45200</c:v>
                </c:pt>
                <c:pt idx="778">
                  <c:v>45231</c:v>
                </c:pt>
                <c:pt idx="779">
                  <c:v>45261</c:v>
                </c:pt>
                <c:pt idx="780">
                  <c:v>45292</c:v>
                </c:pt>
                <c:pt idx="781">
                  <c:v>45323</c:v>
                </c:pt>
                <c:pt idx="782">
                  <c:v>45352</c:v>
                </c:pt>
                <c:pt idx="783">
                  <c:v>45383</c:v>
                </c:pt>
                <c:pt idx="784">
                  <c:v>45413</c:v>
                </c:pt>
                <c:pt idx="785">
                  <c:v>45444</c:v>
                </c:pt>
                <c:pt idx="786">
                  <c:v>45474</c:v>
                </c:pt>
                <c:pt idx="787">
                  <c:v>45505</c:v>
                </c:pt>
                <c:pt idx="788">
                  <c:v>45536</c:v>
                </c:pt>
                <c:pt idx="789">
                  <c:v>45566</c:v>
                </c:pt>
                <c:pt idx="790">
                  <c:v>45597</c:v>
                </c:pt>
                <c:pt idx="791">
                  <c:v>45627</c:v>
                </c:pt>
                <c:pt idx="792">
                  <c:v>45658</c:v>
                </c:pt>
                <c:pt idx="793">
                  <c:v>45689</c:v>
                </c:pt>
                <c:pt idx="794">
                  <c:v>45717</c:v>
                </c:pt>
                <c:pt idx="795">
                  <c:v>45748</c:v>
                </c:pt>
                <c:pt idx="796">
                  <c:v>45778</c:v>
                </c:pt>
                <c:pt idx="797">
                  <c:v>45809</c:v>
                </c:pt>
                <c:pt idx="798">
                  <c:v>45839</c:v>
                </c:pt>
                <c:pt idx="799">
                  <c:v>45870</c:v>
                </c:pt>
                <c:pt idx="800">
                  <c:v>45901</c:v>
                </c:pt>
                <c:pt idx="801">
                  <c:v>45931</c:v>
                </c:pt>
                <c:pt idx="802">
                  <c:v>45962</c:v>
                </c:pt>
                <c:pt idx="803">
                  <c:v>45992</c:v>
                </c:pt>
                <c:pt idx="804">
                  <c:v>46023</c:v>
                </c:pt>
                <c:pt idx="805">
                  <c:v>46054</c:v>
                </c:pt>
                <c:pt idx="806">
                  <c:v>46082</c:v>
                </c:pt>
                <c:pt idx="807">
                  <c:v>46113</c:v>
                </c:pt>
                <c:pt idx="808">
                  <c:v>46143</c:v>
                </c:pt>
                <c:pt idx="809">
                  <c:v>46174</c:v>
                </c:pt>
                <c:pt idx="810">
                  <c:v>46204</c:v>
                </c:pt>
                <c:pt idx="811">
                  <c:v>46235</c:v>
                </c:pt>
                <c:pt idx="812">
                  <c:v>46266</c:v>
                </c:pt>
                <c:pt idx="813">
                  <c:v>46296</c:v>
                </c:pt>
                <c:pt idx="814">
                  <c:v>46327</c:v>
                </c:pt>
                <c:pt idx="815">
                  <c:v>46357</c:v>
                </c:pt>
                <c:pt idx="816">
                  <c:v>46388</c:v>
                </c:pt>
                <c:pt idx="817">
                  <c:v>46419</c:v>
                </c:pt>
                <c:pt idx="818">
                  <c:v>46447</c:v>
                </c:pt>
                <c:pt idx="819">
                  <c:v>46478</c:v>
                </c:pt>
                <c:pt idx="820">
                  <c:v>46508</c:v>
                </c:pt>
                <c:pt idx="821">
                  <c:v>46539</c:v>
                </c:pt>
                <c:pt idx="822">
                  <c:v>46569</c:v>
                </c:pt>
                <c:pt idx="823">
                  <c:v>46600</c:v>
                </c:pt>
                <c:pt idx="824">
                  <c:v>46631</c:v>
                </c:pt>
                <c:pt idx="825">
                  <c:v>46661</c:v>
                </c:pt>
                <c:pt idx="826">
                  <c:v>46692</c:v>
                </c:pt>
                <c:pt idx="827">
                  <c:v>46722</c:v>
                </c:pt>
                <c:pt idx="828">
                  <c:v>46753</c:v>
                </c:pt>
                <c:pt idx="829">
                  <c:v>46784</c:v>
                </c:pt>
                <c:pt idx="830">
                  <c:v>46813</c:v>
                </c:pt>
                <c:pt idx="831">
                  <c:v>46844</c:v>
                </c:pt>
                <c:pt idx="832">
                  <c:v>46874</c:v>
                </c:pt>
                <c:pt idx="833">
                  <c:v>46905</c:v>
                </c:pt>
                <c:pt idx="834">
                  <c:v>46935</c:v>
                </c:pt>
                <c:pt idx="835">
                  <c:v>46966</c:v>
                </c:pt>
                <c:pt idx="836">
                  <c:v>46997</c:v>
                </c:pt>
                <c:pt idx="837">
                  <c:v>47027</c:v>
                </c:pt>
                <c:pt idx="838">
                  <c:v>47058</c:v>
                </c:pt>
                <c:pt idx="839">
                  <c:v>47088</c:v>
                </c:pt>
                <c:pt idx="840">
                  <c:v>47119</c:v>
                </c:pt>
                <c:pt idx="841">
                  <c:v>47150</c:v>
                </c:pt>
                <c:pt idx="842">
                  <c:v>47178</c:v>
                </c:pt>
                <c:pt idx="843">
                  <c:v>47209</c:v>
                </c:pt>
                <c:pt idx="844">
                  <c:v>47239</c:v>
                </c:pt>
                <c:pt idx="845">
                  <c:v>47270</c:v>
                </c:pt>
                <c:pt idx="846">
                  <c:v>47300</c:v>
                </c:pt>
                <c:pt idx="847">
                  <c:v>47331</c:v>
                </c:pt>
                <c:pt idx="848">
                  <c:v>47362</c:v>
                </c:pt>
                <c:pt idx="849">
                  <c:v>47392</c:v>
                </c:pt>
                <c:pt idx="850">
                  <c:v>47423</c:v>
                </c:pt>
                <c:pt idx="851">
                  <c:v>47453</c:v>
                </c:pt>
                <c:pt idx="852">
                  <c:v>47484</c:v>
                </c:pt>
                <c:pt idx="853">
                  <c:v>47515</c:v>
                </c:pt>
                <c:pt idx="854">
                  <c:v>47543</c:v>
                </c:pt>
                <c:pt idx="855">
                  <c:v>47574</c:v>
                </c:pt>
                <c:pt idx="856">
                  <c:v>47604</c:v>
                </c:pt>
                <c:pt idx="857">
                  <c:v>47635</c:v>
                </c:pt>
                <c:pt idx="858">
                  <c:v>47665</c:v>
                </c:pt>
                <c:pt idx="859">
                  <c:v>47696</c:v>
                </c:pt>
                <c:pt idx="860">
                  <c:v>47727</c:v>
                </c:pt>
                <c:pt idx="861">
                  <c:v>47757</c:v>
                </c:pt>
                <c:pt idx="862">
                  <c:v>47788</c:v>
                </c:pt>
                <c:pt idx="863">
                  <c:v>47818</c:v>
                </c:pt>
                <c:pt idx="864">
                  <c:v>47849</c:v>
                </c:pt>
                <c:pt idx="865">
                  <c:v>47880</c:v>
                </c:pt>
                <c:pt idx="866">
                  <c:v>47908</c:v>
                </c:pt>
                <c:pt idx="867">
                  <c:v>47939</c:v>
                </c:pt>
                <c:pt idx="868">
                  <c:v>47969</c:v>
                </c:pt>
                <c:pt idx="869">
                  <c:v>48000</c:v>
                </c:pt>
                <c:pt idx="870">
                  <c:v>48030</c:v>
                </c:pt>
                <c:pt idx="871">
                  <c:v>48061</c:v>
                </c:pt>
                <c:pt idx="872">
                  <c:v>48092</c:v>
                </c:pt>
                <c:pt idx="873">
                  <c:v>48122</c:v>
                </c:pt>
                <c:pt idx="874">
                  <c:v>48153</c:v>
                </c:pt>
                <c:pt idx="875">
                  <c:v>48183</c:v>
                </c:pt>
                <c:pt idx="876">
                  <c:v>48214</c:v>
                </c:pt>
                <c:pt idx="877">
                  <c:v>48245</c:v>
                </c:pt>
                <c:pt idx="878">
                  <c:v>48274</c:v>
                </c:pt>
                <c:pt idx="879">
                  <c:v>48305</c:v>
                </c:pt>
                <c:pt idx="880">
                  <c:v>48335</c:v>
                </c:pt>
                <c:pt idx="881">
                  <c:v>48366</c:v>
                </c:pt>
                <c:pt idx="882">
                  <c:v>48396</c:v>
                </c:pt>
                <c:pt idx="883">
                  <c:v>48427</c:v>
                </c:pt>
                <c:pt idx="884">
                  <c:v>48458</c:v>
                </c:pt>
                <c:pt idx="885">
                  <c:v>48488</c:v>
                </c:pt>
                <c:pt idx="886">
                  <c:v>48519</c:v>
                </c:pt>
                <c:pt idx="887">
                  <c:v>48549</c:v>
                </c:pt>
              </c:numCache>
            </c:numRef>
          </c:cat>
          <c:val>
            <c:numRef>
              <c:f>HS2FAM!$G$3:$G$1262</c:f>
              <c:numCache>
                <c:formatCode>General</c:formatCode>
                <c:ptCount val="1260"/>
                <c:pt idx="14" formatCode="0.0">
                  <c:v>-16.867939228671599</c:v>
                </c:pt>
                <c:pt idx="15" formatCode="0.0">
                  <c:v>-18.892185954500398</c:v>
                </c:pt>
                <c:pt idx="16" formatCode="0.0">
                  <c:v>-20.0689061154177</c:v>
                </c:pt>
                <c:pt idx="17" formatCode="0.0">
                  <c:v>-16.798257555132</c:v>
                </c:pt>
                <c:pt idx="18" formatCode="0.0">
                  <c:v>-19.2767808591625</c:v>
                </c:pt>
                <c:pt idx="19" formatCode="0.0">
                  <c:v>-16.857063248815798</c:v>
                </c:pt>
                <c:pt idx="20" formatCode="0.0">
                  <c:v>-21.778791334093501</c:v>
                </c:pt>
                <c:pt idx="21" formatCode="0.0">
                  <c:v>-17.5184729064039</c:v>
                </c:pt>
                <c:pt idx="22" formatCode="0.0">
                  <c:v>-21.469691838807901</c:v>
                </c:pt>
                <c:pt idx="23" formatCode="0.0">
                  <c:v>-22.376543209876498</c:v>
                </c:pt>
                <c:pt idx="24" formatCode="0.0">
                  <c:v>-28.1195840554592</c:v>
                </c:pt>
                <c:pt idx="25" formatCode="0.0">
                  <c:v>-30.244352236053398</c:v>
                </c:pt>
                <c:pt idx="26" formatCode="0.0">
                  <c:v>-14.1986879100281</c:v>
                </c:pt>
                <c:pt idx="27" formatCode="0.0">
                  <c:v>-11.3414634146341</c:v>
                </c:pt>
                <c:pt idx="28" formatCode="0.0">
                  <c:v>-6.3218390804597702</c:v>
                </c:pt>
                <c:pt idx="29" formatCode="0.0">
                  <c:v>-6.8717277486910904</c:v>
                </c:pt>
                <c:pt idx="30" formatCode="0.0">
                  <c:v>-0.202088245200404</c:v>
                </c:pt>
                <c:pt idx="31" formatCode="0.0">
                  <c:v>-1.7426273458445001</c:v>
                </c:pt>
                <c:pt idx="32" formatCode="0.0">
                  <c:v>3.5714285714285698</c:v>
                </c:pt>
                <c:pt idx="33" formatCode="0.0">
                  <c:v>4.3299738708473301</c:v>
                </c:pt>
                <c:pt idx="34" formatCode="0.0">
                  <c:v>11.901681759379001</c:v>
                </c:pt>
                <c:pt idx="35" formatCode="0.0">
                  <c:v>10.536779324055599</c:v>
                </c:pt>
                <c:pt idx="36" formatCode="0.0">
                  <c:v>11.0910186859553</c:v>
                </c:pt>
                <c:pt idx="37" formatCode="0.0">
                  <c:v>7.7990746860541904</c:v>
                </c:pt>
                <c:pt idx="38" formatCode="0.0">
                  <c:v>2.4030584380120099</c:v>
                </c:pt>
                <c:pt idx="39" formatCode="0.0">
                  <c:v>7.4277854195323201</c:v>
                </c:pt>
                <c:pt idx="40" formatCode="0.0">
                  <c:v>10.851226993865</c:v>
                </c:pt>
                <c:pt idx="41" formatCode="0.0">
                  <c:v>7.2030920590302099</c:v>
                </c:pt>
                <c:pt idx="42" formatCode="0.0">
                  <c:v>0.84373945325683397</c:v>
                </c:pt>
                <c:pt idx="43" formatCode="0.0">
                  <c:v>-0.23874488403819899</c:v>
                </c:pt>
                <c:pt idx="44" formatCode="0.0">
                  <c:v>-4.1871921182265996</c:v>
                </c:pt>
                <c:pt idx="45" formatCode="0.0">
                  <c:v>-3.6135957066189599</c:v>
                </c:pt>
                <c:pt idx="46" formatCode="0.0">
                  <c:v>-5.1252408477842</c:v>
                </c:pt>
                <c:pt idx="47" formatCode="0.0">
                  <c:v>1.7985611510791299</c:v>
                </c:pt>
                <c:pt idx="48" formatCode="0.0">
                  <c:v>-2.6587086272381901</c:v>
                </c:pt>
                <c:pt idx="49" formatCode="0.0">
                  <c:v>-5.3954629061925097</c:v>
                </c:pt>
                <c:pt idx="50" formatCode="0.0">
                  <c:v>-4.96</c:v>
                </c:pt>
                <c:pt idx="51" formatCode="0.0">
                  <c:v>3.8412291933418601</c:v>
                </c:pt>
                <c:pt idx="52" formatCode="0.0">
                  <c:v>4.6004842615012098</c:v>
                </c:pt>
                <c:pt idx="53" formatCode="0.0">
                  <c:v>6.29301868239921</c:v>
                </c:pt>
                <c:pt idx="54" formatCode="0.0">
                  <c:v>4.81927710843373</c:v>
                </c:pt>
                <c:pt idx="55" formatCode="0.0">
                  <c:v>2.1880341880341798</c:v>
                </c:pt>
                <c:pt idx="56" formatCode="0.0">
                  <c:v>6.0962174072713902</c:v>
                </c:pt>
                <c:pt idx="57" formatCode="0.0">
                  <c:v>6.9413511507052696</c:v>
                </c:pt>
                <c:pt idx="58" formatCode="0.0">
                  <c:v>7.1892770105605104</c:v>
                </c:pt>
                <c:pt idx="59" formatCode="0.0">
                  <c:v>-2.3851590106007001</c:v>
                </c:pt>
                <c:pt idx="60" formatCode="0.0">
                  <c:v>0.78037904124860602</c:v>
                </c:pt>
                <c:pt idx="61" formatCode="0.0">
                  <c:v>9.6565132858068594</c:v>
                </c:pt>
                <c:pt idx="62" formatCode="0.0">
                  <c:v>13.692480359147</c:v>
                </c:pt>
                <c:pt idx="63" formatCode="0.0">
                  <c:v>-1.5618577887381799</c:v>
                </c:pt>
                <c:pt idx="64" formatCode="0.0">
                  <c:v>-8.9616402116402103</c:v>
                </c:pt>
                <c:pt idx="65" formatCode="0.0">
                  <c:v>-9.3432007400555008</c:v>
                </c:pt>
                <c:pt idx="66" formatCode="0.0">
                  <c:v>-7.7266922094508299</c:v>
                </c:pt>
                <c:pt idx="67" formatCode="0.0">
                  <c:v>-5.3864168618266897</c:v>
                </c:pt>
                <c:pt idx="68" formatCode="0.0">
                  <c:v>-9.4150224991346398</c:v>
                </c:pt>
                <c:pt idx="69" formatCode="0.0">
                  <c:v>-9.3370357514751792</c:v>
                </c:pt>
                <c:pt idx="70" formatCode="0.0">
                  <c:v>-10.3069344448654</c:v>
                </c:pt>
                <c:pt idx="71" formatCode="0.0">
                  <c:v>-4.0271493212669602</c:v>
                </c:pt>
                <c:pt idx="72" formatCode="0.0">
                  <c:v>-3.3185840707964598</c:v>
                </c:pt>
                <c:pt idx="73" formatCode="0.0">
                  <c:v>-8.6879432624113395</c:v>
                </c:pt>
                <c:pt idx="74" formatCode="0.0">
                  <c:v>-10.414610069101601</c:v>
                </c:pt>
                <c:pt idx="75" formatCode="0.0">
                  <c:v>-3.8413361169102198</c:v>
                </c:pt>
                <c:pt idx="76" formatCode="0.0">
                  <c:v>2.2520886305848098</c:v>
                </c:pt>
                <c:pt idx="77" formatCode="0.0">
                  <c:v>0.91836734693877498</c:v>
                </c:pt>
                <c:pt idx="78" formatCode="0.0">
                  <c:v>1.1418685121107199</c:v>
                </c:pt>
                <c:pt idx="79" formatCode="0.0">
                  <c:v>-3.5360678925035298E-2</c:v>
                </c:pt>
                <c:pt idx="80" formatCode="0.0">
                  <c:v>1.7195261750095501</c:v>
                </c:pt>
                <c:pt idx="81" formatCode="0.0">
                  <c:v>-2.1822358346094899</c:v>
                </c:pt>
                <c:pt idx="82" formatCode="0.0">
                  <c:v>1.0139416983523399</c:v>
                </c:pt>
                <c:pt idx="83" formatCode="0.0">
                  <c:v>3.44177274870344</c:v>
                </c:pt>
                <c:pt idx="84" formatCode="0.0">
                  <c:v>3.0892448512585799</c:v>
                </c:pt>
                <c:pt idx="85" formatCode="0.0">
                  <c:v>2.3948220064724901</c:v>
                </c:pt>
                <c:pt idx="86" formatCode="0.0">
                  <c:v>-0.71625344352617004</c:v>
                </c:pt>
                <c:pt idx="87" formatCode="0.0">
                  <c:v>-1.04211897524967</c:v>
                </c:pt>
                <c:pt idx="88" formatCode="0.0">
                  <c:v>-6.85612788632326</c:v>
                </c:pt>
                <c:pt idx="89" formatCode="0.0">
                  <c:v>-12.7738456353218</c:v>
                </c:pt>
                <c:pt idx="90" formatCode="0.0">
                  <c:v>-20.082107423879499</c:v>
                </c:pt>
                <c:pt idx="91" formatCode="0.0">
                  <c:v>-22.780332507958899</c:v>
                </c:pt>
                <c:pt idx="92" formatCode="0.0">
                  <c:v>-25.657400450788799</c:v>
                </c:pt>
                <c:pt idx="93" formatCode="0.0">
                  <c:v>-28.6497064579256</c:v>
                </c:pt>
                <c:pt idx="94" formatCode="0.0">
                  <c:v>-31.7858636553743</c:v>
                </c:pt>
                <c:pt idx="95" formatCode="0.0">
                  <c:v>-35.4147675478577</c:v>
                </c:pt>
                <c:pt idx="96" formatCode="0.0">
                  <c:v>-28.745837957824602</c:v>
                </c:pt>
                <c:pt idx="97" formatCode="0.0">
                  <c:v>-25.094816687737001</c:v>
                </c:pt>
                <c:pt idx="98" formatCode="0.0">
                  <c:v>-18.368479467258599</c:v>
                </c:pt>
                <c:pt idx="99" formatCode="0.0">
                  <c:v>-18.078104431768299</c:v>
                </c:pt>
                <c:pt idx="100" formatCode="0.0">
                  <c:v>-10.869565217391299</c:v>
                </c:pt>
                <c:pt idx="101" formatCode="0.0">
                  <c:v>-1.5842349304482199</c:v>
                </c:pt>
                <c:pt idx="102" formatCode="0.0">
                  <c:v>10.1027397260273</c:v>
                </c:pt>
                <c:pt idx="103" formatCode="0.0">
                  <c:v>16.1704076958314</c:v>
                </c:pt>
                <c:pt idx="104" formatCode="0.0">
                  <c:v>23.395654370894299</c:v>
                </c:pt>
                <c:pt idx="105" formatCode="0.0">
                  <c:v>33.6258913878222</c:v>
                </c:pt>
                <c:pt idx="106" formatCode="0.0">
                  <c:v>40.4046597179644</c:v>
                </c:pt>
                <c:pt idx="107" formatCode="0.0">
                  <c:v>39.590684544812902</c:v>
                </c:pt>
                <c:pt idx="108" formatCode="0.0">
                  <c:v>25.6230529595015</c:v>
                </c:pt>
                <c:pt idx="109" formatCode="0.0">
                  <c:v>24.556962025316398</c:v>
                </c:pt>
                <c:pt idx="110" formatCode="0.0">
                  <c:v>22.2977566281441</c:v>
                </c:pt>
                <c:pt idx="111" formatCode="0.0">
                  <c:v>24.638457418318101</c:v>
                </c:pt>
                <c:pt idx="112" formatCode="0.0">
                  <c:v>13.0081300813008</c:v>
                </c:pt>
                <c:pt idx="113" formatCode="0.0">
                  <c:v>4.5151158225363099</c:v>
                </c:pt>
                <c:pt idx="114" formatCode="0.0">
                  <c:v>-1.0108864696733999</c:v>
                </c:pt>
                <c:pt idx="115" formatCode="0.0">
                  <c:v>-1.3012618296529901</c:v>
                </c:pt>
                <c:pt idx="116" formatCode="0.0">
                  <c:v>1.9656019656019601</c:v>
                </c:pt>
                <c:pt idx="117" formatCode="0.0">
                  <c:v>1.8883415435139499</c:v>
                </c:pt>
                <c:pt idx="118" formatCode="0.0">
                  <c:v>0.65502183406113501</c:v>
                </c:pt>
                <c:pt idx="119" formatCode="0.0">
                  <c:v>3.2355915065722902</c:v>
                </c:pt>
                <c:pt idx="120" formatCode="0.0">
                  <c:v>5.3316800991940401</c:v>
                </c:pt>
                <c:pt idx="121" formatCode="0.0">
                  <c:v>3.6585365853658498</c:v>
                </c:pt>
                <c:pt idx="122" formatCode="0.0">
                  <c:v>-4.8916064480266801</c:v>
                </c:pt>
                <c:pt idx="123" formatCode="0.0">
                  <c:v>-11.989686291362201</c:v>
                </c:pt>
                <c:pt idx="124" formatCode="0.0">
                  <c:v>-6.0204468004543701</c:v>
                </c:pt>
                <c:pt idx="125" formatCode="0.0">
                  <c:v>-2.7047332832456701</c:v>
                </c:pt>
                <c:pt idx="126" formatCode="0.0">
                  <c:v>-2.78868813825608</c:v>
                </c:pt>
                <c:pt idx="127" formatCode="0.0">
                  <c:v>-9.8282061526168505</c:v>
                </c:pt>
                <c:pt idx="128" formatCode="0.0">
                  <c:v>-13.855421686746899</c:v>
                </c:pt>
                <c:pt idx="129" formatCode="0.0">
                  <c:v>-15.7937147461724</c:v>
                </c:pt>
                <c:pt idx="130" formatCode="0.0">
                  <c:v>-15.5748373101952</c:v>
                </c:pt>
                <c:pt idx="131" formatCode="0.0">
                  <c:v>-18.756121449559199</c:v>
                </c:pt>
                <c:pt idx="132" formatCode="0.0">
                  <c:v>-22.7192466156562</c:v>
                </c:pt>
                <c:pt idx="133" formatCode="0.0">
                  <c:v>-23.137254901960699</c:v>
                </c:pt>
                <c:pt idx="134" formatCode="0.0">
                  <c:v>-20.1052016364699</c:v>
                </c:pt>
                <c:pt idx="135" formatCode="0.0">
                  <c:v>-13.525390625</c:v>
                </c:pt>
                <c:pt idx="136" formatCode="0.0">
                  <c:v>-15.1893634165995</c:v>
                </c:pt>
                <c:pt idx="137" formatCode="0.0">
                  <c:v>-10.5791505791505</c:v>
                </c:pt>
                <c:pt idx="138" formatCode="0.0">
                  <c:v>-5.7373737373737299</c:v>
                </c:pt>
                <c:pt idx="139" formatCode="0.0">
                  <c:v>4.4749667700487299</c:v>
                </c:pt>
                <c:pt idx="140" formatCode="0.0">
                  <c:v>6.6666666666666599</c:v>
                </c:pt>
                <c:pt idx="141" formatCode="0.0">
                  <c:v>11.339712918660201</c:v>
                </c:pt>
                <c:pt idx="142" formatCode="0.0">
                  <c:v>14.491264131551899</c:v>
                </c:pt>
                <c:pt idx="143" formatCode="0.0">
                  <c:v>30.078360458107198</c:v>
                </c:pt>
                <c:pt idx="144" formatCode="0.0">
                  <c:v>45.696877380045599</c:v>
                </c:pt>
                <c:pt idx="145" formatCode="0.0">
                  <c:v>54.931972789115598</c:v>
                </c:pt>
                <c:pt idx="146" formatCode="0.0">
                  <c:v>49.817117776152102</c:v>
                </c:pt>
                <c:pt idx="147" formatCode="0.0">
                  <c:v>50.1411631846414</c:v>
                </c:pt>
                <c:pt idx="148" formatCode="0.0">
                  <c:v>53.539192399049803</c:v>
                </c:pt>
                <c:pt idx="149" formatCode="0.0">
                  <c:v>50.474956822107004</c:v>
                </c:pt>
                <c:pt idx="150" formatCode="0.0">
                  <c:v>45.820831547363902</c:v>
                </c:pt>
                <c:pt idx="151" formatCode="0.0">
                  <c:v>42.620865139949103</c:v>
                </c:pt>
                <c:pt idx="152" formatCode="0.0">
                  <c:v>40.515734265734203</c:v>
                </c:pt>
                <c:pt idx="153" formatCode="0.0">
                  <c:v>36.097980232058397</c:v>
                </c:pt>
                <c:pt idx="154" formatCode="0.0">
                  <c:v>33.707360861759398</c:v>
                </c:pt>
                <c:pt idx="155" formatCode="0.0">
                  <c:v>27.988878591288199</c:v>
                </c:pt>
                <c:pt idx="156" formatCode="0.0">
                  <c:v>30.423418714061601</c:v>
                </c:pt>
                <c:pt idx="157" formatCode="0.0">
                  <c:v>27.8265642151481</c:v>
                </c:pt>
                <c:pt idx="158" formatCode="0.0">
                  <c:v>28.857421875</c:v>
                </c:pt>
                <c:pt idx="159" formatCode="0.0">
                  <c:v>15.644979315532099</c:v>
                </c:pt>
                <c:pt idx="160" formatCode="0.0">
                  <c:v>13.3663366336633</c:v>
                </c:pt>
                <c:pt idx="161" formatCode="0.0">
                  <c:v>11.018651362984199</c:v>
                </c:pt>
                <c:pt idx="162" formatCode="0.0">
                  <c:v>13.5214579659024</c:v>
                </c:pt>
                <c:pt idx="163" formatCode="0.0">
                  <c:v>13.678263455248199</c:v>
                </c:pt>
                <c:pt idx="164" formatCode="0.0">
                  <c:v>15.3654743390357</c:v>
                </c:pt>
                <c:pt idx="165" formatCode="0.0">
                  <c:v>16.450899905273101</c:v>
                </c:pt>
                <c:pt idx="166" formatCode="0.0">
                  <c:v>12.4202752601544</c:v>
                </c:pt>
                <c:pt idx="167" formatCode="0.0">
                  <c:v>4.1274438812454699</c:v>
                </c:pt>
                <c:pt idx="168" formatCode="0.0">
                  <c:v>-0.72144288577154303</c:v>
                </c:pt>
                <c:pt idx="169" formatCode="0.0">
                  <c:v>-3.8643194504078999</c:v>
                </c:pt>
                <c:pt idx="170" formatCode="0.0">
                  <c:v>-3.0693444486547898</c:v>
                </c:pt>
                <c:pt idx="171" formatCode="0.0">
                  <c:v>-2.6991869918699098</c:v>
                </c:pt>
                <c:pt idx="172" formatCode="0.0">
                  <c:v>-2.51091703056768</c:v>
                </c:pt>
                <c:pt idx="173" formatCode="0.0">
                  <c:v>-5.1692943913155798</c:v>
                </c:pt>
                <c:pt idx="174" formatCode="0.0">
                  <c:v>-6.4992232004142902</c:v>
                </c:pt>
                <c:pt idx="175" formatCode="0.0">
                  <c:v>-12.0324352602668</c:v>
                </c:pt>
                <c:pt idx="176" formatCode="0.0">
                  <c:v>-17.497977891614902</c:v>
                </c:pt>
                <c:pt idx="177" formatCode="0.0">
                  <c:v>-24.8101952277657</c:v>
                </c:pt>
                <c:pt idx="178" formatCode="0.0">
                  <c:v>-28.038220364287799</c:v>
                </c:pt>
                <c:pt idx="179" formatCode="0.0">
                  <c:v>-29.311543810848399</c:v>
                </c:pt>
                <c:pt idx="180" formatCode="0.0">
                  <c:v>-35.163504238998698</c:v>
                </c:pt>
                <c:pt idx="181" formatCode="0.0">
                  <c:v>-34.033050468959303</c:v>
                </c:pt>
                <c:pt idx="182" formatCode="0.0">
                  <c:v>-30.492572322126598</c:v>
                </c:pt>
                <c:pt idx="183" formatCode="0.0">
                  <c:v>-20.889037433155</c:v>
                </c:pt>
                <c:pt idx="184" formatCode="0.0">
                  <c:v>-22.9003359462486</c:v>
                </c:pt>
                <c:pt idx="185" formatCode="0.0">
                  <c:v>-18.833469610247999</c:v>
                </c:pt>
                <c:pt idx="186" formatCode="0.0">
                  <c:v>-20.7144835225699</c:v>
                </c:pt>
                <c:pt idx="187" formatCode="0.0">
                  <c:v>-19.774011299434999</c:v>
                </c:pt>
                <c:pt idx="188" formatCode="0.0">
                  <c:v>-20.294117647058801</c:v>
                </c:pt>
                <c:pt idx="189" formatCode="0.0">
                  <c:v>-19.689866570501199</c:v>
                </c:pt>
                <c:pt idx="190" formatCode="0.0">
                  <c:v>-16.680497925311201</c:v>
                </c:pt>
                <c:pt idx="191" formatCode="0.0">
                  <c:v>-17.166748647319199</c:v>
                </c:pt>
                <c:pt idx="192" formatCode="0.0">
                  <c:v>-13.636363636363599</c:v>
                </c:pt>
                <c:pt idx="193" formatCode="0.0">
                  <c:v>-18.2125930941096</c:v>
                </c:pt>
                <c:pt idx="194" formatCode="0.0">
                  <c:v>-19.966254218222701</c:v>
                </c:pt>
                <c:pt idx="195" formatCode="0.0">
                  <c:v>-23.827629911280098</c:v>
                </c:pt>
                <c:pt idx="196" formatCode="0.0">
                  <c:v>-15.359477124183</c:v>
                </c:pt>
                <c:pt idx="197" formatCode="0.0">
                  <c:v>-12.3908663532572</c:v>
                </c:pt>
                <c:pt idx="198" formatCode="0.0">
                  <c:v>-3.6325532658050901</c:v>
                </c:pt>
                <c:pt idx="199" formatCode="0.0">
                  <c:v>1.4825796886582601</c:v>
                </c:pt>
                <c:pt idx="200" formatCode="0.0">
                  <c:v>9.8810988109880995</c:v>
                </c:pt>
                <c:pt idx="201" formatCode="0.0">
                  <c:v>20.790300853165601</c:v>
                </c:pt>
                <c:pt idx="202" formatCode="0.0">
                  <c:v>24.452191235059701</c:v>
                </c:pt>
                <c:pt idx="203" formatCode="0.0">
                  <c:v>31.235154394299201</c:v>
                </c:pt>
                <c:pt idx="204" formatCode="0.0">
                  <c:v>30.6416726748377</c:v>
                </c:pt>
                <c:pt idx="205" formatCode="0.0">
                  <c:v>50.8278145695364</c:v>
                </c:pt>
                <c:pt idx="206" formatCode="0.0">
                  <c:v>53.900210822206603</c:v>
                </c:pt>
                <c:pt idx="207" formatCode="0.0">
                  <c:v>51.303383250138602</c:v>
                </c:pt>
                <c:pt idx="208" formatCode="0.0">
                  <c:v>34.019734019734003</c:v>
                </c:pt>
                <c:pt idx="209" formatCode="0.0">
                  <c:v>30.164814105021001</c:v>
                </c:pt>
                <c:pt idx="210" formatCode="0.0">
                  <c:v>24.900326205146701</c:v>
                </c:pt>
                <c:pt idx="211" formatCode="0.0">
                  <c:v>26.077428780131399</c:v>
                </c:pt>
                <c:pt idx="212" formatCode="0.0">
                  <c:v>24.477611940298502</c:v>
                </c:pt>
                <c:pt idx="213" formatCode="0.0">
                  <c:v>22.6394052044609</c:v>
                </c:pt>
                <c:pt idx="214" formatCode="0.0">
                  <c:v>22.649059623849499</c:v>
                </c:pt>
                <c:pt idx="215" formatCode="0.0">
                  <c:v>22.2171945701357</c:v>
                </c:pt>
                <c:pt idx="216" formatCode="0.0">
                  <c:v>19.5916114790286</c:v>
                </c:pt>
                <c:pt idx="217" formatCode="0.0">
                  <c:v>17.727771679473101</c:v>
                </c:pt>
                <c:pt idx="218" formatCode="0.0">
                  <c:v>22.694063926940601</c:v>
                </c:pt>
                <c:pt idx="219" formatCode="0.0">
                  <c:v>28.9589442815249</c:v>
                </c:pt>
                <c:pt idx="220" formatCode="0.0">
                  <c:v>33.418693982074203</c:v>
                </c:pt>
                <c:pt idx="221" formatCode="0.0">
                  <c:v>29.5936395759717</c:v>
                </c:pt>
                <c:pt idx="222" formatCode="0.0">
                  <c:v>27.539175856065</c:v>
                </c:pt>
                <c:pt idx="223" formatCode="0.0">
                  <c:v>23.928157589803</c:v>
                </c:pt>
                <c:pt idx="224" formatCode="0.0">
                  <c:v>22.991606714628201</c:v>
                </c:pt>
                <c:pt idx="225" formatCode="0.0">
                  <c:v>23.522279478629802</c:v>
                </c:pt>
                <c:pt idx="226" formatCode="0.0">
                  <c:v>22.773246329526899</c:v>
                </c:pt>
                <c:pt idx="227" formatCode="0.0">
                  <c:v>22.843391336541998</c:v>
                </c:pt>
                <c:pt idx="228" formatCode="0.0">
                  <c:v>19.843101061375101</c:v>
                </c:pt>
                <c:pt idx="229" formatCode="0.0">
                  <c:v>4.0559440559440496</c:v>
                </c:pt>
                <c:pt idx="230" formatCode="0.0">
                  <c:v>-4.16821734276144</c:v>
                </c:pt>
                <c:pt idx="231" formatCode="0.0">
                  <c:v>-5.0312677657759997</c:v>
                </c:pt>
                <c:pt idx="232" formatCode="0.0">
                  <c:v>-0.143953934740882</c:v>
                </c:pt>
                <c:pt idx="233" formatCode="0.0">
                  <c:v>2.0449897750511199</c:v>
                </c:pt>
                <c:pt idx="234" formatCode="0.0">
                  <c:v>2.0477815699658701</c:v>
                </c:pt>
                <c:pt idx="235" formatCode="0.0">
                  <c:v>1.3557737260402001</c:v>
                </c:pt>
                <c:pt idx="236" formatCode="0.0">
                  <c:v>-1.55983426760906</c:v>
                </c:pt>
                <c:pt idx="237" formatCode="0.0">
                  <c:v>-2.8957055214723901</c:v>
                </c:pt>
                <c:pt idx="238" formatCode="0.0">
                  <c:v>-2.71060324209407</c:v>
                </c:pt>
                <c:pt idx="239" formatCode="0.0">
                  <c:v>-2.68233875828812</c:v>
                </c:pt>
                <c:pt idx="240" formatCode="0.0">
                  <c:v>-4.0046207162110097</c:v>
                </c:pt>
                <c:pt idx="241" formatCode="0.0">
                  <c:v>-11.2007168458781</c:v>
                </c:pt>
                <c:pt idx="242" formatCode="0.0">
                  <c:v>-12</c:v>
                </c:pt>
                <c:pt idx="243" formatCode="0.0">
                  <c:v>-13.1098473510924</c:v>
                </c:pt>
                <c:pt idx="244" formatCode="0.0">
                  <c:v>-12.974531475252199</c:v>
                </c:pt>
                <c:pt idx="245" formatCode="0.0">
                  <c:v>-13.8499220663549</c:v>
                </c:pt>
                <c:pt idx="246" formatCode="0.0">
                  <c:v>-14.492753623188401</c:v>
                </c:pt>
                <c:pt idx="247" formatCode="0.0">
                  <c:v>-14.2758302583025</c:v>
                </c:pt>
                <c:pt idx="248" formatCode="0.0">
                  <c:v>-15.1027482050012</c:v>
                </c:pt>
                <c:pt idx="249" formatCode="0.0">
                  <c:v>-15.8453373768006</c:v>
                </c:pt>
                <c:pt idx="250" formatCode="0.0">
                  <c:v>-21.9885277246653</c:v>
                </c:pt>
                <c:pt idx="251" formatCode="0.0">
                  <c:v>-26.385877980798998</c:v>
                </c:pt>
                <c:pt idx="252" formatCode="0.0">
                  <c:v>-28.158844765342899</c:v>
                </c:pt>
                <c:pt idx="253" formatCode="0.0">
                  <c:v>-20.787083753784</c:v>
                </c:pt>
                <c:pt idx="254" formatCode="0.0">
                  <c:v>-33.406884377758097</c:v>
                </c:pt>
                <c:pt idx="255" formatCode="0.0">
                  <c:v>-43.8167413021012</c:v>
                </c:pt>
                <c:pt idx="256" formatCode="0.0">
                  <c:v>-50.828271673108702</c:v>
                </c:pt>
                <c:pt idx="257" formatCode="0.0">
                  <c:v>-47.454122512277003</c:v>
                </c:pt>
                <c:pt idx="258" formatCode="0.0">
                  <c:v>-40.704041720990801</c:v>
                </c:pt>
                <c:pt idx="259" formatCode="0.0">
                  <c:v>-31.5308044121603</c:v>
                </c:pt>
                <c:pt idx="260" formatCode="0.0">
                  <c:v>-20.501603966170801</c:v>
                </c:pt>
                <c:pt idx="261" formatCode="0.0">
                  <c:v>-14.564564564564501</c:v>
                </c:pt>
                <c:pt idx="262" formatCode="0.0">
                  <c:v>-7.6680672268907504</c:v>
                </c:pt>
                <c:pt idx="263" formatCode="0.0">
                  <c:v>-5.2166596550273399</c:v>
                </c:pt>
                <c:pt idx="264" formatCode="0.0">
                  <c:v>-1.84254606365159</c:v>
                </c:pt>
                <c:pt idx="265" formatCode="0.0">
                  <c:v>-2.8025477707006301</c:v>
                </c:pt>
                <c:pt idx="266" formatCode="0.0">
                  <c:v>10.337972166998</c:v>
                </c:pt>
                <c:pt idx="267" formatCode="0.0">
                  <c:v>23.911710606989502</c:v>
                </c:pt>
                <c:pt idx="268" formatCode="0.0">
                  <c:v>27.9618192026951</c:v>
                </c:pt>
                <c:pt idx="269" formatCode="0.0">
                  <c:v>13.0841121495327</c:v>
                </c:pt>
                <c:pt idx="270" formatCode="0.0">
                  <c:v>-5.1011433597185496</c:v>
                </c:pt>
                <c:pt idx="271" formatCode="0.0">
                  <c:v>-21.807465618860501</c:v>
                </c:pt>
                <c:pt idx="272" formatCode="0.0">
                  <c:v>-32.208363903154797</c:v>
                </c:pt>
                <c:pt idx="273" formatCode="0.0">
                  <c:v>-41.933216168717003</c:v>
                </c:pt>
                <c:pt idx="274" formatCode="0.0">
                  <c:v>-43.761850587789098</c:v>
                </c:pt>
                <c:pt idx="275" formatCode="0.0">
                  <c:v>-44.9178872614292</c:v>
                </c:pt>
                <c:pt idx="276" formatCode="0.0">
                  <c:v>-41.126279863481201</c:v>
                </c:pt>
                <c:pt idx="277" formatCode="0.0">
                  <c:v>-37.155963302752198</c:v>
                </c:pt>
                <c:pt idx="278" formatCode="0.0">
                  <c:v>-31.7717717717717</c:v>
                </c:pt>
                <c:pt idx="279" formatCode="0.0">
                  <c:v>-30.677882236516499</c:v>
                </c:pt>
                <c:pt idx="280" formatCode="0.0">
                  <c:v>-26.941641070645002</c:v>
                </c:pt>
                <c:pt idx="281" formatCode="0.0">
                  <c:v>-22.488038277511901</c:v>
                </c:pt>
                <c:pt idx="282" formatCode="0.0">
                  <c:v>-14.828544949026799</c:v>
                </c:pt>
                <c:pt idx="283" formatCode="0.0">
                  <c:v>-6.0804020100502498</c:v>
                </c:pt>
                <c:pt idx="284" formatCode="0.0">
                  <c:v>1.02813852813852</c:v>
                </c:pt>
                <c:pt idx="285" formatCode="0.0">
                  <c:v>15.980629539951501</c:v>
                </c:pt>
                <c:pt idx="286" formatCode="0.0">
                  <c:v>31.8948078219824</c:v>
                </c:pt>
                <c:pt idx="287" formatCode="0.0">
                  <c:v>48.348106365833999</c:v>
                </c:pt>
                <c:pt idx="288" formatCode="0.0">
                  <c:v>68.212560386473399</c:v>
                </c:pt>
                <c:pt idx="289" formatCode="0.0">
                  <c:v>75.703858185610002</c:v>
                </c:pt>
                <c:pt idx="290" formatCode="0.0">
                  <c:v>78.6091549295774</c:v>
                </c:pt>
                <c:pt idx="291" formatCode="0.0">
                  <c:v>71.163454675231904</c:v>
                </c:pt>
                <c:pt idx="292" formatCode="0.0">
                  <c:v>76.756756756756701</c:v>
                </c:pt>
                <c:pt idx="293" formatCode="0.0">
                  <c:v>80.864197530864104</c:v>
                </c:pt>
                <c:pt idx="294" formatCode="0.0">
                  <c:v>79.270946681175104</c:v>
                </c:pt>
                <c:pt idx="295" formatCode="0.0">
                  <c:v>73.622257891920796</c:v>
                </c:pt>
                <c:pt idx="296" formatCode="0.0">
                  <c:v>64.702731655061498</c:v>
                </c:pt>
                <c:pt idx="297" formatCode="0.0">
                  <c:v>56.054279749477999</c:v>
                </c:pt>
                <c:pt idx="298" formatCode="0.0">
                  <c:v>38.548057259713701</c:v>
                </c:pt>
                <c:pt idx="299" formatCode="0.0">
                  <c:v>27.539380771319902</c:v>
                </c:pt>
                <c:pt idx="300" formatCode="0.0">
                  <c:v>20.964962665134902</c:v>
                </c:pt>
                <c:pt idx="301" formatCode="0.0">
                  <c:v>24.451038575667599</c:v>
                </c:pt>
                <c:pt idx="302" formatCode="0.0">
                  <c:v>16.559881715130601</c:v>
                </c:pt>
                <c:pt idx="303" formatCode="0.0">
                  <c:v>14.7623019182652</c:v>
                </c:pt>
                <c:pt idx="304" formatCode="0.0">
                  <c:v>5.1308188922867801</c:v>
                </c:pt>
                <c:pt idx="305" formatCode="0.0">
                  <c:v>3.19578032888613</c:v>
                </c:pt>
                <c:pt idx="306" formatCode="0.0">
                  <c:v>-1.63884673748103</c:v>
                </c:pt>
                <c:pt idx="307" formatCode="0.0">
                  <c:v>-7.3035439137134004</c:v>
                </c:pt>
                <c:pt idx="308" formatCode="0.0">
                  <c:v>-8.8455284552845495</c:v>
                </c:pt>
                <c:pt idx="309" formatCode="0.0">
                  <c:v>-8.2608695652173907</c:v>
                </c:pt>
                <c:pt idx="310" formatCode="0.0">
                  <c:v>-3.1734317343173402</c:v>
                </c:pt>
                <c:pt idx="311" formatCode="0.0">
                  <c:v>-4.2589437819420699E-2</c:v>
                </c:pt>
                <c:pt idx="312" formatCode="0.0">
                  <c:v>-4.0360873694206996</c:v>
                </c:pt>
                <c:pt idx="313" formatCode="0.0">
                  <c:v>-11.540295660467301</c:v>
                </c:pt>
                <c:pt idx="314" formatCode="0.0">
                  <c:v>-8.9640591966173293</c:v>
                </c:pt>
                <c:pt idx="315" formatCode="0.0">
                  <c:v>-3.8154069767441801</c:v>
                </c:pt>
                <c:pt idx="316" formatCode="0.0">
                  <c:v>-0.19392372333548799</c:v>
                </c:pt>
                <c:pt idx="317" formatCode="0.0">
                  <c:v>-4.4197233914612104</c:v>
                </c:pt>
                <c:pt idx="318" formatCode="0.0">
                  <c:v>-2.8694847269361299</c:v>
                </c:pt>
                <c:pt idx="319" formatCode="0.0">
                  <c:v>1.9946808510638201</c:v>
                </c:pt>
                <c:pt idx="320" formatCode="0.0">
                  <c:v>5.24438102033535</c:v>
                </c:pt>
                <c:pt idx="321" formatCode="0.0">
                  <c:v>7.2183740430185903</c:v>
                </c:pt>
                <c:pt idx="322" formatCode="0.0">
                  <c:v>2.1341463414634099</c:v>
                </c:pt>
                <c:pt idx="323" formatCode="0.0">
                  <c:v>4.0051129100979903</c:v>
                </c:pt>
                <c:pt idx="324" formatCode="0.0">
                  <c:v>4.6016823354774798</c:v>
                </c:pt>
                <c:pt idx="325" formatCode="0.0">
                  <c:v>9.48787061994609</c:v>
                </c:pt>
                <c:pt idx="326" formatCode="0.0">
                  <c:v>8.7320018578727296</c:v>
                </c:pt>
                <c:pt idx="327" formatCode="0.0">
                  <c:v>5.9690215338118602</c:v>
                </c:pt>
                <c:pt idx="328" formatCode="0.0">
                  <c:v>10.589378238341901</c:v>
                </c:pt>
                <c:pt idx="329" formatCode="0.0">
                  <c:v>16.200062912865601</c:v>
                </c:pt>
                <c:pt idx="330" formatCode="0.0">
                  <c:v>15.7878017789072</c:v>
                </c:pt>
                <c:pt idx="331" formatCode="0.0">
                  <c:v>13.363754889178599</c:v>
                </c:pt>
                <c:pt idx="332" formatCode="0.0">
                  <c:v>10.3050847457627</c:v>
                </c:pt>
                <c:pt idx="333" formatCode="0.0">
                  <c:v>6.35838150289017</c:v>
                </c:pt>
                <c:pt idx="334" formatCode="0.0">
                  <c:v>4.8134328358208904</c:v>
                </c:pt>
                <c:pt idx="335" formatCode="0.0">
                  <c:v>2.6628430970913501</c:v>
                </c:pt>
                <c:pt idx="336" formatCode="0.0">
                  <c:v>3.54777672658467</c:v>
                </c:pt>
                <c:pt idx="337" formatCode="0.0">
                  <c:v>4.9729197439684798</c:v>
                </c:pt>
                <c:pt idx="338" formatCode="0.0">
                  <c:v>3.11832550192225</c:v>
                </c:pt>
                <c:pt idx="339" formatCode="0.0">
                  <c:v>3.5650623885917998</c:v>
                </c:pt>
                <c:pt idx="340" formatCode="0.0">
                  <c:v>-2.5475841874084901</c:v>
                </c:pt>
                <c:pt idx="341" formatCode="0.0">
                  <c:v>-6.19924201407688</c:v>
                </c:pt>
                <c:pt idx="342" formatCode="0.0">
                  <c:v>-6.8038408779149497</c:v>
                </c:pt>
                <c:pt idx="343" formatCode="0.0">
                  <c:v>-6.1817136285221297</c:v>
                </c:pt>
                <c:pt idx="344" formatCode="0.0">
                  <c:v>-1.2599877074370001</c:v>
                </c:pt>
                <c:pt idx="345" formatCode="0.0">
                  <c:v>-2.0460358056265902</c:v>
                </c:pt>
                <c:pt idx="346" formatCode="0.0">
                  <c:v>1.4595941616233501</c:v>
                </c:pt>
                <c:pt idx="347" formatCode="0.0">
                  <c:v>-5.38707102952913</c:v>
                </c:pt>
                <c:pt idx="348" formatCode="0.0">
                  <c:v>-10.324349017816299</c:v>
                </c:pt>
                <c:pt idx="349" formatCode="0.0">
                  <c:v>-15.1031894934333</c:v>
                </c:pt>
                <c:pt idx="350" formatCode="0.0">
                  <c:v>-8.9892294946147402</c:v>
                </c:pt>
                <c:pt idx="351" formatCode="0.0">
                  <c:v>-7.0567986230636803</c:v>
                </c:pt>
                <c:pt idx="352" formatCode="0.0">
                  <c:v>-6.8509615384615303</c:v>
                </c:pt>
                <c:pt idx="353" formatCode="0.0">
                  <c:v>-6.5800865800865802</c:v>
                </c:pt>
                <c:pt idx="354" formatCode="0.0">
                  <c:v>-6.4174271415955202</c:v>
                </c:pt>
                <c:pt idx="355" formatCode="0.0">
                  <c:v>-3.3711308611707</c:v>
                </c:pt>
                <c:pt idx="356" formatCode="0.0">
                  <c:v>-8.6834733893557399</c:v>
                </c:pt>
                <c:pt idx="357" formatCode="0.0">
                  <c:v>-5.0913838120104398</c:v>
                </c:pt>
                <c:pt idx="358" formatCode="0.0">
                  <c:v>-5.0526315789473601</c:v>
                </c:pt>
                <c:pt idx="359" formatCode="0.0">
                  <c:v>3.1632222690847702</c:v>
                </c:pt>
                <c:pt idx="360" formatCode="0.0">
                  <c:v>10.443199184920999</c:v>
                </c:pt>
                <c:pt idx="361" formatCode="0.0">
                  <c:v>7.6795580110497204</c:v>
                </c:pt>
                <c:pt idx="362" formatCode="0.0">
                  <c:v>-3.1861629494765502</c:v>
                </c:pt>
                <c:pt idx="363" formatCode="0.0">
                  <c:v>-9.9259259259259203</c:v>
                </c:pt>
                <c:pt idx="364" formatCode="0.0">
                  <c:v>-7.9677419354838701</c:v>
                </c:pt>
                <c:pt idx="365" formatCode="0.0">
                  <c:v>-6.6728452270620897</c:v>
                </c:pt>
                <c:pt idx="366" formatCode="0.0">
                  <c:v>-5.7250707769738902</c:v>
                </c:pt>
                <c:pt idx="367" formatCode="0.0">
                  <c:v>-8.0241040279099192</c:v>
                </c:pt>
                <c:pt idx="368" formatCode="0.0">
                  <c:v>-7.2597137014314903</c:v>
                </c:pt>
                <c:pt idx="369" formatCode="0.0">
                  <c:v>-8.7689133425034296</c:v>
                </c:pt>
                <c:pt idx="370" formatCode="0.0">
                  <c:v>-9.2756836659275592</c:v>
                </c:pt>
                <c:pt idx="371" formatCode="0.0">
                  <c:v>-11.4881439084219</c:v>
                </c:pt>
                <c:pt idx="372" formatCode="0.0">
                  <c:v>-10.885608856088499</c:v>
                </c:pt>
                <c:pt idx="373" formatCode="0.0">
                  <c:v>-3.9507439712673098</c:v>
                </c:pt>
                <c:pt idx="374" formatCode="0.0">
                  <c:v>2.02162670427832</c:v>
                </c:pt>
                <c:pt idx="375" formatCode="0.0">
                  <c:v>-1.68585526315789</c:v>
                </c:pt>
                <c:pt idx="376" formatCode="0.0">
                  <c:v>-6.9050122677882904</c:v>
                </c:pt>
                <c:pt idx="377" formatCode="0.0">
                  <c:v>-10.1952995696789</c:v>
                </c:pt>
                <c:pt idx="378" formatCode="0.0">
                  <c:v>-10.977644310977601</c:v>
                </c:pt>
                <c:pt idx="379" formatCode="0.0">
                  <c:v>-13.793103448275801</c:v>
                </c:pt>
                <c:pt idx="380" formatCode="0.0">
                  <c:v>-14.369717015802999</c:v>
                </c:pt>
                <c:pt idx="381" formatCode="0.0">
                  <c:v>-15.9065209197135</c:v>
                </c:pt>
                <c:pt idx="382" formatCode="0.0">
                  <c:v>-17.556008146639499</c:v>
                </c:pt>
                <c:pt idx="383" formatCode="0.0">
                  <c:v>-19.8152424942263</c:v>
                </c:pt>
                <c:pt idx="384" formatCode="0.0">
                  <c:v>-28.985507246376802</c:v>
                </c:pt>
                <c:pt idx="385" formatCode="0.0">
                  <c:v>-31.410256410256402</c:v>
                </c:pt>
                <c:pt idx="386" formatCode="0.0">
                  <c:v>-32.396313364055203</c:v>
                </c:pt>
                <c:pt idx="387" formatCode="0.0">
                  <c:v>-20.409870347135001</c:v>
                </c:pt>
                <c:pt idx="388" formatCode="0.0">
                  <c:v>-13.893072289156599</c:v>
                </c:pt>
                <c:pt idx="389" formatCode="0.0">
                  <c:v>-6.33984518982676</c:v>
                </c:pt>
                <c:pt idx="390" formatCode="0.0">
                  <c:v>-3.0359820089955001</c:v>
                </c:pt>
                <c:pt idx="391" formatCode="0.0">
                  <c:v>1.1599999999999999</c:v>
                </c:pt>
                <c:pt idx="392" formatCode="0.0">
                  <c:v>2.91845493562231</c:v>
                </c:pt>
                <c:pt idx="393" formatCode="0.0">
                  <c:v>4.5719408337068499</c:v>
                </c:pt>
                <c:pt idx="394" formatCode="0.0">
                  <c:v>7.3122529644268699</c:v>
                </c:pt>
                <c:pt idx="395" formatCode="0.00">
                  <c:v>15.0921658986175</c:v>
                </c:pt>
                <c:pt idx="396" formatCode="0.0">
                  <c:v>29.227405247813401</c:v>
                </c:pt>
                <c:pt idx="397" formatCode="0.0">
                  <c:v>43.224299065420503</c:v>
                </c:pt>
                <c:pt idx="398" formatCode="0.0">
                  <c:v>48.9434219495569</c:v>
                </c:pt>
                <c:pt idx="399" formatCode="0.0">
                  <c:v>33.263268523384099</c:v>
                </c:pt>
                <c:pt idx="400" formatCode="0.0">
                  <c:v>24.4425010931351</c:v>
                </c:pt>
                <c:pt idx="401" formatCode="0.0">
                  <c:v>16.646989374262098</c:v>
                </c:pt>
                <c:pt idx="402" formatCode="0.0">
                  <c:v>14.456899884035501</c:v>
                </c:pt>
                <c:pt idx="403" formatCode="0.0">
                  <c:v>13.760379596678501</c:v>
                </c:pt>
                <c:pt idx="404" formatCode="0.0">
                  <c:v>15.2627189324437</c:v>
                </c:pt>
                <c:pt idx="405" formatCode="0.0">
                  <c:v>19.717102443206102</c:v>
                </c:pt>
                <c:pt idx="406" formatCode="0.0">
                  <c:v>20.7642725598526</c:v>
                </c:pt>
                <c:pt idx="407" formatCode="0.0">
                  <c:v>19.519519519519498</c:v>
                </c:pt>
                <c:pt idx="408" formatCode="0.0">
                  <c:v>15.9052453468697</c:v>
                </c:pt>
                <c:pt idx="409" formatCode="0.0">
                  <c:v>6.6884176182707904</c:v>
                </c:pt>
                <c:pt idx="410" formatCode="0.0">
                  <c:v>-2.4256292906178398</c:v>
                </c:pt>
                <c:pt idx="411" formatCode="0.0">
                  <c:v>0.47318611987381698</c:v>
                </c:pt>
                <c:pt idx="412" formatCode="0.0">
                  <c:v>4.8840477863668301</c:v>
                </c:pt>
                <c:pt idx="413" formatCode="0.0">
                  <c:v>9.2105263157894708</c:v>
                </c:pt>
                <c:pt idx="414" formatCode="0.0">
                  <c:v>7.9702803107058404</c:v>
                </c:pt>
                <c:pt idx="415" formatCode="0.0">
                  <c:v>10.8098713938129</c:v>
                </c:pt>
                <c:pt idx="416" formatCode="0.0">
                  <c:v>11.903039073805999</c:v>
                </c:pt>
                <c:pt idx="417" formatCode="0.0">
                  <c:v>12.567132116004201</c:v>
                </c:pt>
                <c:pt idx="418" formatCode="0.0">
                  <c:v>13.114754098360599</c:v>
                </c:pt>
                <c:pt idx="419" formatCode="0.0">
                  <c:v>17.001675041875998</c:v>
                </c:pt>
                <c:pt idx="420" formatCode="0.0">
                  <c:v>17.323600973236001</c:v>
                </c:pt>
                <c:pt idx="421" formatCode="0.0">
                  <c:v>12.793068297655401</c:v>
                </c:pt>
                <c:pt idx="422" formatCode="0.0">
                  <c:v>18.4803001876172</c:v>
                </c:pt>
                <c:pt idx="423" formatCode="0.0">
                  <c:v>17.621664050235399</c:v>
                </c:pt>
                <c:pt idx="424" formatCode="0.0">
                  <c:v>17.654941373534299</c:v>
                </c:pt>
                <c:pt idx="425" formatCode="0.0">
                  <c:v>9.4223046030274897</c:v>
                </c:pt>
                <c:pt idx="426" formatCode="0.0">
                  <c:v>9.5714732561776596</c:v>
                </c:pt>
                <c:pt idx="427" formatCode="0.0">
                  <c:v>6.0539523212045099</c:v>
                </c:pt>
                <c:pt idx="428" formatCode="0.0">
                  <c:v>5.30229550598124</c:v>
                </c:pt>
                <c:pt idx="429" formatCode="0.0">
                  <c:v>0.699745547073791</c:v>
                </c:pt>
                <c:pt idx="430" formatCode="0.0">
                  <c:v>-0.808897876643073</c:v>
                </c:pt>
                <c:pt idx="431" formatCode="0.0">
                  <c:v>-4.8317823908374997</c:v>
                </c:pt>
                <c:pt idx="432" formatCode="0.0">
                  <c:v>-5.3504769805060102</c:v>
                </c:pt>
                <c:pt idx="433" formatCode="0.0">
                  <c:v>-7.0492544057839996</c:v>
                </c:pt>
                <c:pt idx="434" formatCode="0.0">
                  <c:v>-15.2019002375296</c:v>
                </c:pt>
                <c:pt idx="435" formatCode="0.0">
                  <c:v>-18.418418418418401</c:v>
                </c:pt>
                <c:pt idx="436" formatCode="0.0">
                  <c:v>-19.846241457858699</c:v>
                </c:pt>
                <c:pt idx="437" formatCode="0.0">
                  <c:v>-16.2337662337662</c:v>
                </c:pt>
                <c:pt idx="438" formatCode="0.0">
                  <c:v>-12.9888666856979</c:v>
                </c:pt>
                <c:pt idx="439" formatCode="0.0">
                  <c:v>-8.0153800650695004</c:v>
                </c:pt>
                <c:pt idx="440" formatCode="0.0">
                  <c:v>-5.3730426773103996</c:v>
                </c:pt>
                <c:pt idx="441" formatCode="0.0">
                  <c:v>-2.81111813013265</c:v>
                </c:pt>
                <c:pt idx="442" formatCode="0.0">
                  <c:v>-4.4512402310567403</c:v>
                </c:pt>
                <c:pt idx="443" formatCode="0.0">
                  <c:v>-3.27190673185408</c:v>
                </c:pt>
                <c:pt idx="444" formatCode="0.0">
                  <c:v>-1.5775635407537201</c:v>
                </c:pt>
                <c:pt idx="445" formatCode="0.0">
                  <c:v>5.3962080700048602</c:v>
                </c:pt>
                <c:pt idx="446" formatCode="0.0">
                  <c:v>12.044817927170801</c:v>
                </c:pt>
                <c:pt idx="447" formatCode="0.0">
                  <c:v>18.200408997955002</c:v>
                </c:pt>
                <c:pt idx="448" formatCode="0.0">
                  <c:v>15.9502664298401</c:v>
                </c:pt>
                <c:pt idx="449" formatCode="0.0">
                  <c:v>16.110549376474498</c:v>
                </c:pt>
                <c:pt idx="450" formatCode="0.0">
                  <c:v>10.1377952755905</c:v>
                </c:pt>
                <c:pt idx="451" formatCode="0.0">
                  <c:v>9.2282958199356901</c:v>
                </c:pt>
                <c:pt idx="452" formatCode="0.0">
                  <c:v>5.1265412070084304</c:v>
                </c:pt>
                <c:pt idx="453" formatCode="0.0">
                  <c:v>2.6649333766655801</c:v>
                </c:pt>
                <c:pt idx="454" formatCode="0.0">
                  <c:v>0.60455192034139404</c:v>
                </c:pt>
                <c:pt idx="455" formatCode="0.0">
                  <c:v>-1.8273716951788399</c:v>
                </c:pt>
                <c:pt idx="456" formatCode="0.0">
                  <c:v>-2.8940338379341002</c:v>
                </c:pt>
                <c:pt idx="457" formatCode="0.0">
                  <c:v>-2.85977859778597</c:v>
                </c:pt>
                <c:pt idx="458" formatCode="0.0">
                  <c:v>-0.91666666666666596</c:v>
                </c:pt>
                <c:pt idx="459" formatCode="0.0">
                  <c:v>-2.8719723183390999</c:v>
                </c:pt>
                <c:pt idx="460" formatCode="0.0">
                  <c:v>-4.4730392156862697</c:v>
                </c:pt>
                <c:pt idx="461" formatCode="0.0">
                  <c:v>-5.8055152394774998</c:v>
                </c:pt>
                <c:pt idx="462" formatCode="0.0">
                  <c:v>-3.96187071790288</c:v>
                </c:pt>
                <c:pt idx="463" formatCode="0.0">
                  <c:v>-7.2711215778628198</c:v>
                </c:pt>
                <c:pt idx="464" formatCode="0.0">
                  <c:v>-2.93209876543209</c:v>
                </c:pt>
                <c:pt idx="465" formatCode="0.0">
                  <c:v>-3.0389363722697</c:v>
                </c:pt>
                <c:pt idx="466" formatCode="0.0">
                  <c:v>2.9338989042064298</c:v>
                </c:pt>
                <c:pt idx="467" formatCode="0.0">
                  <c:v>1.7029702970297</c:v>
                </c:pt>
                <c:pt idx="468" formatCode="0.0">
                  <c:v>5.4103622191655196</c:v>
                </c:pt>
                <c:pt idx="469" formatCode="0.0">
                  <c:v>6.8850902184235503</c:v>
                </c:pt>
                <c:pt idx="470" formatCode="0.0">
                  <c:v>8.6627417998317906</c:v>
                </c:pt>
                <c:pt idx="471" formatCode="0.0">
                  <c:v>8.0869255432846394</c:v>
                </c:pt>
                <c:pt idx="472" formatCode="0.0">
                  <c:v>8.6914688903142991</c:v>
                </c:pt>
                <c:pt idx="473" formatCode="0.0">
                  <c:v>11.0631741140215</c:v>
                </c:pt>
                <c:pt idx="474" formatCode="0.0">
                  <c:v>12.779156327543401</c:v>
                </c:pt>
                <c:pt idx="475" formatCode="0.0">
                  <c:v>15.650793650793601</c:v>
                </c:pt>
                <c:pt idx="476" formatCode="0.0">
                  <c:v>10.6518282988871</c:v>
                </c:pt>
                <c:pt idx="477" formatCode="0.0">
                  <c:v>11.328762650995699</c:v>
                </c:pt>
                <c:pt idx="478" formatCode="0.0">
                  <c:v>12.362637362637299</c:v>
                </c:pt>
                <c:pt idx="479" formatCode="0.0">
                  <c:v>18.613707165108998</c:v>
                </c:pt>
                <c:pt idx="480" formatCode="0.0">
                  <c:v>18.094823836450601</c:v>
                </c:pt>
                <c:pt idx="481" formatCode="0.0">
                  <c:v>14.215904042647701</c:v>
                </c:pt>
                <c:pt idx="482" formatCode="0.0">
                  <c:v>11.145510835913299</c:v>
                </c:pt>
                <c:pt idx="483" formatCode="0.0">
                  <c:v>6.2294001318391503</c:v>
                </c:pt>
                <c:pt idx="484" formatCode="0.0">
                  <c:v>6.7866627323694297</c:v>
                </c:pt>
                <c:pt idx="485" formatCode="0.0">
                  <c:v>1.77580466148723</c:v>
                </c:pt>
                <c:pt idx="486" formatCode="0.0">
                  <c:v>2.1727172717271701</c:v>
                </c:pt>
                <c:pt idx="487" formatCode="0.0">
                  <c:v>-0.52154817458138802</c:v>
                </c:pt>
                <c:pt idx="488" formatCode="0.0">
                  <c:v>-0.229885057471264</c:v>
                </c:pt>
                <c:pt idx="489" formatCode="0.0">
                  <c:v>-0.351906158357771</c:v>
                </c:pt>
                <c:pt idx="490" formatCode="0.0">
                  <c:v>-1.28361858190709</c:v>
                </c:pt>
                <c:pt idx="491" formatCode="0.0">
                  <c:v>-1.0833880499015101</c:v>
                </c:pt>
                <c:pt idx="492" formatCode="0.0">
                  <c:v>-1.6206261510128901</c:v>
                </c:pt>
                <c:pt idx="493" formatCode="0.0">
                  <c:v>-1.08907040062232</c:v>
                </c:pt>
                <c:pt idx="494" formatCode="0.0">
                  <c:v>-3.1337047353760399</c:v>
                </c:pt>
                <c:pt idx="495" formatCode="0.0">
                  <c:v>-1.2100527458889201</c:v>
                </c:pt>
                <c:pt idx="496" formatCode="0.0">
                  <c:v>-2.4039789997236798</c:v>
                </c:pt>
                <c:pt idx="497" formatCode="0.0">
                  <c:v>-2.6717557251908302</c:v>
                </c:pt>
                <c:pt idx="498" formatCode="0.0">
                  <c:v>-7.5100942126514099</c:v>
                </c:pt>
                <c:pt idx="499" formatCode="0.0">
                  <c:v>-7.6710816777041897</c:v>
                </c:pt>
                <c:pt idx="500" formatCode="0.0">
                  <c:v>-7.6900921658986103</c:v>
                </c:pt>
                <c:pt idx="501" formatCode="0.0">
                  <c:v>-4.8557975279576198</c:v>
                </c:pt>
                <c:pt idx="502" formatCode="0.0">
                  <c:v>-7.5851393188854397</c:v>
                </c:pt>
                <c:pt idx="503" formatCode="0.0">
                  <c:v>-8.6624626617988696</c:v>
                </c:pt>
                <c:pt idx="504" formatCode="0.0">
                  <c:v>-6.0651441407712401</c:v>
                </c:pt>
                <c:pt idx="505" formatCode="0.0">
                  <c:v>-2.5953598112465501</c:v>
                </c:pt>
                <c:pt idx="506" formatCode="0.0">
                  <c:v>-1.58159597411933</c:v>
                </c:pt>
                <c:pt idx="507" formatCode="0.0">
                  <c:v>-1.9786432160803999</c:v>
                </c:pt>
                <c:pt idx="508" formatCode="0.0">
                  <c:v>-0.25481313703284197</c:v>
                </c:pt>
                <c:pt idx="509" formatCode="0.0">
                  <c:v>4.7058823529411704</c:v>
                </c:pt>
                <c:pt idx="510" formatCode="0.0">
                  <c:v>8.2945285215366695</c:v>
                </c:pt>
                <c:pt idx="511" formatCode="0.0">
                  <c:v>8.0992229527794297</c:v>
                </c:pt>
                <c:pt idx="512" formatCode="0.0">
                  <c:v>6.4274570982839299</c:v>
                </c:pt>
                <c:pt idx="513" formatCode="0.0">
                  <c:v>2.3507578100835098</c:v>
                </c:pt>
                <c:pt idx="514" formatCode="0.0">
                  <c:v>2.5460636515912798</c:v>
                </c:pt>
                <c:pt idx="515" formatCode="0.0">
                  <c:v>3.3793604651162701</c:v>
                </c:pt>
                <c:pt idx="516" formatCode="0.0">
                  <c:v>3.1885213232363401</c:v>
                </c:pt>
                <c:pt idx="517" formatCode="0.0">
                  <c:v>7.9531691562373803</c:v>
                </c:pt>
                <c:pt idx="518" formatCode="0.0">
                  <c:v>7.1219868517165796</c:v>
                </c:pt>
                <c:pt idx="519" formatCode="0.0">
                  <c:v>5.9916693367510403</c:v>
                </c:pt>
                <c:pt idx="520" formatCode="0.0">
                  <c:v>3.7184217996026101</c:v>
                </c:pt>
                <c:pt idx="521" formatCode="0.0">
                  <c:v>3.2637774210807899</c:v>
                </c:pt>
                <c:pt idx="522" formatCode="0.0">
                  <c:v>4.5417898414404698</c:v>
                </c:pt>
                <c:pt idx="523" formatCode="0.0">
                  <c:v>1.38236107271219</c:v>
                </c:pt>
                <c:pt idx="524" formatCode="0.0">
                  <c:v>5.71679859278803</c:v>
                </c:pt>
                <c:pt idx="525" formatCode="0.0">
                  <c:v>7.0414022363251698</c:v>
                </c:pt>
                <c:pt idx="526" formatCode="0.0">
                  <c:v>12.838941522378301</c:v>
                </c:pt>
                <c:pt idx="527" formatCode="0.0">
                  <c:v>11.985940246045599</c:v>
                </c:pt>
                <c:pt idx="528" formatCode="0.0">
                  <c:v>14.2139822325222</c:v>
                </c:pt>
                <c:pt idx="529" formatCode="0.0">
                  <c:v>5.1608077786088202</c:v>
                </c:pt>
                <c:pt idx="530" formatCode="0.0">
                  <c:v>3.6822366177974701</c:v>
                </c:pt>
                <c:pt idx="531" formatCode="0.0">
                  <c:v>1.69286577992744</c:v>
                </c:pt>
                <c:pt idx="532" formatCode="0.0">
                  <c:v>4.5429666119321199</c:v>
                </c:pt>
                <c:pt idx="533" formatCode="0.0">
                  <c:v>5.2590673575129498</c:v>
                </c:pt>
                <c:pt idx="534" formatCode="0.0">
                  <c:v>8.2005141388174803</c:v>
                </c:pt>
                <c:pt idx="535" formatCode="0.0">
                  <c:v>14.371420779929</c:v>
                </c:pt>
                <c:pt idx="536" formatCode="0.0">
                  <c:v>14.254021075984401</c:v>
                </c:pt>
                <c:pt idx="537" formatCode="0.0">
                  <c:v>15.979672501411599</c:v>
                </c:pt>
                <c:pt idx="538" formatCode="0.0">
                  <c:v>15.691951360741101</c:v>
                </c:pt>
                <c:pt idx="539" formatCode="0.0">
                  <c:v>18.236032642812301</c:v>
                </c:pt>
                <c:pt idx="540" formatCode="0.0">
                  <c:v>13.155224890091301</c:v>
                </c:pt>
                <c:pt idx="541" formatCode="0.0">
                  <c:v>12.2688477951635</c:v>
                </c:pt>
                <c:pt idx="542" formatCode="0.0">
                  <c:v>13.482407102926601</c:v>
                </c:pt>
                <c:pt idx="543" formatCode="0.0">
                  <c:v>17.5683709869203</c:v>
                </c:pt>
                <c:pt idx="544" formatCode="0.0">
                  <c:v>18.455497382198899</c:v>
                </c:pt>
                <c:pt idx="545" formatCode="0.0">
                  <c:v>12.158503568791501</c:v>
                </c:pt>
                <c:pt idx="546" formatCode="0.0">
                  <c:v>8.8857210738892807</c:v>
                </c:pt>
                <c:pt idx="547" formatCode="0.0">
                  <c:v>8.3929422985216906</c:v>
                </c:pt>
                <c:pt idx="548" formatCode="0.0">
                  <c:v>6.7718446601941702</c:v>
                </c:pt>
                <c:pt idx="549" formatCode="0.0">
                  <c:v>4.8685491723466399</c:v>
                </c:pt>
                <c:pt idx="550" formatCode="0.0">
                  <c:v>-3.3033033033032999</c:v>
                </c:pt>
                <c:pt idx="551" formatCode="0.0">
                  <c:v>-1.8316963100610499</c:v>
                </c:pt>
                <c:pt idx="552" formatCode="0.0">
                  <c:v>1.8230723251643699</c:v>
                </c:pt>
                <c:pt idx="553" formatCode="0.0">
                  <c:v>11.1181501425403</c:v>
                </c:pt>
                <c:pt idx="554" formatCode="0.0">
                  <c:v>6.86757461605331</c:v>
                </c:pt>
                <c:pt idx="555" formatCode="0.0">
                  <c:v>2.6548672566371598</c:v>
                </c:pt>
                <c:pt idx="556" formatCode="0.0">
                  <c:v>0.61878453038673997</c:v>
                </c:pt>
                <c:pt idx="557" formatCode="0.0">
                  <c:v>6.3638358569234104</c:v>
                </c:pt>
                <c:pt idx="558" formatCode="0.0">
                  <c:v>7.1787039057385904</c:v>
                </c:pt>
                <c:pt idx="559" formatCode="0.0">
                  <c:v>5.4553453585569702</c:v>
                </c:pt>
                <c:pt idx="560" formatCode="0.0">
                  <c:v>6.9788588315526203</c:v>
                </c:pt>
                <c:pt idx="561" formatCode="0.0">
                  <c:v>7.5441039925719497</c:v>
                </c:pt>
                <c:pt idx="562" formatCode="0.0">
                  <c:v>13.3022774327122</c:v>
                </c:pt>
                <c:pt idx="563">
                  <c:v>5.9221200648999401</c:v>
                </c:pt>
                <c:pt idx="564" formatCode="0.0">
                  <c:v>6.2518344584678598</c:v>
                </c:pt>
                <c:pt idx="565" formatCode="0.0">
                  <c:v>0.48460661345495998</c:v>
                </c:pt>
                <c:pt idx="566" formatCode="0.0">
                  <c:v>3.6605206073752701</c:v>
                </c:pt>
                <c:pt idx="567" formatCode="0.0">
                  <c:v>-2.43842364532019</c:v>
                </c:pt>
                <c:pt idx="568" formatCode="0.0">
                  <c:v>-5.4469580496376002</c:v>
                </c:pt>
                <c:pt idx="569" formatCode="0.0">
                  <c:v>-10.728285537445799</c:v>
                </c:pt>
                <c:pt idx="570" formatCode="0.0">
                  <c:v>-12.2557003257328</c:v>
                </c:pt>
                <c:pt idx="571" formatCode="0.0">
                  <c:v>-18.022528160200199</c:v>
                </c:pt>
                <c:pt idx="572" formatCode="0.0">
                  <c:v>-20.888227794305099</c:v>
                </c:pt>
                <c:pt idx="573" formatCode="0.0">
                  <c:v>-25.922728253831199</c:v>
                </c:pt>
                <c:pt idx="574" formatCode="0.0">
                  <c:v>-28.072179077204201</c:v>
                </c:pt>
                <c:pt idx="575" formatCode="0.0">
                  <c:v>-29.027316824100001</c:v>
                </c:pt>
                <c:pt idx="576" formatCode="0.0">
                  <c:v>-31.1049723756906</c:v>
                </c:pt>
                <c:pt idx="577" formatCode="0.0">
                  <c:v>-31.744680851063801</c:v>
                </c:pt>
                <c:pt idx="578" formatCode="0.0">
                  <c:v>-32.095213183363803</c:v>
                </c:pt>
                <c:pt idx="579" formatCode="0.0">
                  <c:v>-25.3723807119414</c:v>
                </c:pt>
                <c:pt idx="580" formatCode="0.0">
                  <c:v>-24.715447154471502</c:v>
                </c:pt>
                <c:pt idx="581" formatCode="0.0">
                  <c:v>-23.0644788537092</c:v>
                </c:pt>
                <c:pt idx="582" formatCode="0.0">
                  <c:v>-25.382830626450101</c:v>
                </c:pt>
                <c:pt idx="583" formatCode="0.0">
                  <c:v>-24.4783715012722</c:v>
                </c:pt>
                <c:pt idx="584" formatCode="0.0">
                  <c:v>-28.740263228579099</c:v>
                </c:pt>
                <c:pt idx="585" formatCode="0.0">
                  <c:v>-29.312354312354302</c:v>
                </c:pt>
                <c:pt idx="586" formatCode="0.0">
                  <c:v>-31.851381390917702</c:v>
                </c:pt>
                <c:pt idx="587" formatCode="0.0">
                  <c:v>-32.266187050359697</c:v>
                </c:pt>
                <c:pt idx="588" formatCode="0.0">
                  <c:v>-36.0866078588612</c:v>
                </c:pt>
                <c:pt idx="589" formatCode="0.0">
                  <c:v>-36.533665835411398</c:v>
                </c:pt>
                <c:pt idx="590" formatCode="0.0">
                  <c:v>-37.634822804314297</c:v>
                </c:pt>
                <c:pt idx="591" formatCode="0.0">
                  <c:v>-40.460081190798299</c:v>
                </c:pt>
                <c:pt idx="592" formatCode="0.0">
                  <c:v>-41.314409132983599</c:v>
                </c:pt>
                <c:pt idx="593" formatCode="0.0">
                  <c:v>-41.754280564734103</c:v>
                </c:pt>
                <c:pt idx="594" formatCode="0.0">
                  <c:v>-40.547263681592</c:v>
                </c:pt>
                <c:pt idx="595" formatCode="0.0">
                  <c:v>-39.521563342317997</c:v>
                </c:pt>
                <c:pt idx="596" formatCode="0.0">
                  <c:v>-38.560120618168099</c:v>
                </c:pt>
                <c:pt idx="597" formatCode="0.0">
                  <c:v>-38.623248145094799</c:v>
                </c:pt>
                <c:pt idx="598" formatCode="0.0">
                  <c:v>-41.379310344827502</c:v>
                </c:pt>
                <c:pt idx="599" formatCode="0.0">
                  <c:v>-45.193839617631397</c:v>
                </c:pt>
                <c:pt idx="600" formatCode="0.0">
                  <c:v>-49.7490589711417</c:v>
                </c:pt>
                <c:pt idx="601" formatCode="0.0">
                  <c:v>-51.931892599869002</c:v>
                </c:pt>
                <c:pt idx="602" formatCode="0.0">
                  <c:v>-51.636812847436602</c:v>
                </c:pt>
                <c:pt idx="603" formatCode="0.0">
                  <c:v>-48.522727272727202</c:v>
                </c:pt>
                <c:pt idx="604" formatCode="0.0">
                  <c:v>-44.532071503680299</c:v>
                </c:pt>
                <c:pt idx="605" formatCode="0.0">
                  <c:v>-36.204228984012303</c:v>
                </c:pt>
                <c:pt idx="606" formatCode="0.0">
                  <c:v>-27.824267782426698</c:v>
                </c:pt>
                <c:pt idx="607" formatCode="0.0">
                  <c:v>-20.947075208913599</c:v>
                </c:pt>
                <c:pt idx="608" formatCode="0.0">
                  <c:v>-15.153374233128799</c:v>
                </c:pt>
                <c:pt idx="609" formatCode="0.0">
                  <c:v>-13.7676292813969</c:v>
                </c:pt>
                <c:pt idx="610" formatCode="0.0">
                  <c:v>-4.4515103338632702</c:v>
                </c:pt>
                <c:pt idx="611" formatCode="0.0">
                  <c:v>1.4534883720930201</c:v>
                </c:pt>
                <c:pt idx="612" formatCode="0.0">
                  <c:v>21.098626716604201</c:v>
                </c:pt>
                <c:pt idx="613" formatCode="0.0">
                  <c:v>32.152588555858301</c:v>
                </c:pt>
                <c:pt idx="614" formatCode="0.0">
                  <c:v>45.9770114942528</c:v>
                </c:pt>
                <c:pt idx="615" formatCode="0.0">
                  <c:v>48.785871964679899</c:v>
                </c:pt>
                <c:pt idx="616" formatCode="0.0">
                  <c:v>36.587677725118397</c:v>
                </c:pt>
                <c:pt idx="617" formatCode="0.0">
                  <c:v>14.9555375909458</c:v>
                </c:pt>
                <c:pt idx="618" formatCode="0.0">
                  <c:v>-5.2898550724637596</c:v>
                </c:pt>
                <c:pt idx="619" formatCode="0.0">
                  <c:v>-11.6983791402396</c:v>
                </c:pt>
                <c:pt idx="620" formatCode="0.0">
                  <c:v>-13.9551699204627</c:v>
                </c:pt>
                <c:pt idx="621" formatCode="0.0">
                  <c:v>-10.981308411214901</c:v>
                </c:pt>
                <c:pt idx="622" formatCode="0.0">
                  <c:v>-9.9833610648918398</c:v>
                </c:pt>
                <c:pt idx="623" formatCode="0.0">
                  <c:v>-8.6914995224450795</c:v>
                </c:pt>
                <c:pt idx="624" formatCode="0.0">
                  <c:v>-11.134020618556701</c:v>
                </c:pt>
                <c:pt idx="625" formatCode="0.0">
                  <c:v>-17.731958762886499</c:v>
                </c:pt>
                <c:pt idx="626" formatCode="0.0">
                  <c:v>-21.697287839020099</c:v>
                </c:pt>
                <c:pt idx="627" formatCode="0.0">
                  <c:v>-25.3709198813056</c:v>
                </c:pt>
                <c:pt idx="628" formatCode="0.0">
                  <c:v>-20.2637057598889</c:v>
                </c:pt>
                <c:pt idx="629" formatCode="0.0">
                  <c:v>-13.2208157524613</c:v>
                </c:pt>
                <c:pt idx="630" formatCode="0.0">
                  <c:v>-3.06044376434583</c:v>
                </c:pt>
                <c:pt idx="631" formatCode="0.0">
                  <c:v>-7.9808459696727799E-2</c:v>
                </c:pt>
                <c:pt idx="632" formatCode="0.0">
                  <c:v>-1.0924369747899101</c:v>
                </c:pt>
                <c:pt idx="633" formatCode="0.0">
                  <c:v>-1.22484689413823</c:v>
                </c:pt>
                <c:pt idx="634" formatCode="0.0">
                  <c:v>-1.8484288354898299</c:v>
                </c:pt>
                <c:pt idx="635" formatCode="0.0">
                  <c:v>4.4979079497907897</c:v>
                </c:pt>
                <c:pt idx="636" formatCode="0.0">
                  <c:v>12.2969837587006</c:v>
                </c:pt>
                <c:pt idx="637" formatCode="0.0">
                  <c:v>20.676691729323299</c:v>
                </c:pt>
                <c:pt idx="638" formatCode="0.0">
                  <c:v>17.877094972066999</c:v>
                </c:pt>
                <c:pt idx="639" formatCode="0.0">
                  <c:v>18.290258449304101</c:v>
                </c:pt>
                <c:pt idx="640" formatCode="0.0">
                  <c:v>19.1470844212358</c:v>
                </c:pt>
                <c:pt idx="641" formatCode="0.0">
                  <c:v>22.4473257698541</c:v>
                </c:pt>
                <c:pt idx="642" formatCode="0.0">
                  <c:v>21.468034727703198</c:v>
                </c:pt>
                <c:pt idx="643" formatCode="0.0">
                  <c:v>22.284345047923299</c:v>
                </c:pt>
                <c:pt idx="644" formatCode="0.0">
                  <c:v>27.5276125743415</c:v>
                </c:pt>
                <c:pt idx="645" formatCode="0.0">
                  <c:v>33.746678476527897</c:v>
                </c:pt>
                <c:pt idx="646" formatCode="0.0">
                  <c:v>33.521657250470803</c:v>
                </c:pt>
                <c:pt idx="647" formatCode="0.0">
                  <c:v>28.728728728728701</c:v>
                </c:pt>
                <c:pt idx="648" formatCode="0.0">
                  <c:v>21.590909090909001</c:v>
                </c:pt>
                <c:pt idx="649" formatCode="0.0">
                  <c:v>26.479750778816101</c:v>
                </c:pt>
                <c:pt idx="650" formatCode="0.0">
                  <c:v>29.004739336492801</c:v>
                </c:pt>
                <c:pt idx="651" formatCode="0.0">
                  <c:v>27.731092436974699</c:v>
                </c:pt>
                <c:pt idx="652" formatCode="0.0">
                  <c:v>21.037253469685901</c:v>
                </c:pt>
                <c:pt idx="653" formatCode="0.0">
                  <c:v>15.221707478491</c:v>
                </c:pt>
                <c:pt idx="654" formatCode="0.0">
                  <c:v>14.4899285250162</c:v>
                </c:pt>
                <c:pt idx="655" formatCode="0.0">
                  <c:v>14.173742651861501</c:v>
                </c:pt>
                <c:pt idx="656" formatCode="0.0">
                  <c:v>9.8600932711525608</c:v>
                </c:pt>
                <c:pt idx="657" formatCode="0.0">
                  <c:v>3.7748344370860898</c:v>
                </c:pt>
                <c:pt idx="658" formatCode="0.0">
                  <c:v>6.55853314527503</c:v>
                </c:pt>
                <c:pt idx="659" formatCode="0.0">
                  <c:v>10.8864696734059</c:v>
                </c:pt>
                <c:pt idx="660" formatCode="0.0">
                  <c:v>12.149532710280299</c:v>
                </c:pt>
                <c:pt idx="661" formatCode="0.0">
                  <c:v>-8.2101806239737202E-2</c:v>
                </c:pt>
                <c:pt idx="662" formatCode="0.0">
                  <c:v>-1.6899338721528201</c:v>
                </c:pt>
                <c:pt idx="663" formatCode="0.0">
                  <c:v>2.6315789473684199</c:v>
                </c:pt>
                <c:pt idx="664" formatCode="0.0">
                  <c:v>6.3971031985515898</c:v>
                </c:pt>
                <c:pt idx="665" formatCode="0.0">
                  <c:v>4.8822515795519799</c:v>
                </c:pt>
                <c:pt idx="666" formatCode="0.0">
                  <c:v>3.91600454029511</c:v>
                </c:pt>
                <c:pt idx="667" formatCode="0.0">
                  <c:v>3.0892448512585799</c:v>
                </c:pt>
                <c:pt idx="668" formatCode="0.0">
                  <c:v>7.7016373559733102</c:v>
                </c:pt>
                <c:pt idx="669" formatCode="0.0">
                  <c:v>11.486917677089901</c:v>
                </c:pt>
                <c:pt idx="670" formatCode="0.0">
                  <c:v>8.5373924553275895</c:v>
                </c:pt>
                <c:pt idx="671" formatCode="0.0">
                  <c:v>7.8541374474053196</c:v>
                </c:pt>
                <c:pt idx="672" formatCode="0.0">
                  <c:v>7.4242424242424203</c:v>
                </c:pt>
                <c:pt idx="673" formatCode="0.0">
                  <c:v>11.0106820049301</c:v>
                </c:pt>
                <c:pt idx="674" formatCode="0.0">
                  <c:v>4.5590433482810102</c:v>
                </c:pt>
                <c:pt idx="675" formatCode="0.0">
                  <c:v>4.4871794871794801</c:v>
                </c:pt>
                <c:pt idx="676" formatCode="0.0">
                  <c:v>7.1469086783891003</c:v>
                </c:pt>
                <c:pt idx="677" formatCode="0.0">
                  <c:v>12.486308871851</c:v>
                </c:pt>
                <c:pt idx="678" formatCode="0.0">
                  <c:v>13.435281267067101</c:v>
                </c:pt>
                <c:pt idx="679" formatCode="0.0">
                  <c:v>15.205327413984399</c:v>
                </c:pt>
                <c:pt idx="680" formatCode="0.0">
                  <c:v>14.4144144144144</c:v>
                </c:pt>
                <c:pt idx="681" formatCode="0.0">
                  <c:v>8.9295935890097304</c:v>
                </c:pt>
                <c:pt idx="682" formatCode="0.0">
                  <c:v>10.304878048780401</c:v>
                </c:pt>
                <c:pt idx="683" formatCode="0.0">
                  <c:v>7.9973992197659198</c:v>
                </c:pt>
                <c:pt idx="684" formatCode="0.0">
                  <c:v>11.001410437235499</c:v>
                </c:pt>
                <c:pt idx="685" formatCode="0.0">
                  <c:v>17.246484085862299</c:v>
                </c:pt>
                <c:pt idx="686" formatCode="0.0">
                  <c:v>21.801286633309498</c:v>
                </c:pt>
                <c:pt idx="687" formatCode="0.0">
                  <c:v>18.220858895705501</c:v>
                </c:pt>
                <c:pt idx="688" formatCode="0.0">
                  <c:v>8.4700899947061892</c:v>
                </c:pt>
                <c:pt idx="689" formatCode="0.0">
                  <c:v>5.9883154819863602</c:v>
                </c:pt>
                <c:pt idx="690" formatCode="0.0">
                  <c:v>4.8627828598940699</c:v>
                </c:pt>
                <c:pt idx="691" formatCode="0.0">
                  <c:v>3.1310211946050002</c:v>
                </c:pt>
                <c:pt idx="692" formatCode="0.0">
                  <c:v>1.6240157480314901</c:v>
                </c:pt>
                <c:pt idx="693" formatCode="0.0">
                  <c:v>8.9332632685233797</c:v>
                </c:pt>
                <c:pt idx="694" formatCode="0.0">
                  <c:v>11.332227750138101</c:v>
                </c:pt>
                <c:pt idx="695" formatCode="0.0">
                  <c:v>12.522576760987301</c:v>
                </c:pt>
                <c:pt idx="696" formatCode="0.0">
                  <c:v>5.8449809402795401</c:v>
                </c:pt>
                <c:pt idx="697" formatCode="0.0">
                  <c:v>4.0404040404040398</c:v>
                </c:pt>
                <c:pt idx="698" formatCode="0.0">
                  <c:v>6.4553990610328604</c:v>
                </c:pt>
                <c:pt idx="699" formatCode="0.0">
                  <c:v>6.4867669953295204</c:v>
                </c:pt>
                <c:pt idx="700" formatCode="0.0">
                  <c:v>8.9799902391410402</c:v>
                </c:pt>
                <c:pt idx="701" formatCode="0.0">
                  <c:v>9.1410197519522196</c:v>
                </c:pt>
                <c:pt idx="702" formatCode="0.0">
                  <c:v>10.238751147842001</c:v>
                </c:pt>
                <c:pt idx="703" formatCode="0.0">
                  <c:v>12.704343764595899</c:v>
                </c:pt>
                <c:pt idx="704" formatCode="0.0">
                  <c:v>11.3801452784503</c:v>
                </c:pt>
                <c:pt idx="705" formatCode="0.0">
                  <c:v>9.1654606849975799</c:v>
                </c:pt>
                <c:pt idx="706" formatCode="0.0">
                  <c:v>7.8947368421052602</c:v>
                </c:pt>
                <c:pt idx="707" formatCode="0.0">
                  <c:v>6.9555912252541399</c:v>
                </c:pt>
                <c:pt idx="708" formatCode="0.0">
                  <c:v>10.5042016806722</c:v>
                </c:pt>
                <c:pt idx="709" formatCode="0.0">
                  <c:v>7.6456310679611601</c:v>
                </c:pt>
                <c:pt idx="710" formatCode="0.0">
                  <c:v>7.3869900771774999</c:v>
                </c:pt>
                <c:pt idx="711" formatCode="0.0">
                  <c:v>7.2124756335282596</c:v>
                </c:pt>
                <c:pt idx="712" formatCode="0.0">
                  <c:v>10.300044782803401</c:v>
                </c:pt>
                <c:pt idx="713" formatCode="0.0">
                  <c:v>8.2912457912457906</c:v>
                </c:pt>
                <c:pt idx="714" formatCode="0.0">
                  <c:v>5.7892544773011201</c:v>
                </c:pt>
                <c:pt idx="715" formatCode="0.0">
                  <c:v>1.9892250310816399</c:v>
                </c:pt>
                <c:pt idx="716" formatCode="0.0">
                  <c:v>3.3043478260869499</c:v>
                </c:pt>
                <c:pt idx="717" formatCode="0.0">
                  <c:v>1.9443216968625701</c:v>
                </c:pt>
                <c:pt idx="718" formatCode="0.0">
                  <c:v>-4.0957202024850403</c:v>
                </c:pt>
                <c:pt idx="719" formatCode="0.0">
                  <c:v>-6.9534767383691802</c:v>
                </c:pt>
                <c:pt idx="720" formatCode="0.0">
                  <c:v>-4.8343291689299202</c:v>
                </c:pt>
                <c:pt idx="721" formatCode="0.0">
                  <c:v>-3.3258173618940199</c:v>
                </c:pt>
                <c:pt idx="722" formatCode="0.0">
                  <c:v>-3.18275154004106</c:v>
                </c:pt>
                <c:pt idx="723" formatCode="0.0">
                  <c:v>-6.3181818181818103</c:v>
                </c:pt>
                <c:pt idx="724" formatCode="0.0">
                  <c:v>-7.0645554202192402</c:v>
                </c:pt>
                <c:pt idx="725" formatCode="0.0">
                  <c:v>-5.9075009716284397</c:v>
                </c:pt>
                <c:pt idx="726" formatCode="0.0">
                  <c:v>-3.8188976377952701</c:v>
                </c:pt>
                <c:pt idx="727" formatCode="0.0">
                  <c:v>0.60950832994717496</c:v>
                </c:pt>
                <c:pt idx="728" formatCode="0.0">
                  <c:v>2.3989898989898899</c:v>
                </c:pt>
                <c:pt idx="729" formatCode="0.0">
                  <c:v>2.4273948851322</c:v>
                </c:pt>
                <c:pt idx="730" formatCode="0.0">
                  <c:v>7.19769673704414</c:v>
                </c:pt>
                <c:pt idx="731" formatCode="0.0">
                  <c:v>14.892473118279501</c:v>
                </c:pt>
                <c:pt idx="732" formatCode="0.0">
                  <c:v>16.609589041095798</c:v>
                </c:pt>
                <c:pt idx="733" formatCode="0.0">
                  <c:v>22.040816326530599</c:v>
                </c:pt>
                <c:pt idx="734" formatCode="0.0">
                  <c:v>13.679745493107101</c:v>
                </c:pt>
                <c:pt idx="735" formatCode="0.0">
                  <c:v>1.9408054342552099</c:v>
                </c:pt>
                <c:pt idx="736" formatCode="0.0">
                  <c:v>-10.615989515072</c:v>
                </c:pt>
                <c:pt idx="737" formatCode="0.0">
                  <c:v>-10.2023957042544</c:v>
                </c:pt>
                <c:pt idx="738" formatCode="0.0">
                  <c:v>1.26893164142447</c:v>
                </c:pt>
                <c:pt idx="739" formatCode="0.0">
                  <c:v>10.2988691437802</c:v>
                </c:pt>
                <c:pt idx="887" formatCode="0.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99FA-49A1-91B3-9601D424878C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cat>
            <c:numRef>
              <c:f>HS2FAM!$A$3:$A$1262</c:f>
              <c:numCache>
                <c:formatCode>mmm\-yy</c:formatCode>
                <c:ptCount val="1260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  <c:pt idx="748">
                  <c:v>44317</c:v>
                </c:pt>
                <c:pt idx="749">
                  <c:v>44348</c:v>
                </c:pt>
                <c:pt idx="750">
                  <c:v>44378</c:v>
                </c:pt>
                <c:pt idx="751">
                  <c:v>44409</c:v>
                </c:pt>
                <c:pt idx="752">
                  <c:v>44440</c:v>
                </c:pt>
                <c:pt idx="753">
                  <c:v>44470</c:v>
                </c:pt>
                <c:pt idx="754">
                  <c:v>44501</c:v>
                </c:pt>
                <c:pt idx="755">
                  <c:v>44531</c:v>
                </c:pt>
                <c:pt idx="756">
                  <c:v>44562</c:v>
                </c:pt>
                <c:pt idx="757">
                  <c:v>44593</c:v>
                </c:pt>
                <c:pt idx="758">
                  <c:v>44621</c:v>
                </c:pt>
                <c:pt idx="759">
                  <c:v>44652</c:v>
                </c:pt>
                <c:pt idx="760">
                  <c:v>44682</c:v>
                </c:pt>
                <c:pt idx="761">
                  <c:v>44713</c:v>
                </c:pt>
                <c:pt idx="762">
                  <c:v>44743</c:v>
                </c:pt>
                <c:pt idx="763">
                  <c:v>44774</c:v>
                </c:pt>
                <c:pt idx="764">
                  <c:v>44805</c:v>
                </c:pt>
                <c:pt idx="765">
                  <c:v>44835</c:v>
                </c:pt>
                <c:pt idx="766">
                  <c:v>44866</c:v>
                </c:pt>
                <c:pt idx="767">
                  <c:v>44896</c:v>
                </c:pt>
                <c:pt idx="768">
                  <c:v>44927</c:v>
                </c:pt>
                <c:pt idx="769">
                  <c:v>44958</c:v>
                </c:pt>
                <c:pt idx="770">
                  <c:v>44986</c:v>
                </c:pt>
                <c:pt idx="771">
                  <c:v>45017</c:v>
                </c:pt>
                <c:pt idx="772">
                  <c:v>45047</c:v>
                </c:pt>
                <c:pt idx="773">
                  <c:v>45078</c:v>
                </c:pt>
                <c:pt idx="774">
                  <c:v>45108</c:v>
                </c:pt>
                <c:pt idx="775">
                  <c:v>45139</c:v>
                </c:pt>
                <c:pt idx="776">
                  <c:v>45170</c:v>
                </c:pt>
                <c:pt idx="777">
                  <c:v>45200</c:v>
                </c:pt>
                <c:pt idx="778">
                  <c:v>45231</c:v>
                </c:pt>
                <c:pt idx="779">
                  <c:v>45261</c:v>
                </c:pt>
                <c:pt idx="780">
                  <c:v>45292</c:v>
                </c:pt>
                <c:pt idx="781">
                  <c:v>45323</c:v>
                </c:pt>
                <c:pt idx="782">
                  <c:v>45352</c:v>
                </c:pt>
                <c:pt idx="783">
                  <c:v>45383</c:v>
                </c:pt>
                <c:pt idx="784">
                  <c:v>45413</c:v>
                </c:pt>
                <c:pt idx="785">
                  <c:v>45444</c:v>
                </c:pt>
                <c:pt idx="786">
                  <c:v>45474</c:v>
                </c:pt>
                <c:pt idx="787">
                  <c:v>45505</c:v>
                </c:pt>
                <c:pt idx="788">
                  <c:v>45536</c:v>
                </c:pt>
                <c:pt idx="789">
                  <c:v>45566</c:v>
                </c:pt>
                <c:pt idx="790">
                  <c:v>45597</c:v>
                </c:pt>
                <c:pt idx="791">
                  <c:v>45627</c:v>
                </c:pt>
                <c:pt idx="792">
                  <c:v>45658</c:v>
                </c:pt>
                <c:pt idx="793">
                  <c:v>45689</c:v>
                </c:pt>
                <c:pt idx="794">
                  <c:v>45717</c:v>
                </c:pt>
                <c:pt idx="795">
                  <c:v>45748</c:v>
                </c:pt>
                <c:pt idx="796">
                  <c:v>45778</c:v>
                </c:pt>
                <c:pt idx="797">
                  <c:v>45809</c:v>
                </c:pt>
                <c:pt idx="798">
                  <c:v>45839</c:v>
                </c:pt>
                <c:pt idx="799">
                  <c:v>45870</c:v>
                </c:pt>
                <c:pt idx="800">
                  <c:v>45901</c:v>
                </c:pt>
                <c:pt idx="801">
                  <c:v>45931</c:v>
                </c:pt>
                <c:pt idx="802">
                  <c:v>45962</c:v>
                </c:pt>
                <c:pt idx="803">
                  <c:v>45992</c:v>
                </c:pt>
                <c:pt idx="804">
                  <c:v>46023</c:v>
                </c:pt>
                <c:pt idx="805">
                  <c:v>46054</c:v>
                </c:pt>
                <c:pt idx="806">
                  <c:v>46082</c:v>
                </c:pt>
                <c:pt idx="807">
                  <c:v>46113</c:v>
                </c:pt>
                <c:pt idx="808">
                  <c:v>46143</c:v>
                </c:pt>
                <c:pt idx="809">
                  <c:v>46174</c:v>
                </c:pt>
                <c:pt idx="810">
                  <c:v>46204</c:v>
                </c:pt>
                <c:pt idx="811">
                  <c:v>46235</c:v>
                </c:pt>
                <c:pt idx="812">
                  <c:v>46266</c:v>
                </c:pt>
                <c:pt idx="813">
                  <c:v>46296</c:v>
                </c:pt>
                <c:pt idx="814">
                  <c:v>46327</c:v>
                </c:pt>
                <c:pt idx="815">
                  <c:v>46357</c:v>
                </c:pt>
                <c:pt idx="816">
                  <c:v>46388</c:v>
                </c:pt>
                <c:pt idx="817">
                  <c:v>46419</c:v>
                </c:pt>
                <c:pt idx="818">
                  <c:v>46447</c:v>
                </c:pt>
                <c:pt idx="819">
                  <c:v>46478</c:v>
                </c:pt>
                <c:pt idx="820">
                  <c:v>46508</c:v>
                </c:pt>
                <c:pt idx="821">
                  <c:v>46539</c:v>
                </c:pt>
                <c:pt idx="822">
                  <c:v>46569</c:v>
                </c:pt>
                <c:pt idx="823">
                  <c:v>46600</c:v>
                </c:pt>
                <c:pt idx="824">
                  <c:v>46631</c:v>
                </c:pt>
                <c:pt idx="825">
                  <c:v>46661</c:v>
                </c:pt>
                <c:pt idx="826">
                  <c:v>46692</c:v>
                </c:pt>
                <c:pt idx="827">
                  <c:v>46722</c:v>
                </c:pt>
                <c:pt idx="828">
                  <c:v>46753</c:v>
                </c:pt>
                <c:pt idx="829">
                  <c:v>46784</c:v>
                </c:pt>
                <c:pt idx="830">
                  <c:v>46813</c:v>
                </c:pt>
                <c:pt idx="831">
                  <c:v>46844</c:v>
                </c:pt>
                <c:pt idx="832">
                  <c:v>46874</c:v>
                </c:pt>
                <c:pt idx="833">
                  <c:v>46905</c:v>
                </c:pt>
                <c:pt idx="834">
                  <c:v>46935</c:v>
                </c:pt>
                <c:pt idx="835">
                  <c:v>46966</c:v>
                </c:pt>
                <c:pt idx="836">
                  <c:v>46997</c:v>
                </c:pt>
                <c:pt idx="837">
                  <c:v>47027</c:v>
                </c:pt>
                <c:pt idx="838">
                  <c:v>47058</c:v>
                </c:pt>
                <c:pt idx="839">
                  <c:v>47088</c:v>
                </c:pt>
                <c:pt idx="840">
                  <c:v>47119</c:v>
                </c:pt>
                <c:pt idx="841">
                  <c:v>47150</c:v>
                </c:pt>
                <c:pt idx="842">
                  <c:v>47178</c:v>
                </c:pt>
                <c:pt idx="843">
                  <c:v>47209</c:v>
                </c:pt>
                <c:pt idx="844">
                  <c:v>47239</c:v>
                </c:pt>
                <c:pt idx="845">
                  <c:v>47270</c:v>
                </c:pt>
                <c:pt idx="846">
                  <c:v>47300</c:v>
                </c:pt>
                <c:pt idx="847">
                  <c:v>47331</c:v>
                </c:pt>
                <c:pt idx="848">
                  <c:v>47362</c:v>
                </c:pt>
                <c:pt idx="849">
                  <c:v>47392</c:v>
                </c:pt>
                <c:pt idx="850">
                  <c:v>47423</c:v>
                </c:pt>
                <c:pt idx="851">
                  <c:v>47453</c:v>
                </c:pt>
                <c:pt idx="852">
                  <c:v>47484</c:v>
                </c:pt>
                <c:pt idx="853">
                  <c:v>47515</c:v>
                </c:pt>
                <c:pt idx="854">
                  <c:v>47543</c:v>
                </c:pt>
                <c:pt idx="855">
                  <c:v>47574</c:v>
                </c:pt>
                <c:pt idx="856">
                  <c:v>47604</c:v>
                </c:pt>
                <c:pt idx="857">
                  <c:v>47635</c:v>
                </c:pt>
                <c:pt idx="858">
                  <c:v>47665</c:v>
                </c:pt>
                <c:pt idx="859">
                  <c:v>47696</c:v>
                </c:pt>
                <c:pt idx="860">
                  <c:v>47727</c:v>
                </c:pt>
                <c:pt idx="861">
                  <c:v>47757</c:v>
                </c:pt>
                <c:pt idx="862">
                  <c:v>47788</c:v>
                </c:pt>
                <c:pt idx="863">
                  <c:v>47818</c:v>
                </c:pt>
                <c:pt idx="864">
                  <c:v>47849</c:v>
                </c:pt>
                <c:pt idx="865">
                  <c:v>47880</c:v>
                </c:pt>
                <c:pt idx="866">
                  <c:v>47908</c:v>
                </c:pt>
                <c:pt idx="867">
                  <c:v>47939</c:v>
                </c:pt>
                <c:pt idx="868">
                  <c:v>47969</c:v>
                </c:pt>
                <c:pt idx="869">
                  <c:v>48000</c:v>
                </c:pt>
                <c:pt idx="870">
                  <c:v>48030</c:v>
                </c:pt>
                <c:pt idx="871">
                  <c:v>48061</c:v>
                </c:pt>
                <c:pt idx="872">
                  <c:v>48092</c:v>
                </c:pt>
                <c:pt idx="873">
                  <c:v>48122</c:v>
                </c:pt>
                <c:pt idx="874">
                  <c:v>48153</c:v>
                </c:pt>
                <c:pt idx="875">
                  <c:v>48183</c:v>
                </c:pt>
                <c:pt idx="876">
                  <c:v>48214</c:v>
                </c:pt>
                <c:pt idx="877">
                  <c:v>48245</c:v>
                </c:pt>
                <c:pt idx="878">
                  <c:v>48274</c:v>
                </c:pt>
                <c:pt idx="879">
                  <c:v>48305</c:v>
                </c:pt>
                <c:pt idx="880">
                  <c:v>48335</c:v>
                </c:pt>
                <c:pt idx="881">
                  <c:v>48366</c:v>
                </c:pt>
                <c:pt idx="882">
                  <c:v>48396</c:v>
                </c:pt>
                <c:pt idx="883">
                  <c:v>48427</c:v>
                </c:pt>
                <c:pt idx="884">
                  <c:v>48458</c:v>
                </c:pt>
                <c:pt idx="885">
                  <c:v>48488</c:v>
                </c:pt>
                <c:pt idx="886">
                  <c:v>48519</c:v>
                </c:pt>
                <c:pt idx="887">
                  <c:v>48549</c:v>
                </c:pt>
              </c:numCache>
            </c:numRef>
          </c:cat>
          <c:val>
            <c:numRef>
              <c:f>HS2FAM!$I$3:$I$1262</c:f>
              <c:numCache>
                <c:formatCode>General</c:formatCode>
                <c:ptCount val="1260"/>
                <c:pt idx="23" formatCode="0.0">
                  <c:v>-19.400324149108499</c:v>
                </c:pt>
                <c:pt idx="24" formatCode="0.0">
                  <c:v>-20.379880981494999</c:v>
                </c:pt>
                <c:pt idx="25" formatCode="0.0">
                  <c:v>-21.272757093652601</c:v>
                </c:pt>
                <c:pt idx="26" formatCode="0.0">
                  <c:v>-19.014025363231699</c:v>
                </c:pt>
                <c:pt idx="27" formatCode="0.0">
                  <c:v>-18.864374893107499</c:v>
                </c:pt>
                <c:pt idx="28" formatCode="0.0">
                  <c:v>-18.016528925619799</c:v>
                </c:pt>
                <c:pt idx="29" formatCode="0.0">
                  <c:v>-16.4481842338352</c:v>
                </c:pt>
                <c:pt idx="30" formatCode="0.0">
                  <c:v>-13.682294037323601</c:v>
                </c:pt>
                <c:pt idx="31" formatCode="0.0">
                  <c:v>-13.9393939393939</c:v>
                </c:pt>
                <c:pt idx="32" formatCode="0.0">
                  <c:v>-9.4527835835075003</c:v>
                </c:pt>
                <c:pt idx="33" formatCode="0.0">
                  <c:v>-7.8533026113671198</c:v>
                </c:pt>
                <c:pt idx="34" formatCode="0.0">
                  <c:v>-5.9282371294851703</c:v>
                </c:pt>
                <c:pt idx="35" formatCode="0.0">
                  <c:v>-2.0410215161874099</c:v>
                </c:pt>
                <c:pt idx="36" formatCode="0.0">
                  <c:v>0.15357837616463599</c:v>
                </c:pt>
                <c:pt idx="37" formatCode="0.0">
                  <c:v>1.7291666666666601</c:v>
                </c:pt>
                <c:pt idx="38" formatCode="0.0">
                  <c:v>1.49331121020429</c:v>
                </c:pt>
                <c:pt idx="39" formatCode="0.0">
                  <c:v>4.8060708263069101</c:v>
                </c:pt>
                <c:pt idx="40" formatCode="0.0">
                  <c:v>6.6320033955857296</c:v>
                </c:pt>
                <c:pt idx="41" formatCode="0.0">
                  <c:v>5.9260044524541504</c:v>
                </c:pt>
                <c:pt idx="42" formatCode="0.0">
                  <c:v>5.1360472474161503</c:v>
                </c:pt>
                <c:pt idx="43" formatCode="0.0">
                  <c:v>7.1489543320529201</c:v>
                </c:pt>
                <c:pt idx="44" formatCode="0.0">
                  <c:v>3.5882908404154801</c:v>
                </c:pt>
                <c:pt idx="45" formatCode="0.0">
                  <c:v>2.8130860595957401</c:v>
                </c:pt>
                <c:pt idx="46" formatCode="0.0">
                  <c:v>2.7052238805970101</c:v>
                </c:pt>
                <c:pt idx="47" formatCode="0.0">
                  <c:v>1.7448424509904501</c:v>
                </c:pt>
                <c:pt idx="48" formatCode="0.0">
                  <c:v>0.37824575751380002</c:v>
                </c:pt>
                <c:pt idx="49" formatCode="0.0">
                  <c:v>0.56317837395044001</c:v>
                </c:pt>
                <c:pt idx="50" formatCode="0.0">
                  <c:v>0.33718197609073203</c:v>
                </c:pt>
                <c:pt idx="51" formatCode="0.0">
                  <c:v>-0.35197103781174499</c:v>
                </c:pt>
                <c:pt idx="52" formatCode="0.0">
                  <c:v>-0.94536769827843503</c:v>
                </c:pt>
                <c:pt idx="53" formatCode="0.0">
                  <c:v>0.20016012810248099</c:v>
                </c:pt>
                <c:pt idx="54" formatCode="0.0">
                  <c:v>0.84261209750225596</c:v>
                </c:pt>
                <c:pt idx="55" formatCode="0.0">
                  <c:v>-0.23899621589324799</c:v>
                </c:pt>
                <c:pt idx="56" formatCode="0.0">
                  <c:v>3.0892332624328902</c:v>
                </c:pt>
                <c:pt idx="57" formatCode="0.0">
                  <c:v>3.7697608431292999</c:v>
                </c:pt>
                <c:pt idx="58" formatCode="0.0">
                  <c:v>2.8862650116056101</c:v>
                </c:pt>
                <c:pt idx="59" formatCode="0.0">
                  <c:v>2.1285181075355499</c:v>
                </c:pt>
                <c:pt idx="60" formatCode="0.0">
                  <c:v>4.4301863733577704</c:v>
                </c:pt>
                <c:pt idx="61" formatCode="0.0">
                  <c:v>5.3253232868343297</c:v>
                </c:pt>
                <c:pt idx="62" formatCode="0.0">
                  <c:v>5.5804480651731101</c:v>
                </c:pt>
                <c:pt idx="63" formatCode="0.0">
                  <c:v>3.0981935614088201</c:v>
                </c:pt>
                <c:pt idx="64" formatCode="0.0">
                  <c:v>1.1954992967651099</c:v>
                </c:pt>
                <c:pt idx="65" formatCode="0.0">
                  <c:v>0.52936476228525697</c:v>
                </c:pt>
                <c:pt idx="66" formatCode="0.0">
                  <c:v>-0.78583507410723097</c:v>
                </c:pt>
                <c:pt idx="67" formatCode="0.0">
                  <c:v>-1.0580954282291799</c:v>
                </c:pt>
                <c:pt idx="68" formatCode="0.0">
                  <c:v>-3.7826685006877501</c:v>
                </c:pt>
                <c:pt idx="69" formatCode="0.0">
                  <c:v>-5.224609375</c:v>
                </c:pt>
                <c:pt idx="70" formatCode="0.0">
                  <c:v>-5.4438450220696399</c:v>
                </c:pt>
                <c:pt idx="71" formatCode="0.0">
                  <c:v>-4.1485578822599702</c:v>
                </c:pt>
                <c:pt idx="72" formatCode="0.0">
                  <c:v>-5.9391456992393197</c:v>
                </c:pt>
                <c:pt idx="73" formatCode="0.0">
                  <c:v>-8.2269914926527399</c:v>
                </c:pt>
                <c:pt idx="74" formatCode="0.0">
                  <c:v>-8.4394290123456699</c:v>
                </c:pt>
                <c:pt idx="75" formatCode="0.0">
                  <c:v>-6.4898198903680502</c:v>
                </c:pt>
                <c:pt idx="76" formatCode="0.0">
                  <c:v>-5.1424600416956201</c:v>
                </c:pt>
                <c:pt idx="77" formatCode="0.0">
                  <c:v>-5.41480377545951</c:v>
                </c:pt>
                <c:pt idx="78" formatCode="0.0">
                  <c:v>-3.8901142971726399</c:v>
                </c:pt>
                <c:pt idx="79" formatCode="0.0">
                  <c:v>-3.6117836965294501</c:v>
                </c:pt>
                <c:pt idx="80" formatCode="0.0">
                  <c:v>-2.32819360767895</c:v>
                </c:pt>
                <c:pt idx="81" formatCode="0.0">
                  <c:v>-1.81349819680577</c:v>
                </c:pt>
                <c:pt idx="82" formatCode="0.0">
                  <c:v>-0.64315352697095396</c:v>
                </c:pt>
                <c:pt idx="83" formatCode="0.0">
                  <c:v>-0.68013190436933202</c:v>
                </c:pt>
                <c:pt idx="84" formatCode="0.0">
                  <c:v>-0.64282011404872896</c:v>
                </c:pt>
                <c:pt idx="85" formatCode="0.0">
                  <c:v>1.28515748446223</c:v>
                </c:pt>
                <c:pt idx="86" formatCode="0.0">
                  <c:v>1.39049826187717</c:v>
                </c:pt>
                <c:pt idx="87" formatCode="0.0">
                  <c:v>6.2807495027739899E-2</c:v>
                </c:pt>
                <c:pt idx="88" formatCode="0.0">
                  <c:v>-1.3919413919413901</c:v>
                </c:pt>
                <c:pt idx="89" formatCode="0.0">
                  <c:v>-2.8781512605041999</c:v>
                </c:pt>
                <c:pt idx="90" formatCode="0.0">
                  <c:v>-6.4051742123930699</c:v>
                </c:pt>
                <c:pt idx="91" formatCode="0.0">
                  <c:v>-8.1222524597027395</c:v>
                </c:pt>
                <c:pt idx="92" formatCode="0.0">
                  <c:v>-10.4756926293779</c:v>
                </c:pt>
                <c:pt idx="93" formatCode="0.0">
                  <c:v>-13.5271277153951</c:v>
                </c:pt>
                <c:pt idx="94" formatCode="0.0">
                  <c:v>-16.2873251200668</c:v>
                </c:pt>
                <c:pt idx="95" formatCode="0.0">
                  <c:v>-19.215604897281501</c:v>
                </c:pt>
                <c:pt idx="96" formatCode="0.0">
                  <c:v>-19.4198059062923</c:v>
                </c:pt>
                <c:pt idx="97" formatCode="0.0">
                  <c:v>-20.7384295371814</c:v>
                </c:pt>
                <c:pt idx="98" formatCode="0.0">
                  <c:v>-22.545454545454501</c:v>
                </c:pt>
                <c:pt idx="99" formatCode="0.0">
                  <c:v>-23.527565644941902</c:v>
                </c:pt>
                <c:pt idx="100" formatCode="0.0">
                  <c:v>-22.1396731054977</c:v>
                </c:pt>
                <c:pt idx="101" formatCode="0.0">
                  <c:v>-19.8139736102098</c:v>
                </c:pt>
                <c:pt idx="102" formatCode="0.0">
                  <c:v>-15.893892108782801</c:v>
                </c:pt>
                <c:pt idx="103" formatCode="0.0">
                  <c:v>-12.4060150375939</c:v>
                </c:pt>
                <c:pt idx="104" formatCode="0.0">
                  <c:v>-8.01121102417377</c:v>
                </c:pt>
                <c:pt idx="105" formatCode="0.0">
                  <c:v>-0.98300970873786397</c:v>
                </c:pt>
                <c:pt idx="106" formatCode="0.0">
                  <c:v>4.1157395859316503</c:v>
                </c:pt>
                <c:pt idx="107" formatCode="0.0">
                  <c:v>8.3740046236835308</c:v>
                </c:pt>
                <c:pt idx="108" formatCode="0.0">
                  <c:v>9.9197099197099092</c:v>
                </c:pt>
                <c:pt idx="109" formatCode="0.0">
                  <c:v>13.3578270568166</c:v>
                </c:pt>
                <c:pt idx="110" formatCode="0.0">
                  <c:v>17.5855130784708</c:v>
                </c:pt>
                <c:pt idx="111" formatCode="0.0">
                  <c:v>22.407660738714</c:v>
                </c:pt>
                <c:pt idx="112" formatCode="0.0">
                  <c:v>21.9056706652126</c:v>
                </c:pt>
                <c:pt idx="113" formatCode="0.0">
                  <c:v>19.7868896681953</c:v>
                </c:pt>
                <c:pt idx="114" formatCode="0.0">
                  <c:v>18.234826398091698</c:v>
                </c:pt>
                <c:pt idx="115" formatCode="0.0">
                  <c:v>15.879828326180199</c:v>
                </c:pt>
                <c:pt idx="116" formatCode="0.0">
                  <c:v>13.355338326774101</c:v>
                </c:pt>
                <c:pt idx="117" formatCode="0.0">
                  <c:v>9.9154308125995794</c:v>
                </c:pt>
                <c:pt idx="118" formatCode="0.0">
                  <c:v>6.9118351701006198</c:v>
                </c:pt>
                <c:pt idx="119" formatCode="0.0">
                  <c:v>6.5773880066366397</c:v>
                </c:pt>
                <c:pt idx="120" formatCode="0.0">
                  <c:v>6.6682375117813297</c:v>
                </c:pt>
                <c:pt idx="121" formatCode="0.0">
                  <c:v>3.9356406991549902</c:v>
                </c:pt>
                <c:pt idx="122" formatCode="0.0">
                  <c:v>1.5856719142139999</c:v>
                </c:pt>
                <c:pt idx="123" formatCode="0.0">
                  <c:v>-1.93339293696915</c:v>
                </c:pt>
                <c:pt idx="124" formatCode="0.0">
                  <c:v>-1.3753773901375299</c:v>
                </c:pt>
                <c:pt idx="125" formatCode="0.0">
                  <c:v>-0.54047967571219402</c:v>
                </c:pt>
                <c:pt idx="126" formatCode="0.0">
                  <c:v>-2.4433983411790998</c:v>
                </c:pt>
                <c:pt idx="127" formatCode="0.0">
                  <c:v>-3.7710437710437699</c:v>
                </c:pt>
                <c:pt idx="128" formatCode="0.0">
                  <c:v>-4.93896292977937</c:v>
                </c:pt>
                <c:pt idx="129" formatCode="0.0">
                  <c:v>-7.31489741302408</c:v>
                </c:pt>
                <c:pt idx="130" formatCode="0.0">
                  <c:v>-7.95518207282913</c:v>
                </c:pt>
                <c:pt idx="131" formatCode="0.0">
                  <c:v>-9.8743467141109704</c:v>
                </c:pt>
                <c:pt idx="132" formatCode="0.0">
                  <c:v>-12.4585818422796</c:v>
                </c:pt>
                <c:pt idx="133" formatCode="0.0">
                  <c:v>-12.451275197683399</c:v>
                </c:pt>
                <c:pt idx="134" formatCode="0.0">
                  <c:v>-12.8467153284671</c:v>
                </c:pt>
                <c:pt idx="135" formatCode="0.0">
                  <c:v>-12.8319088319088</c:v>
                </c:pt>
                <c:pt idx="136" formatCode="0.0">
                  <c:v>-15.1473922902494</c:v>
                </c:pt>
                <c:pt idx="137" formatCode="0.0">
                  <c:v>-15.238310879655799</c:v>
                </c:pt>
                <c:pt idx="138" formatCode="0.0">
                  <c:v>-13.752297794117601</c:v>
                </c:pt>
                <c:pt idx="139" formatCode="0.0">
                  <c:v>-11.5348728714718</c:v>
                </c:pt>
                <c:pt idx="140" formatCode="0.0">
                  <c:v>-10.1083883129123</c:v>
                </c:pt>
                <c:pt idx="141" formatCode="0.0">
                  <c:v>-6.8334937439846</c:v>
                </c:pt>
                <c:pt idx="142" formatCode="0.0">
                  <c:v>-4.2361533779671303</c:v>
                </c:pt>
                <c:pt idx="143" formatCode="0.0">
                  <c:v>0.29611351017890097</c:v>
                </c:pt>
                <c:pt idx="144" formatCode="0.0">
                  <c:v>5.2737824880141302</c:v>
                </c:pt>
                <c:pt idx="145" formatCode="0.0">
                  <c:v>8.2941101641012498</c:v>
                </c:pt>
                <c:pt idx="146" formatCode="0.0">
                  <c:v>13.516299445947601</c:v>
                </c:pt>
                <c:pt idx="147" formatCode="0.0">
                  <c:v>20.695515753693201</c:v>
                </c:pt>
                <c:pt idx="148" formatCode="0.0">
                  <c:v>28.808123997862101</c:v>
                </c:pt>
                <c:pt idx="149" formatCode="0.0">
                  <c:v>33.284359556564702</c:v>
                </c:pt>
                <c:pt idx="150" formatCode="0.0">
                  <c:v>37.218595977088</c:v>
                </c:pt>
                <c:pt idx="151" formatCode="0.0">
                  <c:v>40.342781806196399</c:v>
                </c:pt>
                <c:pt idx="152" formatCode="0.0">
                  <c:v>42.935779816513701</c:v>
                </c:pt>
                <c:pt idx="153" formatCode="0.0">
                  <c:v>43.866219008264402</c:v>
                </c:pt>
                <c:pt idx="154" formatCode="0.0">
                  <c:v>44.858268717427201</c:v>
                </c:pt>
                <c:pt idx="155" formatCode="0.0">
                  <c:v>41.5918317136179</c:v>
                </c:pt>
                <c:pt idx="156" formatCode="0.0">
                  <c:v>40.496164908916498</c:v>
                </c:pt>
                <c:pt idx="157" formatCode="0.0">
                  <c:v>39.821449547750397</c:v>
                </c:pt>
                <c:pt idx="158" formatCode="0.0">
                  <c:v>37.355278093076002</c:v>
                </c:pt>
                <c:pt idx="159" formatCode="0.0">
                  <c:v>31.488301559791999</c:v>
                </c:pt>
                <c:pt idx="160" formatCode="0.0">
                  <c:v>27.956431535269701</c:v>
                </c:pt>
                <c:pt idx="161" formatCode="0.0">
                  <c:v>25.112736747168999</c:v>
                </c:pt>
                <c:pt idx="162" formatCode="0.0">
                  <c:v>22.308513736530401</c:v>
                </c:pt>
                <c:pt idx="163" formatCode="0.0">
                  <c:v>20.197275716298702</c:v>
                </c:pt>
                <c:pt idx="164" formatCode="0.0">
                  <c:v>19.0078855675774</c:v>
                </c:pt>
                <c:pt idx="165" formatCode="0.0">
                  <c:v>17.763216946414101</c:v>
                </c:pt>
                <c:pt idx="166" formatCode="0.0">
                  <c:v>15.522990522990501</c:v>
                </c:pt>
                <c:pt idx="167" formatCode="0.0">
                  <c:v>13.753258036489999</c:v>
                </c:pt>
                <c:pt idx="168" formatCode="0.0">
                  <c:v>11.7632005459353</c:v>
                </c:pt>
                <c:pt idx="169" formatCode="0.0">
                  <c:v>9.84625724607241</c:v>
                </c:pt>
                <c:pt idx="170" formatCode="0.0">
                  <c:v>7.5283034459961904</c:v>
                </c:pt>
                <c:pt idx="171" formatCode="0.0">
                  <c:v>7.2493615619079002</c:v>
                </c:pt>
                <c:pt idx="172" formatCode="0.0">
                  <c:v>5.25334414268342</c:v>
                </c:pt>
                <c:pt idx="173" formatCode="0.0">
                  <c:v>2.6191429715658701</c:v>
                </c:pt>
                <c:pt idx="174" formatCode="0.0">
                  <c:v>1.3413762997063201</c:v>
                </c:pt>
                <c:pt idx="175" formatCode="0.0">
                  <c:v>-2.12583040250097</c:v>
                </c:pt>
                <c:pt idx="176" formatCode="0.0">
                  <c:v>-6.2870791278218601</c:v>
                </c:pt>
                <c:pt idx="177" formatCode="0.0">
                  <c:v>-9.6570121951219505</c:v>
                </c:pt>
                <c:pt idx="178" formatCode="0.0">
                  <c:v>-12.009115077857899</c:v>
                </c:pt>
                <c:pt idx="179" formatCode="0.0">
                  <c:v>-13.541587107614699</c:v>
                </c:pt>
                <c:pt idx="180" formatCode="0.0">
                  <c:v>-16.1807357655319</c:v>
                </c:pt>
                <c:pt idx="181" formatCode="0.0">
                  <c:v>-17.231357552581201</c:v>
                </c:pt>
                <c:pt idx="182" formatCode="0.0">
                  <c:v>-18.997848140178199</c:v>
                </c:pt>
                <c:pt idx="183" formatCode="0.0">
                  <c:v>-20.447038943083101</c:v>
                </c:pt>
                <c:pt idx="184" formatCode="0.0">
                  <c:v>-22.945390125548698</c:v>
                </c:pt>
                <c:pt idx="185" formatCode="0.0">
                  <c:v>-23.1267561660942</c:v>
                </c:pt>
                <c:pt idx="186" formatCode="0.0">
                  <c:v>-24.741541353383401</c:v>
                </c:pt>
                <c:pt idx="187" formatCode="0.0">
                  <c:v>-25.425217599616701</c:v>
                </c:pt>
                <c:pt idx="188" formatCode="0.0">
                  <c:v>-24.130559894762801</c:v>
                </c:pt>
                <c:pt idx="189" formatCode="0.0">
                  <c:v>-23.538344722854902</c:v>
                </c:pt>
                <c:pt idx="190" formatCode="0.0">
                  <c:v>-22.8504834254143</c:v>
                </c:pt>
                <c:pt idx="191" formatCode="0.0">
                  <c:v>-21.563604240282601</c:v>
                </c:pt>
                <c:pt idx="192" formatCode="0.0">
                  <c:v>-19.468220724822402</c:v>
                </c:pt>
                <c:pt idx="193" formatCode="0.0">
                  <c:v>-19.9038994640547</c:v>
                </c:pt>
                <c:pt idx="194" formatCode="0.0">
                  <c:v>-19.127134724857601</c:v>
                </c:pt>
                <c:pt idx="195" formatCode="0.0">
                  <c:v>-20.054069711306301</c:v>
                </c:pt>
                <c:pt idx="196" formatCode="0.0">
                  <c:v>-17.582966813274599</c:v>
                </c:pt>
                <c:pt idx="197" formatCode="0.0">
                  <c:v>-17.199715707178299</c:v>
                </c:pt>
                <c:pt idx="198" formatCode="0.0">
                  <c:v>-14.9131022999271</c:v>
                </c:pt>
                <c:pt idx="199" formatCode="0.0">
                  <c:v>-11.2860049255808</c:v>
                </c:pt>
                <c:pt idx="200" formatCode="0.0">
                  <c:v>-9.0160381447767595</c:v>
                </c:pt>
                <c:pt idx="201" formatCode="0.0">
                  <c:v>-4.6783625730994096</c:v>
                </c:pt>
                <c:pt idx="202" formatCode="0.0">
                  <c:v>-1.8014993845809499</c:v>
                </c:pt>
                <c:pt idx="203" formatCode="0.0">
                  <c:v>0.484288771258024</c:v>
                </c:pt>
                <c:pt idx="204" formatCode="0.0">
                  <c:v>2.4875621890547199</c:v>
                </c:pt>
                <c:pt idx="205" formatCode="0.0">
                  <c:v>8.3294877711121291</c:v>
                </c:pt>
                <c:pt idx="206" formatCode="0.0">
                  <c:v>13.6672923510089</c:v>
                </c:pt>
                <c:pt idx="207" formatCode="0.0">
                  <c:v>20.640096618357401</c:v>
                </c:pt>
                <c:pt idx="208" formatCode="0.0">
                  <c:v>23.505154639175199</c:v>
                </c:pt>
                <c:pt idx="209" formatCode="0.0">
                  <c:v>28.4610668301655</c:v>
                </c:pt>
                <c:pt idx="210" formatCode="0.0">
                  <c:v>30.577299412915799</c:v>
                </c:pt>
                <c:pt idx="211" formatCode="0.0">
                  <c:v>31.5268557634278</c:v>
                </c:pt>
                <c:pt idx="212" formatCode="0.0">
                  <c:v>32.586946164840398</c:v>
                </c:pt>
                <c:pt idx="213" formatCode="0.0">
                  <c:v>30.628544970482601</c:v>
                </c:pt>
                <c:pt idx="214" formatCode="0.0">
                  <c:v>30.617593436645301</c:v>
                </c:pt>
                <c:pt idx="215" formatCode="0.0">
                  <c:v>30.273481282223699</c:v>
                </c:pt>
                <c:pt idx="216" formatCode="0.0">
                  <c:v>28.420123565754601</c:v>
                </c:pt>
                <c:pt idx="217" formatCode="0.0">
                  <c:v>25.516506922257701</c:v>
                </c:pt>
                <c:pt idx="218" formatCode="0.0">
                  <c:v>25.090308597378399</c:v>
                </c:pt>
                <c:pt idx="219" formatCode="0.0">
                  <c:v>24.436880568625401</c:v>
                </c:pt>
                <c:pt idx="220" formatCode="0.0">
                  <c:v>25.994304232544401</c:v>
                </c:pt>
                <c:pt idx="221" formatCode="0.0">
                  <c:v>25.286368843069798</c:v>
                </c:pt>
                <c:pt idx="222" formatCode="0.0">
                  <c:v>25.318471337579599</c:v>
                </c:pt>
                <c:pt idx="223" formatCode="0.0">
                  <c:v>25.318895108745501</c:v>
                </c:pt>
                <c:pt idx="224" formatCode="0.0">
                  <c:v>24.793388429752</c:v>
                </c:pt>
                <c:pt idx="225" formatCode="0.0">
                  <c:v>25.4319893664155</c:v>
                </c:pt>
                <c:pt idx="226" formatCode="0.0">
                  <c:v>25.2202739248015</c:v>
                </c:pt>
                <c:pt idx="227" formatCode="0.0">
                  <c:v>24.830078293039598</c:v>
                </c:pt>
                <c:pt idx="228" formatCode="0.0">
                  <c:v>25.300687285223301</c:v>
                </c:pt>
                <c:pt idx="229" formatCode="0.0">
                  <c:v>22.526726624809001</c:v>
                </c:pt>
                <c:pt idx="230" formatCode="0.0">
                  <c:v>18.787128712871201</c:v>
                </c:pt>
                <c:pt idx="231" formatCode="0.0">
                  <c:v>15.9131134352373</c:v>
                </c:pt>
                <c:pt idx="232" formatCode="0.0">
                  <c:v>12.5097427903351</c:v>
                </c:pt>
                <c:pt idx="233" formatCode="0.0">
                  <c:v>10.3771428571428</c:v>
                </c:pt>
                <c:pt idx="234" formatCode="0.0">
                  <c:v>8.3638538007324907</c:v>
                </c:pt>
                <c:pt idx="235" formatCode="0.0">
                  <c:v>6.1291739894551798</c:v>
                </c:pt>
                <c:pt idx="236" formatCode="0.0">
                  <c:v>3.8223437949899202</c:v>
                </c:pt>
                <c:pt idx="237" formatCode="0.0">
                  <c:v>1.5895443306252199</c:v>
                </c:pt>
                <c:pt idx="238" formatCode="0.0">
                  <c:v>0.25776786958339098</c:v>
                </c:pt>
                <c:pt idx="239" formatCode="0.0">
                  <c:v>-1.20614790819491</c:v>
                </c:pt>
                <c:pt idx="240" formatCode="0.0">
                  <c:v>-2.1186150154268</c:v>
                </c:pt>
                <c:pt idx="241" formatCode="0.0">
                  <c:v>-2.0774184613253901</c:v>
                </c:pt>
                <c:pt idx="242" formatCode="0.0">
                  <c:v>-2.5838716399249799</c:v>
                </c:pt>
                <c:pt idx="243" formatCode="0.0">
                  <c:v>-3.9561354802887201</c:v>
                </c:pt>
                <c:pt idx="244" formatCode="0.0">
                  <c:v>-5.7776238309663999</c:v>
                </c:pt>
                <c:pt idx="245" formatCode="0.0">
                  <c:v>-7.4825705805204601</c:v>
                </c:pt>
                <c:pt idx="246" formatCode="0.0">
                  <c:v>-9.0357290660780691</c:v>
                </c:pt>
                <c:pt idx="247" formatCode="0.0">
                  <c:v>-10.425722762713001</c:v>
                </c:pt>
                <c:pt idx="248" formatCode="0.0">
                  <c:v>-11.3013936074325</c:v>
                </c:pt>
                <c:pt idx="249" formatCode="0.0">
                  <c:v>-12.649513212795499</c:v>
                </c:pt>
                <c:pt idx="250" formatCode="0.0">
                  <c:v>-15.3846153846153</c:v>
                </c:pt>
                <c:pt idx="251" formatCode="0.0">
                  <c:v>-16.694572345472299</c:v>
                </c:pt>
                <c:pt idx="252" formatCode="0.0">
                  <c:v>-16.930512748668999</c:v>
                </c:pt>
                <c:pt idx="253" formatCode="0.0">
                  <c:v>-16.802206350328799</c:v>
                </c:pt>
                <c:pt idx="254" formatCode="0.0">
                  <c:v>-20.2566844919786</c:v>
                </c:pt>
                <c:pt idx="255" formatCode="0.0">
                  <c:v>-23.493279375632302</c:v>
                </c:pt>
                <c:pt idx="256" formatCode="0.0">
                  <c:v>-27.034776854642999</c:v>
                </c:pt>
                <c:pt idx="257" formatCode="0.0">
                  <c:v>-30.254420652092801</c:v>
                </c:pt>
                <c:pt idx="258" formatCode="0.0">
                  <c:v>-31.558993023961101</c:v>
                </c:pt>
                <c:pt idx="259" formatCode="0.0">
                  <c:v>-32.583577260822601</c:v>
                </c:pt>
                <c:pt idx="260" formatCode="0.0">
                  <c:v>-32.423981865082403</c:v>
                </c:pt>
                <c:pt idx="261" formatCode="0.0">
                  <c:v>-32.003821351803197</c:v>
                </c:pt>
                <c:pt idx="262" formatCode="0.0">
                  <c:v>-29.925268949659099</c:v>
                </c:pt>
                <c:pt idx="263" formatCode="0.0">
                  <c:v>-28.640817351980498</c:v>
                </c:pt>
                <c:pt idx="264" formatCode="0.0">
                  <c:v>-28.2570199848216</c:v>
                </c:pt>
                <c:pt idx="265" formatCode="0.0">
                  <c:v>-27.845303867403299</c:v>
                </c:pt>
                <c:pt idx="266" formatCode="0.0">
                  <c:v>-22.415951359084399</c:v>
                </c:pt>
                <c:pt idx="267" formatCode="0.0">
                  <c:v>-15.9535279115896</c:v>
                </c:pt>
                <c:pt idx="268" formatCode="0.0">
                  <c:v>-9.4417573559048709</c:v>
                </c:pt>
                <c:pt idx="269" formatCode="0.0">
                  <c:v>-4.3324775353016598</c:v>
                </c:pt>
                <c:pt idx="270" formatCode="0.0">
                  <c:v>-2.70330157323288</c:v>
                </c:pt>
                <c:pt idx="271" formatCode="0.0">
                  <c:v>-3.6563071297989</c:v>
                </c:pt>
                <c:pt idx="272" formatCode="0.0">
                  <c:v>-6.7090803932909102</c:v>
                </c:pt>
                <c:pt idx="273" formatCode="0.0">
                  <c:v>-11.146235803770001</c:v>
                </c:pt>
                <c:pt idx="274" formatCode="0.0">
                  <c:v>-14.7076057658502</c:v>
                </c:pt>
                <c:pt idx="275" formatCode="0.0">
                  <c:v>-17.228024879708901</c:v>
                </c:pt>
                <c:pt idx="276" formatCode="0.0">
                  <c:v>-19.299482839680302</c:v>
                </c:pt>
                <c:pt idx="277" formatCode="0.0">
                  <c:v>-20.9447520320414</c:v>
                </c:pt>
                <c:pt idx="278" formatCode="0.0">
                  <c:v>-24.812723291460099</c:v>
                </c:pt>
                <c:pt idx="279" formatCode="0.0">
                  <c:v>-29.804450438300702</c:v>
                </c:pt>
                <c:pt idx="280" formatCode="0.0">
                  <c:v>-32.157560921330798</c:v>
                </c:pt>
                <c:pt idx="281" formatCode="0.0">
                  <c:v>-32.830146483283002</c:v>
                </c:pt>
                <c:pt idx="282" formatCode="0.0">
                  <c:v>-32.5210658164427</c:v>
                </c:pt>
                <c:pt idx="283" formatCode="0.0">
                  <c:v>-29.127134724857601</c:v>
                </c:pt>
                <c:pt idx="284" formatCode="0.0">
                  <c:v>-25.2820830750154</c:v>
                </c:pt>
                <c:pt idx="285" formatCode="0.0">
                  <c:v>-18.434576360521799</c:v>
                </c:pt>
                <c:pt idx="286" formatCode="0.0">
                  <c:v>-11.3904918933773</c:v>
                </c:pt>
                <c:pt idx="287" formatCode="0.0">
                  <c:v>-6.0541613497802302</c:v>
                </c:pt>
                <c:pt idx="288" formatCode="0.0">
                  <c:v>0.43693562481794301</c:v>
                </c:pt>
                <c:pt idx="289" formatCode="0.0">
                  <c:v>6.9140217553270702</c:v>
                </c:pt>
                <c:pt idx="290" formatCode="0.0">
                  <c:v>15.251379521765701</c:v>
                </c:pt>
                <c:pt idx="291" formatCode="0.0">
                  <c:v>26.368876080691599</c:v>
                </c:pt>
                <c:pt idx="292" formatCode="0.0">
                  <c:v>38.641955059865502</c:v>
                </c:pt>
                <c:pt idx="293" formatCode="0.0">
                  <c:v>49.159314133510897</c:v>
                </c:pt>
                <c:pt idx="294" formatCode="0.0">
                  <c:v>57.779277759027998</c:v>
                </c:pt>
                <c:pt idx="295" formatCode="0.0">
                  <c:v>64.474564926372096</c:v>
                </c:pt>
                <c:pt idx="296" formatCode="0.0">
                  <c:v>68.735479588450005</c:v>
                </c:pt>
                <c:pt idx="297" formatCode="0.0">
                  <c:v>68.400646203554103</c:v>
                </c:pt>
                <c:pt idx="298" formatCode="0.0">
                  <c:v>64.102961699488205</c:v>
                </c:pt>
                <c:pt idx="299" formatCode="0.0">
                  <c:v>61.107757319649799</c:v>
                </c:pt>
                <c:pt idx="300" formatCode="0.0">
                  <c:v>56.453016241299302</c:v>
                </c:pt>
                <c:pt idx="301" formatCode="0.0">
                  <c:v>53.240418118466799</c:v>
                </c:pt>
                <c:pt idx="302" formatCode="0.0">
                  <c:v>46.442346056656397</c:v>
                </c:pt>
                <c:pt idx="303" formatCode="0.0">
                  <c:v>41.1757253262384</c:v>
                </c:pt>
                <c:pt idx="304" formatCode="0.0">
                  <c:v>31.8585117709688</c:v>
                </c:pt>
                <c:pt idx="305" formatCode="0.0">
                  <c:v>24.040178571428498</c:v>
                </c:pt>
                <c:pt idx="306" formatCode="0.0">
                  <c:v>18.5989304812834</c:v>
                </c:pt>
                <c:pt idx="307" formatCode="0.0">
                  <c:v>10.9878929697832</c:v>
                </c:pt>
                <c:pt idx="308" formatCode="0.0">
                  <c:v>6.6286388670338301</c:v>
                </c:pt>
                <c:pt idx="309" formatCode="0.0">
                  <c:v>4.0099769762087396</c:v>
                </c:pt>
                <c:pt idx="310" formatCode="0.0">
                  <c:v>2.2677879618255599</c:v>
                </c:pt>
                <c:pt idx="311" formatCode="0.0">
                  <c:v>1.5550351288056199</c:v>
                </c:pt>
                <c:pt idx="312" formatCode="0.0">
                  <c:v>-0.29659838724626902</c:v>
                </c:pt>
                <c:pt idx="313" formatCode="0.0">
                  <c:v>-3.7653478854024498</c:v>
                </c:pt>
                <c:pt idx="314" formatCode="0.0">
                  <c:v>-3.46925801471256</c:v>
                </c:pt>
                <c:pt idx="315" formatCode="0.0">
                  <c:v>-4.4063537646953197</c:v>
                </c:pt>
                <c:pt idx="316" formatCode="0.0">
                  <c:v>-5.1229140498833603</c:v>
                </c:pt>
                <c:pt idx="317" formatCode="0.0">
                  <c:v>-5.6865215044088497</c:v>
                </c:pt>
                <c:pt idx="318" formatCode="0.0">
                  <c:v>-4.7795112273424101</c:v>
                </c:pt>
                <c:pt idx="319" formatCode="0.0">
                  <c:v>-2.5116875973966399</c:v>
                </c:pt>
                <c:pt idx="320" formatCode="0.0">
                  <c:v>-1.96458218040951</c:v>
                </c:pt>
                <c:pt idx="321" formatCode="0.0">
                  <c:v>-0.78398819406013598</c:v>
                </c:pt>
                <c:pt idx="322" formatCode="0.0">
                  <c:v>-1.21962487295574</c:v>
                </c:pt>
                <c:pt idx="323" formatCode="0.0">
                  <c:v>-1.088460474126</c:v>
                </c:pt>
                <c:pt idx="324" formatCode="0.0">
                  <c:v>0.86455331412103698</c:v>
                </c:pt>
                <c:pt idx="325" formatCode="0.0">
                  <c:v>2.7029581325016498</c:v>
                </c:pt>
                <c:pt idx="326" formatCode="0.0">
                  <c:v>2.6531188258537899</c:v>
                </c:pt>
                <c:pt idx="327" formatCode="0.0">
                  <c:v>3.3420953811490701</c:v>
                </c:pt>
                <c:pt idx="328" formatCode="0.0">
                  <c:v>5.8534278959810804</c:v>
                </c:pt>
                <c:pt idx="329" formatCode="0.0">
                  <c:v>9.0059149017363005</c:v>
                </c:pt>
                <c:pt idx="330" formatCode="0.0">
                  <c:v>8.95918174069514</c:v>
                </c:pt>
                <c:pt idx="331" formatCode="0.0">
                  <c:v>9.1114245416078905</c:v>
                </c:pt>
                <c:pt idx="332" formatCode="0.0">
                  <c:v>10.3584532881738</c:v>
                </c:pt>
                <c:pt idx="333" formatCode="0.0">
                  <c:v>8.6920145021846196</c:v>
                </c:pt>
                <c:pt idx="334" formatCode="0.0">
                  <c:v>9.7465157609203992</c:v>
                </c:pt>
                <c:pt idx="335" formatCode="0.0">
                  <c:v>9.9972022754826</c:v>
                </c:pt>
                <c:pt idx="336" formatCode="0.0">
                  <c:v>8.4516129032258007</c:v>
                </c:pt>
                <c:pt idx="337" formatCode="0.0">
                  <c:v>8.8985000460108505</c:v>
                </c:pt>
                <c:pt idx="338" formatCode="0.0">
                  <c:v>8.7709650811108002</c:v>
                </c:pt>
                <c:pt idx="339" formatCode="0.0">
                  <c:v>7.80341569767441</c:v>
                </c:pt>
                <c:pt idx="340" formatCode="0.0">
                  <c:v>4.9401465070573503</c:v>
                </c:pt>
                <c:pt idx="341" formatCode="0.0">
                  <c:v>1.8641694381235701</c:v>
                </c:pt>
                <c:pt idx="342" formatCode="0.0">
                  <c:v>0.99087353324641403</c:v>
                </c:pt>
                <c:pt idx="343" formatCode="0.0">
                  <c:v>-0.62047569803516001</c:v>
                </c:pt>
                <c:pt idx="344" formatCode="0.0">
                  <c:v>-1.1253196930946201</c:v>
                </c:pt>
                <c:pt idx="345" formatCode="0.0">
                  <c:v>-1.17174136161477</c:v>
                </c:pt>
                <c:pt idx="346" formatCode="0.0">
                  <c:v>-1.36367510440637</c:v>
                </c:pt>
                <c:pt idx="347" formatCode="0.0">
                  <c:v>-2.8147520135650601</c:v>
                </c:pt>
                <c:pt idx="348" formatCode="0.0">
                  <c:v>-3.7222741565394699</c:v>
                </c:pt>
                <c:pt idx="349" formatCode="0.0">
                  <c:v>-4.9264830150414003</c:v>
                </c:pt>
                <c:pt idx="350" formatCode="0.0">
                  <c:v>-5.24098415908324</c:v>
                </c:pt>
                <c:pt idx="351" formatCode="0.0">
                  <c:v>-6.26106008258194</c:v>
                </c:pt>
                <c:pt idx="352" formatCode="0.0">
                  <c:v>-6.1632757299736101</c:v>
                </c:pt>
                <c:pt idx="353" formatCode="0.0">
                  <c:v>-5.33550992353294</c:v>
                </c:pt>
                <c:pt idx="354" formatCode="0.0">
                  <c:v>-6.1365005594285202</c:v>
                </c:pt>
                <c:pt idx="355" formatCode="0.0">
                  <c:v>-5.3676725633021096</c:v>
                </c:pt>
                <c:pt idx="356" formatCode="0.0">
                  <c:v>-7.4064493878254796</c:v>
                </c:pt>
                <c:pt idx="357" formatCode="0.0">
                  <c:v>-6.9666810904370404</c:v>
                </c:pt>
                <c:pt idx="358" formatCode="0.0">
                  <c:v>-6.9472047005962096</c:v>
                </c:pt>
                <c:pt idx="359" formatCode="0.0">
                  <c:v>-5.6616941463840096</c:v>
                </c:pt>
                <c:pt idx="360" formatCode="0.0">
                  <c:v>-3.3012622473298601</c:v>
                </c:pt>
                <c:pt idx="361" formatCode="0.0">
                  <c:v>-3.0486179006310499</c:v>
                </c:pt>
                <c:pt idx="362" formatCode="0.0">
                  <c:v>-4.4638093544371298</c:v>
                </c:pt>
                <c:pt idx="363" formatCode="0.0">
                  <c:v>-3.9284430061129001</c:v>
                </c:pt>
                <c:pt idx="364" formatCode="0.0">
                  <c:v>-3.2840424566814801</c:v>
                </c:pt>
                <c:pt idx="365" formatCode="0.0">
                  <c:v>-4.4472681067344304</c:v>
                </c:pt>
                <c:pt idx="366" formatCode="0.0">
                  <c:v>-3.6768751146157999</c:v>
                </c:pt>
                <c:pt idx="367" formatCode="0.0">
                  <c:v>-4.6275084761293801</c:v>
                </c:pt>
                <c:pt idx="368" formatCode="0.0">
                  <c:v>-3.9482260918148802</c:v>
                </c:pt>
                <c:pt idx="369" formatCode="0.0">
                  <c:v>-4.6511627906976702</c:v>
                </c:pt>
                <c:pt idx="370" formatCode="0.0">
                  <c:v>-5.6829789209768702</c:v>
                </c:pt>
                <c:pt idx="371" formatCode="0.0">
                  <c:v>-7.2128722027001997</c:v>
                </c:pt>
                <c:pt idx="372" formatCode="0.0">
                  <c:v>-8.5896850753080702</c:v>
                </c:pt>
                <c:pt idx="373" formatCode="0.0">
                  <c:v>-7.5907590759075898</c:v>
                </c:pt>
                <c:pt idx="374" formatCode="0.0">
                  <c:v>-6.2081161578555397</c:v>
                </c:pt>
                <c:pt idx="375" formatCode="0.0">
                  <c:v>-6.6810143164592404</c:v>
                </c:pt>
                <c:pt idx="376" formatCode="0.0">
                  <c:v>-7.2976268642716402</c:v>
                </c:pt>
                <c:pt idx="377" formatCode="0.0">
                  <c:v>-7.20934650455927</c:v>
                </c:pt>
                <c:pt idx="378" formatCode="0.0">
                  <c:v>-8.1960970966206492</c:v>
                </c:pt>
                <c:pt idx="379" formatCode="0.0">
                  <c:v>-8.8873943120676397</c:v>
                </c:pt>
                <c:pt idx="380" formatCode="0.0">
                  <c:v>-9.0838584585555004</c:v>
                </c:pt>
                <c:pt idx="381" formatCode="0.0">
                  <c:v>-10.0292682926829</c:v>
                </c:pt>
                <c:pt idx="382" formatCode="0.0">
                  <c:v>-10.8791966131731</c:v>
                </c:pt>
                <c:pt idx="383" formatCode="0.0">
                  <c:v>-10.813235000996601</c:v>
                </c:pt>
                <c:pt idx="384" formatCode="0.0">
                  <c:v>-13.5010984621529</c:v>
                </c:pt>
                <c:pt idx="385" formatCode="0.0">
                  <c:v>-16.031746031746</c:v>
                </c:pt>
                <c:pt idx="386" formatCode="0.0">
                  <c:v>-18.170090304654099</c:v>
                </c:pt>
                <c:pt idx="387" formatCode="0.0">
                  <c:v>-18.038704502155799</c:v>
                </c:pt>
                <c:pt idx="388" formatCode="0.0">
                  <c:v>-18.091672569057899</c:v>
                </c:pt>
                <c:pt idx="389" formatCode="0.0">
                  <c:v>-17.350803562288799</c:v>
                </c:pt>
                <c:pt idx="390" formatCode="0.0">
                  <c:v>-16.0825383658233</c:v>
                </c:pt>
                <c:pt idx="391" formatCode="0.0">
                  <c:v>-14.330907940525099</c:v>
                </c:pt>
                <c:pt idx="392" formatCode="0.0">
                  <c:v>-13.1797824696097</c:v>
                </c:pt>
                <c:pt idx="393" formatCode="0.0">
                  <c:v>-11.1364129256126</c:v>
                </c:pt>
                <c:pt idx="394" formatCode="0.0">
                  <c:v>-8.61688024745912</c:v>
                </c:pt>
                <c:pt idx="395" formatCode="0.00">
                  <c:v>-6.0900659291540897</c:v>
                </c:pt>
                <c:pt idx="396" formatCode="0.0">
                  <c:v>-0.76194874163010795</c:v>
                </c:pt>
                <c:pt idx="397" formatCode="0.0">
                  <c:v>4.2887523629489603</c:v>
                </c:pt>
                <c:pt idx="398" formatCode="0.0">
                  <c:v>10.6233325248605</c:v>
                </c:pt>
                <c:pt idx="399" formatCode="0.0">
                  <c:v>12.9067775874724</c:v>
                </c:pt>
                <c:pt idx="400" formatCode="0.0">
                  <c:v>15.9481161210623</c:v>
                </c:pt>
                <c:pt idx="401" formatCode="0.0">
                  <c:v>18.218974486004399</c:v>
                </c:pt>
                <c:pt idx="402" formatCode="0.0">
                  <c:v>18.658099592240202</c:v>
                </c:pt>
                <c:pt idx="403" formatCode="0.0">
                  <c:v>19.817823732151599</c:v>
                </c:pt>
                <c:pt idx="404" formatCode="0.0">
                  <c:v>21.7268484401866</c:v>
                </c:pt>
                <c:pt idx="405" formatCode="0.0">
                  <c:v>22.794386821232401</c:v>
                </c:pt>
                <c:pt idx="406" formatCode="0.0">
                  <c:v>23.126208897485402</c:v>
                </c:pt>
                <c:pt idx="407" formatCode="0.0">
                  <c:v>22.572584483579199</c:v>
                </c:pt>
                <c:pt idx="408" formatCode="0.0">
                  <c:v>20.3466728711028</c:v>
                </c:pt>
                <c:pt idx="409" formatCode="0.0">
                  <c:v>16.778067293531201</c:v>
                </c:pt>
                <c:pt idx="410" formatCode="0.0">
                  <c:v>12.343784257838101</c:v>
                </c:pt>
                <c:pt idx="411" formatCode="0.0">
                  <c:v>12.222342615668</c:v>
                </c:pt>
                <c:pt idx="412" formatCode="0.0">
                  <c:v>11.304069891327501</c:v>
                </c:pt>
                <c:pt idx="413" formatCode="0.0">
                  <c:v>10.2252488213724</c:v>
                </c:pt>
                <c:pt idx="414" formatCode="0.0">
                  <c:v>10.309278350515401</c:v>
                </c:pt>
                <c:pt idx="415" formatCode="0.0">
                  <c:v>10.5198274090815</c:v>
                </c:pt>
                <c:pt idx="416" formatCode="0.0">
                  <c:v>9.4743214610029192</c:v>
                </c:pt>
                <c:pt idx="417" formatCode="0.0">
                  <c:v>8.7548444797774003</c:v>
                </c:pt>
                <c:pt idx="418" formatCode="0.0">
                  <c:v>9.0034364261168296</c:v>
                </c:pt>
                <c:pt idx="419" formatCode="0.0">
                  <c:v>9.2709445684884901</c:v>
                </c:pt>
                <c:pt idx="420" formatCode="0.0">
                  <c:v>9.2315128081198594</c:v>
                </c:pt>
                <c:pt idx="421" formatCode="0.0">
                  <c:v>10.1377570818781</c:v>
                </c:pt>
                <c:pt idx="422" formatCode="0.0">
                  <c:v>13.6807181889149</c:v>
                </c:pt>
                <c:pt idx="423" formatCode="0.0">
                  <c:v>13.4401853818673</c:v>
                </c:pt>
                <c:pt idx="424" formatCode="0.0">
                  <c:v>13.716856513831701</c:v>
                </c:pt>
                <c:pt idx="425" formatCode="0.0">
                  <c:v>13.629883090960901</c:v>
                </c:pt>
                <c:pt idx="426" formatCode="0.0">
                  <c:v>13.8015670725951</c:v>
                </c:pt>
                <c:pt idx="427" formatCode="0.0">
                  <c:v>12.2234616099646</c:v>
                </c:pt>
                <c:pt idx="428" formatCode="0.0">
                  <c:v>11.695852534562199</c:v>
                </c:pt>
                <c:pt idx="429" formatCode="0.0">
                  <c:v>10.3527046783625</c:v>
                </c:pt>
                <c:pt idx="430" formatCode="0.0">
                  <c:v>8.5299945955683594</c:v>
                </c:pt>
                <c:pt idx="431" formatCode="0.0">
                  <c:v>6.46766169154228</c:v>
                </c:pt>
                <c:pt idx="432" formatCode="0.0">
                  <c:v>5.7345132743362797</c:v>
                </c:pt>
                <c:pt idx="433" formatCode="0.0">
                  <c:v>4.7564520391086003</c:v>
                </c:pt>
                <c:pt idx="434" formatCode="0.0">
                  <c:v>-0.42918454935622302</c:v>
                </c:pt>
                <c:pt idx="435" formatCode="0.0">
                  <c:v>-3.0045110222146501</c:v>
                </c:pt>
                <c:pt idx="436" formatCode="0.0">
                  <c:v>-5.7575757575757498</c:v>
                </c:pt>
                <c:pt idx="437" formatCode="0.0">
                  <c:v>-7.7791718946047599</c:v>
                </c:pt>
                <c:pt idx="438" formatCode="0.0">
                  <c:v>-9.2409788469514709</c:v>
                </c:pt>
                <c:pt idx="439" formatCode="0.0">
                  <c:v>-9.5088213368673902</c:v>
                </c:pt>
                <c:pt idx="440" formatCode="0.0">
                  <c:v>-10.471160986880101</c:v>
                </c:pt>
                <c:pt idx="441" formatCode="0.0">
                  <c:v>-10.1432474952388</c:v>
                </c:pt>
                <c:pt idx="442" formatCode="0.0">
                  <c:v>-10.415802141256499</c:v>
                </c:pt>
                <c:pt idx="443" formatCode="0.0">
                  <c:v>-10.188584779706201</c:v>
                </c:pt>
                <c:pt idx="444" formatCode="0.0">
                  <c:v>-9.4743890190826896</c:v>
                </c:pt>
                <c:pt idx="445" formatCode="0.0">
                  <c:v>-8.3074077188261999</c:v>
                </c:pt>
                <c:pt idx="446" formatCode="0.0">
                  <c:v>-4.9913793103448203</c:v>
                </c:pt>
                <c:pt idx="447" formatCode="0.0">
                  <c:v>-1.1846261846261801</c:v>
                </c:pt>
                <c:pt idx="448" formatCode="0.0">
                  <c:v>1.4112182922472301</c:v>
                </c:pt>
                <c:pt idx="449" formatCode="0.0">
                  <c:v>4.2993197278911497</c:v>
                </c:pt>
                <c:pt idx="450" formatCode="0.0">
                  <c:v>5.7490174572708099</c:v>
                </c:pt>
                <c:pt idx="451" formatCode="0.0">
                  <c:v>6.5537757437070896</c:v>
                </c:pt>
                <c:pt idx="452" formatCode="0.0">
                  <c:v>7.4377880184331699</c:v>
                </c:pt>
                <c:pt idx="453" formatCode="0.0">
                  <c:v>7.3719130114264599</c:v>
                </c:pt>
                <c:pt idx="454" formatCode="0.0">
                  <c:v>8.0044469149527497</c:v>
                </c:pt>
                <c:pt idx="455" formatCode="0.0">
                  <c:v>7.8695530985784599</c:v>
                </c:pt>
                <c:pt idx="456" formatCode="0.0">
                  <c:v>7.1283284023668596</c:v>
                </c:pt>
                <c:pt idx="457" formatCode="0.0">
                  <c:v>6.336542870243</c:v>
                </c:pt>
                <c:pt idx="458" formatCode="0.0">
                  <c:v>5.1447237092822702</c:v>
                </c:pt>
                <c:pt idx="459" formatCode="0.0">
                  <c:v>2.15789006304946</c:v>
                </c:pt>
                <c:pt idx="460" formatCode="0.0">
                  <c:v>0.845516998414655</c:v>
                </c:pt>
                <c:pt idx="461" formatCode="0.0">
                  <c:v>-0.96530133055048195</c:v>
                </c:pt>
                <c:pt idx="462" formatCode="0.0">
                  <c:v>-1.71996542783059</c:v>
                </c:pt>
                <c:pt idx="463" formatCode="0.0">
                  <c:v>-3.7625633536637699</c:v>
                </c:pt>
                <c:pt idx="464" formatCode="0.0">
                  <c:v>-3.1225872866088999</c:v>
                </c:pt>
                <c:pt idx="465" formatCode="0.0">
                  <c:v>-3.2354960521798799</c:v>
                </c:pt>
                <c:pt idx="466" formatCode="0.0">
                  <c:v>-3.1909418425115801</c:v>
                </c:pt>
                <c:pt idx="467" formatCode="0.0">
                  <c:v>-2.3600344530577</c:v>
                </c:pt>
                <c:pt idx="468" formatCode="0.0">
                  <c:v>-1.6742901527573999</c:v>
                </c:pt>
                <c:pt idx="469" formatCode="0.0">
                  <c:v>-1.4229044498102701</c:v>
                </c:pt>
                <c:pt idx="470" formatCode="0.0">
                  <c:v>-0.39696237487055502</c:v>
                </c:pt>
                <c:pt idx="471" formatCode="0.0">
                  <c:v>1.00834492350486</c:v>
                </c:pt>
                <c:pt idx="472" formatCode="0.0">
                  <c:v>2.2008733624454102</c:v>
                </c:pt>
                <c:pt idx="473" formatCode="0.0">
                  <c:v>4.50474183350895</c:v>
                </c:pt>
                <c:pt idx="474" formatCode="0.0">
                  <c:v>5.8130331545158702</c:v>
                </c:pt>
                <c:pt idx="475" formatCode="0.0">
                  <c:v>8.8547710434704907</c:v>
                </c:pt>
                <c:pt idx="476" formatCode="0.0">
                  <c:v>8.3503054989816707</c:v>
                </c:pt>
                <c:pt idx="477" formatCode="0.0">
                  <c:v>9.7915742793791498</c:v>
                </c:pt>
                <c:pt idx="478" formatCode="0.0">
                  <c:v>11.244019138755901</c:v>
                </c:pt>
                <c:pt idx="479" formatCode="0.0">
                  <c:v>12.1559633027522</c:v>
                </c:pt>
                <c:pt idx="480" formatCode="0.0">
                  <c:v>12.305801808127701</c:v>
                </c:pt>
                <c:pt idx="481" formatCode="0.0">
                  <c:v>12.632315632928</c:v>
                </c:pt>
                <c:pt idx="482" formatCode="0.0">
                  <c:v>12.649454167388599</c:v>
                </c:pt>
                <c:pt idx="483" formatCode="0.0">
                  <c:v>11.738382099827801</c:v>
                </c:pt>
                <c:pt idx="484" formatCode="0.0">
                  <c:v>11.989403520765601</c:v>
                </c:pt>
                <c:pt idx="485" formatCode="0.0">
                  <c:v>9.7890933534997</c:v>
                </c:pt>
                <c:pt idx="486" formatCode="0.0">
                  <c:v>8.5688164893616996</c:v>
                </c:pt>
                <c:pt idx="487" formatCode="0.0">
                  <c:v>7.3062730627306198</c:v>
                </c:pt>
                <c:pt idx="488" formatCode="0.0">
                  <c:v>6.7178816606734202</c:v>
                </c:pt>
                <c:pt idx="489" formatCode="0.0">
                  <c:v>5.4285483480087198</c:v>
                </c:pt>
                <c:pt idx="490" formatCode="0.0">
                  <c:v>3.8948626045400201</c:v>
                </c:pt>
                <c:pt idx="491" formatCode="0.0">
                  <c:v>2.4461223847726901</c:v>
                </c:pt>
                <c:pt idx="492" formatCode="0.0">
                  <c:v>1.6568972254787</c:v>
                </c:pt>
                <c:pt idx="493" formatCode="0.0">
                  <c:v>1.0951456310679599</c:v>
                </c:pt>
                <c:pt idx="494" formatCode="0.0">
                  <c:v>-0.51530533764036301</c:v>
                </c:pt>
                <c:pt idx="495" formatCode="0.0">
                  <c:v>-0.123228589032655</c:v>
                </c:pt>
                <c:pt idx="496" formatCode="0.0">
                  <c:v>-1.3429988553987</c:v>
                </c:pt>
                <c:pt idx="497" formatCode="0.0">
                  <c:v>-1.7526404408388101</c:v>
                </c:pt>
                <c:pt idx="498" formatCode="0.0">
                  <c:v>-2.8630483043711199</c:v>
                </c:pt>
                <c:pt idx="499" formatCode="0.0">
                  <c:v>-3.3241632278771198</c:v>
                </c:pt>
                <c:pt idx="500" formatCode="0.0">
                  <c:v>-3.7371726144892001</c:v>
                </c:pt>
                <c:pt idx="501" formatCode="0.0">
                  <c:v>-4.0380047505938199</c:v>
                </c:pt>
                <c:pt idx="502" formatCode="0.0">
                  <c:v>-4.8911376878258199</c:v>
                </c:pt>
                <c:pt idx="503" formatCode="0.0">
                  <c:v>-5.4971209213051804</c:v>
                </c:pt>
                <c:pt idx="504" formatCode="0.0">
                  <c:v>-4.9588683016837001</c:v>
                </c:pt>
                <c:pt idx="505" formatCode="0.0">
                  <c:v>-5.1936078672403099</c:v>
                </c:pt>
                <c:pt idx="506" formatCode="0.0">
                  <c:v>-5.1797448782373401</c:v>
                </c:pt>
                <c:pt idx="507" formatCode="0.0">
                  <c:v>-5.1588525601480502</c:v>
                </c:pt>
                <c:pt idx="508" formatCode="0.0">
                  <c:v>-4.62526104107046</c:v>
                </c:pt>
                <c:pt idx="509" formatCode="0.0">
                  <c:v>-3.1471527615486399</c:v>
                </c:pt>
                <c:pt idx="510" formatCode="0.0">
                  <c:v>-0.82748837575853096</c:v>
                </c:pt>
                <c:pt idx="511" formatCode="0.0">
                  <c:v>-0.38732116038257802</c:v>
                </c:pt>
                <c:pt idx="512" formatCode="0.0">
                  <c:v>0.54892601431980903</c:v>
                </c:pt>
                <c:pt idx="513" formatCode="0.0">
                  <c:v>1.08591504311721</c:v>
                </c:pt>
                <c:pt idx="514" formatCode="0.0">
                  <c:v>2.1924875060454601</c:v>
                </c:pt>
                <c:pt idx="515" formatCode="0.0">
                  <c:v>3.4365098708262201</c:v>
                </c:pt>
                <c:pt idx="516" formatCode="0.0">
                  <c:v>3.0577576443941101</c:v>
                </c:pt>
                <c:pt idx="517" formatCode="0.0">
                  <c:v>4.3354943273905899</c:v>
                </c:pt>
                <c:pt idx="518" formatCode="0.0">
                  <c:v>5.3974724826742699</c:v>
                </c:pt>
                <c:pt idx="519" formatCode="0.0">
                  <c:v>5.1061061874949099</c:v>
                </c:pt>
                <c:pt idx="520" formatCode="0.0">
                  <c:v>5.4740085962208997</c:v>
                </c:pt>
                <c:pt idx="521" formatCode="0.0">
                  <c:v>4.95455642242419</c:v>
                </c:pt>
                <c:pt idx="522" formatCode="0.0">
                  <c:v>4.0686586141131498</c:v>
                </c:pt>
                <c:pt idx="523" formatCode="0.0">
                  <c:v>3.60260276146643</c:v>
                </c:pt>
                <c:pt idx="524" formatCode="0.0">
                  <c:v>4.7867711053089597</c:v>
                </c:pt>
                <c:pt idx="525" formatCode="0.0">
                  <c:v>5.2843601895734498</c:v>
                </c:pt>
                <c:pt idx="526" formatCode="0.0">
                  <c:v>6.0814008518693798</c:v>
                </c:pt>
                <c:pt idx="527" formatCode="0.0">
                  <c:v>6.6996544140747698</c:v>
                </c:pt>
                <c:pt idx="528" formatCode="0.0">
                  <c:v>7.5117739403453596</c:v>
                </c:pt>
                <c:pt idx="529" formatCode="0.0">
                  <c:v>5.5300970873786399</c:v>
                </c:pt>
                <c:pt idx="530" formatCode="0.0">
                  <c:v>5.9255821149531904</c:v>
                </c:pt>
                <c:pt idx="531" formatCode="0.0">
                  <c:v>6.3897269281349098</c:v>
                </c:pt>
                <c:pt idx="532" formatCode="0.0">
                  <c:v>5.7435029986160204</c:v>
                </c:pt>
                <c:pt idx="533" formatCode="0.0">
                  <c:v>6.4909188443558801</c:v>
                </c:pt>
                <c:pt idx="534" formatCode="0.0">
                  <c:v>7.4526572999389096</c:v>
                </c:pt>
                <c:pt idx="535" formatCode="0.0">
                  <c:v>9.375</c:v>
                </c:pt>
                <c:pt idx="536" formatCode="0.0">
                  <c:v>8.80398671096345</c:v>
                </c:pt>
                <c:pt idx="537" formatCode="0.0">
                  <c:v>9.8206917248105601</c:v>
                </c:pt>
                <c:pt idx="538" formatCode="0.0">
                  <c:v>10.208937467469701</c:v>
                </c:pt>
                <c:pt idx="539" formatCode="0.0">
                  <c:v>10.3496503496503</c:v>
                </c:pt>
                <c:pt idx="540" formatCode="0.0">
                  <c:v>9.71015550850551</c:v>
                </c:pt>
                <c:pt idx="541" formatCode="0.0">
                  <c:v>11.628762787958999</c:v>
                </c:pt>
                <c:pt idx="542" formatCode="0.0">
                  <c:v>12.4735266194405</c:v>
                </c:pt>
                <c:pt idx="543" formatCode="0.0">
                  <c:v>13.560677670326401</c:v>
                </c:pt>
                <c:pt idx="544" formatCode="0.0">
                  <c:v>15.4075474441939</c:v>
                </c:pt>
                <c:pt idx="545" formatCode="0.0">
                  <c:v>14.385434657455299</c:v>
                </c:pt>
                <c:pt idx="546" formatCode="0.0">
                  <c:v>13.6441159749857</c:v>
                </c:pt>
                <c:pt idx="547" formatCode="0.0">
                  <c:v>13.6134453781512</c:v>
                </c:pt>
                <c:pt idx="548" formatCode="0.0">
                  <c:v>12.2414989590562</c:v>
                </c:pt>
                <c:pt idx="549" formatCode="0.0">
                  <c:v>10.616204399508099</c:v>
                </c:pt>
                <c:pt idx="550" formatCode="0.0">
                  <c:v>8.5683443529888006</c:v>
                </c:pt>
                <c:pt idx="551" formatCode="0.0">
                  <c:v>7.4311253418717804</c:v>
                </c:pt>
                <c:pt idx="552" formatCode="0.0">
                  <c:v>8.1586477673520896</c:v>
                </c:pt>
                <c:pt idx="553" formatCode="0.0">
                  <c:v>8.4130019120458801</c:v>
                </c:pt>
                <c:pt idx="554" formatCode="0.0">
                  <c:v>6.10999285760664</c:v>
                </c:pt>
                <c:pt idx="555" formatCode="0.0">
                  <c:v>4.7381226789601696</c:v>
                </c:pt>
                <c:pt idx="556" formatCode="0.0">
                  <c:v>3.7739415322580601</c:v>
                </c:pt>
                <c:pt idx="557" formatCode="0.0">
                  <c:v>4.6366782006920397</c:v>
                </c:pt>
                <c:pt idx="558" formatCode="0.0">
                  <c:v>4.3459229614807402</c:v>
                </c:pt>
                <c:pt idx="559" formatCode="0.0">
                  <c:v>3.0510355029585701</c:v>
                </c:pt>
                <c:pt idx="560" formatCode="0.0">
                  <c:v>4.7298132805737598</c:v>
                </c:pt>
                <c:pt idx="561" formatCode="0.0">
                  <c:v>5.0642292490118503</c:v>
                </c:pt>
                <c:pt idx="562" formatCode="0.0">
                  <c:v>7.0904797414864502</c:v>
                </c:pt>
                <c:pt idx="563">
                  <c:v>6.5383421297733602</c:v>
                </c:pt>
                <c:pt idx="564" formatCode="0.0">
                  <c:v>5.9804343813449803</c:v>
                </c:pt>
                <c:pt idx="565" formatCode="0.0">
                  <c:v>4.9078635285531798</c:v>
                </c:pt>
                <c:pt idx="566" formatCode="0.0">
                  <c:v>5.8193611553053399</c:v>
                </c:pt>
                <c:pt idx="567" formatCode="0.0">
                  <c:v>4.6949504829441198</c:v>
                </c:pt>
                <c:pt idx="568" formatCode="0.0">
                  <c:v>3.22384797522919</c:v>
                </c:pt>
                <c:pt idx="569" formatCode="0.0">
                  <c:v>0.84776334776334705</c:v>
                </c:pt>
                <c:pt idx="570" formatCode="0.0">
                  <c:v>-0.97680829388146395</c:v>
                </c:pt>
                <c:pt idx="571" formatCode="0.0">
                  <c:v>-3.4750882229798399</c:v>
                </c:pt>
                <c:pt idx="572" formatCode="0.0">
                  <c:v>-6.7831631147057001</c:v>
                </c:pt>
                <c:pt idx="573" formatCode="0.0">
                  <c:v>-9.9282859158241195</c:v>
                </c:pt>
                <c:pt idx="574" formatCode="0.0">
                  <c:v>-13.485754076481101</c:v>
                </c:pt>
                <c:pt idx="575" formatCode="0.0">
                  <c:v>-14.5996036834129</c:v>
                </c:pt>
                <c:pt idx="576" formatCode="0.0">
                  <c:v>-17.579100145137801</c:v>
                </c:pt>
                <c:pt idx="577" formatCode="0.0">
                  <c:v>-20.057971014492701</c:v>
                </c:pt>
                <c:pt idx="578" formatCode="0.0">
                  <c:v>-22.3616492222286</c:v>
                </c:pt>
                <c:pt idx="579" formatCode="0.0">
                  <c:v>-22.9709214060492</c:v>
                </c:pt>
                <c:pt idx="580" formatCode="0.0">
                  <c:v>-25.149982355016999</c:v>
                </c:pt>
                <c:pt idx="581" formatCode="0.0">
                  <c:v>-25.904727836403701</c:v>
                </c:pt>
                <c:pt idx="582" formatCode="0.0">
                  <c:v>-26.785282014040099</c:v>
                </c:pt>
                <c:pt idx="583" formatCode="0.0">
                  <c:v>-27.103730325938699</c:v>
                </c:pt>
                <c:pt idx="584" formatCode="0.0">
                  <c:v>-28.0683977200759</c:v>
                </c:pt>
                <c:pt idx="585" formatCode="0.0">
                  <c:v>-27.6120864060562</c:v>
                </c:pt>
                <c:pt idx="586" formatCode="0.0">
                  <c:v>-27.822120866590598</c:v>
                </c:pt>
                <c:pt idx="587" formatCode="0.0">
                  <c:v>-28.6084760799836</c:v>
                </c:pt>
                <c:pt idx="588" formatCode="0.0">
                  <c:v>-28.210185250405001</c:v>
                </c:pt>
                <c:pt idx="589" formatCode="0.0">
                  <c:v>-28.339376359680902</c:v>
                </c:pt>
                <c:pt idx="590" formatCode="0.0">
                  <c:v>-29.360941456874698</c:v>
                </c:pt>
                <c:pt idx="591" formatCode="0.0">
                  <c:v>-31.807155852031499</c:v>
                </c:pt>
                <c:pt idx="592" formatCode="0.0">
                  <c:v>-32.869715542982803</c:v>
                </c:pt>
                <c:pt idx="593" formatCode="0.0">
                  <c:v>-34.872867718056</c:v>
                </c:pt>
                <c:pt idx="594" formatCode="0.0">
                  <c:v>-36.419242850057799</c:v>
                </c:pt>
                <c:pt idx="595" formatCode="0.0">
                  <c:v>-37.351241074464397</c:v>
                </c:pt>
                <c:pt idx="596" formatCode="0.0">
                  <c:v>-37.744321183306901</c:v>
                </c:pt>
                <c:pt idx="597" formatCode="0.0">
                  <c:v>-39.1002524341868</c:v>
                </c:pt>
                <c:pt idx="598" formatCode="0.0">
                  <c:v>-39.763962457020703</c:v>
                </c:pt>
                <c:pt idx="599" formatCode="0.0">
                  <c:v>-40.5410572603001</c:v>
                </c:pt>
                <c:pt idx="600" formatCode="0.0">
                  <c:v>-41.503139717425398</c:v>
                </c:pt>
                <c:pt idx="601" formatCode="0.0">
                  <c:v>-42.4306820481683</c:v>
                </c:pt>
                <c:pt idx="602" formatCode="0.0">
                  <c:v>-43.230704344158497</c:v>
                </c:pt>
                <c:pt idx="603" formatCode="0.0">
                  <c:v>-43.219208537127599</c:v>
                </c:pt>
                <c:pt idx="604" formatCode="0.0">
                  <c:v>-43.322018026454401</c:v>
                </c:pt>
                <c:pt idx="605" formatCode="0.0">
                  <c:v>-42.154682480849999</c:v>
                </c:pt>
                <c:pt idx="606" formatCode="0.0">
                  <c:v>-40.5096203848153</c:v>
                </c:pt>
                <c:pt idx="607" formatCode="0.0">
                  <c:v>-39.402985074626798</c:v>
                </c:pt>
                <c:pt idx="608" formatCode="0.0">
                  <c:v>-37.279027011738002</c:v>
                </c:pt>
                <c:pt idx="609" formatCode="0.0">
                  <c:v>-35.292376017764603</c:v>
                </c:pt>
                <c:pt idx="610" formatCode="0.0">
                  <c:v>-31.9654427645788</c:v>
                </c:pt>
                <c:pt idx="611" formatCode="0.0">
                  <c:v>-28.456591639871299</c:v>
                </c:pt>
                <c:pt idx="612" formatCode="0.0">
                  <c:v>-23.8510566923851</c:v>
                </c:pt>
                <c:pt idx="613" formatCode="0.0">
                  <c:v>-18.333626296361299</c:v>
                </c:pt>
                <c:pt idx="614" formatCode="0.0">
                  <c:v>-10.661218424962801</c:v>
                </c:pt>
                <c:pt idx="615" formatCode="0.0">
                  <c:v>-2.4667188723570801</c:v>
                </c:pt>
                <c:pt idx="616" formatCode="0.0">
                  <c:v>3.9239983477901599</c:v>
                </c:pt>
                <c:pt idx="617" formatCode="0.0">
                  <c:v>6.6851772746689404</c:v>
                </c:pt>
                <c:pt idx="618" formatCode="0.0">
                  <c:v>7.2770979020978999</c:v>
                </c:pt>
                <c:pt idx="619" formatCode="0.0">
                  <c:v>8.95656068069861</c:v>
                </c:pt>
                <c:pt idx="620" formatCode="0.0">
                  <c:v>8.2750845546786902</c:v>
                </c:pt>
                <c:pt idx="621" formatCode="0.0">
                  <c:v>9.0825897963852604</c:v>
                </c:pt>
                <c:pt idx="622" formatCode="0.0">
                  <c:v>7.6190476190476097</c:v>
                </c:pt>
                <c:pt idx="623" formatCode="0.0">
                  <c:v>5.8651685393258397</c:v>
                </c:pt>
                <c:pt idx="624" formatCode="0.0">
                  <c:v>2.6431718061674001</c:v>
                </c:pt>
                <c:pt idx="625" formatCode="0.0">
                  <c:v>-1.5497201894102399</c:v>
                </c:pt>
                <c:pt idx="626" formatCode="0.0">
                  <c:v>-7.2141372141372102</c:v>
                </c:pt>
                <c:pt idx="627" formatCode="0.0">
                  <c:v>-13.3279807306302</c:v>
                </c:pt>
                <c:pt idx="628" formatCode="0.0">
                  <c:v>-14.9046104928457</c:v>
                </c:pt>
                <c:pt idx="629" formatCode="0.0">
                  <c:v>-14.4144144144144</c:v>
                </c:pt>
                <c:pt idx="630" formatCode="0.0">
                  <c:v>-12.853941739661799</c:v>
                </c:pt>
                <c:pt idx="631" formatCode="0.0">
                  <c:v>-12.0221948212083</c:v>
                </c:pt>
                <c:pt idx="632" formatCode="0.0">
                  <c:v>-11.245314452311501</c:v>
                </c:pt>
                <c:pt idx="633" formatCode="0.0">
                  <c:v>-10.570469798657699</c:v>
                </c:pt>
                <c:pt idx="634" formatCode="0.0">
                  <c:v>-10.219131900547801</c:v>
                </c:pt>
                <c:pt idx="635" formatCode="0.0">
                  <c:v>-8.6181277860326801</c:v>
                </c:pt>
                <c:pt idx="636" formatCode="0.0">
                  <c:v>-6.2231759656652299</c:v>
                </c:pt>
                <c:pt idx="637" formatCode="0.0">
                  <c:v>-3.2356799300393502</c:v>
                </c:pt>
                <c:pt idx="638" formatCode="0.0">
                  <c:v>4.48129061169616E-2</c:v>
                </c:pt>
                <c:pt idx="639" formatCode="0.0">
                  <c:v>5.4654932839277404</c:v>
                </c:pt>
                <c:pt idx="640" formatCode="0.0">
                  <c:v>8.5007006071929005</c:v>
                </c:pt>
                <c:pt idx="641" formatCode="0.0">
                  <c:v>10.9239766081871</c:v>
                </c:pt>
                <c:pt idx="642" formatCode="0.0">
                  <c:v>12.809724170172901</c:v>
                </c:pt>
                <c:pt idx="643" formatCode="0.0">
                  <c:v>15.0432142022891</c:v>
                </c:pt>
                <c:pt idx="644" formatCode="0.0">
                  <c:v>18.864382918817402</c:v>
                </c:pt>
                <c:pt idx="645" formatCode="0.0">
                  <c:v>22.115384615384599</c:v>
                </c:pt>
                <c:pt idx="646" formatCode="0.0">
                  <c:v>23.938042712978099</c:v>
                </c:pt>
                <c:pt idx="647" formatCode="0.0">
                  <c:v>24.343786295005799</c:v>
                </c:pt>
                <c:pt idx="648" formatCode="0.0">
                  <c:v>23.9359267734553</c:v>
                </c:pt>
                <c:pt idx="649" formatCode="0.0">
                  <c:v>25.079078174423799</c:v>
                </c:pt>
                <c:pt idx="650" formatCode="0.0">
                  <c:v>26.741321388577799</c:v>
                </c:pt>
                <c:pt idx="651" formatCode="0.0">
                  <c:v>26.174791392182598</c:v>
                </c:pt>
                <c:pt idx="652" formatCode="0.0">
                  <c:v>25.355144210073099</c:v>
                </c:pt>
                <c:pt idx="653" formatCode="0.0">
                  <c:v>24.188106284268201</c:v>
                </c:pt>
                <c:pt idx="654" formatCode="0.0">
                  <c:v>23.684210526315699</c:v>
                </c:pt>
                <c:pt idx="655" formatCode="0.0">
                  <c:v>22.659898477157299</c:v>
                </c:pt>
                <c:pt idx="656" formatCode="0.0">
                  <c:v>19.166995657323302</c:v>
                </c:pt>
                <c:pt idx="657" formatCode="0.0">
                  <c:v>15.7288265796043</c:v>
                </c:pt>
                <c:pt idx="658" formatCode="0.0">
                  <c:v>16.152243893202002</c:v>
                </c:pt>
                <c:pt idx="659" formatCode="0.0">
                  <c:v>15.3932374369512</c:v>
                </c:pt>
                <c:pt idx="660" formatCode="0.0">
                  <c:v>13.9032496307237</c:v>
                </c:pt>
                <c:pt idx="661" formatCode="0.0">
                  <c:v>10.783959537572199</c:v>
                </c:pt>
                <c:pt idx="662" formatCode="0.0">
                  <c:v>8.7471284679271903</c:v>
                </c:pt>
                <c:pt idx="663" formatCode="0.0">
                  <c:v>8.0577793247476492</c:v>
                </c:pt>
                <c:pt idx="664" formatCode="0.0">
                  <c:v>7.1256868131868103</c:v>
                </c:pt>
                <c:pt idx="665" formatCode="0.0">
                  <c:v>5.9432840889794498</c:v>
                </c:pt>
                <c:pt idx="666" formatCode="0.0">
                  <c:v>5.1767465237058099</c:v>
                </c:pt>
                <c:pt idx="667" formatCode="0.0">
                  <c:v>4.1714947856315101</c:v>
                </c:pt>
                <c:pt idx="668" formatCode="0.0">
                  <c:v>5.4497266854397797</c:v>
                </c:pt>
                <c:pt idx="669" formatCode="0.0">
                  <c:v>7.1689346166611303</c:v>
                </c:pt>
                <c:pt idx="670" formatCode="0.0">
                  <c:v>4.6951418324095204</c:v>
                </c:pt>
                <c:pt idx="671" formatCode="0.0">
                  <c:v>4.8729156548486303</c:v>
                </c:pt>
                <c:pt idx="672" formatCode="0.0">
                  <c:v>6.2733019938401604</c:v>
                </c:pt>
                <c:pt idx="673" formatCode="0.0">
                  <c:v>6.8971139735855198</c:v>
                </c:pt>
                <c:pt idx="674" formatCode="0.0">
                  <c:v>6.2560935976600502</c:v>
                </c:pt>
                <c:pt idx="675" formatCode="0.0">
                  <c:v>6.7160573361249698</c:v>
                </c:pt>
                <c:pt idx="676" formatCode="0.0">
                  <c:v>7.1004968744991102</c:v>
                </c:pt>
                <c:pt idx="677" formatCode="0.0">
                  <c:v>8.4628946946625998</c:v>
                </c:pt>
                <c:pt idx="678" formatCode="0.0">
                  <c:v>9.46161197833705</c:v>
                </c:pt>
                <c:pt idx="679" formatCode="0.0">
                  <c:v>10.535515652312</c:v>
                </c:pt>
                <c:pt idx="680" formatCode="0.0">
                  <c:v>10.320452403393</c:v>
                </c:pt>
                <c:pt idx="681" formatCode="0.0">
                  <c:v>8.8262620006193799</c:v>
                </c:pt>
                <c:pt idx="682" formatCode="0.0">
                  <c:v>10.946745562130101</c:v>
                </c:pt>
                <c:pt idx="683" formatCode="0.0">
                  <c:v>10.3118246372337</c:v>
                </c:pt>
                <c:pt idx="684" formatCode="0.0">
                  <c:v>9.5790115924344104</c:v>
                </c:pt>
                <c:pt idx="685" formatCode="0.0">
                  <c:v>12.233068944478299</c:v>
                </c:pt>
                <c:pt idx="686" formatCode="0.0">
                  <c:v>13.947086710506101</c:v>
                </c:pt>
                <c:pt idx="687" formatCode="0.0">
                  <c:v>12.9037126471476</c:v>
                </c:pt>
                <c:pt idx="688" formatCode="0.0">
                  <c:v>12.5112241843759</c:v>
                </c:pt>
                <c:pt idx="689" formatCode="0.0">
                  <c:v>11.9255209102999</c:v>
                </c:pt>
                <c:pt idx="690" formatCode="0.0">
                  <c:v>10.3317811408614</c:v>
                </c:pt>
                <c:pt idx="691" formatCode="0.0">
                  <c:v>9.0138010350776305</c:v>
                </c:pt>
                <c:pt idx="692" formatCode="0.0">
                  <c:v>8.3155346717926797</c:v>
                </c:pt>
                <c:pt idx="693" formatCode="0.0">
                  <c:v>10.3016505406943</c:v>
                </c:pt>
                <c:pt idx="694" formatCode="0.0">
                  <c:v>9.3052631578947302</c:v>
                </c:pt>
                <c:pt idx="695" formatCode="0.0">
                  <c:v>9.3618807724601094</c:v>
                </c:pt>
                <c:pt idx="696" formatCode="0.0">
                  <c:v>9.18708240534521</c:v>
                </c:pt>
                <c:pt idx="697" formatCode="0.0">
                  <c:v>6.7137809187279096</c:v>
                </c:pt>
                <c:pt idx="698" formatCode="0.0">
                  <c:v>6.3615622064152397</c:v>
                </c:pt>
                <c:pt idx="699" formatCode="0.0">
                  <c:v>6.5231920866194297</c:v>
                </c:pt>
                <c:pt idx="700" formatCode="0.0">
                  <c:v>6.8901303538174998</c:v>
                </c:pt>
                <c:pt idx="701" formatCode="0.0">
                  <c:v>7.2616847108529097</c:v>
                </c:pt>
                <c:pt idx="702" formatCode="0.0">
                  <c:v>8.0453706146135495</c:v>
                </c:pt>
                <c:pt idx="703" formatCode="0.0">
                  <c:v>9.5608598180139701</c:v>
                </c:pt>
                <c:pt idx="704" formatCode="0.0">
                  <c:v>9.8856316550545493</c:v>
                </c:pt>
                <c:pt idx="705" formatCode="0.0">
                  <c:v>8.1269349845201209</c:v>
                </c:pt>
                <c:pt idx="706" formatCode="0.0">
                  <c:v>8.7185413456599807</c:v>
                </c:pt>
                <c:pt idx="707" formatCode="0.0">
                  <c:v>8.6244401791426704</c:v>
                </c:pt>
                <c:pt idx="708" formatCode="0.0">
                  <c:v>9.0897501274859707</c:v>
                </c:pt>
                <c:pt idx="709" formatCode="0.0">
                  <c:v>9.43708609271523</c:v>
                </c:pt>
                <c:pt idx="710" formatCode="0.0">
                  <c:v>8.8075709779179796</c:v>
                </c:pt>
                <c:pt idx="711" formatCode="0.0">
                  <c:v>9.2357886811394092</c:v>
                </c:pt>
                <c:pt idx="712" formatCode="0.0">
                  <c:v>9.7934295669487295</c:v>
                </c:pt>
                <c:pt idx="713" formatCode="0.0">
                  <c:v>8.5672082717872904</c:v>
                </c:pt>
                <c:pt idx="714" formatCode="0.0">
                  <c:v>7.958984375</c:v>
                </c:pt>
                <c:pt idx="715" formatCode="0.0">
                  <c:v>6.7766008666345598</c:v>
                </c:pt>
                <c:pt idx="716" formatCode="0.0">
                  <c:v>6.4242134226582097</c:v>
                </c:pt>
                <c:pt idx="717" formatCode="0.0">
                  <c:v>6.0367454068241404</c:v>
                </c:pt>
                <c:pt idx="718" formatCode="0.0">
                  <c:v>3.7203259714184398</c:v>
                </c:pt>
                <c:pt idx="719" formatCode="0.0">
                  <c:v>3.1570267404876802</c:v>
                </c:pt>
                <c:pt idx="720" formatCode="0.0">
                  <c:v>2.8280939581629001</c:v>
                </c:pt>
                <c:pt idx="721" formatCode="0.0">
                  <c:v>1.51285930408472</c:v>
                </c:pt>
                <c:pt idx="722" formatCode="0.0">
                  <c:v>0.83497622637133195</c:v>
                </c:pt>
                <c:pt idx="723" formatCode="0.0">
                  <c:v>-0.516944284893739</c:v>
                </c:pt>
                <c:pt idx="724" formatCode="0.0">
                  <c:v>-3.1055196645132002</c:v>
                </c:pt>
                <c:pt idx="725" formatCode="0.0">
                  <c:v>-3.1405895691609902</c:v>
                </c:pt>
                <c:pt idx="726" formatCode="0.0">
                  <c:v>-3.1772953414744398</c:v>
                </c:pt>
                <c:pt idx="727" formatCode="0.0">
                  <c:v>-3.4607146883102202</c:v>
                </c:pt>
                <c:pt idx="728" formatCode="0.0">
                  <c:v>-3.3273381294964</c:v>
                </c:pt>
                <c:pt idx="729" formatCode="0.0">
                  <c:v>-3.0265526552655202</c:v>
                </c:pt>
                <c:pt idx="730" formatCode="0.0">
                  <c:v>-0.77431109086768302</c:v>
                </c:pt>
                <c:pt idx="731" formatCode="0.0">
                  <c:v>1.3703323055840999</c:v>
                </c:pt>
                <c:pt idx="732" formatCode="0.0">
                  <c:v>1.2615069894306099</c:v>
                </c:pt>
                <c:pt idx="733" formatCode="0.0">
                  <c:v>4.2301960334747202</c:v>
                </c:pt>
                <c:pt idx="734" formatCode="0.0">
                  <c:v>5.0603795284646296</c:v>
                </c:pt>
                <c:pt idx="735" formatCode="0.0">
                  <c:v>3.3487297921477999</c:v>
                </c:pt>
                <c:pt idx="736" formatCode="0.0">
                  <c:v>3.5091823605100001</c:v>
                </c:pt>
                <c:pt idx="737" formatCode="0.0">
                  <c:v>4.0383940067891801</c:v>
                </c:pt>
                <c:pt idx="738" formatCode="0.0">
                  <c:v>4.8814667756627301</c:v>
                </c:pt>
                <c:pt idx="739" formatCode="0.0">
                  <c:v>6.3054647361046197</c:v>
                </c:pt>
                <c:pt idx="887" formatCode="0.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99FA-49A1-91B3-9601D424878C}"/>
            </c:ext>
          </c:extLst>
        </c:ser>
        <c:ser>
          <c:idx val="4"/>
          <c:order val="5"/>
          <c:tx>
            <c:strRef>
              <c:f>HS2FAM!$T$2</c:f>
              <c:strCache>
                <c:ptCount val="1"/>
                <c:pt idx="0">
                  <c:v>10.3%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FA-49A1-91B3-9601D424878C}"/>
                </c:ext>
              </c:extLst>
            </c:dLbl>
            <c:dLbl>
              <c:idx val="176"/>
              <c:layout>
                <c:manualLayout>
                  <c:x val="-1.039292604736326E-16"/>
                  <c:y val="-5.55555555555555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FA-49A1-91B3-9601D424878C}"/>
                </c:ext>
              </c:extLst>
            </c:dLbl>
            <c:dLbl>
              <c:idx val="274"/>
              <c:layout>
                <c:manualLayout>
                  <c:x val="0"/>
                  <c:y val="2.28758169934639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FA-49A1-91B3-9601D424878C}"/>
                </c:ext>
              </c:extLst>
            </c:dLbl>
            <c:dLbl>
              <c:idx val="334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FA-49A1-91B3-9601D424878C}"/>
                </c:ext>
              </c:extLst>
            </c:dLbl>
            <c:dLbl>
              <c:idx val="739"/>
              <c:layout>
                <c:manualLayout>
                  <c:x val="-4.3087971274685813E-3"/>
                  <c:y val="-5.322246019250710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9FA-49A1-91B3-9601D4248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HS2FAM!$A$3:$A$1262</c:f>
              <c:numCache>
                <c:formatCode>mmm\-yy</c:formatCode>
                <c:ptCount val="1260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  <c:pt idx="748">
                  <c:v>44317</c:v>
                </c:pt>
                <c:pt idx="749">
                  <c:v>44348</c:v>
                </c:pt>
                <c:pt idx="750">
                  <c:v>44378</c:v>
                </c:pt>
                <c:pt idx="751">
                  <c:v>44409</c:v>
                </c:pt>
                <c:pt idx="752">
                  <c:v>44440</c:v>
                </c:pt>
                <c:pt idx="753">
                  <c:v>44470</c:v>
                </c:pt>
                <c:pt idx="754">
                  <c:v>44501</c:v>
                </c:pt>
                <c:pt idx="755">
                  <c:v>44531</c:v>
                </c:pt>
                <c:pt idx="756">
                  <c:v>44562</c:v>
                </c:pt>
                <c:pt idx="757">
                  <c:v>44593</c:v>
                </c:pt>
                <c:pt idx="758">
                  <c:v>44621</c:v>
                </c:pt>
                <c:pt idx="759">
                  <c:v>44652</c:v>
                </c:pt>
                <c:pt idx="760">
                  <c:v>44682</c:v>
                </c:pt>
                <c:pt idx="761">
                  <c:v>44713</c:v>
                </c:pt>
                <c:pt idx="762">
                  <c:v>44743</c:v>
                </c:pt>
                <c:pt idx="763">
                  <c:v>44774</c:v>
                </c:pt>
                <c:pt idx="764">
                  <c:v>44805</c:v>
                </c:pt>
                <c:pt idx="765">
                  <c:v>44835</c:v>
                </c:pt>
                <c:pt idx="766">
                  <c:v>44866</c:v>
                </c:pt>
                <c:pt idx="767">
                  <c:v>44896</c:v>
                </c:pt>
                <c:pt idx="768">
                  <c:v>44927</c:v>
                </c:pt>
                <c:pt idx="769">
                  <c:v>44958</c:v>
                </c:pt>
                <c:pt idx="770">
                  <c:v>44986</c:v>
                </c:pt>
                <c:pt idx="771">
                  <c:v>45017</c:v>
                </c:pt>
                <c:pt idx="772">
                  <c:v>45047</c:v>
                </c:pt>
                <c:pt idx="773">
                  <c:v>45078</c:v>
                </c:pt>
                <c:pt idx="774">
                  <c:v>45108</c:v>
                </c:pt>
                <c:pt idx="775">
                  <c:v>45139</c:v>
                </c:pt>
                <c:pt idx="776">
                  <c:v>45170</c:v>
                </c:pt>
                <c:pt idx="777">
                  <c:v>45200</c:v>
                </c:pt>
                <c:pt idx="778">
                  <c:v>45231</c:v>
                </c:pt>
                <c:pt idx="779">
                  <c:v>45261</c:v>
                </c:pt>
                <c:pt idx="780">
                  <c:v>45292</c:v>
                </c:pt>
                <c:pt idx="781">
                  <c:v>45323</c:v>
                </c:pt>
                <c:pt idx="782">
                  <c:v>45352</c:v>
                </c:pt>
                <c:pt idx="783">
                  <c:v>45383</c:v>
                </c:pt>
                <c:pt idx="784">
                  <c:v>45413</c:v>
                </c:pt>
                <c:pt idx="785">
                  <c:v>45444</c:v>
                </c:pt>
                <c:pt idx="786">
                  <c:v>45474</c:v>
                </c:pt>
                <c:pt idx="787">
                  <c:v>45505</c:v>
                </c:pt>
                <c:pt idx="788">
                  <c:v>45536</c:v>
                </c:pt>
                <c:pt idx="789">
                  <c:v>45566</c:v>
                </c:pt>
                <c:pt idx="790">
                  <c:v>45597</c:v>
                </c:pt>
                <c:pt idx="791">
                  <c:v>45627</c:v>
                </c:pt>
                <c:pt idx="792">
                  <c:v>45658</c:v>
                </c:pt>
                <c:pt idx="793">
                  <c:v>45689</c:v>
                </c:pt>
                <c:pt idx="794">
                  <c:v>45717</c:v>
                </c:pt>
                <c:pt idx="795">
                  <c:v>45748</c:v>
                </c:pt>
                <c:pt idx="796">
                  <c:v>45778</c:v>
                </c:pt>
                <c:pt idx="797">
                  <c:v>45809</c:v>
                </c:pt>
                <c:pt idx="798">
                  <c:v>45839</c:v>
                </c:pt>
                <c:pt idx="799">
                  <c:v>45870</c:v>
                </c:pt>
                <c:pt idx="800">
                  <c:v>45901</c:v>
                </c:pt>
                <c:pt idx="801">
                  <c:v>45931</c:v>
                </c:pt>
                <c:pt idx="802">
                  <c:v>45962</c:v>
                </c:pt>
                <c:pt idx="803">
                  <c:v>45992</c:v>
                </c:pt>
                <c:pt idx="804">
                  <c:v>46023</c:v>
                </c:pt>
                <c:pt idx="805">
                  <c:v>46054</c:v>
                </c:pt>
                <c:pt idx="806">
                  <c:v>46082</c:v>
                </c:pt>
                <c:pt idx="807">
                  <c:v>46113</c:v>
                </c:pt>
                <c:pt idx="808">
                  <c:v>46143</c:v>
                </c:pt>
                <c:pt idx="809">
                  <c:v>46174</c:v>
                </c:pt>
                <c:pt idx="810">
                  <c:v>46204</c:v>
                </c:pt>
                <c:pt idx="811">
                  <c:v>46235</c:v>
                </c:pt>
                <c:pt idx="812">
                  <c:v>46266</c:v>
                </c:pt>
                <c:pt idx="813">
                  <c:v>46296</c:v>
                </c:pt>
                <c:pt idx="814">
                  <c:v>46327</c:v>
                </c:pt>
                <c:pt idx="815">
                  <c:v>46357</c:v>
                </c:pt>
                <c:pt idx="816">
                  <c:v>46388</c:v>
                </c:pt>
                <c:pt idx="817">
                  <c:v>46419</c:v>
                </c:pt>
                <c:pt idx="818">
                  <c:v>46447</c:v>
                </c:pt>
                <c:pt idx="819">
                  <c:v>46478</c:v>
                </c:pt>
                <c:pt idx="820">
                  <c:v>46508</c:v>
                </c:pt>
                <c:pt idx="821">
                  <c:v>46539</c:v>
                </c:pt>
                <c:pt idx="822">
                  <c:v>46569</c:v>
                </c:pt>
                <c:pt idx="823">
                  <c:v>46600</c:v>
                </c:pt>
                <c:pt idx="824">
                  <c:v>46631</c:v>
                </c:pt>
                <c:pt idx="825">
                  <c:v>46661</c:v>
                </c:pt>
                <c:pt idx="826">
                  <c:v>46692</c:v>
                </c:pt>
                <c:pt idx="827">
                  <c:v>46722</c:v>
                </c:pt>
                <c:pt idx="828">
                  <c:v>46753</c:v>
                </c:pt>
                <c:pt idx="829">
                  <c:v>46784</c:v>
                </c:pt>
                <c:pt idx="830">
                  <c:v>46813</c:v>
                </c:pt>
                <c:pt idx="831">
                  <c:v>46844</c:v>
                </c:pt>
                <c:pt idx="832">
                  <c:v>46874</c:v>
                </c:pt>
                <c:pt idx="833">
                  <c:v>46905</c:v>
                </c:pt>
                <c:pt idx="834">
                  <c:v>46935</c:v>
                </c:pt>
                <c:pt idx="835">
                  <c:v>46966</c:v>
                </c:pt>
                <c:pt idx="836">
                  <c:v>46997</c:v>
                </c:pt>
                <c:pt idx="837">
                  <c:v>47027</c:v>
                </c:pt>
                <c:pt idx="838">
                  <c:v>47058</c:v>
                </c:pt>
                <c:pt idx="839">
                  <c:v>47088</c:v>
                </c:pt>
                <c:pt idx="840">
                  <c:v>47119</c:v>
                </c:pt>
                <c:pt idx="841">
                  <c:v>47150</c:v>
                </c:pt>
                <c:pt idx="842">
                  <c:v>47178</c:v>
                </c:pt>
                <c:pt idx="843">
                  <c:v>47209</c:v>
                </c:pt>
                <c:pt idx="844">
                  <c:v>47239</c:v>
                </c:pt>
                <c:pt idx="845">
                  <c:v>47270</c:v>
                </c:pt>
                <c:pt idx="846">
                  <c:v>47300</c:v>
                </c:pt>
                <c:pt idx="847">
                  <c:v>47331</c:v>
                </c:pt>
                <c:pt idx="848">
                  <c:v>47362</c:v>
                </c:pt>
                <c:pt idx="849">
                  <c:v>47392</c:v>
                </c:pt>
                <c:pt idx="850">
                  <c:v>47423</c:v>
                </c:pt>
                <c:pt idx="851">
                  <c:v>47453</c:v>
                </c:pt>
                <c:pt idx="852">
                  <c:v>47484</c:v>
                </c:pt>
                <c:pt idx="853">
                  <c:v>47515</c:v>
                </c:pt>
                <c:pt idx="854">
                  <c:v>47543</c:v>
                </c:pt>
                <c:pt idx="855">
                  <c:v>47574</c:v>
                </c:pt>
                <c:pt idx="856">
                  <c:v>47604</c:v>
                </c:pt>
                <c:pt idx="857">
                  <c:v>47635</c:v>
                </c:pt>
                <c:pt idx="858">
                  <c:v>47665</c:v>
                </c:pt>
                <c:pt idx="859">
                  <c:v>47696</c:v>
                </c:pt>
                <c:pt idx="860">
                  <c:v>47727</c:v>
                </c:pt>
                <c:pt idx="861">
                  <c:v>47757</c:v>
                </c:pt>
                <c:pt idx="862">
                  <c:v>47788</c:v>
                </c:pt>
                <c:pt idx="863">
                  <c:v>47818</c:v>
                </c:pt>
                <c:pt idx="864">
                  <c:v>47849</c:v>
                </c:pt>
                <c:pt idx="865">
                  <c:v>47880</c:v>
                </c:pt>
                <c:pt idx="866">
                  <c:v>47908</c:v>
                </c:pt>
                <c:pt idx="867">
                  <c:v>47939</c:v>
                </c:pt>
                <c:pt idx="868">
                  <c:v>47969</c:v>
                </c:pt>
                <c:pt idx="869">
                  <c:v>48000</c:v>
                </c:pt>
                <c:pt idx="870">
                  <c:v>48030</c:v>
                </c:pt>
                <c:pt idx="871">
                  <c:v>48061</c:v>
                </c:pt>
                <c:pt idx="872">
                  <c:v>48092</c:v>
                </c:pt>
                <c:pt idx="873">
                  <c:v>48122</c:v>
                </c:pt>
                <c:pt idx="874">
                  <c:v>48153</c:v>
                </c:pt>
                <c:pt idx="875">
                  <c:v>48183</c:v>
                </c:pt>
                <c:pt idx="876">
                  <c:v>48214</c:v>
                </c:pt>
                <c:pt idx="877">
                  <c:v>48245</c:v>
                </c:pt>
                <c:pt idx="878">
                  <c:v>48274</c:v>
                </c:pt>
                <c:pt idx="879">
                  <c:v>48305</c:v>
                </c:pt>
                <c:pt idx="880">
                  <c:v>48335</c:v>
                </c:pt>
                <c:pt idx="881">
                  <c:v>48366</c:v>
                </c:pt>
                <c:pt idx="882">
                  <c:v>48396</c:v>
                </c:pt>
                <c:pt idx="883">
                  <c:v>48427</c:v>
                </c:pt>
                <c:pt idx="884">
                  <c:v>48458</c:v>
                </c:pt>
                <c:pt idx="885">
                  <c:v>48488</c:v>
                </c:pt>
                <c:pt idx="886">
                  <c:v>48519</c:v>
                </c:pt>
                <c:pt idx="887">
                  <c:v>48549</c:v>
                </c:pt>
              </c:numCache>
            </c:numRef>
          </c:cat>
          <c:val>
            <c:numRef>
              <c:f>HS2FAM!$T$3:$T$1262</c:f>
              <c:numCache>
                <c:formatCode>General</c:formatCode>
                <c:ptCount val="1260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10.2988691437802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#N/A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FA-49A1-91B3-9601D424878C}"/>
            </c:ext>
          </c:extLst>
        </c:ser>
        <c:ser>
          <c:idx val="7"/>
          <c:order val="6"/>
          <c:tx>
            <c:strRef>
              <c:f>HS2FAM!$V$2</c:f>
              <c:strCache>
                <c:ptCount val="1"/>
                <c:pt idx="0">
                  <c:v>6.3%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4.90196078431372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FA-49A1-91B3-9601D424878C}"/>
                </c:ext>
              </c:extLst>
            </c:dLbl>
            <c:dLbl>
              <c:idx val="176"/>
              <c:layout>
                <c:manualLayout>
                  <c:x val="-1.039292604736326E-16"/>
                  <c:y val="1.63398692810457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FA-49A1-91B3-9601D424878C}"/>
                </c:ext>
              </c:extLst>
            </c:dLbl>
            <c:dLbl>
              <c:idx val="214"/>
              <c:layout>
                <c:manualLayout>
                  <c:x val="-1.4172335600908068E-3"/>
                  <c:y val="-3.59477124183006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FA-49A1-91B3-9601D424878C}"/>
                </c:ext>
              </c:extLst>
            </c:dLbl>
            <c:dLbl>
              <c:idx val="274"/>
              <c:layout>
                <c:manualLayout>
                  <c:x val="5.6689342403628117E-3"/>
                  <c:y val="-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FA-49A1-91B3-9601D424878C}"/>
                </c:ext>
              </c:extLst>
            </c:dLbl>
            <c:dLbl>
              <c:idx val="323"/>
              <c:layout>
                <c:manualLayout>
                  <c:x val="1.4172335600905991E-3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FA-49A1-91B3-9601D424878C}"/>
                </c:ext>
              </c:extLst>
            </c:dLbl>
            <c:dLbl>
              <c:idx val="334"/>
              <c:layout>
                <c:manualLayout>
                  <c:x val="-1.039292604736326E-16"/>
                  <c:y val="-1.63398692810457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FA-49A1-91B3-9601D424878C}"/>
                </c:ext>
              </c:extLst>
            </c:dLbl>
            <c:dLbl>
              <c:idx val="410"/>
              <c:layout>
                <c:manualLayout>
                  <c:x val="-2.5510204081632654E-2"/>
                  <c:y val="-0.1176470588235294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FA-49A1-91B3-9601D424878C}"/>
                </c:ext>
              </c:extLst>
            </c:dLbl>
            <c:dLbl>
              <c:idx val="739"/>
              <c:layout>
                <c:manualLayout>
                  <c:x val="1.4362657091560886E-3"/>
                  <c:y val="-1.330561504812683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9FA-49A1-91B3-9601D4248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HS2FAM!$A$3:$A$1262</c:f>
              <c:numCache>
                <c:formatCode>mmm\-yy</c:formatCode>
                <c:ptCount val="1260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  <c:pt idx="739">
                  <c:v>44044</c:v>
                </c:pt>
                <c:pt idx="740">
                  <c:v>44075</c:v>
                </c:pt>
                <c:pt idx="741">
                  <c:v>44105</c:v>
                </c:pt>
                <c:pt idx="742">
                  <c:v>44136</c:v>
                </c:pt>
                <c:pt idx="743">
                  <c:v>44166</c:v>
                </c:pt>
                <c:pt idx="744">
                  <c:v>44197</c:v>
                </c:pt>
                <c:pt idx="745">
                  <c:v>44228</c:v>
                </c:pt>
                <c:pt idx="746">
                  <c:v>44256</c:v>
                </c:pt>
                <c:pt idx="747">
                  <c:v>44287</c:v>
                </c:pt>
                <c:pt idx="748">
                  <c:v>44317</c:v>
                </c:pt>
                <c:pt idx="749">
                  <c:v>44348</c:v>
                </c:pt>
                <c:pt idx="750">
                  <c:v>44378</c:v>
                </c:pt>
                <c:pt idx="751">
                  <c:v>44409</c:v>
                </c:pt>
                <c:pt idx="752">
                  <c:v>44440</c:v>
                </c:pt>
                <c:pt idx="753">
                  <c:v>44470</c:v>
                </c:pt>
                <c:pt idx="754">
                  <c:v>44501</c:v>
                </c:pt>
                <c:pt idx="755">
                  <c:v>44531</c:v>
                </c:pt>
                <c:pt idx="756">
                  <c:v>44562</c:v>
                </c:pt>
                <c:pt idx="757">
                  <c:v>44593</c:v>
                </c:pt>
                <c:pt idx="758">
                  <c:v>44621</c:v>
                </c:pt>
                <c:pt idx="759">
                  <c:v>44652</c:v>
                </c:pt>
                <c:pt idx="760">
                  <c:v>44682</c:v>
                </c:pt>
                <c:pt idx="761">
                  <c:v>44713</c:v>
                </c:pt>
                <c:pt idx="762">
                  <c:v>44743</c:v>
                </c:pt>
                <c:pt idx="763">
                  <c:v>44774</c:v>
                </c:pt>
                <c:pt idx="764">
                  <c:v>44805</c:v>
                </c:pt>
                <c:pt idx="765">
                  <c:v>44835</c:v>
                </c:pt>
                <c:pt idx="766">
                  <c:v>44866</c:v>
                </c:pt>
                <c:pt idx="767">
                  <c:v>44896</c:v>
                </c:pt>
                <c:pt idx="768">
                  <c:v>44927</c:v>
                </c:pt>
                <c:pt idx="769">
                  <c:v>44958</c:v>
                </c:pt>
                <c:pt idx="770">
                  <c:v>44986</c:v>
                </c:pt>
                <c:pt idx="771">
                  <c:v>45017</c:v>
                </c:pt>
                <c:pt idx="772">
                  <c:v>45047</c:v>
                </c:pt>
                <c:pt idx="773">
                  <c:v>45078</c:v>
                </c:pt>
                <c:pt idx="774">
                  <c:v>45108</c:v>
                </c:pt>
                <c:pt idx="775">
                  <c:v>45139</c:v>
                </c:pt>
                <c:pt idx="776">
                  <c:v>45170</c:v>
                </c:pt>
                <c:pt idx="777">
                  <c:v>45200</c:v>
                </c:pt>
                <c:pt idx="778">
                  <c:v>45231</c:v>
                </c:pt>
                <c:pt idx="779">
                  <c:v>45261</c:v>
                </c:pt>
                <c:pt idx="780">
                  <c:v>45292</c:v>
                </c:pt>
                <c:pt idx="781">
                  <c:v>45323</c:v>
                </c:pt>
                <c:pt idx="782">
                  <c:v>45352</c:v>
                </c:pt>
                <c:pt idx="783">
                  <c:v>45383</c:v>
                </c:pt>
                <c:pt idx="784">
                  <c:v>45413</c:v>
                </c:pt>
                <c:pt idx="785">
                  <c:v>45444</c:v>
                </c:pt>
                <c:pt idx="786">
                  <c:v>45474</c:v>
                </c:pt>
                <c:pt idx="787">
                  <c:v>45505</c:v>
                </c:pt>
                <c:pt idx="788">
                  <c:v>45536</c:v>
                </c:pt>
                <c:pt idx="789">
                  <c:v>45566</c:v>
                </c:pt>
                <c:pt idx="790">
                  <c:v>45597</c:v>
                </c:pt>
                <c:pt idx="791">
                  <c:v>45627</c:v>
                </c:pt>
                <c:pt idx="792">
                  <c:v>45658</c:v>
                </c:pt>
                <c:pt idx="793">
                  <c:v>45689</c:v>
                </c:pt>
                <c:pt idx="794">
                  <c:v>45717</c:v>
                </c:pt>
                <c:pt idx="795">
                  <c:v>45748</c:v>
                </c:pt>
                <c:pt idx="796">
                  <c:v>45778</c:v>
                </c:pt>
                <c:pt idx="797">
                  <c:v>45809</c:v>
                </c:pt>
                <c:pt idx="798">
                  <c:v>45839</c:v>
                </c:pt>
                <c:pt idx="799">
                  <c:v>45870</c:v>
                </c:pt>
                <c:pt idx="800">
                  <c:v>45901</c:v>
                </c:pt>
                <c:pt idx="801">
                  <c:v>45931</c:v>
                </c:pt>
                <c:pt idx="802">
                  <c:v>45962</c:v>
                </c:pt>
                <c:pt idx="803">
                  <c:v>45992</c:v>
                </c:pt>
                <c:pt idx="804">
                  <c:v>46023</c:v>
                </c:pt>
                <c:pt idx="805">
                  <c:v>46054</c:v>
                </c:pt>
                <c:pt idx="806">
                  <c:v>46082</c:v>
                </c:pt>
                <c:pt idx="807">
                  <c:v>46113</c:v>
                </c:pt>
                <c:pt idx="808">
                  <c:v>46143</c:v>
                </c:pt>
                <c:pt idx="809">
                  <c:v>46174</c:v>
                </c:pt>
                <c:pt idx="810">
                  <c:v>46204</c:v>
                </c:pt>
                <c:pt idx="811">
                  <c:v>46235</c:v>
                </c:pt>
                <c:pt idx="812">
                  <c:v>46266</c:v>
                </c:pt>
                <c:pt idx="813">
                  <c:v>46296</c:v>
                </c:pt>
                <c:pt idx="814">
                  <c:v>46327</c:v>
                </c:pt>
                <c:pt idx="815">
                  <c:v>46357</c:v>
                </c:pt>
                <c:pt idx="816">
                  <c:v>46388</c:v>
                </c:pt>
                <c:pt idx="817">
                  <c:v>46419</c:v>
                </c:pt>
                <c:pt idx="818">
                  <c:v>46447</c:v>
                </c:pt>
                <c:pt idx="819">
                  <c:v>46478</c:v>
                </c:pt>
                <c:pt idx="820">
                  <c:v>46508</c:v>
                </c:pt>
                <c:pt idx="821">
                  <c:v>46539</c:v>
                </c:pt>
                <c:pt idx="822">
                  <c:v>46569</c:v>
                </c:pt>
                <c:pt idx="823">
                  <c:v>46600</c:v>
                </c:pt>
                <c:pt idx="824">
                  <c:v>46631</c:v>
                </c:pt>
                <c:pt idx="825">
                  <c:v>46661</c:v>
                </c:pt>
                <c:pt idx="826">
                  <c:v>46692</c:v>
                </c:pt>
                <c:pt idx="827">
                  <c:v>46722</c:v>
                </c:pt>
                <c:pt idx="828">
                  <c:v>46753</c:v>
                </c:pt>
                <c:pt idx="829">
                  <c:v>46784</c:v>
                </c:pt>
                <c:pt idx="830">
                  <c:v>46813</c:v>
                </c:pt>
                <c:pt idx="831">
                  <c:v>46844</c:v>
                </c:pt>
                <c:pt idx="832">
                  <c:v>46874</c:v>
                </c:pt>
                <c:pt idx="833">
                  <c:v>46905</c:v>
                </c:pt>
                <c:pt idx="834">
                  <c:v>46935</c:v>
                </c:pt>
                <c:pt idx="835">
                  <c:v>46966</c:v>
                </c:pt>
                <c:pt idx="836">
                  <c:v>46997</c:v>
                </c:pt>
                <c:pt idx="837">
                  <c:v>47027</c:v>
                </c:pt>
                <c:pt idx="838">
                  <c:v>47058</c:v>
                </c:pt>
                <c:pt idx="839">
                  <c:v>47088</c:v>
                </c:pt>
                <c:pt idx="840">
                  <c:v>47119</c:v>
                </c:pt>
                <c:pt idx="841">
                  <c:v>47150</c:v>
                </c:pt>
                <c:pt idx="842">
                  <c:v>47178</c:v>
                </c:pt>
                <c:pt idx="843">
                  <c:v>47209</c:v>
                </c:pt>
                <c:pt idx="844">
                  <c:v>47239</c:v>
                </c:pt>
                <c:pt idx="845">
                  <c:v>47270</c:v>
                </c:pt>
                <c:pt idx="846">
                  <c:v>47300</c:v>
                </c:pt>
                <c:pt idx="847">
                  <c:v>47331</c:v>
                </c:pt>
                <c:pt idx="848">
                  <c:v>47362</c:v>
                </c:pt>
                <c:pt idx="849">
                  <c:v>47392</c:v>
                </c:pt>
                <c:pt idx="850">
                  <c:v>47423</c:v>
                </c:pt>
                <c:pt idx="851">
                  <c:v>47453</c:v>
                </c:pt>
                <c:pt idx="852">
                  <c:v>47484</c:v>
                </c:pt>
                <c:pt idx="853">
                  <c:v>47515</c:v>
                </c:pt>
                <c:pt idx="854">
                  <c:v>47543</c:v>
                </c:pt>
                <c:pt idx="855">
                  <c:v>47574</c:v>
                </c:pt>
                <c:pt idx="856">
                  <c:v>47604</c:v>
                </c:pt>
                <c:pt idx="857">
                  <c:v>47635</c:v>
                </c:pt>
                <c:pt idx="858">
                  <c:v>47665</c:v>
                </c:pt>
                <c:pt idx="859">
                  <c:v>47696</c:v>
                </c:pt>
                <c:pt idx="860">
                  <c:v>47727</c:v>
                </c:pt>
                <c:pt idx="861">
                  <c:v>47757</c:v>
                </c:pt>
                <c:pt idx="862">
                  <c:v>47788</c:v>
                </c:pt>
                <c:pt idx="863">
                  <c:v>47818</c:v>
                </c:pt>
                <c:pt idx="864">
                  <c:v>47849</c:v>
                </c:pt>
                <c:pt idx="865">
                  <c:v>47880</c:v>
                </c:pt>
                <c:pt idx="866">
                  <c:v>47908</c:v>
                </c:pt>
                <c:pt idx="867">
                  <c:v>47939</c:v>
                </c:pt>
                <c:pt idx="868">
                  <c:v>47969</c:v>
                </c:pt>
                <c:pt idx="869">
                  <c:v>48000</c:v>
                </c:pt>
                <c:pt idx="870">
                  <c:v>48030</c:v>
                </c:pt>
                <c:pt idx="871">
                  <c:v>48061</c:v>
                </c:pt>
                <c:pt idx="872">
                  <c:v>48092</c:v>
                </c:pt>
                <c:pt idx="873">
                  <c:v>48122</c:v>
                </c:pt>
                <c:pt idx="874">
                  <c:v>48153</c:v>
                </c:pt>
                <c:pt idx="875">
                  <c:v>48183</c:v>
                </c:pt>
                <c:pt idx="876">
                  <c:v>48214</c:v>
                </c:pt>
                <c:pt idx="877">
                  <c:v>48245</c:v>
                </c:pt>
                <c:pt idx="878">
                  <c:v>48274</c:v>
                </c:pt>
                <c:pt idx="879">
                  <c:v>48305</c:v>
                </c:pt>
                <c:pt idx="880">
                  <c:v>48335</c:v>
                </c:pt>
                <c:pt idx="881">
                  <c:v>48366</c:v>
                </c:pt>
                <c:pt idx="882">
                  <c:v>48396</c:v>
                </c:pt>
                <c:pt idx="883">
                  <c:v>48427</c:v>
                </c:pt>
                <c:pt idx="884">
                  <c:v>48458</c:v>
                </c:pt>
                <c:pt idx="885">
                  <c:v>48488</c:v>
                </c:pt>
                <c:pt idx="886">
                  <c:v>48519</c:v>
                </c:pt>
                <c:pt idx="887">
                  <c:v>48549</c:v>
                </c:pt>
              </c:numCache>
            </c:numRef>
          </c:cat>
          <c:val>
            <c:numRef>
              <c:f>HS2FAM!$V$3:$V$1262</c:f>
              <c:numCache>
                <c:formatCode>General</c:formatCode>
                <c:ptCount val="1260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6.3054647361046197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#N/A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9FA-49A1-91B3-9601D4248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3MMT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HS2FAM!$A$3:$A$518</c:f>
              <c:numCache>
                <c:formatCode>mmm\-yy</c:formatCode>
                <c:ptCount val="516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</c:numCache>
            </c:numRef>
          </c:cat>
          <c:val>
            <c:numRef>
              <c:f>HS2FAM!$J$3:$J$1262</c:f>
              <c:numCache>
                <c:formatCode>General</c:formatCode>
                <c:ptCount val="1260"/>
                <c:pt idx="2" formatCode="0.0">
                  <c:v>1.0267999999999999</c:v>
                </c:pt>
                <c:pt idx="3" formatCode="0.0">
                  <c:v>1.2132000000000001</c:v>
                </c:pt>
                <c:pt idx="4" formatCode="0.0">
                  <c:v>1.3932</c:v>
                </c:pt>
                <c:pt idx="5" formatCode="0.0">
                  <c:v>1.4692000000000001</c:v>
                </c:pt>
                <c:pt idx="6" formatCode="0.0">
                  <c:v>1.4712000000000001</c:v>
                </c:pt>
                <c:pt idx="7" formatCode="0.0">
                  <c:v>1.4356</c:v>
                </c:pt>
                <c:pt idx="8" formatCode="0.0">
                  <c:v>1.4032</c:v>
                </c:pt>
                <c:pt idx="9" formatCode="0.0">
                  <c:v>1.2991999999999999</c:v>
                </c:pt>
                <c:pt idx="10" formatCode="0.0">
                  <c:v>1.1812</c:v>
                </c:pt>
                <c:pt idx="11" formatCode="0.0">
                  <c:v>1.0367999999999999</c:v>
                </c:pt>
                <c:pt idx="12" formatCode="0.0">
                  <c:v>0.92320000000000002</c:v>
                </c:pt>
                <c:pt idx="13" formatCode="0.0">
                  <c:v>0.86760000000000004</c:v>
                </c:pt>
                <c:pt idx="14" formatCode="0.0">
                  <c:v>0.85360000000000003</c:v>
                </c:pt>
                <c:pt idx="15" formatCode="0.0">
                  <c:v>0.98399999999999999</c:v>
                </c:pt>
                <c:pt idx="16" formatCode="0.0">
                  <c:v>1.1135999999999999</c:v>
                </c:pt>
                <c:pt idx="17" formatCode="0.0">
                  <c:v>1.2223999999999999</c:v>
                </c:pt>
                <c:pt idx="18" formatCode="0.0">
                  <c:v>1.1876</c:v>
                </c:pt>
                <c:pt idx="19" formatCode="0.0">
                  <c:v>1.1936</c:v>
                </c:pt>
                <c:pt idx="20" formatCode="0.0">
                  <c:v>1.0975999999999999</c:v>
                </c:pt>
                <c:pt idx="21" formatCode="0.0">
                  <c:v>1.0716000000000001</c:v>
                </c:pt>
                <c:pt idx="22" formatCode="0.0">
                  <c:v>0.92759999999999998</c:v>
                </c:pt>
                <c:pt idx="23" formatCode="0.0">
                  <c:v>0.80479999999999996</c:v>
                </c:pt>
                <c:pt idx="24" formatCode="0.0">
                  <c:v>0.66359999999999997</c:v>
                </c:pt>
                <c:pt idx="25" formatCode="0.0">
                  <c:v>0.60519999999999996</c:v>
                </c:pt>
                <c:pt idx="26" formatCode="0.0">
                  <c:v>0.73240000000000005</c:v>
                </c:pt>
                <c:pt idx="27" formatCode="0.0">
                  <c:v>0.87239999999999995</c:v>
                </c:pt>
                <c:pt idx="28" formatCode="0.0">
                  <c:v>1.0431999999999999</c:v>
                </c:pt>
                <c:pt idx="29" formatCode="0.0">
                  <c:v>1.1384000000000001</c:v>
                </c:pt>
                <c:pt idx="30" formatCode="0.0">
                  <c:v>1.1852</c:v>
                </c:pt>
                <c:pt idx="31" formatCode="0.0">
                  <c:v>1.1728000000000001</c:v>
                </c:pt>
                <c:pt idx="32" formatCode="0.0">
                  <c:v>1.1368</c:v>
                </c:pt>
                <c:pt idx="33" formatCode="0.0">
                  <c:v>1.1180000000000001</c:v>
                </c:pt>
                <c:pt idx="34" formatCode="0.0">
                  <c:v>1.038</c:v>
                </c:pt>
                <c:pt idx="35" formatCode="0.0">
                  <c:v>0.88959999999999995</c:v>
                </c:pt>
                <c:pt idx="36" formatCode="0.0">
                  <c:v>0.73719999999999997</c:v>
                </c:pt>
                <c:pt idx="37" formatCode="0.0">
                  <c:v>0.65239999999999998</c:v>
                </c:pt>
                <c:pt idx="38" formatCode="0.0">
                  <c:v>0.75</c:v>
                </c:pt>
                <c:pt idx="39" formatCode="0.0">
                  <c:v>0.93720000000000003</c:v>
                </c:pt>
                <c:pt idx="40" formatCode="0.0">
                  <c:v>1.1564000000000001</c:v>
                </c:pt>
                <c:pt idx="41" formatCode="0.0">
                  <c:v>1.2203999999999999</c:v>
                </c:pt>
                <c:pt idx="42" formatCode="0.0">
                  <c:v>1.1952</c:v>
                </c:pt>
                <c:pt idx="43" formatCode="0.0">
                  <c:v>1.17</c:v>
                </c:pt>
                <c:pt idx="44" formatCode="0.0">
                  <c:v>1.0891999999999999</c:v>
                </c:pt>
                <c:pt idx="45" formatCode="0.0">
                  <c:v>1.0775999999999999</c:v>
                </c:pt>
                <c:pt idx="46" formatCode="0.0">
                  <c:v>0.98480000000000001</c:v>
                </c:pt>
                <c:pt idx="47" formatCode="0.0">
                  <c:v>0.90559999999999996</c:v>
                </c:pt>
                <c:pt idx="48" formatCode="0.0">
                  <c:v>0.71760000000000002</c:v>
                </c:pt>
                <c:pt idx="49" formatCode="0.0">
                  <c:v>0.61719999999999997</c:v>
                </c:pt>
                <c:pt idx="50" formatCode="0.0">
                  <c:v>0.71279999999999999</c:v>
                </c:pt>
                <c:pt idx="51" formatCode="0.0">
                  <c:v>0.97319999999999995</c:v>
                </c:pt>
                <c:pt idx="52" formatCode="0.0">
                  <c:v>1.2096</c:v>
                </c:pt>
                <c:pt idx="53" formatCode="0.0">
                  <c:v>1.2971999999999999</c:v>
                </c:pt>
                <c:pt idx="54" formatCode="0.0">
                  <c:v>1.2527999999999999</c:v>
                </c:pt>
                <c:pt idx="55" formatCode="0.0">
                  <c:v>1.1956</c:v>
                </c:pt>
                <c:pt idx="56" formatCode="0.0">
                  <c:v>1.1556</c:v>
                </c:pt>
                <c:pt idx="57" formatCode="0.0">
                  <c:v>1.1524000000000001</c:v>
                </c:pt>
                <c:pt idx="58" formatCode="0.0">
                  <c:v>1.0556000000000001</c:v>
                </c:pt>
                <c:pt idx="59" formatCode="0.0">
                  <c:v>0.88400000000000001</c:v>
                </c:pt>
                <c:pt idx="60" formatCode="0.0">
                  <c:v>0.72319999999999995</c:v>
                </c:pt>
                <c:pt idx="61" formatCode="0.0">
                  <c:v>0.67679999999999996</c:v>
                </c:pt>
                <c:pt idx="62" formatCode="0.0">
                  <c:v>0.81040000000000001</c:v>
                </c:pt>
                <c:pt idx="63" formatCode="0.0">
                  <c:v>0.95799999999999996</c:v>
                </c:pt>
                <c:pt idx="64" formatCode="0.0">
                  <c:v>1.1012</c:v>
                </c:pt>
                <c:pt idx="65" formatCode="0.0">
                  <c:v>1.1759999999999999</c:v>
                </c:pt>
                <c:pt idx="66" formatCode="0.0">
                  <c:v>1.1559999999999999</c:v>
                </c:pt>
                <c:pt idx="67" formatCode="0.0">
                  <c:v>1.1312</c:v>
                </c:pt>
                <c:pt idx="68" formatCode="0.0">
                  <c:v>1.0468</c:v>
                </c:pt>
                <c:pt idx="69" formatCode="0.0">
                  <c:v>1.0448</c:v>
                </c:pt>
                <c:pt idx="70" formatCode="0.0">
                  <c:v>0.94679999999999997</c:v>
                </c:pt>
                <c:pt idx="71" formatCode="0.0">
                  <c:v>0.84840000000000004</c:v>
                </c:pt>
                <c:pt idx="72" formatCode="0.0">
                  <c:v>0.69920000000000004</c:v>
                </c:pt>
                <c:pt idx="73" formatCode="0.0">
                  <c:v>0.61799999999999999</c:v>
                </c:pt>
                <c:pt idx="74" formatCode="0.0">
                  <c:v>0.72599999999999998</c:v>
                </c:pt>
                <c:pt idx="75" formatCode="0.0">
                  <c:v>0.92120000000000002</c:v>
                </c:pt>
                <c:pt idx="76" formatCode="0.0">
                  <c:v>1.1259999999999999</c:v>
                </c:pt>
                <c:pt idx="77" formatCode="0.0">
                  <c:v>1.1868000000000001</c:v>
                </c:pt>
                <c:pt idx="78" formatCode="0.0">
                  <c:v>1.1692</c:v>
                </c:pt>
                <c:pt idx="79" formatCode="0.0">
                  <c:v>1.1308</c:v>
                </c:pt>
                <c:pt idx="80" formatCode="0.0">
                  <c:v>1.0648</c:v>
                </c:pt>
                <c:pt idx="81" formatCode="0.0">
                  <c:v>1.022</c:v>
                </c:pt>
                <c:pt idx="82" formatCode="0.0">
                  <c:v>0.95640000000000003</c:v>
                </c:pt>
                <c:pt idx="83" formatCode="0.0">
                  <c:v>0.87760000000000005</c:v>
                </c:pt>
                <c:pt idx="84" formatCode="0.0">
                  <c:v>0.7208</c:v>
                </c:pt>
                <c:pt idx="85" formatCode="0.0">
                  <c:v>0.63280000000000003</c:v>
                </c:pt>
                <c:pt idx="86" formatCode="0.0">
                  <c:v>0.7208</c:v>
                </c:pt>
                <c:pt idx="87" formatCode="0.0">
                  <c:v>0.91159999999999997</c:v>
                </c:pt>
                <c:pt idx="88" formatCode="0.0">
                  <c:v>1.0488</c:v>
                </c:pt>
                <c:pt idx="89" formatCode="0.0">
                  <c:v>1.0351999999999999</c:v>
                </c:pt>
                <c:pt idx="90" formatCode="0.0">
                  <c:v>0.93440000000000001</c:v>
                </c:pt>
                <c:pt idx="91" formatCode="0.0">
                  <c:v>0.87319999999999998</c:v>
                </c:pt>
                <c:pt idx="92" formatCode="0.0">
                  <c:v>0.79159999999999997</c:v>
                </c:pt>
                <c:pt idx="93" formatCode="0.0">
                  <c:v>0.72919999999999996</c:v>
                </c:pt>
                <c:pt idx="94" formatCode="0.0">
                  <c:v>0.65239999999999998</c:v>
                </c:pt>
                <c:pt idx="95" formatCode="0.0">
                  <c:v>0.56679999999999997</c:v>
                </c:pt>
                <c:pt idx="96" formatCode="0.0">
                  <c:v>0.51359999999999995</c:v>
                </c:pt>
                <c:pt idx="97" formatCode="0.0">
                  <c:v>0.47399999999999998</c:v>
                </c:pt>
                <c:pt idx="98" formatCode="0.0">
                  <c:v>0.58840000000000003</c:v>
                </c:pt>
                <c:pt idx="99" formatCode="0.0">
                  <c:v>0.74680000000000002</c:v>
                </c:pt>
                <c:pt idx="100" formatCode="0.0">
                  <c:v>0.93479999999999996</c:v>
                </c:pt>
                <c:pt idx="101" formatCode="0.0">
                  <c:v>1.0187999999999999</c:v>
                </c:pt>
                <c:pt idx="102" formatCode="0.0">
                  <c:v>1.0287999999999999</c:v>
                </c:pt>
                <c:pt idx="103" formatCode="0.0">
                  <c:v>1.0144</c:v>
                </c:pt>
                <c:pt idx="104" formatCode="0.0">
                  <c:v>0.9768</c:v>
                </c:pt>
                <c:pt idx="105" formatCode="0.0">
                  <c:v>0.97440000000000004</c:v>
                </c:pt>
                <c:pt idx="106" formatCode="0.0">
                  <c:v>0.91600000000000004</c:v>
                </c:pt>
                <c:pt idx="107" formatCode="0.0">
                  <c:v>0.79120000000000001</c:v>
                </c:pt>
                <c:pt idx="108" formatCode="0.0">
                  <c:v>0.6452</c:v>
                </c:pt>
                <c:pt idx="109" formatCode="0.0">
                  <c:v>0.59040000000000004</c:v>
                </c:pt>
                <c:pt idx="110" formatCode="0.0">
                  <c:v>0.71960000000000002</c:v>
                </c:pt>
                <c:pt idx="111" formatCode="0.0">
                  <c:v>0.93079999999999996</c:v>
                </c:pt>
                <c:pt idx="112" formatCode="0.0">
                  <c:v>1.0564</c:v>
                </c:pt>
                <c:pt idx="113" formatCode="0.0">
                  <c:v>1.0648</c:v>
                </c:pt>
                <c:pt idx="114" formatCode="0.0">
                  <c:v>1.0184</c:v>
                </c:pt>
                <c:pt idx="115" formatCode="0.0">
                  <c:v>1.0012000000000001</c:v>
                </c:pt>
                <c:pt idx="116" formatCode="0.0">
                  <c:v>0.996</c:v>
                </c:pt>
                <c:pt idx="117" formatCode="0.0">
                  <c:v>0.99280000000000002</c:v>
                </c:pt>
                <c:pt idx="118" formatCode="0.0">
                  <c:v>0.92200000000000004</c:v>
                </c:pt>
                <c:pt idx="119" formatCode="0.0">
                  <c:v>0.81679999999999997</c:v>
                </c:pt>
                <c:pt idx="120" formatCode="0.0">
                  <c:v>0.67959999999999998</c:v>
                </c:pt>
                <c:pt idx="121" formatCode="0.0">
                  <c:v>0.61199999999999999</c:v>
                </c:pt>
                <c:pt idx="122" formatCode="0.0">
                  <c:v>0.68440000000000001</c:v>
                </c:pt>
                <c:pt idx="123" formatCode="0.0">
                  <c:v>0.81920000000000004</c:v>
                </c:pt>
                <c:pt idx="124" formatCode="0.0">
                  <c:v>0.99280000000000002</c:v>
                </c:pt>
                <c:pt idx="125" formatCode="0.0">
                  <c:v>1.036</c:v>
                </c:pt>
                <c:pt idx="126" formatCode="0.0">
                  <c:v>0.99</c:v>
                </c:pt>
                <c:pt idx="127" formatCode="0.0">
                  <c:v>0.90280000000000005</c:v>
                </c:pt>
                <c:pt idx="128" formatCode="0.0">
                  <c:v>0.85799999999999998</c:v>
                </c:pt>
                <c:pt idx="129" formatCode="0.0">
                  <c:v>0.83599999999999997</c:v>
                </c:pt>
                <c:pt idx="130" formatCode="0.0">
                  <c:v>0.77839999999999998</c:v>
                </c:pt>
                <c:pt idx="131" formatCode="0.0">
                  <c:v>0.66359999999999997</c:v>
                </c:pt>
                <c:pt idx="132" formatCode="0.0">
                  <c:v>0.5252</c:v>
                </c:pt>
                <c:pt idx="133" formatCode="0.0">
                  <c:v>0.47039999999999998</c:v>
                </c:pt>
                <c:pt idx="134" formatCode="0.0">
                  <c:v>0.54679999999999995</c:v>
                </c:pt>
                <c:pt idx="135" formatCode="0.0">
                  <c:v>0.70840000000000003</c:v>
                </c:pt>
                <c:pt idx="136" formatCode="0.0">
                  <c:v>0.84199999999999997</c:v>
                </c:pt>
                <c:pt idx="137" formatCode="0.0">
                  <c:v>0.9264</c:v>
                </c:pt>
                <c:pt idx="138" formatCode="0.0">
                  <c:v>0.93320000000000003</c:v>
                </c:pt>
                <c:pt idx="139" formatCode="0.0">
                  <c:v>0.94320000000000004</c:v>
                </c:pt>
                <c:pt idx="140" formatCode="0.0">
                  <c:v>0.91520000000000001</c:v>
                </c:pt>
                <c:pt idx="141" formatCode="0.0">
                  <c:v>0.93079999999999996</c:v>
                </c:pt>
                <c:pt idx="142" formatCode="0.0">
                  <c:v>0.89119999999999999</c:v>
                </c:pt>
                <c:pt idx="143" formatCode="0.0">
                  <c:v>0.86319999999999997</c:v>
                </c:pt>
                <c:pt idx="144" formatCode="0.0">
                  <c:v>0.76519999999999999</c:v>
                </c:pt>
                <c:pt idx="145" formatCode="0.0">
                  <c:v>0.7288</c:v>
                </c:pt>
                <c:pt idx="146" formatCode="0.0">
                  <c:v>0.81920000000000004</c:v>
                </c:pt>
                <c:pt idx="147" formatCode="0.0">
                  <c:v>1.0636000000000001</c:v>
                </c:pt>
                <c:pt idx="148" formatCode="0.0">
                  <c:v>1.2927999999999999</c:v>
                </c:pt>
                <c:pt idx="149" formatCode="0.0">
                  <c:v>1.3939999999999999</c:v>
                </c:pt>
                <c:pt idx="150" formatCode="0.0">
                  <c:v>1.3608</c:v>
                </c:pt>
                <c:pt idx="151" formatCode="0.0">
                  <c:v>1.3452</c:v>
                </c:pt>
                <c:pt idx="152" formatCode="0.0">
                  <c:v>1.286</c:v>
                </c:pt>
                <c:pt idx="153" formatCode="0.0">
                  <c:v>1.2667999999999999</c:v>
                </c:pt>
                <c:pt idx="154" formatCode="0.0">
                  <c:v>1.1916</c:v>
                </c:pt>
                <c:pt idx="155" formatCode="0.0">
                  <c:v>1.1048</c:v>
                </c:pt>
                <c:pt idx="156" formatCode="0.0">
                  <c:v>0.998</c:v>
                </c:pt>
                <c:pt idx="157" formatCode="0.0">
                  <c:v>0.93159999999999998</c:v>
                </c:pt>
                <c:pt idx="158" formatCode="0.0">
                  <c:v>1.0556000000000001</c:v>
                </c:pt>
                <c:pt idx="159" formatCode="0.0">
                  <c:v>1.23</c:v>
                </c:pt>
                <c:pt idx="160" formatCode="0.0">
                  <c:v>1.4656</c:v>
                </c:pt>
                <c:pt idx="161" formatCode="0.0">
                  <c:v>1.5476000000000001</c:v>
                </c:pt>
                <c:pt idx="162" formatCode="0.0">
                  <c:v>1.5448</c:v>
                </c:pt>
                <c:pt idx="163" formatCode="0.0">
                  <c:v>1.5291999999999999</c:v>
                </c:pt>
                <c:pt idx="164" formatCode="0.0">
                  <c:v>1.4836</c:v>
                </c:pt>
                <c:pt idx="165" formatCode="0.0">
                  <c:v>1.4752000000000001</c:v>
                </c:pt>
                <c:pt idx="166" formatCode="0.0">
                  <c:v>1.3395999999999999</c:v>
                </c:pt>
                <c:pt idx="167" formatCode="0.0">
                  <c:v>1.1504000000000001</c:v>
                </c:pt>
                <c:pt idx="168" formatCode="0.0">
                  <c:v>0.99080000000000001</c:v>
                </c:pt>
                <c:pt idx="169" formatCode="0.0">
                  <c:v>0.89559999999999995</c:v>
                </c:pt>
                <c:pt idx="170" formatCode="0.0">
                  <c:v>1.0232000000000001</c:v>
                </c:pt>
                <c:pt idx="171" formatCode="0.0">
                  <c:v>1.1968000000000001</c:v>
                </c:pt>
                <c:pt idx="172" formatCode="0.0">
                  <c:v>1.4288000000000001</c:v>
                </c:pt>
                <c:pt idx="173" formatCode="0.0">
                  <c:v>1.4676</c:v>
                </c:pt>
                <c:pt idx="174" formatCode="0.0">
                  <c:v>1.4443999999999999</c:v>
                </c:pt>
                <c:pt idx="175" formatCode="0.0">
                  <c:v>1.3452</c:v>
                </c:pt>
                <c:pt idx="176" formatCode="0.0">
                  <c:v>1.224</c:v>
                </c:pt>
                <c:pt idx="177" formatCode="0.0">
                  <c:v>1.1092</c:v>
                </c:pt>
                <c:pt idx="178" formatCode="0.0">
                  <c:v>0.96399999999999997</c:v>
                </c:pt>
                <c:pt idx="179" formatCode="0.0">
                  <c:v>0.81320000000000003</c:v>
                </c:pt>
                <c:pt idx="180" formatCode="0.0">
                  <c:v>0.64239999999999997</c:v>
                </c:pt>
                <c:pt idx="181" formatCode="0.0">
                  <c:v>0.59079999999999999</c:v>
                </c:pt>
                <c:pt idx="182" formatCode="0.0">
                  <c:v>0.71120000000000005</c:v>
                </c:pt>
                <c:pt idx="183" formatCode="0.0">
                  <c:v>0.94679999999999997</c:v>
                </c:pt>
                <c:pt idx="184" formatCode="0.0">
                  <c:v>1.1015999999999999</c:v>
                </c:pt>
                <c:pt idx="185" formatCode="0.0">
                  <c:v>1.1912</c:v>
                </c:pt>
                <c:pt idx="186" formatCode="0.0">
                  <c:v>1.1452</c:v>
                </c:pt>
                <c:pt idx="187" formatCode="0.0">
                  <c:v>1.0791999999999999</c:v>
                </c:pt>
                <c:pt idx="188" formatCode="0.0">
                  <c:v>0.97560000000000002</c:v>
                </c:pt>
                <c:pt idx="189" formatCode="0.0">
                  <c:v>0.89080000000000004</c:v>
                </c:pt>
                <c:pt idx="190" formatCode="0.0">
                  <c:v>0.80320000000000003</c:v>
                </c:pt>
                <c:pt idx="191" formatCode="0.0">
                  <c:v>0.67359999999999998</c:v>
                </c:pt>
                <c:pt idx="192" formatCode="0.0">
                  <c:v>0.55479999999999996</c:v>
                </c:pt>
                <c:pt idx="193" formatCode="0.0">
                  <c:v>0.48320000000000002</c:v>
                </c:pt>
                <c:pt idx="194" formatCode="0.0">
                  <c:v>0.56920000000000004</c:v>
                </c:pt>
                <c:pt idx="195" formatCode="0.0">
                  <c:v>0.72119999999999995</c:v>
                </c:pt>
                <c:pt idx="196" formatCode="0.0">
                  <c:v>0.93240000000000001</c:v>
                </c:pt>
                <c:pt idx="197" formatCode="0.0">
                  <c:v>1.0436000000000001</c:v>
                </c:pt>
                <c:pt idx="198" formatCode="0.0">
                  <c:v>1.1035999999999999</c:v>
                </c:pt>
                <c:pt idx="199" formatCode="0.0">
                  <c:v>1.0952</c:v>
                </c:pt>
                <c:pt idx="200" formatCode="0.0">
                  <c:v>1.0720000000000001</c:v>
                </c:pt>
                <c:pt idx="201" formatCode="0.0">
                  <c:v>1.0760000000000001</c:v>
                </c:pt>
                <c:pt idx="202" formatCode="0.0">
                  <c:v>0.99960000000000004</c:v>
                </c:pt>
                <c:pt idx="203" formatCode="0.0">
                  <c:v>0.88400000000000001</c:v>
                </c:pt>
                <c:pt idx="204" formatCode="0.0">
                  <c:v>0.7248</c:v>
                </c:pt>
                <c:pt idx="205" formatCode="0.0">
                  <c:v>0.7288</c:v>
                </c:pt>
                <c:pt idx="206" formatCode="0.0">
                  <c:v>0.876</c:v>
                </c:pt>
                <c:pt idx="207" formatCode="0.0">
                  <c:v>1.0911999999999999</c:v>
                </c:pt>
                <c:pt idx="208" formatCode="0.0">
                  <c:v>1.2496</c:v>
                </c:pt>
                <c:pt idx="209" formatCode="0.0">
                  <c:v>1.3584000000000001</c:v>
                </c:pt>
                <c:pt idx="210" formatCode="0.0">
                  <c:v>1.3784000000000001</c:v>
                </c:pt>
                <c:pt idx="211" formatCode="0.0">
                  <c:v>1.3808</c:v>
                </c:pt>
                <c:pt idx="212" formatCode="0.0">
                  <c:v>1.3344</c:v>
                </c:pt>
                <c:pt idx="213" formatCode="0.0">
                  <c:v>1.3196000000000001</c:v>
                </c:pt>
                <c:pt idx="214" formatCode="0.0">
                  <c:v>1.226</c:v>
                </c:pt>
                <c:pt idx="215" formatCode="0.0">
                  <c:v>1.0804</c:v>
                </c:pt>
                <c:pt idx="216" formatCode="0.0">
                  <c:v>0.86680000000000001</c:v>
                </c:pt>
                <c:pt idx="217" formatCode="0.0">
                  <c:v>0.85799999999999998</c:v>
                </c:pt>
                <c:pt idx="218" formatCode="0.0">
                  <c:v>1.0748</c:v>
                </c:pt>
                <c:pt idx="219" formatCode="0.0">
                  <c:v>1.4072</c:v>
                </c:pt>
                <c:pt idx="220" formatCode="0.0">
                  <c:v>1.6672</c:v>
                </c:pt>
                <c:pt idx="221" formatCode="0.0">
                  <c:v>1.7604</c:v>
                </c:pt>
                <c:pt idx="222" formatCode="0.0">
                  <c:v>1.758</c:v>
                </c:pt>
                <c:pt idx="223" formatCode="0.0">
                  <c:v>1.7112000000000001</c:v>
                </c:pt>
                <c:pt idx="224" formatCode="0.0">
                  <c:v>1.6412</c:v>
                </c:pt>
                <c:pt idx="225" formatCode="0.0">
                  <c:v>1.63</c:v>
                </c:pt>
                <c:pt idx="226" formatCode="0.0">
                  <c:v>1.5052000000000001</c:v>
                </c:pt>
                <c:pt idx="227" formatCode="0.0">
                  <c:v>1.3271999999999999</c:v>
                </c:pt>
                <c:pt idx="228" formatCode="0.0">
                  <c:v>1.0387999999999999</c:v>
                </c:pt>
                <c:pt idx="229" formatCode="0.0">
                  <c:v>0.89280000000000004</c:v>
                </c:pt>
                <c:pt idx="230" formatCode="0.0">
                  <c:v>1.03</c:v>
                </c:pt>
                <c:pt idx="231" formatCode="0.0">
                  <c:v>1.3364</c:v>
                </c:pt>
                <c:pt idx="232" formatCode="0.0">
                  <c:v>1.6648000000000001</c:v>
                </c:pt>
                <c:pt idx="233" formatCode="0.0">
                  <c:v>1.7964</c:v>
                </c:pt>
                <c:pt idx="234" formatCode="0.0">
                  <c:v>1.794</c:v>
                </c:pt>
                <c:pt idx="235" formatCode="0.0">
                  <c:v>1.7343999999999999</c:v>
                </c:pt>
                <c:pt idx="236" formatCode="0.0">
                  <c:v>1.6155999999999999</c:v>
                </c:pt>
                <c:pt idx="237" formatCode="0.0">
                  <c:v>1.5828</c:v>
                </c:pt>
                <c:pt idx="238" formatCode="0.0">
                  <c:v>1.4643999999999999</c:v>
                </c:pt>
                <c:pt idx="239" formatCode="0.0">
                  <c:v>1.2916000000000001</c:v>
                </c:pt>
                <c:pt idx="240" formatCode="0.0">
                  <c:v>0.99719999999999998</c:v>
                </c:pt>
                <c:pt idx="241" formatCode="0.0">
                  <c:v>0.79279999999999995</c:v>
                </c:pt>
                <c:pt idx="242" formatCode="0.0">
                  <c:v>0.90639999999999998</c:v>
                </c:pt>
                <c:pt idx="243" formatCode="0.0">
                  <c:v>1.1612</c:v>
                </c:pt>
                <c:pt idx="244" formatCode="0.0">
                  <c:v>1.4488000000000001</c:v>
                </c:pt>
                <c:pt idx="245" formatCode="0.0">
                  <c:v>1.5476000000000001</c:v>
                </c:pt>
                <c:pt idx="246" formatCode="0.0">
                  <c:v>1.534</c:v>
                </c:pt>
                <c:pt idx="247" formatCode="0.0">
                  <c:v>1.4867999999999999</c:v>
                </c:pt>
                <c:pt idx="248" formatCode="0.0">
                  <c:v>1.3715999999999999</c:v>
                </c:pt>
                <c:pt idx="249" formatCode="0.0">
                  <c:v>1.3320000000000001</c:v>
                </c:pt>
                <c:pt idx="250" formatCode="0.0">
                  <c:v>1.1424000000000001</c:v>
                </c:pt>
                <c:pt idx="251" formatCode="0.0">
                  <c:v>0.95079999999999998</c:v>
                </c:pt>
                <c:pt idx="252" formatCode="0.0">
                  <c:v>0.71640000000000004</c:v>
                </c:pt>
                <c:pt idx="253" formatCode="0.0">
                  <c:v>0.628</c:v>
                </c:pt>
                <c:pt idx="254" formatCode="0.0">
                  <c:v>0.60360000000000003</c:v>
                </c:pt>
                <c:pt idx="255" formatCode="0.0">
                  <c:v>0.65239999999999998</c:v>
                </c:pt>
                <c:pt idx="256" formatCode="0.0">
                  <c:v>0.71240000000000003</c:v>
                </c:pt>
                <c:pt idx="257" formatCode="0.0">
                  <c:v>0.81320000000000003</c:v>
                </c:pt>
                <c:pt idx="258" formatCode="0.0">
                  <c:v>0.90959999999999996</c:v>
                </c:pt>
                <c:pt idx="259" formatCode="0.0">
                  <c:v>1.018</c:v>
                </c:pt>
                <c:pt idx="260" formatCode="0.0">
                  <c:v>1.0904</c:v>
                </c:pt>
                <c:pt idx="261" formatCode="0.0">
                  <c:v>1.1379999999999999</c:v>
                </c:pt>
                <c:pt idx="262" formatCode="0.0">
                  <c:v>1.0548</c:v>
                </c:pt>
                <c:pt idx="263" formatCode="0.0">
                  <c:v>0.9012</c:v>
                </c:pt>
                <c:pt idx="264" formatCode="0.0">
                  <c:v>0.70320000000000005</c:v>
                </c:pt>
                <c:pt idx="265" formatCode="0.0">
                  <c:v>0.61040000000000005</c:v>
                </c:pt>
                <c:pt idx="266" formatCode="0.0">
                  <c:v>0.66600000000000004</c:v>
                </c:pt>
                <c:pt idx="267" formatCode="0.0">
                  <c:v>0.80840000000000001</c:v>
                </c:pt>
                <c:pt idx="268" formatCode="0.0">
                  <c:v>0.91159999999999997</c:v>
                </c:pt>
                <c:pt idx="269" formatCode="0.0">
                  <c:v>0.91959999999999997</c:v>
                </c:pt>
                <c:pt idx="270" formatCode="0.0">
                  <c:v>0.86319999999999997</c:v>
                </c:pt>
                <c:pt idx="271" formatCode="0.0">
                  <c:v>0.79600000000000004</c:v>
                </c:pt>
                <c:pt idx="272" formatCode="0.0">
                  <c:v>0.73919999999999997</c:v>
                </c:pt>
                <c:pt idx="273" formatCode="0.0">
                  <c:v>0.66080000000000005</c:v>
                </c:pt>
                <c:pt idx="274" formatCode="0.0">
                  <c:v>0.59319999999999995</c:v>
                </c:pt>
                <c:pt idx="275" formatCode="0.0">
                  <c:v>0.49640000000000001</c:v>
                </c:pt>
                <c:pt idx="276" formatCode="0.0">
                  <c:v>0.41399999999999998</c:v>
                </c:pt>
                <c:pt idx="277" formatCode="0.0">
                  <c:v>0.3836</c:v>
                </c:pt>
                <c:pt idx="278" formatCode="0.0">
                  <c:v>0.45440000000000003</c:v>
                </c:pt>
                <c:pt idx="279" formatCode="0.0">
                  <c:v>0.56040000000000001</c:v>
                </c:pt>
                <c:pt idx="280" formatCode="0.0">
                  <c:v>0.66600000000000004</c:v>
                </c:pt>
                <c:pt idx="281" formatCode="0.0">
                  <c:v>0.71279999999999999</c:v>
                </c:pt>
                <c:pt idx="282" formatCode="0.0">
                  <c:v>0.73519999999999996</c:v>
                </c:pt>
                <c:pt idx="283" formatCode="0.0">
                  <c:v>0.74760000000000004</c:v>
                </c:pt>
                <c:pt idx="284" formatCode="0.0">
                  <c:v>0.74680000000000002</c:v>
                </c:pt>
                <c:pt idx="285" formatCode="0.0">
                  <c:v>0.76639999999999997</c:v>
                </c:pt>
                <c:pt idx="286" formatCode="0.0">
                  <c:v>0.78239999999999998</c:v>
                </c:pt>
                <c:pt idx="287" formatCode="0.0">
                  <c:v>0.73640000000000005</c:v>
                </c:pt>
                <c:pt idx="288" formatCode="0.0">
                  <c:v>0.69640000000000002</c:v>
                </c:pt>
                <c:pt idx="289" formatCode="0.0">
                  <c:v>0.67400000000000004</c:v>
                </c:pt>
                <c:pt idx="290" formatCode="0.0">
                  <c:v>0.81159999999999999</c:v>
                </c:pt>
                <c:pt idx="291" formatCode="0.0">
                  <c:v>0.95920000000000005</c:v>
                </c:pt>
                <c:pt idx="292" formatCode="0.0">
                  <c:v>1.1772</c:v>
                </c:pt>
                <c:pt idx="293" formatCode="0.0">
                  <c:v>1.2891999999999999</c:v>
                </c:pt>
                <c:pt idx="294" formatCode="0.0">
                  <c:v>1.3180000000000001</c:v>
                </c:pt>
                <c:pt idx="295" formatCode="0.0">
                  <c:v>1.298</c:v>
                </c:pt>
                <c:pt idx="296" formatCode="0.0">
                  <c:v>1.23</c:v>
                </c:pt>
                <c:pt idx="297" formatCode="0.0">
                  <c:v>1.196</c:v>
                </c:pt>
                <c:pt idx="298" formatCode="0.0">
                  <c:v>1.0840000000000001</c:v>
                </c:pt>
                <c:pt idx="299" formatCode="0.0">
                  <c:v>0.93920000000000003</c:v>
                </c:pt>
                <c:pt idx="300" formatCode="0.0">
                  <c:v>0.84240000000000004</c:v>
                </c:pt>
                <c:pt idx="301" formatCode="0.0">
                  <c:v>0.83879999999999999</c:v>
                </c:pt>
                <c:pt idx="302" formatCode="0.0">
                  <c:v>0.94599999999999995</c:v>
                </c:pt>
                <c:pt idx="303" formatCode="0.0">
                  <c:v>1.1008</c:v>
                </c:pt>
                <c:pt idx="304" formatCode="0.0">
                  <c:v>1.2376</c:v>
                </c:pt>
                <c:pt idx="305" formatCode="0.0">
                  <c:v>1.3304</c:v>
                </c:pt>
                <c:pt idx="306" formatCode="0.0">
                  <c:v>1.2964</c:v>
                </c:pt>
                <c:pt idx="307" formatCode="0.0">
                  <c:v>1.2032</c:v>
                </c:pt>
                <c:pt idx="308" formatCode="0.0">
                  <c:v>1.1212</c:v>
                </c:pt>
                <c:pt idx="309" formatCode="0.0">
                  <c:v>1.0972</c:v>
                </c:pt>
                <c:pt idx="310" formatCode="0.0">
                  <c:v>1.0496000000000001</c:v>
                </c:pt>
                <c:pt idx="311" formatCode="0.0">
                  <c:v>0.93879999999999997</c:v>
                </c:pt>
                <c:pt idx="312" formatCode="0.0">
                  <c:v>0.80840000000000001</c:v>
                </c:pt>
                <c:pt idx="313" formatCode="0.0">
                  <c:v>0.74199999999999999</c:v>
                </c:pt>
                <c:pt idx="314" formatCode="0.0">
                  <c:v>0.86119999999999997</c:v>
                </c:pt>
                <c:pt idx="315" formatCode="0.0">
                  <c:v>1.0588</c:v>
                </c:pt>
                <c:pt idx="316" formatCode="0.0">
                  <c:v>1.2352000000000001</c:v>
                </c:pt>
                <c:pt idx="317" formatCode="0.0">
                  <c:v>1.2716000000000001</c:v>
                </c:pt>
                <c:pt idx="318" formatCode="0.0">
                  <c:v>1.2592000000000001</c:v>
                </c:pt>
                <c:pt idx="319" formatCode="0.0">
                  <c:v>1.2272000000000001</c:v>
                </c:pt>
                <c:pt idx="320" formatCode="0.0">
                  <c:v>1.18</c:v>
                </c:pt>
                <c:pt idx="321" formatCode="0.0">
                  <c:v>1.1763999999999999</c:v>
                </c:pt>
                <c:pt idx="322" formatCode="0.0">
                  <c:v>1.0720000000000001</c:v>
                </c:pt>
                <c:pt idx="323" formatCode="0.0">
                  <c:v>0.97640000000000005</c:v>
                </c:pt>
                <c:pt idx="324" formatCode="0.0">
                  <c:v>0.84560000000000002</c:v>
                </c:pt>
                <c:pt idx="325" formatCode="0.0">
                  <c:v>0.81240000000000001</c:v>
                </c:pt>
                <c:pt idx="326" formatCode="0.0">
                  <c:v>0.93640000000000001</c:v>
                </c:pt>
                <c:pt idx="327" formatCode="0.0">
                  <c:v>1.1220000000000001</c:v>
                </c:pt>
                <c:pt idx="328" formatCode="0.0">
                  <c:v>1.3660000000000001</c:v>
                </c:pt>
                <c:pt idx="329" formatCode="0.0">
                  <c:v>1.4776</c:v>
                </c:pt>
                <c:pt idx="330" formatCode="0.0">
                  <c:v>1.458</c:v>
                </c:pt>
                <c:pt idx="331" formatCode="0.0">
                  <c:v>1.3912</c:v>
                </c:pt>
                <c:pt idx="332" formatCode="0.0">
                  <c:v>1.3016000000000001</c:v>
                </c:pt>
                <c:pt idx="333" formatCode="0.0">
                  <c:v>1.2512000000000001</c:v>
                </c:pt>
                <c:pt idx="334" formatCode="0.0">
                  <c:v>1.1235999999999999</c:v>
                </c:pt>
                <c:pt idx="335" formatCode="0.0">
                  <c:v>1.0024</c:v>
                </c:pt>
                <c:pt idx="336" formatCode="0.0">
                  <c:v>0.87560000000000004</c:v>
                </c:pt>
                <c:pt idx="337" formatCode="0.0">
                  <c:v>0.8528</c:v>
                </c:pt>
                <c:pt idx="338" formatCode="0.0">
                  <c:v>0.96560000000000001</c:v>
                </c:pt>
                <c:pt idx="339" formatCode="0.0">
                  <c:v>1.1619999999999999</c:v>
                </c:pt>
                <c:pt idx="340" formatCode="0.0">
                  <c:v>1.3311999999999999</c:v>
                </c:pt>
                <c:pt idx="341" formatCode="0.0">
                  <c:v>1.3859999999999999</c:v>
                </c:pt>
                <c:pt idx="342" formatCode="0.0">
                  <c:v>1.3588</c:v>
                </c:pt>
                <c:pt idx="343" formatCode="0.0">
                  <c:v>1.3051999999999999</c:v>
                </c:pt>
                <c:pt idx="344" formatCode="0.0">
                  <c:v>1.2851999999999999</c:v>
                </c:pt>
                <c:pt idx="345" formatCode="0.0">
                  <c:v>1.2256</c:v>
                </c:pt>
                <c:pt idx="346" formatCode="0.0">
                  <c:v>1.1399999999999999</c:v>
                </c:pt>
                <c:pt idx="347" formatCode="0.0">
                  <c:v>0.94840000000000002</c:v>
                </c:pt>
                <c:pt idx="348" formatCode="0.0">
                  <c:v>0.78520000000000001</c:v>
                </c:pt>
                <c:pt idx="349" formatCode="0.0">
                  <c:v>0.72399999999999998</c:v>
                </c:pt>
                <c:pt idx="350" formatCode="0.0">
                  <c:v>0.87880000000000003</c:v>
                </c:pt>
                <c:pt idx="351" formatCode="0.0">
                  <c:v>1.08</c:v>
                </c:pt>
                <c:pt idx="352" formatCode="0.0">
                  <c:v>1.24</c:v>
                </c:pt>
                <c:pt idx="353" formatCode="0.0">
                  <c:v>1.2948</c:v>
                </c:pt>
                <c:pt idx="354" formatCode="0.0">
                  <c:v>1.2716000000000001</c:v>
                </c:pt>
                <c:pt idx="355" formatCode="0.0">
                  <c:v>1.2612000000000001</c:v>
                </c:pt>
                <c:pt idx="356" formatCode="0.0">
                  <c:v>1.1736</c:v>
                </c:pt>
                <c:pt idx="357" formatCode="0.0">
                  <c:v>1.1632</c:v>
                </c:pt>
                <c:pt idx="358" formatCode="0.0">
                  <c:v>1.0824</c:v>
                </c:pt>
                <c:pt idx="359" formatCode="0.0">
                  <c:v>0.97840000000000005</c:v>
                </c:pt>
                <c:pt idx="360" formatCode="0.0">
                  <c:v>0.86719999999999997</c:v>
                </c:pt>
                <c:pt idx="361" formatCode="0.0">
                  <c:v>0.77959999999999996</c:v>
                </c:pt>
                <c:pt idx="362" formatCode="0.0">
                  <c:v>0.8508</c:v>
                </c:pt>
                <c:pt idx="363" formatCode="0.0">
                  <c:v>0.9728</c:v>
                </c:pt>
                <c:pt idx="364" formatCode="0.0">
                  <c:v>1.1412</c:v>
                </c:pt>
                <c:pt idx="365" formatCode="0.0">
                  <c:v>1.2083999999999999</c:v>
                </c:pt>
                <c:pt idx="366" formatCode="0.0">
                  <c:v>1.1988000000000001</c:v>
                </c:pt>
                <c:pt idx="367" formatCode="0.0">
                  <c:v>1.1599999999999999</c:v>
                </c:pt>
                <c:pt idx="368" formatCode="0.0">
                  <c:v>1.0884</c:v>
                </c:pt>
                <c:pt idx="369" formatCode="0.0">
                  <c:v>1.0611999999999999</c:v>
                </c:pt>
                <c:pt idx="370" formatCode="0.0">
                  <c:v>0.98199999999999998</c:v>
                </c:pt>
                <c:pt idx="371" formatCode="0.0">
                  <c:v>0.86599999999999999</c:v>
                </c:pt>
                <c:pt idx="372" formatCode="0.0">
                  <c:v>0.77280000000000004</c:v>
                </c:pt>
                <c:pt idx="373" formatCode="0.0">
                  <c:v>0.74880000000000002</c:v>
                </c:pt>
                <c:pt idx="374" formatCode="0.0">
                  <c:v>0.86799999999999999</c:v>
                </c:pt>
                <c:pt idx="375" formatCode="0.0">
                  <c:v>0.95640000000000003</c:v>
                </c:pt>
                <c:pt idx="376" formatCode="0.0">
                  <c:v>1.0624</c:v>
                </c:pt>
                <c:pt idx="377" formatCode="0.0">
                  <c:v>1.0851999999999999</c:v>
                </c:pt>
                <c:pt idx="378" formatCode="0.0">
                  <c:v>1.0671999999999999</c:v>
                </c:pt>
                <c:pt idx="379" formatCode="0.0">
                  <c:v>1</c:v>
                </c:pt>
                <c:pt idx="380" formatCode="0.0">
                  <c:v>0.93200000000000005</c:v>
                </c:pt>
                <c:pt idx="381" formatCode="0.0">
                  <c:v>0.89239999999999997</c:v>
                </c:pt>
                <c:pt idx="382" formatCode="0.0">
                  <c:v>0.80959999999999999</c:v>
                </c:pt>
                <c:pt idx="383" formatCode="0.0">
                  <c:v>0.69440000000000002</c:v>
                </c:pt>
                <c:pt idx="384" formatCode="0.0">
                  <c:v>0.54879999999999995</c:v>
                </c:pt>
                <c:pt idx="385" formatCode="0.0">
                  <c:v>0.51359999999999995</c:v>
                </c:pt>
                <c:pt idx="386" formatCode="0.0">
                  <c:v>0.58679999999999999</c:v>
                </c:pt>
                <c:pt idx="387" formatCode="0.0">
                  <c:v>0.76119999999999999</c:v>
                </c:pt>
                <c:pt idx="388" formatCode="0.0">
                  <c:v>0.91479999999999995</c:v>
                </c:pt>
                <c:pt idx="389" formatCode="0.0">
                  <c:v>1.0164</c:v>
                </c:pt>
                <c:pt idx="390" formatCode="0.0">
                  <c:v>1.0347999999999999</c:v>
                </c:pt>
                <c:pt idx="391" formatCode="0.0">
                  <c:v>1.0116000000000001</c:v>
                </c:pt>
                <c:pt idx="392" formatCode="0.0">
                  <c:v>0.95920000000000005</c:v>
                </c:pt>
                <c:pt idx="393" formatCode="0.0">
                  <c:v>0.93320000000000003</c:v>
                </c:pt>
                <c:pt idx="394" formatCode="0.0">
                  <c:v>0.86880000000000002</c:v>
                </c:pt>
                <c:pt idx="395" formatCode="0.00">
                  <c:v>0.79920000000000002</c:v>
                </c:pt>
                <c:pt idx="396" formatCode="0.0">
                  <c:v>0.70920000000000005</c:v>
                </c:pt>
                <c:pt idx="397" formatCode="0.0">
                  <c:v>0.73560000000000003</c:v>
                </c:pt>
                <c:pt idx="398" formatCode="0.0">
                  <c:v>0.874</c:v>
                </c:pt>
                <c:pt idx="399" formatCode="0.0">
                  <c:v>1.0144</c:v>
                </c:pt>
                <c:pt idx="400" formatCode="0.0">
                  <c:v>1.1384000000000001</c:v>
                </c:pt>
                <c:pt idx="401" formatCode="0.0">
                  <c:v>1.1856</c:v>
                </c:pt>
                <c:pt idx="402" formatCode="0.0">
                  <c:v>1.1843999999999999</c:v>
                </c:pt>
                <c:pt idx="403" formatCode="0.0">
                  <c:v>1.1508</c:v>
                </c:pt>
                <c:pt idx="404" formatCode="0.0">
                  <c:v>1.1055999999999999</c:v>
                </c:pt>
                <c:pt idx="405" formatCode="0.0">
                  <c:v>1.1172</c:v>
                </c:pt>
                <c:pt idx="406" formatCode="0.0">
                  <c:v>1.0491999999999999</c:v>
                </c:pt>
                <c:pt idx="407" formatCode="0.0">
                  <c:v>0.95520000000000005</c:v>
                </c:pt>
                <c:pt idx="408" formatCode="0.0">
                  <c:v>0.82199999999999995</c:v>
                </c:pt>
                <c:pt idx="409" formatCode="0.0">
                  <c:v>0.78480000000000005</c:v>
                </c:pt>
                <c:pt idx="410" formatCode="0.0">
                  <c:v>0.8528</c:v>
                </c:pt>
                <c:pt idx="411" formatCode="0.0">
                  <c:v>1.0192000000000001</c:v>
                </c:pt>
                <c:pt idx="412" formatCode="0.0">
                  <c:v>1.194</c:v>
                </c:pt>
                <c:pt idx="413" formatCode="0.0">
                  <c:v>1.2948</c:v>
                </c:pt>
                <c:pt idx="414" formatCode="0.0">
                  <c:v>1.2787999999999999</c:v>
                </c:pt>
                <c:pt idx="415" formatCode="0.0">
                  <c:v>1.2751999999999999</c:v>
                </c:pt>
                <c:pt idx="416" formatCode="0.0">
                  <c:v>1.2372000000000001</c:v>
                </c:pt>
                <c:pt idx="417" formatCode="0.0">
                  <c:v>1.2576000000000001</c:v>
                </c:pt>
                <c:pt idx="418" formatCode="0.0">
                  <c:v>1.1868000000000001</c:v>
                </c:pt>
                <c:pt idx="419" formatCode="0.0">
                  <c:v>1.1175999999999999</c:v>
                </c:pt>
                <c:pt idx="420" formatCode="0.0">
                  <c:v>0.96440000000000003</c:v>
                </c:pt>
                <c:pt idx="421" formatCode="0.0">
                  <c:v>0.88519999999999999</c:v>
                </c:pt>
                <c:pt idx="422" formatCode="0.0">
                  <c:v>1.0104</c:v>
                </c:pt>
                <c:pt idx="423" formatCode="0.0">
                  <c:v>1.1988000000000001</c:v>
                </c:pt>
                <c:pt idx="424" formatCode="0.0">
                  <c:v>1.4048</c:v>
                </c:pt>
                <c:pt idx="425" formatCode="0.0">
                  <c:v>1.4168000000000001</c:v>
                </c:pt>
                <c:pt idx="426" formatCode="0.0">
                  <c:v>1.4012</c:v>
                </c:pt>
                <c:pt idx="427" formatCode="0.0">
                  <c:v>1.3524</c:v>
                </c:pt>
                <c:pt idx="428" formatCode="0.0">
                  <c:v>1.3028</c:v>
                </c:pt>
                <c:pt idx="429" formatCode="0.0">
                  <c:v>1.2664</c:v>
                </c:pt>
                <c:pt idx="430" formatCode="0.0">
                  <c:v>1.1772</c:v>
                </c:pt>
                <c:pt idx="431" formatCode="0.0">
                  <c:v>1.0636000000000001</c:v>
                </c:pt>
                <c:pt idx="432" formatCode="0.0">
                  <c:v>0.91279999999999994</c:v>
                </c:pt>
                <c:pt idx="433" formatCode="0.0">
                  <c:v>0.82279999999999998</c:v>
                </c:pt>
                <c:pt idx="434" formatCode="0.0">
                  <c:v>0.85680000000000001</c:v>
                </c:pt>
                <c:pt idx="435" formatCode="0.0">
                  <c:v>0.97799999999999998</c:v>
                </c:pt>
                <c:pt idx="436" formatCode="0.0">
                  <c:v>1.1259999999999999</c:v>
                </c:pt>
                <c:pt idx="437" formatCode="0.0">
                  <c:v>1.1868000000000001</c:v>
                </c:pt>
                <c:pt idx="438" formatCode="0.0">
                  <c:v>1.2192000000000001</c:v>
                </c:pt>
                <c:pt idx="439" formatCode="0.0">
                  <c:v>1.244</c:v>
                </c:pt>
                <c:pt idx="440" formatCode="0.0">
                  <c:v>1.2327999999999999</c:v>
                </c:pt>
                <c:pt idx="441" formatCode="0.0">
                  <c:v>1.2307999999999999</c:v>
                </c:pt>
                <c:pt idx="442" formatCode="0.0">
                  <c:v>1.1248</c:v>
                </c:pt>
                <c:pt idx="443" formatCode="0.0">
                  <c:v>1.0287999999999999</c:v>
                </c:pt>
                <c:pt idx="444" formatCode="0.0">
                  <c:v>0.89839999999999998</c:v>
                </c:pt>
                <c:pt idx="445" formatCode="0.0">
                  <c:v>0.86719999999999997</c:v>
                </c:pt>
                <c:pt idx="446" formatCode="0.0">
                  <c:v>0.96</c:v>
                </c:pt>
                <c:pt idx="447" formatCode="0.0">
                  <c:v>1.1559999999999999</c:v>
                </c:pt>
                <c:pt idx="448" formatCode="0.0">
                  <c:v>1.3056000000000001</c:v>
                </c:pt>
                <c:pt idx="449" formatCode="0.0">
                  <c:v>1.3779999999999999</c:v>
                </c:pt>
                <c:pt idx="450" formatCode="0.0">
                  <c:v>1.3428</c:v>
                </c:pt>
                <c:pt idx="451" formatCode="0.0">
                  <c:v>1.3588</c:v>
                </c:pt>
                <c:pt idx="452" formatCode="0.0">
                  <c:v>1.296</c:v>
                </c:pt>
                <c:pt idx="453" formatCode="0.0">
                  <c:v>1.2636000000000001</c:v>
                </c:pt>
                <c:pt idx="454" formatCode="0.0">
                  <c:v>1.1315999999999999</c:v>
                </c:pt>
                <c:pt idx="455" formatCode="0.0">
                  <c:v>1.01</c:v>
                </c:pt>
                <c:pt idx="456" formatCode="0.0">
                  <c:v>0.87239999999999995</c:v>
                </c:pt>
                <c:pt idx="457" formatCode="0.0">
                  <c:v>0.84240000000000004</c:v>
                </c:pt>
                <c:pt idx="458" formatCode="0.0">
                  <c:v>0.95120000000000005</c:v>
                </c:pt>
                <c:pt idx="459" formatCode="0.0">
                  <c:v>1.1228</c:v>
                </c:pt>
                <c:pt idx="460" formatCode="0.0">
                  <c:v>1.2472000000000001</c:v>
                </c:pt>
                <c:pt idx="461" formatCode="0.0">
                  <c:v>1.298</c:v>
                </c:pt>
                <c:pt idx="462" formatCode="0.0">
                  <c:v>1.2896000000000001</c:v>
                </c:pt>
                <c:pt idx="463" formatCode="0.0">
                  <c:v>1.26</c:v>
                </c:pt>
                <c:pt idx="464" formatCode="0.0">
                  <c:v>1.258</c:v>
                </c:pt>
                <c:pt idx="465" formatCode="0.0">
                  <c:v>1.2252000000000001</c:v>
                </c:pt>
                <c:pt idx="466" formatCode="0.0">
                  <c:v>1.1648000000000001</c:v>
                </c:pt>
                <c:pt idx="467" formatCode="0.0">
                  <c:v>1.0271999999999999</c:v>
                </c:pt>
                <c:pt idx="468" formatCode="0.0">
                  <c:v>0.91959999999999997</c:v>
                </c:pt>
                <c:pt idx="469" formatCode="0.0">
                  <c:v>0.90039999999999998</c:v>
                </c:pt>
                <c:pt idx="470" formatCode="0.0">
                  <c:v>1.0336000000000001</c:v>
                </c:pt>
                <c:pt idx="471" formatCode="0.0">
                  <c:v>1.2136</c:v>
                </c:pt>
                <c:pt idx="472" formatCode="0.0">
                  <c:v>1.3555999999999999</c:v>
                </c:pt>
                <c:pt idx="473" formatCode="0.0">
                  <c:v>1.4416</c:v>
                </c:pt>
                <c:pt idx="474" formatCode="0.0">
                  <c:v>1.4543999999999999</c:v>
                </c:pt>
                <c:pt idx="475" formatCode="0.0">
                  <c:v>1.4572000000000001</c:v>
                </c:pt>
                <c:pt idx="476" formatCode="0.0">
                  <c:v>1.3919999999999999</c:v>
                </c:pt>
                <c:pt idx="477" formatCode="0.0">
                  <c:v>1.3640000000000001</c:v>
                </c:pt>
                <c:pt idx="478" formatCode="0.0">
                  <c:v>1.3088</c:v>
                </c:pt>
                <c:pt idx="479" formatCode="0.0">
                  <c:v>1.2183999999999999</c:v>
                </c:pt>
                <c:pt idx="480" formatCode="0.0">
                  <c:v>1.0860000000000001</c:v>
                </c:pt>
                <c:pt idx="481" formatCode="0.0">
                  <c:v>1.0284</c:v>
                </c:pt>
                <c:pt idx="482" formatCode="0.0">
                  <c:v>1.1488</c:v>
                </c:pt>
                <c:pt idx="483" formatCode="0.0">
                  <c:v>1.2891999999999999</c:v>
                </c:pt>
                <c:pt idx="484" formatCode="0.0">
                  <c:v>1.4476</c:v>
                </c:pt>
                <c:pt idx="485" formatCode="0.0">
                  <c:v>1.4672000000000001</c:v>
                </c:pt>
                <c:pt idx="486" formatCode="0.0">
                  <c:v>1.486</c:v>
                </c:pt>
                <c:pt idx="487" formatCode="0.0">
                  <c:v>1.4496</c:v>
                </c:pt>
                <c:pt idx="488" formatCode="0.0">
                  <c:v>1.3888</c:v>
                </c:pt>
                <c:pt idx="489" formatCode="0.0">
                  <c:v>1.3592</c:v>
                </c:pt>
                <c:pt idx="490" formatCode="0.0">
                  <c:v>1.292</c:v>
                </c:pt>
                <c:pt idx="491" formatCode="0.0">
                  <c:v>1.2052</c:v>
                </c:pt>
                <c:pt idx="492" formatCode="0.0">
                  <c:v>1.0684</c:v>
                </c:pt>
                <c:pt idx="493" formatCode="0.0">
                  <c:v>1.0172000000000001</c:v>
                </c:pt>
                <c:pt idx="494" formatCode="0.0">
                  <c:v>1.1128</c:v>
                </c:pt>
                <c:pt idx="495" formatCode="0.0">
                  <c:v>1.2736000000000001</c:v>
                </c:pt>
                <c:pt idx="496" formatCode="0.0">
                  <c:v>1.4128000000000001</c:v>
                </c:pt>
                <c:pt idx="497" formatCode="0.0">
                  <c:v>1.4279999999999999</c:v>
                </c:pt>
                <c:pt idx="498" formatCode="0.0">
                  <c:v>1.3744000000000001</c:v>
                </c:pt>
                <c:pt idx="499" formatCode="0.0">
                  <c:v>1.3384</c:v>
                </c:pt>
                <c:pt idx="500" formatCode="0.0">
                  <c:v>1.282</c:v>
                </c:pt>
                <c:pt idx="501" formatCode="0.0">
                  <c:v>1.2931999999999999</c:v>
                </c:pt>
                <c:pt idx="502" formatCode="0.0">
                  <c:v>1.194</c:v>
                </c:pt>
                <c:pt idx="503" formatCode="0.0">
                  <c:v>1.1008</c:v>
                </c:pt>
                <c:pt idx="504" formatCode="0.0">
                  <c:v>1.0036</c:v>
                </c:pt>
                <c:pt idx="505" formatCode="0.0">
                  <c:v>0.99080000000000001</c:v>
                </c:pt>
                <c:pt idx="506" formatCode="0.0">
                  <c:v>1.0952</c:v>
                </c:pt>
                <c:pt idx="507" formatCode="0.0">
                  <c:v>1.2484</c:v>
                </c:pt>
                <c:pt idx="508" formatCode="0.0">
                  <c:v>1.4092</c:v>
                </c:pt>
                <c:pt idx="509" formatCode="0.0">
                  <c:v>1.4952000000000001</c:v>
                </c:pt>
                <c:pt idx="510" formatCode="0.0">
                  <c:v>1.4883999999999999</c:v>
                </c:pt>
                <c:pt idx="511" formatCode="0.0">
                  <c:v>1.4468000000000001</c:v>
                </c:pt>
                <c:pt idx="512" formatCode="0.0">
                  <c:v>1.3644000000000001</c:v>
                </c:pt>
                <c:pt idx="513" formatCode="0.0">
                  <c:v>1.3236000000000001</c:v>
                </c:pt>
                <c:pt idx="514" formatCode="0.0">
                  <c:v>1.2243999999999999</c:v>
                </c:pt>
                <c:pt idx="515" formatCode="0.0">
                  <c:v>1.1379999999999999</c:v>
                </c:pt>
                <c:pt idx="516" formatCode="0.0">
                  <c:v>1.0356000000000001</c:v>
                </c:pt>
                <c:pt idx="517" formatCode="0.0">
                  <c:v>1.0696000000000001</c:v>
                </c:pt>
                <c:pt idx="518" formatCode="0.0">
                  <c:v>1.1732</c:v>
                </c:pt>
                <c:pt idx="519" formatCode="0.0">
                  <c:v>1.3231999999999999</c:v>
                </c:pt>
                <c:pt idx="520" formatCode="0.0">
                  <c:v>1.4616</c:v>
                </c:pt>
                <c:pt idx="521" formatCode="0.0">
                  <c:v>1.544</c:v>
                </c:pt>
                <c:pt idx="522" formatCode="0.0">
                  <c:v>1.556</c:v>
                </c:pt>
                <c:pt idx="523" formatCode="0.0">
                  <c:v>1.4668000000000001</c:v>
                </c:pt>
                <c:pt idx="524" formatCode="0.0">
                  <c:v>1.4423999999999999</c:v>
                </c:pt>
                <c:pt idx="525" formatCode="0.0">
                  <c:v>1.4168000000000001</c:v>
                </c:pt>
                <c:pt idx="526" formatCode="0.0">
                  <c:v>1.3815999999999999</c:v>
                </c:pt>
                <c:pt idx="527" formatCode="0.0">
                  <c:v>1.2744</c:v>
                </c:pt>
                <c:pt idx="528" formatCode="0.0">
                  <c:v>1.1828000000000001</c:v>
                </c:pt>
                <c:pt idx="529" formatCode="0.0">
                  <c:v>1.1248</c:v>
                </c:pt>
                <c:pt idx="530" formatCode="0.0">
                  <c:v>1.2163999999999999</c:v>
                </c:pt>
                <c:pt idx="531" formatCode="0.0">
                  <c:v>1.3455999999999999</c:v>
                </c:pt>
                <c:pt idx="532" formatCode="0.0">
                  <c:v>1.528</c:v>
                </c:pt>
                <c:pt idx="533" formatCode="0.0">
                  <c:v>1.6252</c:v>
                </c:pt>
                <c:pt idx="534" formatCode="0.0">
                  <c:v>1.6836</c:v>
                </c:pt>
                <c:pt idx="535" formatCode="0.0">
                  <c:v>1.6776</c:v>
                </c:pt>
                <c:pt idx="536" formatCode="0.0">
                  <c:v>1.6479999999999999</c:v>
                </c:pt>
                <c:pt idx="537" formatCode="0.0">
                  <c:v>1.6432</c:v>
                </c:pt>
                <c:pt idx="538" formatCode="0.0">
                  <c:v>1.5984</c:v>
                </c:pt>
                <c:pt idx="539" formatCode="0.0">
                  <c:v>1.5067999999999999</c:v>
                </c:pt>
                <c:pt idx="540" formatCode="0.0">
                  <c:v>1.3384</c:v>
                </c:pt>
                <c:pt idx="541" formatCode="0.0">
                  <c:v>1.2627999999999999</c:v>
                </c:pt>
                <c:pt idx="542" formatCode="0.0">
                  <c:v>1.3804000000000001</c:v>
                </c:pt>
                <c:pt idx="543" formatCode="0.0">
                  <c:v>1.5820000000000001</c:v>
                </c:pt>
                <c:pt idx="544" formatCode="0.0">
                  <c:v>1.81</c:v>
                </c:pt>
                <c:pt idx="545" formatCode="0.0">
                  <c:v>1.8228</c:v>
                </c:pt>
                <c:pt idx="546" formatCode="0.0">
                  <c:v>1.8331999999999999</c:v>
                </c:pt>
                <c:pt idx="547" formatCode="0.0">
                  <c:v>1.8184</c:v>
                </c:pt>
                <c:pt idx="548" formatCode="0.0">
                  <c:v>1.7596000000000001</c:v>
                </c:pt>
                <c:pt idx="549" formatCode="0.0">
                  <c:v>1.7232000000000001</c:v>
                </c:pt>
                <c:pt idx="550" formatCode="0.0">
                  <c:v>1.5456000000000001</c:v>
                </c:pt>
                <c:pt idx="551" formatCode="0.0">
                  <c:v>1.4792000000000001</c:v>
                </c:pt>
                <c:pt idx="552" formatCode="0.0">
                  <c:v>1.3628</c:v>
                </c:pt>
                <c:pt idx="553" formatCode="0.0">
                  <c:v>1.4032</c:v>
                </c:pt>
                <c:pt idx="554" formatCode="0.0">
                  <c:v>1.4752000000000001</c:v>
                </c:pt>
                <c:pt idx="555" formatCode="0.0">
                  <c:v>1.6240000000000001</c:v>
                </c:pt>
                <c:pt idx="556" formatCode="0.0">
                  <c:v>1.8211999999999999</c:v>
                </c:pt>
                <c:pt idx="557" formatCode="0.0">
                  <c:v>1.9388000000000001</c:v>
                </c:pt>
                <c:pt idx="558" formatCode="0.0">
                  <c:v>1.9648000000000001</c:v>
                </c:pt>
                <c:pt idx="559" formatCode="0.0">
                  <c:v>1.9176</c:v>
                </c:pt>
                <c:pt idx="560" formatCode="0.0">
                  <c:v>1.8824000000000001</c:v>
                </c:pt>
                <c:pt idx="561" formatCode="0.0">
                  <c:v>1.8532</c:v>
                </c:pt>
                <c:pt idx="562" formatCode="0.0">
                  <c:v>1.7512000000000001</c:v>
                </c:pt>
                <c:pt idx="563">
                  <c:v>1.5668</c:v>
                </c:pt>
                <c:pt idx="564" formatCode="0.0">
                  <c:v>1.448</c:v>
                </c:pt>
                <c:pt idx="565" formatCode="0.0">
                  <c:v>1.41</c:v>
                </c:pt>
                <c:pt idx="566" formatCode="0.0">
                  <c:v>1.5291999999999999</c:v>
                </c:pt>
                <c:pt idx="567" formatCode="0.0">
                  <c:v>1.5844</c:v>
                </c:pt>
                <c:pt idx="568" formatCode="0.0">
                  <c:v>1.722</c:v>
                </c:pt>
                <c:pt idx="569" formatCode="0.0">
                  <c:v>1.7307999999999999</c:v>
                </c:pt>
                <c:pt idx="570" formatCode="0.0">
                  <c:v>1.724</c:v>
                </c:pt>
                <c:pt idx="571" formatCode="0.0">
                  <c:v>1.5720000000000001</c:v>
                </c:pt>
                <c:pt idx="572" formatCode="0.0">
                  <c:v>1.4892000000000001</c:v>
                </c:pt>
                <c:pt idx="573" formatCode="0.0">
                  <c:v>1.3728</c:v>
                </c:pt>
                <c:pt idx="574" formatCode="0.0">
                  <c:v>1.2596000000000001</c:v>
                </c:pt>
                <c:pt idx="575" formatCode="0.0">
                  <c:v>1.1120000000000001</c:v>
                </c:pt>
                <c:pt idx="576" formatCode="0.0">
                  <c:v>0.99760000000000004</c:v>
                </c:pt>
                <c:pt idx="577" formatCode="0.0">
                  <c:v>0.96240000000000003</c:v>
                </c:pt>
                <c:pt idx="578" formatCode="0.0">
                  <c:v>1.0384</c:v>
                </c:pt>
                <c:pt idx="579" formatCode="0.0">
                  <c:v>1.1823999999999999</c:v>
                </c:pt>
                <c:pt idx="580" formatCode="0.0">
                  <c:v>1.2964</c:v>
                </c:pt>
                <c:pt idx="581" formatCode="0.0">
                  <c:v>1.3315999999999999</c:v>
                </c:pt>
                <c:pt idx="582" formatCode="0.0">
                  <c:v>1.2864</c:v>
                </c:pt>
                <c:pt idx="583" formatCode="0.0">
                  <c:v>1.1872</c:v>
                </c:pt>
                <c:pt idx="584" formatCode="0.0">
                  <c:v>1.0611999999999999</c:v>
                </c:pt>
                <c:pt idx="585" formatCode="0.0">
                  <c:v>0.97040000000000004</c:v>
                </c:pt>
                <c:pt idx="586" formatCode="0.0">
                  <c:v>0.85840000000000005</c:v>
                </c:pt>
                <c:pt idx="587" formatCode="0.0">
                  <c:v>0.75319999999999998</c:v>
                </c:pt>
                <c:pt idx="588" formatCode="0.0">
                  <c:v>0.63759999999999994</c:v>
                </c:pt>
                <c:pt idx="589" formatCode="0.0">
                  <c:v>0.61080000000000001</c:v>
                </c:pt>
                <c:pt idx="590" formatCode="0.0">
                  <c:v>0.64759999999999995</c:v>
                </c:pt>
                <c:pt idx="591" formatCode="0.0">
                  <c:v>0.70399999999999996</c:v>
                </c:pt>
                <c:pt idx="592" formatCode="0.0">
                  <c:v>0.76080000000000003</c:v>
                </c:pt>
                <c:pt idx="593" formatCode="0.0">
                  <c:v>0.77559999999999996</c:v>
                </c:pt>
                <c:pt idx="594" formatCode="0.0">
                  <c:v>0.76480000000000004</c:v>
                </c:pt>
                <c:pt idx="595" formatCode="0.0">
                  <c:v>0.71799999999999997</c:v>
                </c:pt>
                <c:pt idx="596" formatCode="0.0">
                  <c:v>0.65200000000000002</c:v>
                </c:pt>
                <c:pt idx="597" formatCode="0.0">
                  <c:v>0.59560000000000002</c:v>
                </c:pt>
                <c:pt idx="598" formatCode="0.0">
                  <c:v>0.50319999999999998</c:v>
                </c:pt>
                <c:pt idx="599" formatCode="0.0">
                  <c:v>0.4128</c:v>
                </c:pt>
                <c:pt idx="600" formatCode="0.0">
                  <c:v>0.32040000000000002</c:v>
                </c:pt>
                <c:pt idx="601" formatCode="0.0">
                  <c:v>0.29360000000000003</c:v>
                </c:pt>
                <c:pt idx="602" formatCode="0.0">
                  <c:v>0.31319999999999998</c:v>
                </c:pt>
                <c:pt idx="603" formatCode="0.0">
                  <c:v>0.3624</c:v>
                </c:pt>
                <c:pt idx="604" formatCode="0.0">
                  <c:v>0.42199999999999999</c:v>
                </c:pt>
                <c:pt idx="605" formatCode="0.0">
                  <c:v>0.49480000000000002</c:v>
                </c:pt>
                <c:pt idx="606" formatCode="0.0">
                  <c:v>0.55200000000000005</c:v>
                </c:pt>
                <c:pt idx="607" formatCode="0.0">
                  <c:v>0.56759999999999999</c:v>
                </c:pt>
                <c:pt idx="608" formatCode="0.0">
                  <c:v>0.55320000000000003</c:v>
                </c:pt>
                <c:pt idx="609" formatCode="0.0">
                  <c:v>0.51359999999999995</c:v>
                </c:pt>
                <c:pt idx="610" formatCode="0.0">
                  <c:v>0.48080000000000001</c:v>
                </c:pt>
                <c:pt idx="611" formatCode="0.0">
                  <c:v>0.41880000000000001</c:v>
                </c:pt>
                <c:pt idx="612" formatCode="0.0">
                  <c:v>0.38800000000000001</c:v>
                </c:pt>
                <c:pt idx="613" formatCode="0.0">
                  <c:v>0.38800000000000001</c:v>
                </c:pt>
                <c:pt idx="614" formatCode="0.0">
                  <c:v>0.4572</c:v>
                </c:pt>
                <c:pt idx="615" formatCode="0.0">
                  <c:v>0.53920000000000001</c:v>
                </c:pt>
                <c:pt idx="616" formatCode="0.0">
                  <c:v>0.57640000000000002</c:v>
                </c:pt>
                <c:pt idx="617" formatCode="0.0">
                  <c:v>0.56879999999999997</c:v>
                </c:pt>
                <c:pt idx="618" formatCode="0.0">
                  <c:v>0.52280000000000004</c:v>
                </c:pt>
                <c:pt idx="619" formatCode="0.0">
                  <c:v>0.50119999999999998</c:v>
                </c:pt>
                <c:pt idx="620" formatCode="0.0">
                  <c:v>0.47599999999999998</c:v>
                </c:pt>
                <c:pt idx="621" formatCode="0.0">
                  <c:v>0.4572</c:v>
                </c:pt>
                <c:pt idx="622" formatCode="0.0">
                  <c:v>0.43280000000000002</c:v>
                </c:pt>
                <c:pt idx="623" formatCode="0.0">
                  <c:v>0.38240000000000002</c:v>
                </c:pt>
                <c:pt idx="624" formatCode="0.0">
                  <c:v>0.3448</c:v>
                </c:pt>
                <c:pt idx="625" formatCode="0.0">
                  <c:v>0.31919999999999998</c:v>
                </c:pt>
                <c:pt idx="626" formatCode="0.0">
                  <c:v>0.35799999999999998</c:v>
                </c:pt>
                <c:pt idx="627" formatCode="0.0">
                  <c:v>0.40239999999999998</c:v>
                </c:pt>
                <c:pt idx="628" formatCode="0.0">
                  <c:v>0.45960000000000001</c:v>
                </c:pt>
                <c:pt idx="629" formatCode="0.0">
                  <c:v>0.49359999999999998</c:v>
                </c:pt>
                <c:pt idx="630" formatCode="0.0">
                  <c:v>0.50680000000000003</c:v>
                </c:pt>
                <c:pt idx="631" formatCode="0.0">
                  <c:v>0.50080000000000002</c:v>
                </c:pt>
                <c:pt idx="632" formatCode="0.0">
                  <c:v>0.4708</c:v>
                </c:pt>
                <c:pt idx="633" formatCode="0.0">
                  <c:v>0.4516</c:v>
                </c:pt>
                <c:pt idx="634" formatCode="0.0">
                  <c:v>0.42480000000000001</c:v>
                </c:pt>
                <c:pt idx="635" formatCode="0.0">
                  <c:v>0.39960000000000001</c:v>
                </c:pt>
                <c:pt idx="636" formatCode="0.0">
                  <c:v>0.38719999999999999</c:v>
                </c:pt>
                <c:pt idx="637" formatCode="0.0">
                  <c:v>0.38519999999999999</c:v>
                </c:pt>
                <c:pt idx="638" formatCode="0.0">
                  <c:v>0.42199999999999999</c:v>
                </c:pt>
                <c:pt idx="639" formatCode="0.0">
                  <c:v>0.47599999999999998</c:v>
                </c:pt>
                <c:pt idx="640" formatCode="0.0">
                  <c:v>0.54759999999999998</c:v>
                </c:pt>
                <c:pt idx="641" formatCode="0.0">
                  <c:v>0.60440000000000005</c:v>
                </c:pt>
                <c:pt idx="642" formatCode="0.0">
                  <c:v>0.61560000000000004</c:v>
                </c:pt>
                <c:pt idx="643" formatCode="0.0">
                  <c:v>0.61240000000000006</c:v>
                </c:pt>
                <c:pt idx="644" formatCode="0.0">
                  <c:v>0.60040000000000004</c:v>
                </c:pt>
                <c:pt idx="645" formatCode="0.0">
                  <c:v>0.60399999999999998</c:v>
                </c:pt>
                <c:pt idx="646" formatCode="0.0">
                  <c:v>0.56720000000000004</c:v>
                </c:pt>
                <c:pt idx="647" formatCode="0.0">
                  <c:v>0.51439999999999997</c:v>
                </c:pt>
                <c:pt idx="648" formatCode="0.0">
                  <c:v>0.4708</c:v>
                </c:pt>
                <c:pt idx="649" formatCode="0.0">
                  <c:v>0.48720000000000002</c:v>
                </c:pt>
                <c:pt idx="650" formatCode="0.0">
                  <c:v>0.5444</c:v>
                </c:pt>
                <c:pt idx="651" formatCode="0.0">
                  <c:v>0.60799999999999998</c:v>
                </c:pt>
                <c:pt idx="652" formatCode="0.0">
                  <c:v>0.66279999999999994</c:v>
                </c:pt>
                <c:pt idx="653" formatCode="0.0">
                  <c:v>0.69640000000000002</c:v>
                </c:pt>
                <c:pt idx="654" formatCode="0.0">
                  <c:v>0.70479999999999998</c:v>
                </c:pt>
                <c:pt idx="655" formatCode="0.0">
                  <c:v>0.69920000000000004</c:v>
                </c:pt>
                <c:pt idx="656" formatCode="0.0">
                  <c:v>0.65959999999999996</c:v>
                </c:pt>
                <c:pt idx="657" formatCode="0.0">
                  <c:v>0.62680000000000002</c:v>
                </c:pt>
                <c:pt idx="658" formatCode="0.0">
                  <c:v>0.60440000000000005</c:v>
                </c:pt>
                <c:pt idx="659" formatCode="0.0">
                  <c:v>0.57040000000000002</c:v>
                </c:pt>
                <c:pt idx="660" formatCode="0.0">
                  <c:v>0.52800000000000002</c:v>
                </c:pt>
                <c:pt idx="661" formatCode="0.0">
                  <c:v>0.48680000000000001</c:v>
                </c:pt>
                <c:pt idx="662" formatCode="0.0">
                  <c:v>0.53520000000000001</c:v>
                </c:pt>
                <c:pt idx="663" formatCode="0.0">
                  <c:v>0.624</c:v>
                </c:pt>
                <c:pt idx="664" formatCode="0.0">
                  <c:v>0.70520000000000005</c:v>
                </c:pt>
                <c:pt idx="665" formatCode="0.0">
                  <c:v>0.73040000000000005</c:v>
                </c:pt>
                <c:pt idx="666" formatCode="0.0">
                  <c:v>0.73240000000000005</c:v>
                </c:pt>
                <c:pt idx="667" formatCode="0.0">
                  <c:v>0.7208</c:v>
                </c:pt>
                <c:pt idx="668" formatCode="0.0">
                  <c:v>0.71040000000000003</c:v>
                </c:pt>
                <c:pt idx="669" formatCode="0.0">
                  <c:v>0.69879999999999998</c:v>
                </c:pt>
                <c:pt idx="670" formatCode="0.0">
                  <c:v>0.65600000000000003</c:v>
                </c:pt>
                <c:pt idx="671" formatCode="0.0">
                  <c:v>0.61519999999999997</c:v>
                </c:pt>
                <c:pt idx="672" formatCode="0.0">
                  <c:v>0.56720000000000004</c:v>
                </c:pt>
                <c:pt idx="673" formatCode="0.0">
                  <c:v>0.54039999999999999</c:v>
                </c:pt>
                <c:pt idx="674" formatCode="0.0">
                  <c:v>0.55959999999999999</c:v>
                </c:pt>
                <c:pt idx="675" formatCode="0.0">
                  <c:v>0.65200000000000002</c:v>
                </c:pt>
                <c:pt idx="676" formatCode="0.0">
                  <c:v>0.75560000000000005</c:v>
                </c:pt>
                <c:pt idx="677" formatCode="0.0">
                  <c:v>0.8216</c:v>
                </c:pt>
                <c:pt idx="678" formatCode="0.0">
                  <c:v>0.83079999999999998</c:v>
                </c:pt>
                <c:pt idx="679" formatCode="0.0">
                  <c:v>0.83040000000000003</c:v>
                </c:pt>
                <c:pt idx="680" formatCode="0.0">
                  <c:v>0.81279999999999997</c:v>
                </c:pt>
                <c:pt idx="681" formatCode="0.0">
                  <c:v>0.76119999999999999</c:v>
                </c:pt>
                <c:pt idx="682" formatCode="0.0">
                  <c:v>0.72360000000000002</c:v>
                </c:pt>
                <c:pt idx="683" formatCode="0.0">
                  <c:v>0.66439999999999999</c:v>
                </c:pt>
                <c:pt idx="684" formatCode="0.0">
                  <c:v>0.62960000000000005</c:v>
                </c:pt>
                <c:pt idx="685" formatCode="0.0">
                  <c:v>0.63360000000000005</c:v>
                </c:pt>
                <c:pt idx="686" formatCode="0.0">
                  <c:v>0.68159999999999998</c:v>
                </c:pt>
                <c:pt idx="687" formatCode="0.0">
                  <c:v>0.77080000000000004</c:v>
                </c:pt>
                <c:pt idx="688" formatCode="0.0">
                  <c:v>0.8196</c:v>
                </c:pt>
                <c:pt idx="689" formatCode="0.0">
                  <c:v>0.87080000000000002</c:v>
                </c:pt>
                <c:pt idx="690" formatCode="0.0">
                  <c:v>0.87119999999999997</c:v>
                </c:pt>
                <c:pt idx="691" formatCode="0.0">
                  <c:v>0.85640000000000005</c:v>
                </c:pt>
                <c:pt idx="692" formatCode="0.0">
                  <c:v>0.82599999999999996</c:v>
                </c:pt>
                <c:pt idx="693" formatCode="0.0">
                  <c:v>0.82920000000000005</c:v>
                </c:pt>
                <c:pt idx="694" formatCode="0.0">
                  <c:v>0.80559999999999998</c:v>
                </c:pt>
                <c:pt idx="695" formatCode="0.0">
                  <c:v>0.74760000000000004</c:v>
                </c:pt>
                <c:pt idx="696" formatCode="0.0">
                  <c:v>0.66639999999999999</c:v>
                </c:pt>
                <c:pt idx="697" formatCode="0.0">
                  <c:v>0.65920000000000001</c:v>
                </c:pt>
                <c:pt idx="698" formatCode="0.0">
                  <c:v>0.72560000000000002</c:v>
                </c:pt>
                <c:pt idx="699" formatCode="0.0">
                  <c:v>0.82079999999999997</c:v>
                </c:pt>
                <c:pt idx="700" formatCode="0.0">
                  <c:v>0.89319999999999999</c:v>
                </c:pt>
                <c:pt idx="701" formatCode="0.0">
                  <c:v>0.95040000000000002</c:v>
                </c:pt>
                <c:pt idx="702" formatCode="0.0">
                  <c:v>0.96040000000000003</c:v>
                </c:pt>
                <c:pt idx="703" formatCode="0.0">
                  <c:v>0.96519999999999995</c:v>
                </c:pt>
                <c:pt idx="704" formatCode="0.0">
                  <c:v>0.92</c:v>
                </c:pt>
                <c:pt idx="705" formatCode="0.0">
                  <c:v>0.9052</c:v>
                </c:pt>
                <c:pt idx="706" formatCode="0.0">
                  <c:v>0.86919999999999997</c:v>
                </c:pt>
                <c:pt idx="707" formatCode="0.0">
                  <c:v>0.79959999999999998</c:v>
                </c:pt>
                <c:pt idx="708" formatCode="0.0">
                  <c:v>0.73640000000000005</c:v>
                </c:pt>
                <c:pt idx="709" formatCode="0.0">
                  <c:v>0.70960000000000001</c:v>
                </c:pt>
                <c:pt idx="710" formatCode="0.0">
                  <c:v>0.7792</c:v>
                </c:pt>
                <c:pt idx="711" formatCode="0.0">
                  <c:v>0.88</c:v>
                </c:pt>
                <c:pt idx="712" formatCode="0.0">
                  <c:v>0.98519999999999996</c:v>
                </c:pt>
                <c:pt idx="713" formatCode="0.0">
                  <c:v>1.0291999999999999</c:v>
                </c:pt>
                <c:pt idx="714" formatCode="0.0">
                  <c:v>1.016</c:v>
                </c:pt>
                <c:pt idx="715" formatCode="0.0">
                  <c:v>0.98440000000000005</c:v>
                </c:pt>
                <c:pt idx="716" formatCode="0.0">
                  <c:v>0.95040000000000002</c:v>
                </c:pt>
                <c:pt idx="717" formatCode="0.0">
                  <c:v>0.92279999999999995</c:v>
                </c:pt>
                <c:pt idx="718" formatCode="0.0">
                  <c:v>0.83360000000000001</c:v>
                </c:pt>
                <c:pt idx="719" formatCode="0.0">
                  <c:v>0.74399999999999999</c:v>
                </c:pt>
                <c:pt idx="720" formatCode="0.0">
                  <c:v>0.70079999999999998</c:v>
                </c:pt>
                <c:pt idx="721" formatCode="0.0">
                  <c:v>0.68600000000000005</c:v>
                </c:pt>
                <c:pt idx="722" formatCode="0.0">
                  <c:v>0.75439999999999996</c:v>
                </c:pt>
                <c:pt idx="723" formatCode="0.0">
                  <c:v>0.82440000000000002</c:v>
                </c:pt>
                <c:pt idx="724" formatCode="0.0">
                  <c:v>0.91559999999999997</c:v>
                </c:pt>
                <c:pt idx="725" formatCode="0.0">
                  <c:v>0.96840000000000004</c:v>
                </c:pt>
                <c:pt idx="726" formatCode="0.0">
                  <c:v>0.97719999999999996</c:v>
                </c:pt>
                <c:pt idx="727" formatCode="0.0">
                  <c:v>0.99039999999999995</c:v>
                </c:pt>
                <c:pt idx="728" formatCode="0.0">
                  <c:v>0.97319999999999995</c:v>
                </c:pt>
                <c:pt idx="729" formatCode="0.0">
                  <c:v>0.94520000000000004</c:v>
                </c:pt>
                <c:pt idx="730" formatCode="0.0">
                  <c:v>0.89359999999999995</c:v>
                </c:pt>
                <c:pt idx="731" formatCode="0.0">
                  <c:v>0.8548</c:v>
                </c:pt>
                <c:pt idx="732" formatCode="0.0">
                  <c:v>0.81720000000000004</c:v>
                </c:pt>
                <c:pt idx="733" formatCode="0.0">
                  <c:v>0.83720000000000006</c:v>
                </c:pt>
                <c:pt idx="734" formatCode="0.0">
                  <c:v>0.85760000000000003</c:v>
                </c:pt>
                <c:pt idx="735" formatCode="0.0">
                  <c:v>0.84040000000000004</c:v>
                </c:pt>
                <c:pt idx="736" formatCode="0.0">
                  <c:v>0.81840000000000002</c:v>
                </c:pt>
                <c:pt idx="737" formatCode="0.0">
                  <c:v>0.86960000000000004</c:v>
                </c:pt>
                <c:pt idx="738" formatCode="0.0">
                  <c:v>0.98960000000000004</c:v>
                </c:pt>
                <c:pt idx="739" formatCode="0.0">
                  <c:v>1.0924</c:v>
                </c:pt>
                <c:pt idx="8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9FA-49A1-91B3-9601D424878C}"/>
            </c:ext>
          </c:extLst>
        </c:ser>
        <c:ser>
          <c:idx val="2"/>
          <c:order val="4"/>
          <c:tx>
            <c:v>12MMT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HS2FAM!$A$3:$A$518</c:f>
              <c:numCache>
                <c:formatCode>mmm\-yy</c:formatCode>
                <c:ptCount val="516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</c:numCache>
            </c:numRef>
          </c:cat>
          <c:val>
            <c:numRef>
              <c:f>HS2FAM!$H$3:$H$1262</c:f>
              <c:numCache>
                <c:formatCode>General</c:formatCode>
                <c:ptCount val="1260"/>
                <c:pt idx="11" formatCode="0.0">
                  <c:v>1.234</c:v>
                </c:pt>
                <c:pt idx="12" formatCode="0.0">
                  <c:v>1.2266999999999999</c:v>
                </c:pt>
                <c:pt idx="13" formatCode="0.0">
                  <c:v>1.2194</c:v>
                </c:pt>
                <c:pt idx="14" formatCode="0.0">
                  <c:v>1.1907000000000001</c:v>
                </c:pt>
                <c:pt idx="15" formatCode="0.0">
                  <c:v>1.1694</c:v>
                </c:pt>
                <c:pt idx="16" formatCode="0.0">
                  <c:v>1.1495</c:v>
                </c:pt>
                <c:pt idx="17" formatCode="0.0">
                  <c:v>1.129</c:v>
                </c:pt>
                <c:pt idx="18" formatCode="0.0">
                  <c:v>1.0985</c:v>
                </c:pt>
                <c:pt idx="19" formatCode="0.0">
                  <c:v>1.089</c:v>
                </c:pt>
                <c:pt idx="20" formatCode="0.0">
                  <c:v>1.0526</c:v>
                </c:pt>
                <c:pt idx="21" formatCode="0.0">
                  <c:v>1.0416000000000001</c:v>
                </c:pt>
                <c:pt idx="22" formatCode="0.0">
                  <c:v>1.0256000000000001</c:v>
                </c:pt>
                <c:pt idx="23" formatCode="0.0">
                  <c:v>0.99460000000000004</c:v>
                </c:pt>
                <c:pt idx="24" formatCode="0.0">
                  <c:v>0.97670000000000001</c:v>
                </c:pt>
                <c:pt idx="25" formatCode="0.0">
                  <c:v>0.96</c:v>
                </c:pt>
                <c:pt idx="26" formatCode="0.0">
                  <c:v>0.96430000000000005</c:v>
                </c:pt>
                <c:pt idx="27" formatCode="0.0">
                  <c:v>0.94879999999999998</c:v>
                </c:pt>
                <c:pt idx="28" formatCode="0.0">
                  <c:v>0.94240000000000002</c:v>
                </c:pt>
                <c:pt idx="29" formatCode="0.0">
                  <c:v>0.94330000000000003</c:v>
                </c:pt>
                <c:pt idx="30" formatCode="0.0">
                  <c:v>0.94820000000000004</c:v>
                </c:pt>
                <c:pt idx="31" formatCode="0.0">
                  <c:v>0.93720000000000003</c:v>
                </c:pt>
                <c:pt idx="32" formatCode="0.0">
                  <c:v>0.95309999999999995</c:v>
                </c:pt>
                <c:pt idx="33" formatCode="0.0">
                  <c:v>0.95979999999999999</c:v>
                </c:pt>
                <c:pt idx="34" formatCode="0.0">
                  <c:v>0.96479999999999999</c:v>
                </c:pt>
                <c:pt idx="35" formatCode="0.0">
                  <c:v>0.97430000000000005</c:v>
                </c:pt>
                <c:pt idx="36" formatCode="0.0">
                  <c:v>0.97819999999999996</c:v>
                </c:pt>
                <c:pt idx="37" formatCode="0.0">
                  <c:v>0.97660000000000002</c:v>
                </c:pt>
                <c:pt idx="38" formatCode="0.0">
                  <c:v>0.97870000000000001</c:v>
                </c:pt>
                <c:pt idx="39" formatCode="0.0">
                  <c:v>0.99439999999999995</c:v>
                </c:pt>
                <c:pt idx="40" formatCode="0.0">
                  <c:v>1.0048999999999999</c:v>
                </c:pt>
                <c:pt idx="41" formatCode="0.0">
                  <c:v>0.99919999999999998</c:v>
                </c:pt>
                <c:pt idx="42" formatCode="0.0">
                  <c:v>0.99690000000000001</c:v>
                </c:pt>
                <c:pt idx="43" formatCode="0.0">
                  <c:v>1.0042</c:v>
                </c:pt>
                <c:pt idx="44" formatCode="0.0">
                  <c:v>0.98729999999999996</c:v>
                </c:pt>
                <c:pt idx="45" formatCode="0.0">
                  <c:v>0.98680000000000001</c:v>
                </c:pt>
                <c:pt idx="46" formatCode="0.0">
                  <c:v>0.9909</c:v>
                </c:pt>
                <c:pt idx="47" formatCode="0.0">
                  <c:v>0.99129999999999996</c:v>
                </c:pt>
                <c:pt idx="48" formatCode="0.0">
                  <c:v>0.9819</c:v>
                </c:pt>
                <c:pt idx="49" formatCode="0.0">
                  <c:v>0.98209999999999997</c:v>
                </c:pt>
                <c:pt idx="50" formatCode="0.0">
                  <c:v>0.98199999999999998</c:v>
                </c:pt>
                <c:pt idx="51" formatCode="0.0">
                  <c:v>0.9909</c:v>
                </c:pt>
                <c:pt idx="52" formatCode="0.0">
                  <c:v>0.99539999999999995</c:v>
                </c:pt>
                <c:pt idx="53" formatCode="0.0">
                  <c:v>1.0012000000000001</c:v>
                </c:pt>
                <c:pt idx="54" formatCode="0.0">
                  <c:v>1.0053000000000001</c:v>
                </c:pt>
                <c:pt idx="55" formatCode="0.0">
                  <c:v>1.0018</c:v>
                </c:pt>
                <c:pt idx="56" formatCode="0.0">
                  <c:v>1.0178</c:v>
                </c:pt>
                <c:pt idx="57" formatCode="0.0">
                  <c:v>1.024</c:v>
                </c:pt>
                <c:pt idx="58" formatCode="0.0">
                  <c:v>1.0195000000000001</c:v>
                </c:pt>
                <c:pt idx="59" formatCode="0.0">
                  <c:v>1.0124</c:v>
                </c:pt>
                <c:pt idx="60" formatCode="0.0">
                  <c:v>1.0254000000000001</c:v>
                </c:pt>
                <c:pt idx="61" formatCode="0.0">
                  <c:v>1.0344</c:v>
                </c:pt>
                <c:pt idx="62" formatCode="0.0">
                  <c:v>1.0367999999999999</c:v>
                </c:pt>
                <c:pt idx="63" formatCode="0.0">
                  <c:v>1.0216000000000001</c:v>
                </c:pt>
                <c:pt idx="64" formatCode="0.0">
                  <c:v>1.0073000000000001</c:v>
                </c:pt>
                <c:pt idx="65" formatCode="0.0">
                  <c:v>1.0065</c:v>
                </c:pt>
                <c:pt idx="66" formatCode="0.0">
                  <c:v>0.99739999999999995</c:v>
                </c:pt>
                <c:pt idx="67" formatCode="0.0">
                  <c:v>0.99119999999999997</c:v>
                </c:pt>
                <c:pt idx="68" formatCode="0.0">
                  <c:v>0.97929999999999995</c:v>
                </c:pt>
                <c:pt idx="69" formatCode="0.0">
                  <c:v>0.97050000000000003</c:v>
                </c:pt>
                <c:pt idx="70" formatCode="0.0">
                  <c:v>0.96399999999999997</c:v>
                </c:pt>
                <c:pt idx="71" formatCode="0.0">
                  <c:v>0.97040000000000004</c:v>
                </c:pt>
                <c:pt idx="72" formatCode="0.0">
                  <c:v>0.96450000000000002</c:v>
                </c:pt>
                <c:pt idx="73" formatCode="0.0">
                  <c:v>0.94930000000000003</c:v>
                </c:pt>
                <c:pt idx="74" formatCode="0.0">
                  <c:v>0.94930000000000003</c:v>
                </c:pt>
                <c:pt idx="75" formatCode="0.0">
                  <c:v>0.95530000000000004</c:v>
                </c:pt>
                <c:pt idx="76" formatCode="0.0">
                  <c:v>0.95550000000000002</c:v>
                </c:pt>
                <c:pt idx="77" formatCode="0.0">
                  <c:v>0.95199999999999996</c:v>
                </c:pt>
                <c:pt idx="78" formatCode="0.0">
                  <c:v>0.95860000000000001</c:v>
                </c:pt>
                <c:pt idx="79" formatCode="0.0">
                  <c:v>0.95540000000000003</c:v>
                </c:pt>
                <c:pt idx="80" formatCode="0.0">
                  <c:v>0.95650000000000002</c:v>
                </c:pt>
                <c:pt idx="81" formatCode="0.0">
                  <c:v>0.95289999999999997</c:v>
                </c:pt>
                <c:pt idx="82" formatCode="0.0">
                  <c:v>0.95779999999999998</c:v>
                </c:pt>
                <c:pt idx="83" formatCode="0.0">
                  <c:v>0.96379999999999999</c:v>
                </c:pt>
                <c:pt idx="84" formatCode="0.0">
                  <c:v>0.95830000000000004</c:v>
                </c:pt>
                <c:pt idx="85" formatCode="0.0">
                  <c:v>0.96150000000000002</c:v>
                </c:pt>
                <c:pt idx="86" formatCode="0.0">
                  <c:v>0.96250000000000002</c:v>
                </c:pt>
                <c:pt idx="87" formatCode="0.0">
                  <c:v>0.95589999999999997</c:v>
                </c:pt>
                <c:pt idx="88" formatCode="0.0">
                  <c:v>0.94220000000000004</c:v>
                </c:pt>
                <c:pt idx="89" formatCode="0.0">
                  <c:v>0.92459999999999998</c:v>
                </c:pt>
                <c:pt idx="90" formatCode="0.0">
                  <c:v>0.8972</c:v>
                </c:pt>
                <c:pt idx="91" formatCode="0.0">
                  <c:v>0.87780000000000002</c:v>
                </c:pt>
                <c:pt idx="92" formatCode="0.0">
                  <c:v>0.85629999999999995</c:v>
                </c:pt>
                <c:pt idx="93" formatCode="0.0">
                  <c:v>0.82399999999999995</c:v>
                </c:pt>
                <c:pt idx="94" formatCode="0.0">
                  <c:v>0.80179999999999996</c:v>
                </c:pt>
                <c:pt idx="95" formatCode="0.0">
                  <c:v>0.77859999999999996</c:v>
                </c:pt>
                <c:pt idx="96" formatCode="0.0">
                  <c:v>0.7722</c:v>
                </c:pt>
                <c:pt idx="97" formatCode="0.0">
                  <c:v>0.7621</c:v>
                </c:pt>
                <c:pt idx="98" formatCode="0.0">
                  <c:v>0.74550000000000005</c:v>
                </c:pt>
                <c:pt idx="99" formatCode="0.0">
                  <c:v>0.73099999999999998</c:v>
                </c:pt>
                <c:pt idx="100" formatCode="0.0">
                  <c:v>0.73360000000000003</c:v>
                </c:pt>
                <c:pt idx="101" formatCode="0.0">
                  <c:v>0.74139999999999995</c:v>
                </c:pt>
                <c:pt idx="102" formatCode="0.0">
                  <c:v>0.75460000000000005</c:v>
                </c:pt>
                <c:pt idx="103" formatCode="0.0">
                  <c:v>0.76890000000000003</c:v>
                </c:pt>
                <c:pt idx="104" formatCode="0.0">
                  <c:v>0.78769999999999996</c:v>
                </c:pt>
                <c:pt idx="105" formatCode="0.0">
                  <c:v>0.81589999999999996</c:v>
                </c:pt>
                <c:pt idx="106" formatCode="0.0">
                  <c:v>0.83479999999999999</c:v>
                </c:pt>
                <c:pt idx="107" formatCode="0.0">
                  <c:v>0.84379999999999999</c:v>
                </c:pt>
                <c:pt idx="108" formatCode="0.0">
                  <c:v>0.8488</c:v>
                </c:pt>
                <c:pt idx="109" formatCode="0.0">
                  <c:v>0.8639</c:v>
                </c:pt>
                <c:pt idx="110" formatCode="0.0">
                  <c:v>0.87660000000000005</c:v>
                </c:pt>
                <c:pt idx="111" formatCode="0.0">
                  <c:v>0.89480000000000004</c:v>
                </c:pt>
                <c:pt idx="112" formatCode="0.0">
                  <c:v>0.89429999999999998</c:v>
                </c:pt>
                <c:pt idx="113" formatCode="0.0">
                  <c:v>0.8881</c:v>
                </c:pt>
                <c:pt idx="114" formatCode="0.0">
                  <c:v>0.89219999999999999</c:v>
                </c:pt>
                <c:pt idx="115" formatCode="0.0">
                  <c:v>0.89100000000000001</c:v>
                </c:pt>
                <c:pt idx="116" formatCode="0.0">
                  <c:v>0.89290000000000003</c:v>
                </c:pt>
                <c:pt idx="117" formatCode="0.0">
                  <c:v>0.89680000000000004</c:v>
                </c:pt>
                <c:pt idx="118" formatCode="0.0">
                  <c:v>0.89249999999999996</c:v>
                </c:pt>
                <c:pt idx="119" formatCode="0.0">
                  <c:v>0.89929999999999999</c:v>
                </c:pt>
                <c:pt idx="120" formatCode="0.0">
                  <c:v>0.90539999999999998</c:v>
                </c:pt>
                <c:pt idx="121" formatCode="0.0">
                  <c:v>0.89790000000000003</c:v>
                </c:pt>
                <c:pt idx="122" formatCode="0.0">
                  <c:v>0.89049999999999996</c:v>
                </c:pt>
                <c:pt idx="123" formatCode="0.0">
                  <c:v>0.87749999999999995</c:v>
                </c:pt>
                <c:pt idx="124" formatCode="0.0">
                  <c:v>0.88200000000000001</c:v>
                </c:pt>
                <c:pt idx="125" formatCode="0.0">
                  <c:v>0.88329999999999997</c:v>
                </c:pt>
                <c:pt idx="126" formatCode="0.0">
                  <c:v>0.87039999999999995</c:v>
                </c:pt>
                <c:pt idx="127" formatCode="0.0">
                  <c:v>0.85740000000000005</c:v>
                </c:pt>
                <c:pt idx="128" formatCode="0.0">
                  <c:v>0.8488</c:v>
                </c:pt>
                <c:pt idx="129" formatCode="0.0">
                  <c:v>0.83120000000000005</c:v>
                </c:pt>
                <c:pt idx="130" formatCode="0.0">
                  <c:v>0.82150000000000001</c:v>
                </c:pt>
                <c:pt idx="131" formatCode="0.0">
                  <c:v>0.8105</c:v>
                </c:pt>
                <c:pt idx="132" formatCode="0.0">
                  <c:v>0.79259999999999997</c:v>
                </c:pt>
                <c:pt idx="133" formatCode="0.0">
                  <c:v>0.78610000000000002</c:v>
                </c:pt>
                <c:pt idx="134" formatCode="0.0">
                  <c:v>0.77610000000000001</c:v>
                </c:pt>
                <c:pt idx="135" formatCode="0.0">
                  <c:v>0.76490000000000002</c:v>
                </c:pt>
                <c:pt idx="136" formatCode="0.0">
                  <c:v>0.74839999999999995</c:v>
                </c:pt>
                <c:pt idx="137" formatCode="0.0">
                  <c:v>0.74870000000000003</c:v>
                </c:pt>
                <c:pt idx="138" formatCode="0.0">
                  <c:v>0.75070000000000003</c:v>
                </c:pt>
                <c:pt idx="139" formatCode="0.0">
                  <c:v>0.75849999999999995</c:v>
                </c:pt>
                <c:pt idx="140" formatCode="0.0">
                  <c:v>0.76300000000000001</c:v>
                </c:pt>
                <c:pt idx="141" formatCode="0.0">
                  <c:v>0.77439999999999998</c:v>
                </c:pt>
                <c:pt idx="142" formatCode="0.0">
                  <c:v>0.78669999999999995</c:v>
                </c:pt>
                <c:pt idx="143" formatCode="0.0">
                  <c:v>0.81289999999999996</c:v>
                </c:pt>
                <c:pt idx="144" formatCode="0.0">
                  <c:v>0.83440000000000003</c:v>
                </c:pt>
                <c:pt idx="145" formatCode="0.0">
                  <c:v>0.85129999999999995</c:v>
                </c:pt>
                <c:pt idx="146" formatCode="0.0">
                  <c:v>0.88100000000000001</c:v>
                </c:pt>
                <c:pt idx="147" formatCode="0.0">
                  <c:v>0.92320000000000002</c:v>
                </c:pt>
                <c:pt idx="148" formatCode="0.0">
                  <c:v>0.96399999999999997</c:v>
                </c:pt>
                <c:pt idx="149" formatCode="0.0">
                  <c:v>0.99790000000000001</c:v>
                </c:pt>
                <c:pt idx="150" formatCode="0.0">
                  <c:v>1.0301</c:v>
                </c:pt>
                <c:pt idx="151" formatCode="0.0">
                  <c:v>1.0645</c:v>
                </c:pt>
                <c:pt idx="152" formatCode="0.0">
                  <c:v>1.0906</c:v>
                </c:pt>
                <c:pt idx="153" formatCode="0.0">
                  <c:v>1.1141000000000001</c:v>
                </c:pt>
                <c:pt idx="154" formatCode="0.0">
                  <c:v>1.1395999999999999</c:v>
                </c:pt>
                <c:pt idx="155" formatCode="0.0">
                  <c:v>1.151</c:v>
                </c:pt>
                <c:pt idx="156" formatCode="0.0">
                  <c:v>1.1722999999999999</c:v>
                </c:pt>
                <c:pt idx="157" formatCode="0.0">
                  <c:v>1.1902999999999999</c:v>
                </c:pt>
                <c:pt idx="158" formatCode="0.0">
                  <c:v>1.2101</c:v>
                </c:pt>
                <c:pt idx="159" formatCode="0.0">
                  <c:v>1.2139</c:v>
                </c:pt>
                <c:pt idx="160" formatCode="0.0">
                  <c:v>1.2335</c:v>
                </c:pt>
                <c:pt idx="161" formatCode="0.0">
                  <c:v>1.2484999999999999</c:v>
                </c:pt>
                <c:pt idx="162" formatCode="0.0">
                  <c:v>1.2599</c:v>
                </c:pt>
                <c:pt idx="163" formatCode="0.0">
                  <c:v>1.2795000000000001</c:v>
                </c:pt>
                <c:pt idx="164" formatCode="0.0">
                  <c:v>1.2979000000000001</c:v>
                </c:pt>
                <c:pt idx="165" formatCode="0.0">
                  <c:v>1.3120000000000001</c:v>
                </c:pt>
                <c:pt idx="166" formatCode="0.0">
                  <c:v>1.3165</c:v>
                </c:pt>
                <c:pt idx="167" formatCode="0.0">
                  <c:v>1.3092999999999999</c:v>
                </c:pt>
                <c:pt idx="168" formatCode="0.0">
                  <c:v>1.3102</c:v>
                </c:pt>
                <c:pt idx="169" formatCode="0.0">
                  <c:v>1.3075000000000001</c:v>
                </c:pt>
                <c:pt idx="170" formatCode="0.0">
                  <c:v>1.3011999999999999</c:v>
                </c:pt>
                <c:pt idx="171" formatCode="0.0">
                  <c:v>1.3019000000000001</c:v>
                </c:pt>
                <c:pt idx="172" formatCode="0.0">
                  <c:v>1.2983</c:v>
                </c:pt>
                <c:pt idx="173" formatCode="0.0">
                  <c:v>1.2811999999999999</c:v>
                </c:pt>
                <c:pt idx="174" formatCode="0.0">
                  <c:v>1.2767999999999999</c:v>
                </c:pt>
                <c:pt idx="175" formatCode="0.0">
                  <c:v>1.2523</c:v>
                </c:pt>
                <c:pt idx="176" formatCode="0.0">
                  <c:v>1.2162999999999999</c:v>
                </c:pt>
                <c:pt idx="177" formatCode="0.0">
                  <c:v>1.1853</c:v>
                </c:pt>
                <c:pt idx="178" formatCode="0.0">
                  <c:v>1.1584000000000001</c:v>
                </c:pt>
                <c:pt idx="179" formatCode="0.0">
                  <c:v>1.1319999999999999</c:v>
                </c:pt>
                <c:pt idx="180" formatCode="0.0">
                  <c:v>1.0982000000000001</c:v>
                </c:pt>
                <c:pt idx="181" formatCode="0.0">
                  <c:v>1.0822000000000001</c:v>
                </c:pt>
                <c:pt idx="182" formatCode="0.0">
                  <c:v>1.054</c:v>
                </c:pt>
                <c:pt idx="183" formatCode="0.0">
                  <c:v>1.0357000000000001</c:v>
                </c:pt>
                <c:pt idx="184" formatCode="0.0">
                  <c:v>1.0004</c:v>
                </c:pt>
                <c:pt idx="185" formatCode="0.0">
                  <c:v>0.9849</c:v>
                </c:pt>
                <c:pt idx="186" formatCode="0.0">
                  <c:v>0.96089999999999998</c:v>
                </c:pt>
                <c:pt idx="187" formatCode="0.0">
                  <c:v>0.93389999999999995</c:v>
                </c:pt>
                <c:pt idx="188" formatCode="0.0">
                  <c:v>0.92279999999999995</c:v>
                </c:pt>
                <c:pt idx="189" formatCode="0.0">
                  <c:v>0.90629999999999999</c:v>
                </c:pt>
                <c:pt idx="190" formatCode="0.0">
                  <c:v>0.89370000000000005</c:v>
                </c:pt>
                <c:pt idx="191" formatCode="0.0">
                  <c:v>0.88790000000000002</c:v>
                </c:pt>
                <c:pt idx="192" formatCode="0.0">
                  <c:v>0.88439999999999996</c:v>
                </c:pt>
                <c:pt idx="193" formatCode="0.0">
                  <c:v>0.86680000000000001</c:v>
                </c:pt>
                <c:pt idx="194" formatCode="0.0">
                  <c:v>0.85240000000000005</c:v>
                </c:pt>
                <c:pt idx="195" formatCode="0.0">
                  <c:v>0.82799999999999996</c:v>
                </c:pt>
                <c:pt idx="196" formatCode="0.0">
                  <c:v>0.82450000000000001</c:v>
                </c:pt>
                <c:pt idx="197" formatCode="0.0">
                  <c:v>0.8155</c:v>
                </c:pt>
                <c:pt idx="198" formatCode="0.0">
                  <c:v>0.81759999999999999</c:v>
                </c:pt>
                <c:pt idx="199" formatCode="0.0">
                  <c:v>0.82850000000000001</c:v>
                </c:pt>
                <c:pt idx="200" formatCode="0.0">
                  <c:v>0.83960000000000001</c:v>
                </c:pt>
                <c:pt idx="201" formatCode="0.0">
                  <c:v>0.8639</c:v>
                </c:pt>
                <c:pt idx="202" formatCode="0.0">
                  <c:v>0.87760000000000005</c:v>
                </c:pt>
                <c:pt idx="203" formatCode="0.0">
                  <c:v>0.89219999999999999</c:v>
                </c:pt>
                <c:pt idx="204" formatCode="0.0">
                  <c:v>0.90639999999999998</c:v>
                </c:pt>
                <c:pt idx="205" formatCode="0.0">
                  <c:v>0.93899999999999995</c:v>
                </c:pt>
                <c:pt idx="206" formatCode="0.0">
                  <c:v>0.96889999999999998</c:v>
                </c:pt>
                <c:pt idx="207" formatCode="0.0">
                  <c:v>0.99890000000000001</c:v>
                </c:pt>
                <c:pt idx="208" formatCode="0.0">
                  <c:v>1.0183</c:v>
                </c:pt>
                <c:pt idx="209" formatCode="0.0">
                  <c:v>1.0476000000000001</c:v>
                </c:pt>
                <c:pt idx="210" formatCode="0.0">
                  <c:v>1.0676000000000001</c:v>
                </c:pt>
                <c:pt idx="211" formatCode="0.0">
                  <c:v>1.0896999999999999</c:v>
                </c:pt>
                <c:pt idx="212" formatCode="0.0">
                  <c:v>1.1132</c:v>
                </c:pt>
                <c:pt idx="213" formatCode="0.0">
                  <c:v>1.1285000000000001</c:v>
                </c:pt>
                <c:pt idx="214" formatCode="0.0">
                  <c:v>1.1463000000000001</c:v>
                </c:pt>
                <c:pt idx="215" formatCode="0.0">
                  <c:v>1.1623000000000001</c:v>
                </c:pt>
                <c:pt idx="216" formatCode="0.0">
                  <c:v>1.1639999999999999</c:v>
                </c:pt>
                <c:pt idx="217" formatCode="0.0">
                  <c:v>1.1786000000000001</c:v>
                </c:pt>
                <c:pt idx="218" formatCode="0.0">
                  <c:v>1.212</c:v>
                </c:pt>
                <c:pt idx="219" formatCode="0.0">
                  <c:v>1.2430000000000001</c:v>
                </c:pt>
                <c:pt idx="220" formatCode="0.0">
                  <c:v>1.2829999999999999</c:v>
                </c:pt>
                <c:pt idx="221" formatCode="0.0">
                  <c:v>1.3125</c:v>
                </c:pt>
                <c:pt idx="222" formatCode="0.0">
                  <c:v>1.3379000000000001</c:v>
                </c:pt>
                <c:pt idx="223" formatCode="0.0">
                  <c:v>1.3655999999999999</c:v>
                </c:pt>
                <c:pt idx="224" formatCode="0.0">
                  <c:v>1.3892</c:v>
                </c:pt>
                <c:pt idx="225" formatCode="0.0">
                  <c:v>1.4155</c:v>
                </c:pt>
                <c:pt idx="226" formatCode="0.0">
                  <c:v>1.4354</c:v>
                </c:pt>
                <c:pt idx="227" formatCode="0.0">
                  <c:v>1.4509000000000001</c:v>
                </c:pt>
                <c:pt idx="228" formatCode="0.0">
                  <c:v>1.4584999999999999</c:v>
                </c:pt>
                <c:pt idx="229" formatCode="0.0">
                  <c:v>1.4440999999999999</c:v>
                </c:pt>
                <c:pt idx="230" formatCode="0.0">
                  <c:v>1.4397</c:v>
                </c:pt>
                <c:pt idx="231" formatCode="0.0">
                  <c:v>1.4408000000000001</c:v>
                </c:pt>
                <c:pt idx="232" formatCode="0.0">
                  <c:v>1.4435</c:v>
                </c:pt>
                <c:pt idx="233" formatCode="0.0">
                  <c:v>1.4487000000000001</c:v>
                </c:pt>
                <c:pt idx="234" formatCode="0.0">
                  <c:v>1.4498</c:v>
                </c:pt>
                <c:pt idx="235" formatCode="0.0">
                  <c:v>1.4493</c:v>
                </c:pt>
                <c:pt idx="236" formatCode="0.0">
                  <c:v>1.4422999999999999</c:v>
                </c:pt>
                <c:pt idx="237" formatCode="0.0">
                  <c:v>1.4379999999999999</c:v>
                </c:pt>
                <c:pt idx="238" formatCode="0.0">
                  <c:v>1.4391</c:v>
                </c:pt>
                <c:pt idx="239" formatCode="0.0">
                  <c:v>1.4334</c:v>
                </c:pt>
                <c:pt idx="240" formatCode="0.0">
                  <c:v>1.4276</c:v>
                </c:pt>
                <c:pt idx="241" formatCode="0.0">
                  <c:v>1.4140999999999999</c:v>
                </c:pt>
                <c:pt idx="242" formatCode="0.0">
                  <c:v>1.4025000000000001</c:v>
                </c:pt>
                <c:pt idx="243" formatCode="0.0">
                  <c:v>1.3837999999999999</c:v>
                </c:pt>
                <c:pt idx="244" formatCode="0.0">
                  <c:v>1.3601000000000001</c:v>
                </c:pt>
                <c:pt idx="245" formatCode="0.0">
                  <c:v>1.3403</c:v>
                </c:pt>
                <c:pt idx="246" formatCode="0.0">
                  <c:v>1.3188</c:v>
                </c:pt>
                <c:pt idx="247" formatCode="0.0">
                  <c:v>1.2982</c:v>
                </c:pt>
                <c:pt idx="248" formatCode="0.0">
                  <c:v>1.2793000000000001</c:v>
                </c:pt>
                <c:pt idx="249" formatCode="0.0">
                  <c:v>1.2561</c:v>
                </c:pt>
                <c:pt idx="250" formatCode="0.0">
                  <c:v>1.2177</c:v>
                </c:pt>
                <c:pt idx="251" formatCode="0.0">
                  <c:v>1.1940999999999999</c:v>
                </c:pt>
                <c:pt idx="252" formatCode="0.0">
                  <c:v>1.1859</c:v>
                </c:pt>
                <c:pt idx="253" formatCode="0.0">
                  <c:v>1.1765000000000001</c:v>
                </c:pt>
                <c:pt idx="254" formatCode="0.0">
                  <c:v>1.1184000000000001</c:v>
                </c:pt>
                <c:pt idx="255" formatCode="0.0">
                  <c:v>1.0587</c:v>
                </c:pt>
                <c:pt idx="256" formatCode="0.0">
                  <c:v>0.99239999999999995</c:v>
                </c:pt>
                <c:pt idx="257" formatCode="0.0">
                  <c:v>0.93479999999999996</c:v>
                </c:pt>
                <c:pt idx="258" formatCode="0.0">
                  <c:v>0.90259999999999996</c:v>
                </c:pt>
                <c:pt idx="259" formatCode="0.0">
                  <c:v>0.87519999999999998</c:v>
                </c:pt>
                <c:pt idx="260" formatCode="0.0">
                  <c:v>0.86450000000000005</c:v>
                </c:pt>
                <c:pt idx="261" formatCode="0.0">
                  <c:v>0.85409999999999997</c:v>
                </c:pt>
                <c:pt idx="262" formatCode="0.0">
                  <c:v>0.85329999999999995</c:v>
                </c:pt>
                <c:pt idx="263" formatCode="0.0">
                  <c:v>0.85209999999999997</c:v>
                </c:pt>
                <c:pt idx="264" formatCode="0.0">
                  <c:v>0.8508</c:v>
                </c:pt>
                <c:pt idx="265" formatCode="0.0">
                  <c:v>0.84889999999999999</c:v>
                </c:pt>
                <c:pt idx="266" formatCode="0.0">
                  <c:v>0.86770000000000003</c:v>
                </c:pt>
                <c:pt idx="267" formatCode="0.0">
                  <c:v>0.88980000000000004</c:v>
                </c:pt>
                <c:pt idx="268" formatCode="0.0">
                  <c:v>0.89870000000000005</c:v>
                </c:pt>
                <c:pt idx="269" formatCode="0.0">
                  <c:v>0.89429999999999998</c:v>
                </c:pt>
                <c:pt idx="270" formatCode="0.0">
                  <c:v>0.87819999999999998</c:v>
                </c:pt>
                <c:pt idx="271" formatCode="0.0">
                  <c:v>0.84319999999999995</c:v>
                </c:pt>
                <c:pt idx="272" formatCode="0.0">
                  <c:v>0.80649999999999999</c:v>
                </c:pt>
                <c:pt idx="273" formatCode="0.0">
                  <c:v>0.75890000000000002</c:v>
                </c:pt>
                <c:pt idx="274" formatCode="0.0">
                  <c:v>0.7278</c:v>
                </c:pt>
                <c:pt idx="275" formatCode="0.0">
                  <c:v>0.70530000000000004</c:v>
                </c:pt>
                <c:pt idx="276" formatCode="0.0">
                  <c:v>0.68659999999999999</c:v>
                </c:pt>
                <c:pt idx="277" formatCode="0.0">
                  <c:v>0.67110000000000003</c:v>
                </c:pt>
                <c:pt idx="278" formatCode="0.0">
                  <c:v>0.65239999999999998</c:v>
                </c:pt>
                <c:pt idx="279" formatCode="0.0">
                  <c:v>0.62460000000000004</c:v>
                </c:pt>
                <c:pt idx="280" formatCode="0.0">
                  <c:v>0.60970000000000002</c:v>
                </c:pt>
                <c:pt idx="281" formatCode="0.0">
                  <c:v>0.60070000000000001</c:v>
                </c:pt>
                <c:pt idx="282" formatCode="0.0">
                  <c:v>0.59260000000000002</c:v>
                </c:pt>
                <c:pt idx="283" formatCode="0.0">
                  <c:v>0.59760000000000002</c:v>
                </c:pt>
                <c:pt idx="284" formatCode="0.0">
                  <c:v>0.60260000000000002</c:v>
                </c:pt>
                <c:pt idx="285" formatCode="0.0">
                  <c:v>0.61899999999999999</c:v>
                </c:pt>
                <c:pt idx="286" formatCode="0.0">
                  <c:v>0.64490000000000003</c:v>
                </c:pt>
                <c:pt idx="287" formatCode="0.0">
                  <c:v>0.66259999999999997</c:v>
                </c:pt>
                <c:pt idx="288" formatCode="0.0">
                  <c:v>0.68959999999999999</c:v>
                </c:pt>
                <c:pt idx="289" formatCode="0.0">
                  <c:v>0.71750000000000003</c:v>
                </c:pt>
                <c:pt idx="290" formatCode="0.0">
                  <c:v>0.75190000000000001</c:v>
                </c:pt>
                <c:pt idx="291" formatCode="0.0">
                  <c:v>0.7893</c:v>
                </c:pt>
                <c:pt idx="292" formatCode="0.0">
                  <c:v>0.84530000000000005</c:v>
                </c:pt>
                <c:pt idx="293" formatCode="0.0">
                  <c:v>0.89600000000000002</c:v>
                </c:pt>
                <c:pt idx="294" formatCode="0.0">
                  <c:v>0.93500000000000005</c:v>
                </c:pt>
                <c:pt idx="295" formatCode="0.0">
                  <c:v>0.9829</c:v>
                </c:pt>
                <c:pt idx="296" formatCode="0.0">
                  <c:v>1.0167999999999999</c:v>
                </c:pt>
                <c:pt idx="297" formatCode="0.0">
                  <c:v>1.0424</c:v>
                </c:pt>
                <c:pt idx="298" formatCode="0.0">
                  <c:v>1.0583</c:v>
                </c:pt>
                <c:pt idx="299" formatCode="0.0">
                  <c:v>1.0674999999999999</c:v>
                </c:pt>
                <c:pt idx="300" formatCode="0.0">
                  <c:v>1.0789</c:v>
                </c:pt>
                <c:pt idx="301" formatCode="0.0">
                  <c:v>1.0994999999999999</c:v>
                </c:pt>
                <c:pt idx="302" formatCode="0.0">
                  <c:v>1.1011</c:v>
                </c:pt>
                <c:pt idx="303" formatCode="0.0">
                  <c:v>1.1143000000000001</c:v>
                </c:pt>
                <c:pt idx="304" formatCode="0.0">
                  <c:v>1.1146</c:v>
                </c:pt>
                <c:pt idx="305" formatCode="0.0">
                  <c:v>1.1113999999999999</c:v>
                </c:pt>
                <c:pt idx="306" formatCode="0.0">
                  <c:v>1.1089</c:v>
                </c:pt>
                <c:pt idx="307" formatCode="0.0">
                  <c:v>1.0909</c:v>
                </c:pt>
                <c:pt idx="308" formatCode="0.0">
                  <c:v>1.0842000000000001</c:v>
                </c:pt>
                <c:pt idx="309" formatCode="0.0">
                  <c:v>1.0842000000000001</c:v>
                </c:pt>
                <c:pt idx="310" formatCode="0.0">
                  <c:v>1.0823</c:v>
                </c:pt>
                <c:pt idx="311" formatCode="0.0">
                  <c:v>1.0841000000000001</c:v>
                </c:pt>
                <c:pt idx="312" formatCode="0.0">
                  <c:v>1.0757000000000001</c:v>
                </c:pt>
                <c:pt idx="313" formatCode="0.0">
                  <c:v>1.0581</c:v>
                </c:pt>
                <c:pt idx="314" formatCode="0.0">
                  <c:v>1.0629</c:v>
                </c:pt>
                <c:pt idx="315" formatCode="0.0">
                  <c:v>1.0651999999999999</c:v>
                </c:pt>
                <c:pt idx="316" formatCode="0.0">
                  <c:v>1.0575000000000001</c:v>
                </c:pt>
                <c:pt idx="317" formatCode="0.0">
                  <c:v>1.0482</c:v>
                </c:pt>
                <c:pt idx="318" formatCode="0.0">
                  <c:v>1.0559000000000001</c:v>
                </c:pt>
                <c:pt idx="319" formatCode="0.0">
                  <c:v>1.0634999999999999</c:v>
                </c:pt>
                <c:pt idx="320" formatCode="0.0">
                  <c:v>1.0629</c:v>
                </c:pt>
                <c:pt idx="321" formatCode="0.0">
                  <c:v>1.0757000000000001</c:v>
                </c:pt>
                <c:pt idx="322" formatCode="0.0">
                  <c:v>1.0690999999999999</c:v>
                </c:pt>
                <c:pt idx="323" formatCode="0.0">
                  <c:v>1.0723</c:v>
                </c:pt>
                <c:pt idx="324" formatCode="0.0">
                  <c:v>1.085</c:v>
                </c:pt>
                <c:pt idx="325" formatCode="0.0">
                  <c:v>1.0867</c:v>
                </c:pt>
                <c:pt idx="326" formatCode="0.0">
                  <c:v>1.0911</c:v>
                </c:pt>
                <c:pt idx="327" formatCode="0.0">
                  <c:v>1.1008</c:v>
                </c:pt>
                <c:pt idx="328" formatCode="0.0">
                  <c:v>1.1194</c:v>
                </c:pt>
                <c:pt idx="329" formatCode="0.0">
                  <c:v>1.1426000000000001</c:v>
                </c:pt>
                <c:pt idx="330" formatCode="0.0">
                  <c:v>1.1505000000000001</c:v>
                </c:pt>
                <c:pt idx="331" formatCode="0.0">
                  <c:v>1.1604000000000001</c:v>
                </c:pt>
                <c:pt idx="332" formatCode="0.0">
                  <c:v>1.173</c:v>
                </c:pt>
                <c:pt idx="333" formatCode="0.0">
                  <c:v>1.1692</c:v>
                </c:pt>
                <c:pt idx="334" formatCode="0.0">
                  <c:v>1.1733</c:v>
                </c:pt>
                <c:pt idx="335" formatCode="0.0">
                  <c:v>1.1795</c:v>
                </c:pt>
                <c:pt idx="336" formatCode="0.0">
                  <c:v>1.1767000000000001</c:v>
                </c:pt>
                <c:pt idx="337" formatCode="0.0">
                  <c:v>1.1834</c:v>
                </c:pt>
                <c:pt idx="338" formatCode="0.0">
                  <c:v>1.1868000000000001</c:v>
                </c:pt>
                <c:pt idx="339" formatCode="0.0">
                  <c:v>1.1867000000000001</c:v>
                </c:pt>
                <c:pt idx="340" formatCode="0.0">
                  <c:v>1.1747000000000001</c:v>
                </c:pt>
                <c:pt idx="341" formatCode="0.0">
                  <c:v>1.1638999999999999</c:v>
                </c:pt>
                <c:pt idx="342" formatCode="0.0">
                  <c:v>1.1618999999999999</c:v>
                </c:pt>
                <c:pt idx="343" formatCode="0.0">
                  <c:v>1.1532</c:v>
                </c:pt>
                <c:pt idx="344" formatCode="0.0">
                  <c:v>1.1597999999999999</c:v>
                </c:pt>
                <c:pt idx="345" formatCode="0.0">
                  <c:v>1.1555</c:v>
                </c:pt>
                <c:pt idx="346" formatCode="0.0">
                  <c:v>1.1573</c:v>
                </c:pt>
                <c:pt idx="347" formatCode="0.0">
                  <c:v>1.1463000000000001</c:v>
                </c:pt>
                <c:pt idx="348" formatCode="0.0">
                  <c:v>1.1329</c:v>
                </c:pt>
                <c:pt idx="349" formatCode="0.0">
                  <c:v>1.1251</c:v>
                </c:pt>
                <c:pt idx="350" formatCode="0.0">
                  <c:v>1.1246</c:v>
                </c:pt>
                <c:pt idx="351" formatCode="0.0">
                  <c:v>1.1124000000000001</c:v>
                </c:pt>
                <c:pt idx="352" formatCode="0.0">
                  <c:v>1.1023000000000001</c:v>
                </c:pt>
                <c:pt idx="353" formatCode="0.0">
                  <c:v>1.1017999999999999</c:v>
                </c:pt>
                <c:pt idx="354" formatCode="0.0">
                  <c:v>1.0906</c:v>
                </c:pt>
                <c:pt idx="355" formatCode="0.0">
                  <c:v>1.0912999999999999</c:v>
                </c:pt>
                <c:pt idx="356" formatCode="0.0">
                  <c:v>1.0739000000000001</c:v>
                </c:pt>
                <c:pt idx="357" formatCode="0.0">
                  <c:v>1.075</c:v>
                </c:pt>
                <c:pt idx="358" formatCode="0.0">
                  <c:v>1.0769</c:v>
                </c:pt>
                <c:pt idx="359" formatCode="0.0">
                  <c:v>1.0813999999999999</c:v>
                </c:pt>
                <c:pt idx="360" formatCode="0.0">
                  <c:v>1.0954999999999999</c:v>
                </c:pt>
                <c:pt idx="361" formatCode="0.0">
                  <c:v>1.0908</c:v>
                </c:pt>
                <c:pt idx="362" formatCode="0.0">
                  <c:v>1.0744</c:v>
                </c:pt>
                <c:pt idx="363" formatCode="0.0">
                  <c:v>1.0687</c:v>
                </c:pt>
                <c:pt idx="364" formatCode="0.0">
                  <c:v>1.0661</c:v>
                </c:pt>
                <c:pt idx="365" formatCode="0.0">
                  <c:v>1.0528</c:v>
                </c:pt>
                <c:pt idx="366" formatCode="0.0">
                  <c:v>1.0505</c:v>
                </c:pt>
                <c:pt idx="367" formatCode="0.0">
                  <c:v>1.0407999999999999</c:v>
                </c:pt>
                <c:pt idx="368" formatCode="0.0">
                  <c:v>1.0315000000000001</c:v>
                </c:pt>
                <c:pt idx="369" formatCode="0.0">
                  <c:v>1.0249999999999999</c:v>
                </c:pt>
                <c:pt idx="370" formatCode="0.0">
                  <c:v>1.0157</c:v>
                </c:pt>
                <c:pt idx="371" formatCode="0.0">
                  <c:v>1.0034000000000001</c:v>
                </c:pt>
                <c:pt idx="372" formatCode="0.0">
                  <c:v>1.0014000000000001</c:v>
                </c:pt>
                <c:pt idx="373" formatCode="0.0">
                  <c:v>1.008</c:v>
                </c:pt>
                <c:pt idx="374" formatCode="0.0">
                  <c:v>1.0077</c:v>
                </c:pt>
                <c:pt idx="375" formatCode="0.0">
                  <c:v>0.99729999999999996</c:v>
                </c:pt>
                <c:pt idx="376" formatCode="0.0">
                  <c:v>0.98829999999999996</c:v>
                </c:pt>
                <c:pt idx="377" formatCode="0.0">
                  <c:v>0.97689999999999999</c:v>
                </c:pt>
                <c:pt idx="378" formatCode="0.0">
                  <c:v>0.96440000000000003</c:v>
                </c:pt>
                <c:pt idx="379" formatCode="0.0">
                  <c:v>0.94830000000000003</c:v>
                </c:pt>
                <c:pt idx="380" formatCode="0.0">
                  <c:v>0.93779999999999997</c:v>
                </c:pt>
                <c:pt idx="381" formatCode="0.0">
                  <c:v>0.92220000000000002</c:v>
                </c:pt>
                <c:pt idx="382" formatCode="0.0">
                  <c:v>0.9052</c:v>
                </c:pt>
                <c:pt idx="383" formatCode="0.0">
                  <c:v>0.89490000000000003</c:v>
                </c:pt>
                <c:pt idx="384" formatCode="0.0">
                  <c:v>0.86619999999999997</c:v>
                </c:pt>
                <c:pt idx="385" formatCode="0.0">
                  <c:v>0.84640000000000004</c:v>
                </c:pt>
                <c:pt idx="386" formatCode="0.0">
                  <c:v>0.8246</c:v>
                </c:pt>
                <c:pt idx="387" formatCode="0.0">
                  <c:v>0.81740000000000002</c:v>
                </c:pt>
                <c:pt idx="388" formatCode="0.0">
                  <c:v>0.8095</c:v>
                </c:pt>
                <c:pt idx="389" formatCode="0.0">
                  <c:v>0.80740000000000001</c:v>
                </c:pt>
                <c:pt idx="390" formatCode="0.0">
                  <c:v>0.80930000000000002</c:v>
                </c:pt>
                <c:pt idx="391" formatCode="0.0">
                  <c:v>0.81240000000000001</c:v>
                </c:pt>
                <c:pt idx="392" formatCode="0.0">
                  <c:v>0.81420000000000003</c:v>
                </c:pt>
                <c:pt idx="393" formatCode="0.0">
                  <c:v>0.81950000000000001</c:v>
                </c:pt>
                <c:pt idx="394" formatCode="0.0">
                  <c:v>0.82720000000000005</c:v>
                </c:pt>
                <c:pt idx="395" formatCode="0.00">
                  <c:v>0.84040000000000004</c:v>
                </c:pt>
                <c:pt idx="396" formatCode="0.0">
                  <c:v>0.85960000000000003</c:v>
                </c:pt>
                <c:pt idx="397" formatCode="0.0">
                  <c:v>0.88270000000000004</c:v>
                </c:pt>
                <c:pt idx="398" formatCode="0.0">
                  <c:v>0.91220000000000001</c:v>
                </c:pt>
                <c:pt idx="399" formatCode="0.0">
                  <c:v>0.92290000000000005</c:v>
                </c:pt>
                <c:pt idx="400" formatCode="0.0">
                  <c:v>0.93859999999999999</c:v>
                </c:pt>
                <c:pt idx="401" formatCode="0.0">
                  <c:v>0.95450000000000002</c:v>
                </c:pt>
                <c:pt idx="402" formatCode="0.0">
                  <c:v>0.96030000000000004</c:v>
                </c:pt>
                <c:pt idx="403" formatCode="0.0">
                  <c:v>0.97340000000000004</c:v>
                </c:pt>
                <c:pt idx="404" formatCode="0.0">
                  <c:v>0.99109999999999998</c:v>
                </c:pt>
                <c:pt idx="405" formatCode="0.0">
                  <c:v>1.0063</c:v>
                </c:pt>
                <c:pt idx="406" formatCode="0.0">
                  <c:v>1.0185</c:v>
                </c:pt>
                <c:pt idx="407" formatCode="0.0">
                  <c:v>1.0301</c:v>
                </c:pt>
                <c:pt idx="408" formatCode="0.0">
                  <c:v>1.0345</c:v>
                </c:pt>
                <c:pt idx="409" formatCode="0.0">
                  <c:v>1.0307999999999999</c:v>
                </c:pt>
                <c:pt idx="410" formatCode="0.0">
                  <c:v>1.0247999999999999</c:v>
                </c:pt>
                <c:pt idx="411" formatCode="0.0">
                  <c:v>1.0357000000000001</c:v>
                </c:pt>
                <c:pt idx="412" formatCode="0.0">
                  <c:v>1.0447</c:v>
                </c:pt>
                <c:pt idx="413" formatCode="0.0">
                  <c:v>1.0521</c:v>
                </c:pt>
                <c:pt idx="414" formatCode="0.0">
                  <c:v>1.0592999999999999</c:v>
                </c:pt>
                <c:pt idx="415" formatCode="0.0">
                  <c:v>1.0758000000000001</c:v>
                </c:pt>
                <c:pt idx="416" formatCode="0.0">
                  <c:v>1.085</c:v>
                </c:pt>
                <c:pt idx="417" formatCode="0.0">
                  <c:v>1.0944</c:v>
                </c:pt>
                <c:pt idx="418" formatCode="0.0">
                  <c:v>1.1102000000000001</c:v>
                </c:pt>
                <c:pt idx="419" formatCode="0.0">
                  <c:v>1.1255999999999999</c:v>
                </c:pt>
                <c:pt idx="420" formatCode="0.0">
                  <c:v>1.1299999999999999</c:v>
                </c:pt>
                <c:pt idx="421" formatCode="0.0">
                  <c:v>1.1353</c:v>
                </c:pt>
                <c:pt idx="422" formatCode="0.0">
                  <c:v>1.165</c:v>
                </c:pt>
                <c:pt idx="423" formatCode="0.0">
                  <c:v>1.1749000000000001</c:v>
                </c:pt>
                <c:pt idx="424" formatCode="0.0">
                  <c:v>1.1879999999999999</c:v>
                </c:pt>
                <c:pt idx="425" formatCode="0.0">
                  <c:v>1.1955</c:v>
                </c:pt>
                <c:pt idx="426" formatCode="0.0">
                  <c:v>1.2055</c:v>
                </c:pt>
                <c:pt idx="427" formatCode="0.0">
                  <c:v>1.2073</c:v>
                </c:pt>
                <c:pt idx="428" formatCode="0.0">
                  <c:v>1.2119</c:v>
                </c:pt>
                <c:pt idx="429" formatCode="0.0">
                  <c:v>1.2077</c:v>
                </c:pt>
                <c:pt idx="430" formatCode="0.0">
                  <c:v>1.2049000000000001</c:v>
                </c:pt>
                <c:pt idx="431" formatCode="0.0">
                  <c:v>1.1983999999999999</c:v>
                </c:pt>
                <c:pt idx="432" formatCode="0.0">
                  <c:v>1.1948000000000001</c:v>
                </c:pt>
                <c:pt idx="433" formatCode="0.0">
                  <c:v>1.1893</c:v>
                </c:pt>
                <c:pt idx="434" formatCode="0.0">
                  <c:v>1.1599999999999999</c:v>
                </c:pt>
                <c:pt idx="435" formatCode="0.0">
                  <c:v>1.1395999999999999</c:v>
                </c:pt>
                <c:pt idx="436" formatCode="0.0">
                  <c:v>1.1195999999999999</c:v>
                </c:pt>
                <c:pt idx="437" formatCode="0.0">
                  <c:v>1.1025</c:v>
                </c:pt>
                <c:pt idx="438" formatCode="0.0">
                  <c:v>1.0941000000000001</c:v>
                </c:pt>
                <c:pt idx="439" formatCode="0.0">
                  <c:v>1.0925</c:v>
                </c:pt>
                <c:pt idx="440" formatCode="0.0">
                  <c:v>1.085</c:v>
                </c:pt>
                <c:pt idx="441" formatCode="0.0">
                  <c:v>1.0851999999999999</c:v>
                </c:pt>
                <c:pt idx="442" formatCode="0.0">
                  <c:v>1.0793999999999999</c:v>
                </c:pt>
                <c:pt idx="443" formatCode="0.0">
                  <c:v>1.0763</c:v>
                </c:pt>
                <c:pt idx="444" formatCode="0.0">
                  <c:v>1.0815999999999999</c:v>
                </c:pt>
                <c:pt idx="445" formatCode="0.0">
                  <c:v>1.0905</c:v>
                </c:pt>
                <c:pt idx="446" formatCode="0.0">
                  <c:v>1.1021000000000001</c:v>
                </c:pt>
                <c:pt idx="447" formatCode="0.0">
                  <c:v>1.1261000000000001</c:v>
                </c:pt>
                <c:pt idx="448" formatCode="0.0">
                  <c:v>1.1354</c:v>
                </c:pt>
                <c:pt idx="449" formatCode="0.0">
                  <c:v>1.1498999999999999</c:v>
                </c:pt>
                <c:pt idx="450" formatCode="0.0">
                  <c:v>1.157</c:v>
                </c:pt>
                <c:pt idx="451" formatCode="0.0">
                  <c:v>1.1640999999999999</c:v>
                </c:pt>
                <c:pt idx="452" formatCode="0.0">
                  <c:v>1.1657</c:v>
                </c:pt>
                <c:pt idx="453" formatCode="0.0">
                  <c:v>1.1652</c:v>
                </c:pt>
                <c:pt idx="454" formatCode="0.0">
                  <c:v>1.1657999999999999</c:v>
                </c:pt>
                <c:pt idx="455" formatCode="0.0">
                  <c:v>1.161</c:v>
                </c:pt>
                <c:pt idx="456" formatCode="0.0">
                  <c:v>1.1587000000000001</c:v>
                </c:pt>
                <c:pt idx="457" formatCode="0.0">
                  <c:v>1.1596</c:v>
                </c:pt>
                <c:pt idx="458" formatCode="0.0">
                  <c:v>1.1588000000000001</c:v>
                </c:pt>
                <c:pt idx="459" formatCode="0.0">
                  <c:v>1.1504000000000001</c:v>
                </c:pt>
                <c:pt idx="460" formatCode="0.0">
                  <c:v>1.145</c:v>
                </c:pt>
                <c:pt idx="461" formatCode="0.0">
                  <c:v>1.1388</c:v>
                </c:pt>
                <c:pt idx="462" formatCode="0.0">
                  <c:v>1.1371</c:v>
                </c:pt>
                <c:pt idx="463" formatCode="0.0">
                  <c:v>1.1203000000000001</c:v>
                </c:pt>
                <c:pt idx="464" formatCode="0.0">
                  <c:v>1.1293</c:v>
                </c:pt>
                <c:pt idx="465" formatCode="0.0">
                  <c:v>1.1274999999999999</c:v>
                </c:pt>
                <c:pt idx="466" formatCode="0.0">
                  <c:v>1.1286</c:v>
                </c:pt>
                <c:pt idx="467" formatCode="0.0">
                  <c:v>1.1335999999999999</c:v>
                </c:pt>
                <c:pt idx="468" formatCode="0.0">
                  <c:v>1.1393</c:v>
                </c:pt>
                <c:pt idx="469" formatCode="0.0">
                  <c:v>1.1431</c:v>
                </c:pt>
                <c:pt idx="470" formatCode="0.0">
                  <c:v>1.1541999999999999</c:v>
                </c:pt>
                <c:pt idx="471" formatCode="0.0">
                  <c:v>1.1619999999999999</c:v>
                </c:pt>
                <c:pt idx="472" formatCode="0.0">
                  <c:v>1.1701999999999999</c:v>
                </c:pt>
                <c:pt idx="473" formatCode="0.0">
                  <c:v>1.1900999999999999</c:v>
                </c:pt>
                <c:pt idx="474" formatCode="0.0">
                  <c:v>1.2032</c:v>
                </c:pt>
                <c:pt idx="475" formatCode="0.0">
                  <c:v>1.2195</c:v>
                </c:pt>
                <c:pt idx="476" formatCode="0.0">
                  <c:v>1.2236</c:v>
                </c:pt>
                <c:pt idx="477" formatCode="0.0">
                  <c:v>1.2379</c:v>
                </c:pt>
                <c:pt idx="478" formatCode="0.0">
                  <c:v>1.2555000000000001</c:v>
                </c:pt>
                <c:pt idx="479" formatCode="0.0">
                  <c:v>1.2714000000000001</c:v>
                </c:pt>
                <c:pt idx="480" formatCode="0.0">
                  <c:v>1.2795000000000001</c:v>
                </c:pt>
                <c:pt idx="481" formatCode="0.0">
                  <c:v>1.2875000000000001</c:v>
                </c:pt>
                <c:pt idx="482" formatCode="0.0">
                  <c:v>1.3002</c:v>
                </c:pt>
                <c:pt idx="483" formatCode="0.0">
                  <c:v>1.2984</c:v>
                </c:pt>
                <c:pt idx="484" formatCode="0.0">
                  <c:v>1.3105</c:v>
                </c:pt>
                <c:pt idx="485" formatCode="0.0">
                  <c:v>1.3066</c:v>
                </c:pt>
                <c:pt idx="486" formatCode="0.0">
                  <c:v>1.3063</c:v>
                </c:pt>
                <c:pt idx="487" formatCode="0.0">
                  <c:v>1.3086</c:v>
                </c:pt>
                <c:pt idx="488" formatCode="0.0">
                  <c:v>1.3058000000000001</c:v>
                </c:pt>
                <c:pt idx="489" formatCode="0.0">
                  <c:v>1.3050999999999999</c:v>
                </c:pt>
                <c:pt idx="490" formatCode="0.0">
                  <c:v>1.3044</c:v>
                </c:pt>
                <c:pt idx="491" formatCode="0.0">
                  <c:v>1.3025</c:v>
                </c:pt>
                <c:pt idx="492" formatCode="0.0">
                  <c:v>1.3007</c:v>
                </c:pt>
                <c:pt idx="493" formatCode="0.0">
                  <c:v>1.3016000000000001</c:v>
                </c:pt>
                <c:pt idx="494" formatCode="0.0">
                  <c:v>1.2935000000000001</c:v>
                </c:pt>
                <c:pt idx="495" formatCode="0.0">
                  <c:v>1.2968</c:v>
                </c:pt>
                <c:pt idx="496" formatCode="0.0">
                  <c:v>1.2928999999999999</c:v>
                </c:pt>
                <c:pt idx="497" formatCode="0.0">
                  <c:v>1.2837000000000001</c:v>
                </c:pt>
                <c:pt idx="498" formatCode="0.0">
                  <c:v>1.2688999999999999</c:v>
                </c:pt>
                <c:pt idx="499" formatCode="0.0">
                  <c:v>1.2650999999999999</c:v>
                </c:pt>
                <c:pt idx="500" formatCode="0.0">
                  <c:v>1.2569999999999999</c:v>
                </c:pt>
                <c:pt idx="501" formatCode="0.0">
                  <c:v>1.2524</c:v>
                </c:pt>
                <c:pt idx="502" formatCode="0.0">
                  <c:v>1.2405999999999999</c:v>
                </c:pt>
                <c:pt idx="503" formatCode="0.0">
                  <c:v>1.2309000000000001</c:v>
                </c:pt>
                <c:pt idx="504" formatCode="0.0">
                  <c:v>1.2362</c:v>
                </c:pt>
                <c:pt idx="505" formatCode="0.0">
                  <c:v>1.234</c:v>
                </c:pt>
                <c:pt idx="506" formatCode="0.0">
                  <c:v>1.2264999999999999</c:v>
                </c:pt>
                <c:pt idx="507" formatCode="0.0">
                  <c:v>1.2299</c:v>
                </c:pt>
                <c:pt idx="508" formatCode="0.0">
                  <c:v>1.2331000000000001</c:v>
                </c:pt>
                <c:pt idx="509" formatCode="0.0">
                  <c:v>1.2433000000000001</c:v>
                </c:pt>
                <c:pt idx="510" formatCode="0.0">
                  <c:v>1.2584</c:v>
                </c:pt>
                <c:pt idx="511" formatCode="0.0">
                  <c:v>1.2602</c:v>
                </c:pt>
                <c:pt idx="512" formatCode="0.0">
                  <c:v>1.2639</c:v>
                </c:pt>
                <c:pt idx="513" formatCode="0.0">
                  <c:v>1.266</c:v>
                </c:pt>
                <c:pt idx="514" formatCode="0.0">
                  <c:v>1.2678</c:v>
                </c:pt>
                <c:pt idx="515" formatCode="0.0">
                  <c:v>1.2732000000000001</c:v>
                </c:pt>
                <c:pt idx="516" formatCode="0.0">
                  <c:v>1.274</c:v>
                </c:pt>
                <c:pt idx="517" formatCode="0.0">
                  <c:v>1.2875000000000001</c:v>
                </c:pt>
                <c:pt idx="518" formatCode="0.0">
                  <c:v>1.2927</c:v>
                </c:pt>
                <c:pt idx="519" formatCode="0.0">
                  <c:v>1.2927</c:v>
                </c:pt>
                <c:pt idx="520" formatCode="0.0">
                  <c:v>1.3006</c:v>
                </c:pt>
                <c:pt idx="521" formatCode="0.0">
                  <c:v>1.3048999999999999</c:v>
                </c:pt>
                <c:pt idx="522" formatCode="0.0">
                  <c:v>1.3096000000000001</c:v>
                </c:pt>
                <c:pt idx="523" formatCode="0.0">
                  <c:v>1.3056000000000001</c:v>
                </c:pt>
                <c:pt idx="524" formatCode="0.0">
                  <c:v>1.3244</c:v>
                </c:pt>
                <c:pt idx="525" formatCode="0.0">
                  <c:v>1.3329</c:v>
                </c:pt>
                <c:pt idx="526" formatCode="0.0">
                  <c:v>1.3449</c:v>
                </c:pt>
                <c:pt idx="527" formatCode="0.0">
                  <c:v>1.3585</c:v>
                </c:pt>
                <c:pt idx="528" formatCode="0.0">
                  <c:v>1.3696999999999999</c:v>
                </c:pt>
                <c:pt idx="529" formatCode="0.0">
                  <c:v>1.3587</c:v>
                </c:pt>
                <c:pt idx="530" formatCode="0.0">
                  <c:v>1.3693</c:v>
                </c:pt>
                <c:pt idx="531" formatCode="0.0">
                  <c:v>1.3753</c:v>
                </c:pt>
                <c:pt idx="532" formatCode="0.0">
                  <c:v>1.3753</c:v>
                </c:pt>
                <c:pt idx="533" formatCode="0.0">
                  <c:v>1.3895999999999999</c:v>
                </c:pt>
                <c:pt idx="534" formatCode="0.0">
                  <c:v>1.4072</c:v>
                </c:pt>
                <c:pt idx="535" formatCode="0.0">
                  <c:v>1.4279999999999999</c:v>
                </c:pt>
                <c:pt idx="536" formatCode="0.0">
                  <c:v>1.4410000000000001</c:v>
                </c:pt>
                <c:pt idx="537" formatCode="0.0">
                  <c:v>1.4638</c:v>
                </c:pt>
                <c:pt idx="538" formatCode="0.0">
                  <c:v>1.4822</c:v>
                </c:pt>
                <c:pt idx="539" formatCode="0.0">
                  <c:v>1.4991000000000001</c:v>
                </c:pt>
                <c:pt idx="540" formatCode="0.0">
                  <c:v>1.5026999999999999</c:v>
                </c:pt>
                <c:pt idx="541" formatCode="0.0">
                  <c:v>1.5166999999999999</c:v>
                </c:pt>
                <c:pt idx="542" formatCode="0.0">
                  <c:v>1.5401</c:v>
                </c:pt>
                <c:pt idx="543" formatCode="0.0">
                  <c:v>1.5618000000000001</c:v>
                </c:pt>
                <c:pt idx="544" formatCode="0.0">
                  <c:v>1.5871999999999999</c:v>
                </c:pt>
                <c:pt idx="545" formatCode="0.0">
                  <c:v>1.5894999999999999</c:v>
                </c:pt>
                <c:pt idx="546" formatCode="0.0">
                  <c:v>1.5992</c:v>
                </c:pt>
                <c:pt idx="547" formatCode="0.0">
                  <c:v>1.6224000000000001</c:v>
                </c:pt>
                <c:pt idx="548" formatCode="0.0">
                  <c:v>1.6173999999999999</c:v>
                </c:pt>
                <c:pt idx="549" formatCode="0.0">
                  <c:v>1.6192</c:v>
                </c:pt>
                <c:pt idx="550" formatCode="0.0">
                  <c:v>1.6092</c:v>
                </c:pt>
                <c:pt idx="551" formatCode="0.0">
                  <c:v>1.6105</c:v>
                </c:pt>
                <c:pt idx="552" formatCode="0.0">
                  <c:v>1.6253</c:v>
                </c:pt>
                <c:pt idx="553" formatCode="0.0">
                  <c:v>1.6443000000000001</c:v>
                </c:pt>
                <c:pt idx="554" formatCode="0.0">
                  <c:v>1.6342000000000001</c:v>
                </c:pt>
                <c:pt idx="555" formatCode="0.0">
                  <c:v>1.6357999999999999</c:v>
                </c:pt>
                <c:pt idx="556" formatCode="0.0">
                  <c:v>1.6471</c:v>
                </c:pt>
                <c:pt idx="557" formatCode="0.0">
                  <c:v>1.6632</c:v>
                </c:pt>
                <c:pt idx="558" formatCode="0.0">
                  <c:v>1.6687000000000001</c:v>
                </c:pt>
                <c:pt idx="559" formatCode="0.0">
                  <c:v>1.6718999999999999</c:v>
                </c:pt>
                <c:pt idx="560" formatCode="0.0">
                  <c:v>1.6939</c:v>
                </c:pt>
                <c:pt idx="561" formatCode="0.0">
                  <c:v>1.7012</c:v>
                </c:pt>
                <c:pt idx="562" formatCode="0.0">
                  <c:v>1.7233000000000001</c:v>
                </c:pt>
                <c:pt idx="563">
                  <c:v>1.7158</c:v>
                </c:pt>
                <c:pt idx="564" formatCode="0.0">
                  <c:v>1.7224999999999999</c:v>
                </c:pt>
                <c:pt idx="565" formatCode="0.0">
                  <c:v>1.7250000000000001</c:v>
                </c:pt>
                <c:pt idx="566" formatCode="0.0">
                  <c:v>1.7293000000000001</c:v>
                </c:pt>
                <c:pt idx="567" formatCode="0.0">
                  <c:v>1.7125999999999999</c:v>
                </c:pt>
                <c:pt idx="568" formatCode="0.0">
                  <c:v>1.7001999999999999</c:v>
                </c:pt>
                <c:pt idx="569" formatCode="0.0">
                  <c:v>1.6773</c:v>
                </c:pt>
                <c:pt idx="570" formatCode="0.0">
                  <c:v>1.6524000000000001</c:v>
                </c:pt>
                <c:pt idx="571" formatCode="0.0">
                  <c:v>1.6137999999999999</c:v>
                </c:pt>
                <c:pt idx="572" formatCode="0.0">
                  <c:v>1.579</c:v>
                </c:pt>
                <c:pt idx="573" formatCode="0.0">
                  <c:v>1.5323</c:v>
                </c:pt>
                <c:pt idx="574" formatCode="0.0">
                  <c:v>1.4908999999999999</c:v>
                </c:pt>
                <c:pt idx="575" formatCode="0.0">
                  <c:v>1.4653</c:v>
                </c:pt>
                <c:pt idx="576" formatCode="0.0">
                  <c:v>1.4197</c:v>
                </c:pt>
                <c:pt idx="577" formatCode="0.0">
                  <c:v>1.379</c:v>
                </c:pt>
                <c:pt idx="578" formatCode="0.0">
                  <c:v>1.3426</c:v>
                </c:pt>
                <c:pt idx="579" formatCode="0.0">
                  <c:v>1.3191999999999999</c:v>
                </c:pt>
                <c:pt idx="580" formatCode="0.0">
                  <c:v>1.2726</c:v>
                </c:pt>
                <c:pt idx="581" formatCode="0.0">
                  <c:v>1.2427999999999999</c:v>
                </c:pt>
                <c:pt idx="582" formatCode="0.0">
                  <c:v>1.2098</c:v>
                </c:pt>
                <c:pt idx="583" formatCode="0.0">
                  <c:v>1.1763999999999999</c:v>
                </c:pt>
                <c:pt idx="584" formatCode="0.0">
                  <c:v>1.1357999999999999</c:v>
                </c:pt>
                <c:pt idx="585" formatCode="0.0">
                  <c:v>1.1092</c:v>
                </c:pt>
                <c:pt idx="586" formatCode="0.0">
                  <c:v>1.0761000000000001</c:v>
                </c:pt>
                <c:pt idx="587" formatCode="0.0">
                  <c:v>1.0461</c:v>
                </c:pt>
                <c:pt idx="588" formatCode="0.0">
                  <c:v>1.0192000000000001</c:v>
                </c:pt>
                <c:pt idx="589" formatCode="0.0">
                  <c:v>0.98819999999999997</c:v>
                </c:pt>
                <c:pt idx="590" formatCode="0.0">
                  <c:v>0.94840000000000002</c:v>
                </c:pt>
                <c:pt idx="591" formatCode="0.0">
                  <c:v>0.89959999999999996</c:v>
                </c:pt>
                <c:pt idx="592" formatCode="0.0">
                  <c:v>0.85429999999999995</c:v>
                </c:pt>
                <c:pt idx="593" formatCode="0.0">
                  <c:v>0.80940000000000001</c:v>
                </c:pt>
                <c:pt idx="594" formatCode="0.0">
                  <c:v>0.76919999999999999</c:v>
                </c:pt>
                <c:pt idx="595" formatCode="0.0">
                  <c:v>0.73699999999999999</c:v>
                </c:pt>
                <c:pt idx="596" formatCode="0.0">
                  <c:v>0.70709999999999995</c:v>
                </c:pt>
                <c:pt idx="597" formatCode="0.0">
                  <c:v>0.67549999999999999</c:v>
                </c:pt>
                <c:pt idx="598" formatCode="0.0">
                  <c:v>0.6482</c:v>
                </c:pt>
                <c:pt idx="599" formatCode="0.0">
                  <c:v>0.622</c:v>
                </c:pt>
                <c:pt idx="600" formatCode="0.0">
                  <c:v>0.59619999999999995</c:v>
                </c:pt>
                <c:pt idx="601" formatCode="0.0">
                  <c:v>0.56889999999999996</c:v>
                </c:pt>
                <c:pt idx="602" formatCode="0.0">
                  <c:v>0.53839999999999999</c:v>
                </c:pt>
                <c:pt idx="603" formatCode="0.0">
                  <c:v>0.51080000000000003</c:v>
                </c:pt>
                <c:pt idx="604" formatCode="0.0">
                  <c:v>0.48420000000000002</c:v>
                </c:pt>
                <c:pt idx="605" formatCode="0.0">
                  <c:v>0.46820000000000001</c:v>
                </c:pt>
                <c:pt idx="606" formatCode="0.0">
                  <c:v>0.45760000000000001</c:v>
                </c:pt>
                <c:pt idx="607" formatCode="0.0">
                  <c:v>0.4466</c:v>
                </c:pt>
                <c:pt idx="608" formatCode="0.0">
                  <c:v>0.44350000000000001</c:v>
                </c:pt>
                <c:pt idx="609" formatCode="0.0">
                  <c:v>0.43709999999999999</c:v>
                </c:pt>
                <c:pt idx="610" formatCode="0.0">
                  <c:v>0.441</c:v>
                </c:pt>
                <c:pt idx="611" formatCode="0.0">
                  <c:v>0.44500000000000001</c:v>
                </c:pt>
                <c:pt idx="612" formatCode="0.0">
                  <c:v>0.45400000000000001</c:v>
                </c:pt>
                <c:pt idx="613" formatCode="0.0">
                  <c:v>0.46460000000000001</c:v>
                </c:pt>
                <c:pt idx="614" formatCode="0.0">
                  <c:v>0.48099999999999998</c:v>
                </c:pt>
                <c:pt idx="615" formatCode="0.0">
                  <c:v>0.49819999999999998</c:v>
                </c:pt>
                <c:pt idx="616" formatCode="0.0">
                  <c:v>0.50319999999999998</c:v>
                </c:pt>
                <c:pt idx="617" formatCode="0.0">
                  <c:v>0.4995</c:v>
                </c:pt>
                <c:pt idx="618" formatCode="0.0">
                  <c:v>0.4909</c:v>
                </c:pt>
                <c:pt idx="619" formatCode="0.0">
                  <c:v>0.48659999999999998</c:v>
                </c:pt>
                <c:pt idx="620" formatCode="0.0">
                  <c:v>0.48020000000000002</c:v>
                </c:pt>
                <c:pt idx="621" formatCode="0.0">
                  <c:v>0.4768</c:v>
                </c:pt>
                <c:pt idx="622" formatCode="0.0">
                  <c:v>0.47460000000000002</c:v>
                </c:pt>
                <c:pt idx="623" formatCode="0.0">
                  <c:v>0.47110000000000002</c:v>
                </c:pt>
                <c:pt idx="624" formatCode="0.0">
                  <c:v>0.46600000000000003</c:v>
                </c:pt>
                <c:pt idx="625" formatCode="0.0">
                  <c:v>0.45739999999999997</c:v>
                </c:pt>
                <c:pt idx="626" formatCode="0.0">
                  <c:v>0.44629999999999997</c:v>
                </c:pt>
                <c:pt idx="627" formatCode="0.0">
                  <c:v>0.43180000000000002</c:v>
                </c:pt>
                <c:pt idx="628" formatCode="0.0">
                  <c:v>0.42820000000000003</c:v>
                </c:pt>
                <c:pt idx="629" formatCode="0.0">
                  <c:v>0.42749999999999999</c:v>
                </c:pt>
                <c:pt idx="630" formatCode="0.0">
                  <c:v>0.42780000000000001</c:v>
                </c:pt>
                <c:pt idx="631" formatCode="0.0">
                  <c:v>0.42809999999999998</c:v>
                </c:pt>
                <c:pt idx="632" formatCode="0.0">
                  <c:v>0.42620000000000002</c:v>
                </c:pt>
                <c:pt idx="633" formatCode="0.0">
                  <c:v>0.4264</c:v>
                </c:pt>
                <c:pt idx="634" formatCode="0.0">
                  <c:v>0.42609999999999998</c:v>
                </c:pt>
                <c:pt idx="635" formatCode="0.0">
                  <c:v>0.43049999999999999</c:v>
                </c:pt>
                <c:pt idx="636" formatCode="0.0">
                  <c:v>0.437</c:v>
                </c:pt>
                <c:pt idx="637" formatCode="0.0">
                  <c:v>0.44259999999999999</c:v>
                </c:pt>
                <c:pt idx="638" formatCode="0.0">
                  <c:v>0.44650000000000001</c:v>
                </c:pt>
                <c:pt idx="639" formatCode="0.0">
                  <c:v>0.45540000000000003</c:v>
                </c:pt>
                <c:pt idx="640" formatCode="0.0">
                  <c:v>0.46460000000000001</c:v>
                </c:pt>
                <c:pt idx="641" formatCode="0.0">
                  <c:v>0.47420000000000001</c:v>
                </c:pt>
                <c:pt idx="642" formatCode="0.0">
                  <c:v>0.48259999999999997</c:v>
                </c:pt>
                <c:pt idx="643" formatCode="0.0">
                  <c:v>0.49249999999999999</c:v>
                </c:pt>
                <c:pt idx="644" formatCode="0.0">
                  <c:v>0.50660000000000005</c:v>
                </c:pt>
                <c:pt idx="645" formatCode="0.0">
                  <c:v>0.52070000000000005</c:v>
                </c:pt>
                <c:pt idx="646" formatCode="0.0">
                  <c:v>0.52810000000000001</c:v>
                </c:pt>
                <c:pt idx="647" formatCode="0.0">
                  <c:v>0.5353</c:v>
                </c:pt>
                <c:pt idx="648" formatCode="0.0">
                  <c:v>0.54159999999999997</c:v>
                </c:pt>
                <c:pt idx="649" formatCode="0.0">
                  <c:v>0.55359999999999998</c:v>
                </c:pt>
                <c:pt idx="650" formatCode="0.0">
                  <c:v>0.56589999999999996</c:v>
                </c:pt>
                <c:pt idx="651" formatCode="0.0">
                  <c:v>0.5746</c:v>
                </c:pt>
                <c:pt idx="652" formatCode="0.0">
                  <c:v>0.58240000000000003</c:v>
                </c:pt>
                <c:pt idx="653" formatCode="0.0">
                  <c:v>0.58889999999999998</c:v>
                </c:pt>
                <c:pt idx="654" formatCode="0.0">
                  <c:v>0.59689999999999999</c:v>
                </c:pt>
                <c:pt idx="655" formatCode="0.0">
                  <c:v>0.60409999999999997</c:v>
                </c:pt>
                <c:pt idx="656" formatCode="0.0">
                  <c:v>0.60370000000000001</c:v>
                </c:pt>
                <c:pt idx="657" formatCode="0.0">
                  <c:v>0.60260000000000002</c:v>
                </c:pt>
                <c:pt idx="658" formatCode="0.0">
                  <c:v>0.61339999999999995</c:v>
                </c:pt>
                <c:pt idx="659" formatCode="0.0">
                  <c:v>0.61770000000000003</c:v>
                </c:pt>
                <c:pt idx="660" formatCode="0.0">
                  <c:v>0.6169</c:v>
                </c:pt>
                <c:pt idx="661" formatCode="0.0">
                  <c:v>0.61329999999999996</c:v>
                </c:pt>
                <c:pt idx="662" formatCode="0.0">
                  <c:v>0.61539999999999995</c:v>
                </c:pt>
                <c:pt idx="663" formatCode="0.0">
                  <c:v>0.62090000000000001</c:v>
                </c:pt>
                <c:pt idx="664" formatCode="0.0">
                  <c:v>0.62390000000000001</c:v>
                </c:pt>
                <c:pt idx="665" formatCode="0.0">
                  <c:v>0.62390000000000001</c:v>
                </c:pt>
                <c:pt idx="666" formatCode="0.0">
                  <c:v>0.62780000000000002</c:v>
                </c:pt>
                <c:pt idx="667" formatCode="0.0">
                  <c:v>0.62929999999999997</c:v>
                </c:pt>
                <c:pt idx="668" formatCode="0.0">
                  <c:v>0.63660000000000005</c:v>
                </c:pt>
                <c:pt idx="669" formatCode="0.0">
                  <c:v>0.64580000000000004</c:v>
                </c:pt>
                <c:pt idx="670" formatCode="0.0">
                  <c:v>0.64219999999999999</c:v>
                </c:pt>
                <c:pt idx="671" formatCode="0.0">
                  <c:v>0.64780000000000004</c:v>
                </c:pt>
                <c:pt idx="672" formatCode="0.0">
                  <c:v>0.65559999999999996</c:v>
                </c:pt>
                <c:pt idx="673" formatCode="0.0">
                  <c:v>0.65559999999999996</c:v>
                </c:pt>
                <c:pt idx="674" formatCode="0.0">
                  <c:v>0.65390000000000004</c:v>
                </c:pt>
                <c:pt idx="675" formatCode="0.0">
                  <c:v>0.66259999999999997</c:v>
                </c:pt>
                <c:pt idx="676" formatCode="0.0">
                  <c:v>0.66820000000000002</c:v>
                </c:pt>
                <c:pt idx="677" formatCode="0.0">
                  <c:v>0.67669999999999997</c:v>
                </c:pt>
                <c:pt idx="678" formatCode="0.0">
                  <c:v>0.68720000000000003</c:v>
                </c:pt>
                <c:pt idx="679" formatCode="0.0">
                  <c:v>0.6956</c:v>
                </c:pt>
                <c:pt idx="680" formatCode="0.0">
                  <c:v>0.70230000000000004</c:v>
                </c:pt>
                <c:pt idx="681" formatCode="0.0">
                  <c:v>0.70279999999999998</c:v>
                </c:pt>
                <c:pt idx="682" formatCode="0.0">
                  <c:v>0.71250000000000002</c:v>
                </c:pt>
                <c:pt idx="683" formatCode="0.0">
                  <c:v>0.71460000000000001</c:v>
                </c:pt>
                <c:pt idx="684" formatCode="0.0">
                  <c:v>0.71840000000000004</c:v>
                </c:pt>
                <c:pt idx="685" formatCode="0.0">
                  <c:v>0.73580000000000001</c:v>
                </c:pt>
                <c:pt idx="686" formatCode="0.0">
                  <c:v>0.74509999999999998</c:v>
                </c:pt>
                <c:pt idx="687" formatCode="0.0">
                  <c:v>0.74809999999999999</c:v>
                </c:pt>
                <c:pt idx="688" formatCode="0.0">
                  <c:v>0.75180000000000002</c:v>
                </c:pt>
                <c:pt idx="689" formatCode="0.0">
                  <c:v>0.75739999999999996</c:v>
                </c:pt>
                <c:pt idx="690" formatCode="0.0">
                  <c:v>0.75819999999999999</c:v>
                </c:pt>
                <c:pt idx="691" formatCode="0.0">
                  <c:v>0.75829999999999997</c:v>
                </c:pt>
                <c:pt idx="692" formatCode="0.0">
                  <c:v>0.76070000000000004</c:v>
                </c:pt>
                <c:pt idx="693" formatCode="0.0">
                  <c:v>0.7752</c:v>
                </c:pt>
                <c:pt idx="694" formatCode="0.0">
                  <c:v>0.77880000000000005</c:v>
                </c:pt>
                <c:pt idx="695" formatCode="0.0">
                  <c:v>0.78149999999999997</c:v>
                </c:pt>
                <c:pt idx="696" formatCode="0.0">
                  <c:v>0.78439999999999999</c:v>
                </c:pt>
                <c:pt idx="697" formatCode="0.0">
                  <c:v>0.78520000000000001</c:v>
                </c:pt>
                <c:pt idx="698" formatCode="0.0">
                  <c:v>0.79249999999999998</c:v>
                </c:pt>
                <c:pt idx="699" formatCode="0.0">
                  <c:v>0.79690000000000005</c:v>
                </c:pt>
                <c:pt idx="700" formatCode="0.0">
                  <c:v>0.80359999999999998</c:v>
                </c:pt>
                <c:pt idx="701" formatCode="0.0">
                  <c:v>0.81240000000000001</c:v>
                </c:pt>
                <c:pt idx="702" formatCode="0.0">
                  <c:v>0.81920000000000004</c:v>
                </c:pt>
                <c:pt idx="703" formatCode="0.0">
                  <c:v>0.83079999999999998</c:v>
                </c:pt>
                <c:pt idx="704" formatCode="0.0">
                  <c:v>0.83589999999999998</c:v>
                </c:pt>
                <c:pt idx="705" formatCode="0.0">
                  <c:v>0.83819999999999995</c:v>
                </c:pt>
                <c:pt idx="706" formatCode="0.0">
                  <c:v>0.84670000000000001</c:v>
                </c:pt>
                <c:pt idx="707" formatCode="0.0">
                  <c:v>0.84889999999999999</c:v>
                </c:pt>
                <c:pt idx="708" formatCode="0.0">
                  <c:v>0.85570000000000002</c:v>
                </c:pt>
                <c:pt idx="709" formatCode="0.0">
                  <c:v>0.85929999999999995</c:v>
                </c:pt>
                <c:pt idx="710" formatCode="0.0">
                  <c:v>0.86229999999999996</c:v>
                </c:pt>
                <c:pt idx="711" formatCode="0.0">
                  <c:v>0.87050000000000005</c:v>
                </c:pt>
                <c:pt idx="712" formatCode="0.0">
                  <c:v>0.88229999999999997</c:v>
                </c:pt>
                <c:pt idx="713" formatCode="0.0">
                  <c:v>0.88200000000000001</c:v>
                </c:pt>
                <c:pt idx="714" formatCode="0.0">
                  <c:v>0.88439999999999996</c:v>
                </c:pt>
                <c:pt idx="715" formatCode="0.0">
                  <c:v>0.8871</c:v>
                </c:pt>
                <c:pt idx="716" formatCode="0.0">
                  <c:v>0.88959999999999995</c:v>
                </c:pt>
                <c:pt idx="717" formatCode="0.0">
                  <c:v>0.88880000000000003</c:v>
                </c:pt>
                <c:pt idx="718" formatCode="0.0">
                  <c:v>0.87819999999999998</c:v>
                </c:pt>
                <c:pt idx="719" formatCode="0.0">
                  <c:v>0.87570000000000003</c:v>
                </c:pt>
                <c:pt idx="720" formatCode="0.0">
                  <c:v>0.87990000000000002</c:v>
                </c:pt>
                <c:pt idx="721" formatCode="0.0">
                  <c:v>0.87229999999999996</c:v>
                </c:pt>
                <c:pt idx="722" formatCode="0.0">
                  <c:v>0.86950000000000005</c:v>
                </c:pt>
                <c:pt idx="723" formatCode="0.0">
                  <c:v>0.86599999999999999</c:v>
                </c:pt>
                <c:pt idx="724" formatCode="0.0">
                  <c:v>0.85489999999999999</c:v>
                </c:pt>
                <c:pt idx="725" formatCode="0.0">
                  <c:v>0.85429999999999995</c:v>
                </c:pt>
                <c:pt idx="726" formatCode="0.0">
                  <c:v>0.85629999999999995</c:v>
                </c:pt>
                <c:pt idx="727" formatCode="0.0">
                  <c:v>0.85640000000000005</c:v>
                </c:pt>
                <c:pt idx="728" formatCode="0.0">
                  <c:v>0.86</c:v>
                </c:pt>
                <c:pt idx="729" formatCode="0.0">
                  <c:v>0.8619</c:v>
                </c:pt>
                <c:pt idx="730" formatCode="0.0">
                  <c:v>0.87139999999999995</c:v>
                </c:pt>
                <c:pt idx="731" formatCode="0.0">
                  <c:v>0.88770000000000004</c:v>
                </c:pt>
                <c:pt idx="732" formatCode="0.0">
                  <c:v>0.89100000000000001</c:v>
                </c:pt>
                <c:pt idx="733" formatCode="0.0">
                  <c:v>0.90920000000000001</c:v>
                </c:pt>
                <c:pt idx="734" formatCode="0.0">
                  <c:v>0.91349999999999998</c:v>
                </c:pt>
                <c:pt idx="735" formatCode="0.0">
                  <c:v>0.89500000000000002</c:v>
                </c:pt>
                <c:pt idx="736" formatCode="0.0">
                  <c:v>0.88490000000000002</c:v>
                </c:pt>
                <c:pt idx="737" formatCode="0.0">
                  <c:v>0.88880000000000003</c:v>
                </c:pt>
                <c:pt idx="738" formatCode="0.0">
                  <c:v>0.89810000000000001</c:v>
                </c:pt>
                <c:pt idx="739" formatCode="0.0">
                  <c:v>0.91039999999999999</c:v>
                </c:pt>
                <c:pt idx="8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9FA-49A1-91B3-9601D424878C}"/>
            </c:ext>
          </c:extLst>
        </c:ser>
        <c:ser>
          <c:idx val="5"/>
          <c:order val="7"/>
          <c:tx>
            <c:strRef>
              <c:f>HS2FAM!$U$2</c:f>
              <c:strCache>
                <c:ptCount val="1"/>
                <c:pt idx="0">
                  <c:v>0.9</c:v>
                </c:pt>
              </c:strCache>
            </c:strRef>
          </c:tx>
          <c:marker>
            <c:symbol val="none"/>
          </c:marker>
          <c:dLbls>
            <c:dLbl>
              <c:idx val="410"/>
              <c:layout>
                <c:manualLayout>
                  <c:x val="-0.11337868480725624"/>
                  <c:y val="0.1339869281045751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9FA-49A1-91B3-9601D4248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HS2FAM!$A$3:$A$518</c:f>
              <c:numCache>
                <c:formatCode>mmm\-yy</c:formatCode>
                <c:ptCount val="516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</c:numCache>
            </c:numRef>
          </c:cat>
          <c:val>
            <c:numRef>
              <c:f>HS2FAM!$U$3:$U$1262</c:f>
              <c:numCache>
                <c:formatCode>General</c:formatCode>
                <c:ptCount val="1260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0.91039999999999999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#N/A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9FA-49A1-91B3-9601D424878C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2"/>
        <c:minorTimeUnit val="months"/>
      </c:dateAx>
      <c:valAx>
        <c:axId val="1106967296"/>
        <c:scaling>
          <c:orientation val="minMax"/>
          <c:max val="50"/>
          <c:min val="-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25"/>
      </c:valAx>
      <c:valAx>
        <c:axId val="307581152"/>
        <c:scaling>
          <c:orientation val="minMax"/>
          <c:max val="6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1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Sentences!$F$5</c:f>
          <c:strCache>
            <c:ptCount val="1"/>
          </c:strCache>
        </c:strRef>
      </c:tx>
      <c:layout>
        <c:manualLayout>
          <c:xMode val="edge"/>
          <c:yMode val="edge"/>
          <c:x val="0.40496247719768169"/>
          <c:y val="6.500151117473952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2026737790781303E-2"/>
          <c:y val="8.3467503002802618E-2"/>
          <c:w val="0.9178082191780822"/>
          <c:h val="0.83921761935830785"/>
        </c:manualLayout>
      </c:layout>
      <c:lineChart>
        <c:grouping val="standard"/>
        <c:varyColors val="0"/>
        <c:ser>
          <c:idx val="1"/>
          <c:order val="0"/>
          <c:tx>
            <c:strRef>
              <c:f>'Industry Labels'!$E$4</c:f>
              <c:strCache>
                <c:ptCount val="1"/>
                <c:pt idx="0">
                  <c:v>Starts - 12/12</c:v>
                </c:pt>
              </c:strCache>
            </c:strRef>
          </c:tx>
          <c:spPr>
            <a:ln w="38100">
              <a:solidFill>
                <a:srgbClr val="183863"/>
              </a:solidFill>
              <a:prstDash val="solid"/>
            </a:ln>
            <a:effectLst/>
          </c:spPr>
          <c:marker>
            <c:symbol val="none"/>
          </c:marker>
          <c:cat>
            <c:numRef>
              <c:f>Company!$A$3:$A$1202</c:f>
              <c:numCache>
                <c:formatCode>mmm\-yy</c:formatCode>
                <c:ptCount val="1200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  <c:pt idx="415">
                  <c:v>45505</c:v>
                </c:pt>
                <c:pt idx="416">
                  <c:v>45536</c:v>
                </c:pt>
                <c:pt idx="417">
                  <c:v>45566</c:v>
                </c:pt>
                <c:pt idx="418">
                  <c:v>45597</c:v>
                </c:pt>
                <c:pt idx="419">
                  <c:v>45627</c:v>
                </c:pt>
                <c:pt idx="420">
                  <c:v>45658</c:v>
                </c:pt>
                <c:pt idx="421">
                  <c:v>45689</c:v>
                </c:pt>
                <c:pt idx="422">
                  <c:v>45717</c:v>
                </c:pt>
                <c:pt idx="423">
                  <c:v>45748</c:v>
                </c:pt>
                <c:pt idx="424">
                  <c:v>45778</c:v>
                </c:pt>
                <c:pt idx="425">
                  <c:v>45809</c:v>
                </c:pt>
                <c:pt idx="426">
                  <c:v>45839</c:v>
                </c:pt>
                <c:pt idx="427">
                  <c:v>45870</c:v>
                </c:pt>
                <c:pt idx="428">
                  <c:v>45901</c:v>
                </c:pt>
                <c:pt idx="429">
                  <c:v>45931</c:v>
                </c:pt>
                <c:pt idx="430">
                  <c:v>45962</c:v>
                </c:pt>
                <c:pt idx="431">
                  <c:v>45992</c:v>
                </c:pt>
                <c:pt idx="432">
                  <c:v>46023</c:v>
                </c:pt>
                <c:pt idx="433">
                  <c:v>46054</c:v>
                </c:pt>
                <c:pt idx="434">
                  <c:v>46082</c:v>
                </c:pt>
                <c:pt idx="435">
                  <c:v>46113</c:v>
                </c:pt>
                <c:pt idx="436">
                  <c:v>46143</c:v>
                </c:pt>
                <c:pt idx="437">
                  <c:v>46174</c:v>
                </c:pt>
                <c:pt idx="438">
                  <c:v>46204</c:v>
                </c:pt>
                <c:pt idx="439">
                  <c:v>46235</c:v>
                </c:pt>
                <c:pt idx="440">
                  <c:v>46266</c:v>
                </c:pt>
                <c:pt idx="441">
                  <c:v>46296</c:v>
                </c:pt>
                <c:pt idx="442">
                  <c:v>46327</c:v>
                </c:pt>
                <c:pt idx="443">
                  <c:v>46357</c:v>
                </c:pt>
                <c:pt idx="444">
                  <c:v>46388</c:v>
                </c:pt>
                <c:pt idx="445">
                  <c:v>46419</c:v>
                </c:pt>
                <c:pt idx="446">
                  <c:v>46447</c:v>
                </c:pt>
                <c:pt idx="447">
                  <c:v>46478</c:v>
                </c:pt>
                <c:pt idx="448">
                  <c:v>46508</c:v>
                </c:pt>
                <c:pt idx="449">
                  <c:v>46539</c:v>
                </c:pt>
                <c:pt idx="450">
                  <c:v>46569</c:v>
                </c:pt>
                <c:pt idx="451">
                  <c:v>46600</c:v>
                </c:pt>
                <c:pt idx="452">
                  <c:v>46631</c:v>
                </c:pt>
                <c:pt idx="453">
                  <c:v>46661</c:v>
                </c:pt>
                <c:pt idx="454">
                  <c:v>46692</c:v>
                </c:pt>
                <c:pt idx="455">
                  <c:v>46722</c:v>
                </c:pt>
                <c:pt idx="456">
                  <c:v>46753</c:v>
                </c:pt>
                <c:pt idx="457">
                  <c:v>46784</c:v>
                </c:pt>
                <c:pt idx="458">
                  <c:v>46813</c:v>
                </c:pt>
                <c:pt idx="459">
                  <c:v>46844</c:v>
                </c:pt>
                <c:pt idx="460">
                  <c:v>46874</c:v>
                </c:pt>
                <c:pt idx="461">
                  <c:v>46905</c:v>
                </c:pt>
                <c:pt idx="462">
                  <c:v>46935</c:v>
                </c:pt>
                <c:pt idx="463">
                  <c:v>46966</c:v>
                </c:pt>
                <c:pt idx="464">
                  <c:v>46997</c:v>
                </c:pt>
                <c:pt idx="465">
                  <c:v>47027</c:v>
                </c:pt>
                <c:pt idx="466">
                  <c:v>47058</c:v>
                </c:pt>
                <c:pt idx="467">
                  <c:v>47088</c:v>
                </c:pt>
                <c:pt idx="468">
                  <c:v>47119</c:v>
                </c:pt>
                <c:pt idx="469">
                  <c:v>47150</c:v>
                </c:pt>
                <c:pt idx="470">
                  <c:v>47178</c:v>
                </c:pt>
                <c:pt idx="471">
                  <c:v>47209</c:v>
                </c:pt>
                <c:pt idx="472">
                  <c:v>47239</c:v>
                </c:pt>
                <c:pt idx="473">
                  <c:v>47270</c:v>
                </c:pt>
                <c:pt idx="474">
                  <c:v>47300</c:v>
                </c:pt>
                <c:pt idx="475">
                  <c:v>47331</c:v>
                </c:pt>
                <c:pt idx="476">
                  <c:v>47362</c:v>
                </c:pt>
                <c:pt idx="477">
                  <c:v>47392</c:v>
                </c:pt>
                <c:pt idx="478">
                  <c:v>47423</c:v>
                </c:pt>
                <c:pt idx="479">
                  <c:v>47453</c:v>
                </c:pt>
                <c:pt idx="480">
                  <c:v>47484</c:v>
                </c:pt>
                <c:pt idx="481">
                  <c:v>47515</c:v>
                </c:pt>
                <c:pt idx="482">
                  <c:v>47543</c:v>
                </c:pt>
                <c:pt idx="483">
                  <c:v>47574</c:v>
                </c:pt>
                <c:pt idx="484">
                  <c:v>47604</c:v>
                </c:pt>
                <c:pt idx="485">
                  <c:v>47635</c:v>
                </c:pt>
                <c:pt idx="486">
                  <c:v>47665</c:v>
                </c:pt>
                <c:pt idx="487">
                  <c:v>47696</c:v>
                </c:pt>
                <c:pt idx="488">
                  <c:v>47727</c:v>
                </c:pt>
                <c:pt idx="489">
                  <c:v>47757</c:v>
                </c:pt>
                <c:pt idx="490">
                  <c:v>47788</c:v>
                </c:pt>
                <c:pt idx="491">
                  <c:v>47818</c:v>
                </c:pt>
                <c:pt idx="492">
                  <c:v>47849</c:v>
                </c:pt>
                <c:pt idx="493">
                  <c:v>47880</c:v>
                </c:pt>
                <c:pt idx="494">
                  <c:v>47908</c:v>
                </c:pt>
                <c:pt idx="495">
                  <c:v>47939</c:v>
                </c:pt>
                <c:pt idx="496">
                  <c:v>47969</c:v>
                </c:pt>
                <c:pt idx="497">
                  <c:v>48000</c:v>
                </c:pt>
                <c:pt idx="498">
                  <c:v>48030</c:v>
                </c:pt>
                <c:pt idx="499">
                  <c:v>48061</c:v>
                </c:pt>
                <c:pt idx="500">
                  <c:v>48092</c:v>
                </c:pt>
                <c:pt idx="501">
                  <c:v>48122</c:v>
                </c:pt>
                <c:pt idx="502">
                  <c:v>48153</c:v>
                </c:pt>
                <c:pt idx="503">
                  <c:v>48183</c:v>
                </c:pt>
                <c:pt idx="504">
                  <c:v>48214</c:v>
                </c:pt>
                <c:pt idx="505">
                  <c:v>48245</c:v>
                </c:pt>
                <c:pt idx="506">
                  <c:v>48274</c:v>
                </c:pt>
                <c:pt idx="507">
                  <c:v>48305</c:v>
                </c:pt>
                <c:pt idx="508">
                  <c:v>48335</c:v>
                </c:pt>
                <c:pt idx="509">
                  <c:v>48366</c:v>
                </c:pt>
                <c:pt idx="510">
                  <c:v>48396</c:v>
                </c:pt>
                <c:pt idx="511">
                  <c:v>48427</c:v>
                </c:pt>
                <c:pt idx="512">
                  <c:v>48458</c:v>
                </c:pt>
                <c:pt idx="513">
                  <c:v>48488</c:v>
                </c:pt>
                <c:pt idx="514">
                  <c:v>48519</c:v>
                </c:pt>
                <c:pt idx="515">
                  <c:v>48549</c:v>
                </c:pt>
                <c:pt idx="516">
                  <c:v>48580</c:v>
                </c:pt>
                <c:pt idx="517">
                  <c:v>48611</c:v>
                </c:pt>
                <c:pt idx="518">
                  <c:v>48639</c:v>
                </c:pt>
                <c:pt idx="519">
                  <c:v>48670</c:v>
                </c:pt>
                <c:pt idx="520">
                  <c:v>48700</c:v>
                </c:pt>
                <c:pt idx="521">
                  <c:v>48731</c:v>
                </c:pt>
                <c:pt idx="522">
                  <c:v>48761</c:v>
                </c:pt>
                <c:pt idx="523">
                  <c:v>48792</c:v>
                </c:pt>
                <c:pt idx="524">
                  <c:v>48823</c:v>
                </c:pt>
                <c:pt idx="525">
                  <c:v>48853</c:v>
                </c:pt>
                <c:pt idx="526">
                  <c:v>48884</c:v>
                </c:pt>
                <c:pt idx="527">
                  <c:v>48914</c:v>
                </c:pt>
                <c:pt idx="528">
                  <c:v>48945</c:v>
                </c:pt>
                <c:pt idx="529">
                  <c:v>48976</c:v>
                </c:pt>
                <c:pt idx="530">
                  <c:v>49004</c:v>
                </c:pt>
                <c:pt idx="531">
                  <c:v>49035</c:v>
                </c:pt>
                <c:pt idx="532">
                  <c:v>49065</c:v>
                </c:pt>
                <c:pt idx="533">
                  <c:v>49096</c:v>
                </c:pt>
                <c:pt idx="534">
                  <c:v>49126</c:v>
                </c:pt>
                <c:pt idx="535">
                  <c:v>49157</c:v>
                </c:pt>
                <c:pt idx="536">
                  <c:v>49188</c:v>
                </c:pt>
                <c:pt idx="537">
                  <c:v>49218</c:v>
                </c:pt>
                <c:pt idx="538">
                  <c:v>49249</c:v>
                </c:pt>
                <c:pt idx="539">
                  <c:v>49279</c:v>
                </c:pt>
                <c:pt idx="540">
                  <c:v>49310</c:v>
                </c:pt>
                <c:pt idx="541">
                  <c:v>49341</c:v>
                </c:pt>
                <c:pt idx="542">
                  <c:v>49369</c:v>
                </c:pt>
                <c:pt idx="543">
                  <c:v>49400</c:v>
                </c:pt>
                <c:pt idx="544">
                  <c:v>49430</c:v>
                </c:pt>
                <c:pt idx="545">
                  <c:v>49461</c:v>
                </c:pt>
                <c:pt idx="546">
                  <c:v>49491</c:v>
                </c:pt>
                <c:pt idx="547">
                  <c:v>49522</c:v>
                </c:pt>
                <c:pt idx="548">
                  <c:v>49553</c:v>
                </c:pt>
                <c:pt idx="549">
                  <c:v>49583</c:v>
                </c:pt>
                <c:pt idx="550">
                  <c:v>49614</c:v>
                </c:pt>
                <c:pt idx="551">
                  <c:v>49644</c:v>
                </c:pt>
                <c:pt idx="552">
                  <c:v>49675</c:v>
                </c:pt>
                <c:pt idx="553">
                  <c:v>49706</c:v>
                </c:pt>
                <c:pt idx="554">
                  <c:v>49735</c:v>
                </c:pt>
                <c:pt idx="555">
                  <c:v>49766</c:v>
                </c:pt>
                <c:pt idx="556">
                  <c:v>49796</c:v>
                </c:pt>
                <c:pt idx="557">
                  <c:v>49827</c:v>
                </c:pt>
                <c:pt idx="558">
                  <c:v>49857</c:v>
                </c:pt>
                <c:pt idx="559">
                  <c:v>49888</c:v>
                </c:pt>
                <c:pt idx="560">
                  <c:v>49919</c:v>
                </c:pt>
                <c:pt idx="561">
                  <c:v>49949</c:v>
                </c:pt>
                <c:pt idx="562">
                  <c:v>49980</c:v>
                </c:pt>
                <c:pt idx="563">
                  <c:v>50010</c:v>
                </c:pt>
                <c:pt idx="564">
                  <c:v>50041</c:v>
                </c:pt>
                <c:pt idx="565">
                  <c:v>50072</c:v>
                </c:pt>
                <c:pt idx="566">
                  <c:v>50100</c:v>
                </c:pt>
                <c:pt idx="567">
                  <c:v>50131</c:v>
                </c:pt>
                <c:pt idx="568">
                  <c:v>50161</c:v>
                </c:pt>
                <c:pt idx="569">
                  <c:v>50192</c:v>
                </c:pt>
                <c:pt idx="570">
                  <c:v>50222</c:v>
                </c:pt>
                <c:pt idx="571">
                  <c:v>50253</c:v>
                </c:pt>
                <c:pt idx="572">
                  <c:v>50284</c:v>
                </c:pt>
                <c:pt idx="573">
                  <c:v>50314</c:v>
                </c:pt>
                <c:pt idx="574">
                  <c:v>50345</c:v>
                </c:pt>
                <c:pt idx="575">
                  <c:v>50375</c:v>
                </c:pt>
                <c:pt idx="576">
                  <c:v>50406</c:v>
                </c:pt>
                <c:pt idx="577">
                  <c:v>50437</c:v>
                </c:pt>
                <c:pt idx="578">
                  <c:v>50465</c:v>
                </c:pt>
                <c:pt idx="579">
                  <c:v>50496</c:v>
                </c:pt>
                <c:pt idx="580">
                  <c:v>50526</c:v>
                </c:pt>
                <c:pt idx="581">
                  <c:v>50557</c:v>
                </c:pt>
                <c:pt idx="582">
                  <c:v>50587</c:v>
                </c:pt>
                <c:pt idx="583">
                  <c:v>50618</c:v>
                </c:pt>
                <c:pt idx="584">
                  <c:v>50649</c:v>
                </c:pt>
                <c:pt idx="585">
                  <c:v>50679</c:v>
                </c:pt>
                <c:pt idx="586">
                  <c:v>50710</c:v>
                </c:pt>
                <c:pt idx="587">
                  <c:v>50740</c:v>
                </c:pt>
                <c:pt idx="588">
                  <c:v>50771</c:v>
                </c:pt>
                <c:pt idx="589">
                  <c:v>50802</c:v>
                </c:pt>
                <c:pt idx="590">
                  <c:v>50830</c:v>
                </c:pt>
                <c:pt idx="591">
                  <c:v>50861</c:v>
                </c:pt>
                <c:pt idx="592">
                  <c:v>50891</c:v>
                </c:pt>
                <c:pt idx="593">
                  <c:v>50922</c:v>
                </c:pt>
                <c:pt idx="594">
                  <c:v>50952</c:v>
                </c:pt>
                <c:pt idx="595">
                  <c:v>50983</c:v>
                </c:pt>
                <c:pt idx="596">
                  <c:v>51014</c:v>
                </c:pt>
                <c:pt idx="597">
                  <c:v>51044</c:v>
                </c:pt>
                <c:pt idx="598">
                  <c:v>51075</c:v>
                </c:pt>
                <c:pt idx="599">
                  <c:v>51105</c:v>
                </c:pt>
                <c:pt idx="600">
                  <c:v>51136</c:v>
                </c:pt>
                <c:pt idx="601">
                  <c:v>51167</c:v>
                </c:pt>
                <c:pt idx="602">
                  <c:v>51196</c:v>
                </c:pt>
                <c:pt idx="603">
                  <c:v>51227</c:v>
                </c:pt>
                <c:pt idx="604">
                  <c:v>51257</c:v>
                </c:pt>
                <c:pt idx="605">
                  <c:v>51288</c:v>
                </c:pt>
                <c:pt idx="606">
                  <c:v>51318</c:v>
                </c:pt>
                <c:pt idx="607">
                  <c:v>51349</c:v>
                </c:pt>
                <c:pt idx="608">
                  <c:v>51380</c:v>
                </c:pt>
                <c:pt idx="609">
                  <c:v>51410</c:v>
                </c:pt>
                <c:pt idx="610">
                  <c:v>51441</c:v>
                </c:pt>
                <c:pt idx="611">
                  <c:v>51471</c:v>
                </c:pt>
                <c:pt idx="612">
                  <c:v>51502</c:v>
                </c:pt>
                <c:pt idx="613">
                  <c:v>51533</c:v>
                </c:pt>
                <c:pt idx="614">
                  <c:v>51561</c:v>
                </c:pt>
                <c:pt idx="615">
                  <c:v>51592</c:v>
                </c:pt>
                <c:pt idx="616">
                  <c:v>51622</c:v>
                </c:pt>
                <c:pt idx="617">
                  <c:v>51653</c:v>
                </c:pt>
                <c:pt idx="618">
                  <c:v>51683</c:v>
                </c:pt>
                <c:pt idx="619">
                  <c:v>51714</c:v>
                </c:pt>
                <c:pt idx="620">
                  <c:v>51745</c:v>
                </c:pt>
                <c:pt idx="621">
                  <c:v>51775</c:v>
                </c:pt>
                <c:pt idx="622">
                  <c:v>51806</c:v>
                </c:pt>
                <c:pt idx="623">
                  <c:v>51836</c:v>
                </c:pt>
                <c:pt idx="624">
                  <c:v>51867</c:v>
                </c:pt>
                <c:pt idx="625">
                  <c:v>51898</c:v>
                </c:pt>
                <c:pt idx="626">
                  <c:v>51926</c:v>
                </c:pt>
                <c:pt idx="627">
                  <c:v>51957</c:v>
                </c:pt>
                <c:pt idx="628">
                  <c:v>51987</c:v>
                </c:pt>
                <c:pt idx="629">
                  <c:v>52018</c:v>
                </c:pt>
                <c:pt idx="630">
                  <c:v>52048</c:v>
                </c:pt>
                <c:pt idx="631">
                  <c:v>52079</c:v>
                </c:pt>
                <c:pt idx="632">
                  <c:v>52110</c:v>
                </c:pt>
                <c:pt idx="633">
                  <c:v>52140</c:v>
                </c:pt>
                <c:pt idx="634">
                  <c:v>52171</c:v>
                </c:pt>
                <c:pt idx="635">
                  <c:v>52201</c:v>
                </c:pt>
                <c:pt idx="636">
                  <c:v>52232</c:v>
                </c:pt>
                <c:pt idx="637">
                  <c:v>52263</c:v>
                </c:pt>
                <c:pt idx="638">
                  <c:v>52291</c:v>
                </c:pt>
                <c:pt idx="639">
                  <c:v>52322</c:v>
                </c:pt>
                <c:pt idx="640">
                  <c:v>52352</c:v>
                </c:pt>
                <c:pt idx="641">
                  <c:v>52383</c:v>
                </c:pt>
                <c:pt idx="642">
                  <c:v>52413</c:v>
                </c:pt>
                <c:pt idx="643">
                  <c:v>52444</c:v>
                </c:pt>
                <c:pt idx="644">
                  <c:v>52475</c:v>
                </c:pt>
                <c:pt idx="645">
                  <c:v>52505</c:v>
                </c:pt>
                <c:pt idx="646">
                  <c:v>52536</c:v>
                </c:pt>
                <c:pt idx="647">
                  <c:v>52566</c:v>
                </c:pt>
                <c:pt idx="648">
                  <c:v>52597</c:v>
                </c:pt>
                <c:pt idx="649">
                  <c:v>52628</c:v>
                </c:pt>
                <c:pt idx="650">
                  <c:v>52657</c:v>
                </c:pt>
                <c:pt idx="651">
                  <c:v>52688</c:v>
                </c:pt>
                <c:pt idx="652">
                  <c:v>52718</c:v>
                </c:pt>
                <c:pt idx="653">
                  <c:v>52749</c:v>
                </c:pt>
                <c:pt idx="654">
                  <c:v>52779</c:v>
                </c:pt>
                <c:pt idx="655">
                  <c:v>52810</c:v>
                </c:pt>
                <c:pt idx="656">
                  <c:v>52841</c:v>
                </c:pt>
                <c:pt idx="657">
                  <c:v>52871</c:v>
                </c:pt>
                <c:pt idx="658">
                  <c:v>52902</c:v>
                </c:pt>
                <c:pt idx="659">
                  <c:v>52932</c:v>
                </c:pt>
                <c:pt idx="660">
                  <c:v>52963</c:v>
                </c:pt>
                <c:pt idx="661">
                  <c:v>52994</c:v>
                </c:pt>
                <c:pt idx="662">
                  <c:v>53022</c:v>
                </c:pt>
                <c:pt idx="663">
                  <c:v>53053</c:v>
                </c:pt>
                <c:pt idx="664">
                  <c:v>53083</c:v>
                </c:pt>
                <c:pt idx="665">
                  <c:v>53114</c:v>
                </c:pt>
                <c:pt idx="666">
                  <c:v>53144</c:v>
                </c:pt>
                <c:pt idx="667">
                  <c:v>53175</c:v>
                </c:pt>
                <c:pt idx="668">
                  <c:v>53206</c:v>
                </c:pt>
                <c:pt idx="669">
                  <c:v>53236</c:v>
                </c:pt>
                <c:pt idx="670">
                  <c:v>53267</c:v>
                </c:pt>
                <c:pt idx="671">
                  <c:v>53297</c:v>
                </c:pt>
                <c:pt idx="672">
                  <c:v>53328</c:v>
                </c:pt>
                <c:pt idx="673">
                  <c:v>53359</c:v>
                </c:pt>
                <c:pt idx="674">
                  <c:v>53387</c:v>
                </c:pt>
                <c:pt idx="675">
                  <c:v>53418</c:v>
                </c:pt>
                <c:pt idx="676">
                  <c:v>53448</c:v>
                </c:pt>
                <c:pt idx="677">
                  <c:v>53479</c:v>
                </c:pt>
                <c:pt idx="678">
                  <c:v>53509</c:v>
                </c:pt>
                <c:pt idx="679">
                  <c:v>53540</c:v>
                </c:pt>
                <c:pt idx="680">
                  <c:v>53571</c:v>
                </c:pt>
                <c:pt idx="681">
                  <c:v>53601</c:v>
                </c:pt>
                <c:pt idx="682">
                  <c:v>53632</c:v>
                </c:pt>
                <c:pt idx="683">
                  <c:v>53662</c:v>
                </c:pt>
                <c:pt idx="684">
                  <c:v>53693</c:v>
                </c:pt>
                <c:pt idx="685">
                  <c:v>53724</c:v>
                </c:pt>
                <c:pt idx="686">
                  <c:v>53752</c:v>
                </c:pt>
                <c:pt idx="687">
                  <c:v>53783</c:v>
                </c:pt>
                <c:pt idx="688">
                  <c:v>53813</c:v>
                </c:pt>
                <c:pt idx="689">
                  <c:v>53844</c:v>
                </c:pt>
                <c:pt idx="690">
                  <c:v>53874</c:v>
                </c:pt>
                <c:pt idx="691">
                  <c:v>53905</c:v>
                </c:pt>
                <c:pt idx="692">
                  <c:v>53936</c:v>
                </c:pt>
                <c:pt idx="693">
                  <c:v>53966</c:v>
                </c:pt>
                <c:pt idx="694">
                  <c:v>53997</c:v>
                </c:pt>
                <c:pt idx="695">
                  <c:v>54027</c:v>
                </c:pt>
                <c:pt idx="696">
                  <c:v>54058</c:v>
                </c:pt>
                <c:pt idx="697">
                  <c:v>54089</c:v>
                </c:pt>
                <c:pt idx="698">
                  <c:v>54118</c:v>
                </c:pt>
                <c:pt idx="699">
                  <c:v>54149</c:v>
                </c:pt>
                <c:pt idx="700">
                  <c:v>54179</c:v>
                </c:pt>
                <c:pt idx="701">
                  <c:v>54210</c:v>
                </c:pt>
                <c:pt idx="702">
                  <c:v>54240</c:v>
                </c:pt>
                <c:pt idx="703">
                  <c:v>54271</c:v>
                </c:pt>
                <c:pt idx="704">
                  <c:v>54302</c:v>
                </c:pt>
                <c:pt idx="705">
                  <c:v>54332</c:v>
                </c:pt>
                <c:pt idx="706">
                  <c:v>54363</c:v>
                </c:pt>
                <c:pt idx="707">
                  <c:v>54393</c:v>
                </c:pt>
                <c:pt idx="708">
                  <c:v>54424</c:v>
                </c:pt>
                <c:pt idx="709">
                  <c:v>54455</c:v>
                </c:pt>
                <c:pt idx="710">
                  <c:v>54483</c:v>
                </c:pt>
                <c:pt idx="711">
                  <c:v>54514</c:v>
                </c:pt>
                <c:pt idx="712">
                  <c:v>54544</c:v>
                </c:pt>
                <c:pt idx="713">
                  <c:v>54575</c:v>
                </c:pt>
                <c:pt idx="714">
                  <c:v>54605</c:v>
                </c:pt>
                <c:pt idx="715">
                  <c:v>54636</c:v>
                </c:pt>
                <c:pt idx="716">
                  <c:v>54667</c:v>
                </c:pt>
                <c:pt idx="717">
                  <c:v>54697</c:v>
                </c:pt>
                <c:pt idx="718">
                  <c:v>54728</c:v>
                </c:pt>
                <c:pt idx="719">
                  <c:v>54758</c:v>
                </c:pt>
                <c:pt idx="720">
                  <c:v>54789</c:v>
                </c:pt>
                <c:pt idx="721">
                  <c:v>54820</c:v>
                </c:pt>
                <c:pt idx="722">
                  <c:v>54848</c:v>
                </c:pt>
                <c:pt idx="723">
                  <c:v>54879</c:v>
                </c:pt>
                <c:pt idx="724">
                  <c:v>54909</c:v>
                </c:pt>
                <c:pt idx="725">
                  <c:v>54940</c:v>
                </c:pt>
                <c:pt idx="726">
                  <c:v>54970</c:v>
                </c:pt>
                <c:pt idx="727">
                  <c:v>55001</c:v>
                </c:pt>
                <c:pt idx="728">
                  <c:v>55032</c:v>
                </c:pt>
                <c:pt idx="729">
                  <c:v>55062</c:v>
                </c:pt>
                <c:pt idx="730">
                  <c:v>55093</c:v>
                </c:pt>
                <c:pt idx="731">
                  <c:v>55123</c:v>
                </c:pt>
                <c:pt idx="732">
                  <c:v>55154</c:v>
                </c:pt>
                <c:pt idx="733">
                  <c:v>55185</c:v>
                </c:pt>
                <c:pt idx="734">
                  <c:v>55213</c:v>
                </c:pt>
                <c:pt idx="735">
                  <c:v>55244</c:v>
                </c:pt>
                <c:pt idx="736">
                  <c:v>55274</c:v>
                </c:pt>
                <c:pt idx="737">
                  <c:v>55305</c:v>
                </c:pt>
                <c:pt idx="738">
                  <c:v>55335</c:v>
                </c:pt>
                <c:pt idx="739">
                  <c:v>55366</c:v>
                </c:pt>
                <c:pt idx="740">
                  <c:v>55397</c:v>
                </c:pt>
                <c:pt idx="741">
                  <c:v>55427</c:v>
                </c:pt>
                <c:pt idx="742">
                  <c:v>55458</c:v>
                </c:pt>
                <c:pt idx="743">
                  <c:v>55488</c:v>
                </c:pt>
                <c:pt idx="744">
                  <c:v>55519</c:v>
                </c:pt>
                <c:pt idx="745">
                  <c:v>55550</c:v>
                </c:pt>
                <c:pt idx="746">
                  <c:v>55579</c:v>
                </c:pt>
                <c:pt idx="747">
                  <c:v>55610</c:v>
                </c:pt>
                <c:pt idx="748">
                  <c:v>55640</c:v>
                </c:pt>
                <c:pt idx="749">
                  <c:v>55671</c:v>
                </c:pt>
                <c:pt idx="750">
                  <c:v>55701</c:v>
                </c:pt>
                <c:pt idx="751">
                  <c:v>55732</c:v>
                </c:pt>
                <c:pt idx="752">
                  <c:v>55763</c:v>
                </c:pt>
                <c:pt idx="753">
                  <c:v>55793</c:v>
                </c:pt>
                <c:pt idx="754">
                  <c:v>55824</c:v>
                </c:pt>
                <c:pt idx="755">
                  <c:v>55854</c:v>
                </c:pt>
                <c:pt idx="756">
                  <c:v>55885</c:v>
                </c:pt>
                <c:pt idx="757">
                  <c:v>55916</c:v>
                </c:pt>
                <c:pt idx="758">
                  <c:v>55944</c:v>
                </c:pt>
                <c:pt idx="759">
                  <c:v>55975</c:v>
                </c:pt>
                <c:pt idx="760">
                  <c:v>56005</c:v>
                </c:pt>
                <c:pt idx="761">
                  <c:v>56036</c:v>
                </c:pt>
                <c:pt idx="762">
                  <c:v>56066</c:v>
                </c:pt>
                <c:pt idx="763">
                  <c:v>56097</c:v>
                </c:pt>
                <c:pt idx="764">
                  <c:v>56128</c:v>
                </c:pt>
                <c:pt idx="765">
                  <c:v>56158</c:v>
                </c:pt>
                <c:pt idx="766">
                  <c:v>56189</c:v>
                </c:pt>
                <c:pt idx="767">
                  <c:v>56219</c:v>
                </c:pt>
                <c:pt idx="768">
                  <c:v>56250</c:v>
                </c:pt>
                <c:pt idx="769">
                  <c:v>56281</c:v>
                </c:pt>
                <c:pt idx="770">
                  <c:v>56309</c:v>
                </c:pt>
                <c:pt idx="771">
                  <c:v>56340</c:v>
                </c:pt>
                <c:pt idx="772">
                  <c:v>56370</c:v>
                </c:pt>
                <c:pt idx="773">
                  <c:v>56401</c:v>
                </c:pt>
                <c:pt idx="774">
                  <c:v>56431</c:v>
                </c:pt>
                <c:pt idx="775">
                  <c:v>56462</c:v>
                </c:pt>
                <c:pt idx="776">
                  <c:v>56493</c:v>
                </c:pt>
                <c:pt idx="777">
                  <c:v>56523</c:v>
                </c:pt>
                <c:pt idx="778">
                  <c:v>56554</c:v>
                </c:pt>
                <c:pt idx="779">
                  <c:v>56584</c:v>
                </c:pt>
                <c:pt idx="780">
                  <c:v>56615</c:v>
                </c:pt>
                <c:pt idx="781">
                  <c:v>56646</c:v>
                </c:pt>
                <c:pt idx="782">
                  <c:v>56674</c:v>
                </c:pt>
                <c:pt idx="783">
                  <c:v>56705</c:v>
                </c:pt>
                <c:pt idx="784">
                  <c:v>56735</c:v>
                </c:pt>
                <c:pt idx="785">
                  <c:v>56766</c:v>
                </c:pt>
                <c:pt idx="786">
                  <c:v>56796</c:v>
                </c:pt>
                <c:pt idx="787">
                  <c:v>56827</c:v>
                </c:pt>
                <c:pt idx="788">
                  <c:v>56858</c:v>
                </c:pt>
                <c:pt idx="789">
                  <c:v>56888</c:v>
                </c:pt>
                <c:pt idx="790">
                  <c:v>56919</c:v>
                </c:pt>
                <c:pt idx="791">
                  <c:v>56949</c:v>
                </c:pt>
                <c:pt idx="792">
                  <c:v>56980</c:v>
                </c:pt>
                <c:pt idx="793">
                  <c:v>57011</c:v>
                </c:pt>
                <c:pt idx="794">
                  <c:v>57040</c:v>
                </c:pt>
                <c:pt idx="795">
                  <c:v>57071</c:v>
                </c:pt>
                <c:pt idx="796">
                  <c:v>57101</c:v>
                </c:pt>
                <c:pt idx="797">
                  <c:v>57132</c:v>
                </c:pt>
                <c:pt idx="798">
                  <c:v>57162</c:v>
                </c:pt>
                <c:pt idx="799">
                  <c:v>57193</c:v>
                </c:pt>
                <c:pt idx="800">
                  <c:v>57224</c:v>
                </c:pt>
                <c:pt idx="801">
                  <c:v>57254</c:v>
                </c:pt>
                <c:pt idx="802">
                  <c:v>57285</c:v>
                </c:pt>
                <c:pt idx="803">
                  <c:v>57315</c:v>
                </c:pt>
                <c:pt idx="804">
                  <c:v>57346</c:v>
                </c:pt>
                <c:pt idx="805">
                  <c:v>57377</c:v>
                </c:pt>
                <c:pt idx="806">
                  <c:v>57405</c:v>
                </c:pt>
                <c:pt idx="807">
                  <c:v>57436</c:v>
                </c:pt>
                <c:pt idx="808">
                  <c:v>57466</c:v>
                </c:pt>
                <c:pt idx="809">
                  <c:v>57497</c:v>
                </c:pt>
                <c:pt idx="810">
                  <c:v>57527</c:v>
                </c:pt>
                <c:pt idx="811">
                  <c:v>57558</c:v>
                </c:pt>
                <c:pt idx="812">
                  <c:v>57589</c:v>
                </c:pt>
                <c:pt idx="813">
                  <c:v>57619</c:v>
                </c:pt>
                <c:pt idx="814">
                  <c:v>57650</c:v>
                </c:pt>
                <c:pt idx="815">
                  <c:v>57680</c:v>
                </c:pt>
                <c:pt idx="816">
                  <c:v>57711</c:v>
                </c:pt>
                <c:pt idx="817">
                  <c:v>57742</c:v>
                </c:pt>
                <c:pt idx="818">
                  <c:v>57770</c:v>
                </c:pt>
                <c:pt idx="819">
                  <c:v>57801</c:v>
                </c:pt>
                <c:pt idx="820">
                  <c:v>57831</c:v>
                </c:pt>
                <c:pt idx="821">
                  <c:v>57862</c:v>
                </c:pt>
                <c:pt idx="822">
                  <c:v>57892</c:v>
                </c:pt>
                <c:pt idx="823">
                  <c:v>57923</c:v>
                </c:pt>
                <c:pt idx="824">
                  <c:v>57954</c:v>
                </c:pt>
                <c:pt idx="825">
                  <c:v>57984</c:v>
                </c:pt>
                <c:pt idx="826">
                  <c:v>58015</c:v>
                </c:pt>
                <c:pt idx="827">
                  <c:v>58045</c:v>
                </c:pt>
                <c:pt idx="828">
                  <c:v>58076</c:v>
                </c:pt>
                <c:pt idx="829">
                  <c:v>58107</c:v>
                </c:pt>
                <c:pt idx="830">
                  <c:v>58135</c:v>
                </c:pt>
                <c:pt idx="831">
                  <c:v>58166</c:v>
                </c:pt>
                <c:pt idx="832">
                  <c:v>58196</c:v>
                </c:pt>
                <c:pt idx="833">
                  <c:v>58227</c:v>
                </c:pt>
                <c:pt idx="834">
                  <c:v>58257</c:v>
                </c:pt>
                <c:pt idx="835">
                  <c:v>58288</c:v>
                </c:pt>
                <c:pt idx="836">
                  <c:v>58319</c:v>
                </c:pt>
                <c:pt idx="837">
                  <c:v>58349</c:v>
                </c:pt>
                <c:pt idx="838">
                  <c:v>58380</c:v>
                </c:pt>
                <c:pt idx="839">
                  <c:v>58410</c:v>
                </c:pt>
                <c:pt idx="840">
                  <c:v>58441</c:v>
                </c:pt>
                <c:pt idx="841">
                  <c:v>58472</c:v>
                </c:pt>
                <c:pt idx="842">
                  <c:v>58501</c:v>
                </c:pt>
                <c:pt idx="843">
                  <c:v>58532</c:v>
                </c:pt>
                <c:pt idx="844">
                  <c:v>58562</c:v>
                </c:pt>
                <c:pt idx="845">
                  <c:v>58593</c:v>
                </c:pt>
                <c:pt idx="846">
                  <c:v>58623</c:v>
                </c:pt>
                <c:pt idx="847">
                  <c:v>58654</c:v>
                </c:pt>
                <c:pt idx="848">
                  <c:v>58685</c:v>
                </c:pt>
                <c:pt idx="849">
                  <c:v>58715</c:v>
                </c:pt>
                <c:pt idx="850">
                  <c:v>58746</c:v>
                </c:pt>
                <c:pt idx="851">
                  <c:v>58776</c:v>
                </c:pt>
                <c:pt idx="852">
                  <c:v>58807</c:v>
                </c:pt>
                <c:pt idx="853">
                  <c:v>58838</c:v>
                </c:pt>
                <c:pt idx="854">
                  <c:v>58866</c:v>
                </c:pt>
                <c:pt idx="855">
                  <c:v>58897</c:v>
                </c:pt>
                <c:pt idx="856">
                  <c:v>58927</c:v>
                </c:pt>
                <c:pt idx="857">
                  <c:v>58958</c:v>
                </c:pt>
                <c:pt idx="858">
                  <c:v>58988</c:v>
                </c:pt>
                <c:pt idx="859">
                  <c:v>59019</c:v>
                </c:pt>
                <c:pt idx="860">
                  <c:v>59050</c:v>
                </c:pt>
                <c:pt idx="861">
                  <c:v>59080</c:v>
                </c:pt>
                <c:pt idx="862">
                  <c:v>59111</c:v>
                </c:pt>
                <c:pt idx="863">
                  <c:v>59141</c:v>
                </c:pt>
                <c:pt idx="864">
                  <c:v>59172</c:v>
                </c:pt>
                <c:pt idx="865">
                  <c:v>59203</c:v>
                </c:pt>
                <c:pt idx="866">
                  <c:v>59231</c:v>
                </c:pt>
                <c:pt idx="867">
                  <c:v>59262</c:v>
                </c:pt>
                <c:pt idx="868">
                  <c:v>59292</c:v>
                </c:pt>
                <c:pt idx="869">
                  <c:v>59323</c:v>
                </c:pt>
                <c:pt idx="870">
                  <c:v>59353</c:v>
                </c:pt>
                <c:pt idx="871">
                  <c:v>59384</c:v>
                </c:pt>
                <c:pt idx="872">
                  <c:v>59415</c:v>
                </c:pt>
                <c:pt idx="873">
                  <c:v>59445</c:v>
                </c:pt>
                <c:pt idx="874">
                  <c:v>59476</c:v>
                </c:pt>
                <c:pt idx="875">
                  <c:v>59506</c:v>
                </c:pt>
                <c:pt idx="876">
                  <c:v>59537</c:v>
                </c:pt>
                <c:pt idx="877">
                  <c:v>59568</c:v>
                </c:pt>
                <c:pt idx="878">
                  <c:v>59596</c:v>
                </c:pt>
                <c:pt idx="879">
                  <c:v>59627</c:v>
                </c:pt>
                <c:pt idx="880">
                  <c:v>59657</c:v>
                </c:pt>
                <c:pt idx="881">
                  <c:v>59688</c:v>
                </c:pt>
                <c:pt idx="882">
                  <c:v>59718</c:v>
                </c:pt>
                <c:pt idx="883">
                  <c:v>59749</c:v>
                </c:pt>
                <c:pt idx="884">
                  <c:v>59780</c:v>
                </c:pt>
                <c:pt idx="885">
                  <c:v>59810</c:v>
                </c:pt>
                <c:pt idx="886">
                  <c:v>59841</c:v>
                </c:pt>
                <c:pt idx="887">
                  <c:v>59871</c:v>
                </c:pt>
                <c:pt idx="888">
                  <c:v>59902</c:v>
                </c:pt>
                <c:pt idx="889">
                  <c:v>59933</c:v>
                </c:pt>
                <c:pt idx="890">
                  <c:v>59962</c:v>
                </c:pt>
                <c:pt idx="891">
                  <c:v>59993</c:v>
                </c:pt>
                <c:pt idx="892">
                  <c:v>60023</c:v>
                </c:pt>
                <c:pt idx="893">
                  <c:v>60054</c:v>
                </c:pt>
                <c:pt idx="894">
                  <c:v>60084</c:v>
                </c:pt>
                <c:pt idx="895">
                  <c:v>60115</c:v>
                </c:pt>
                <c:pt idx="896">
                  <c:v>60146</c:v>
                </c:pt>
                <c:pt idx="897">
                  <c:v>60176</c:v>
                </c:pt>
                <c:pt idx="898">
                  <c:v>60207</c:v>
                </c:pt>
                <c:pt idx="899">
                  <c:v>60237</c:v>
                </c:pt>
                <c:pt idx="900">
                  <c:v>60268</c:v>
                </c:pt>
                <c:pt idx="901">
                  <c:v>60299</c:v>
                </c:pt>
                <c:pt idx="902">
                  <c:v>60327</c:v>
                </c:pt>
                <c:pt idx="903">
                  <c:v>60358</c:v>
                </c:pt>
                <c:pt idx="904">
                  <c:v>60388</c:v>
                </c:pt>
                <c:pt idx="905">
                  <c:v>60419</c:v>
                </c:pt>
                <c:pt idx="906">
                  <c:v>60449</c:v>
                </c:pt>
                <c:pt idx="907">
                  <c:v>60480</c:v>
                </c:pt>
                <c:pt idx="908">
                  <c:v>60511</c:v>
                </c:pt>
                <c:pt idx="909">
                  <c:v>60541</c:v>
                </c:pt>
                <c:pt idx="910">
                  <c:v>60572</c:v>
                </c:pt>
                <c:pt idx="911">
                  <c:v>60602</c:v>
                </c:pt>
                <c:pt idx="912">
                  <c:v>60633</c:v>
                </c:pt>
                <c:pt idx="913">
                  <c:v>60664</c:v>
                </c:pt>
                <c:pt idx="914">
                  <c:v>60692</c:v>
                </c:pt>
                <c:pt idx="915">
                  <c:v>60723</c:v>
                </c:pt>
                <c:pt idx="916">
                  <c:v>60753</c:v>
                </c:pt>
                <c:pt idx="917">
                  <c:v>60784</c:v>
                </c:pt>
                <c:pt idx="918">
                  <c:v>60814</c:v>
                </c:pt>
                <c:pt idx="919">
                  <c:v>60845</c:v>
                </c:pt>
                <c:pt idx="920">
                  <c:v>60876</c:v>
                </c:pt>
                <c:pt idx="921">
                  <c:v>60906</c:v>
                </c:pt>
                <c:pt idx="922">
                  <c:v>60937</c:v>
                </c:pt>
                <c:pt idx="923">
                  <c:v>60967</c:v>
                </c:pt>
                <c:pt idx="924">
                  <c:v>60998</c:v>
                </c:pt>
                <c:pt idx="925">
                  <c:v>61029</c:v>
                </c:pt>
                <c:pt idx="926">
                  <c:v>61057</c:v>
                </c:pt>
                <c:pt idx="927">
                  <c:v>61088</c:v>
                </c:pt>
                <c:pt idx="928">
                  <c:v>61118</c:v>
                </c:pt>
                <c:pt idx="929">
                  <c:v>61149</c:v>
                </c:pt>
                <c:pt idx="930">
                  <c:v>61179</c:v>
                </c:pt>
                <c:pt idx="931">
                  <c:v>61210</c:v>
                </c:pt>
                <c:pt idx="932">
                  <c:v>61241</c:v>
                </c:pt>
                <c:pt idx="933">
                  <c:v>61271</c:v>
                </c:pt>
                <c:pt idx="934">
                  <c:v>61302</c:v>
                </c:pt>
                <c:pt idx="935">
                  <c:v>61332</c:v>
                </c:pt>
                <c:pt idx="936">
                  <c:v>61363</c:v>
                </c:pt>
                <c:pt idx="937">
                  <c:v>61394</c:v>
                </c:pt>
                <c:pt idx="938">
                  <c:v>61423</c:v>
                </c:pt>
                <c:pt idx="939">
                  <c:v>61454</c:v>
                </c:pt>
                <c:pt idx="940">
                  <c:v>61484</c:v>
                </c:pt>
                <c:pt idx="941">
                  <c:v>61515</c:v>
                </c:pt>
                <c:pt idx="942">
                  <c:v>61545</c:v>
                </c:pt>
                <c:pt idx="943">
                  <c:v>61576</c:v>
                </c:pt>
                <c:pt idx="944">
                  <c:v>61607</c:v>
                </c:pt>
                <c:pt idx="945">
                  <c:v>61637</c:v>
                </c:pt>
                <c:pt idx="946">
                  <c:v>61668</c:v>
                </c:pt>
                <c:pt idx="947">
                  <c:v>61698</c:v>
                </c:pt>
                <c:pt idx="948">
                  <c:v>61729</c:v>
                </c:pt>
                <c:pt idx="949">
                  <c:v>61760</c:v>
                </c:pt>
                <c:pt idx="950">
                  <c:v>61788</c:v>
                </c:pt>
                <c:pt idx="951">
                  <c:v>61819</c:v>
                </c:pt>
                <c:pt idx="952">
                  <c:v>61849</c:v>
                </c:pt>
                <c:pt idx="953">
                  <c:v>61880</c:v>
                </c:pt>
                <c:pt idx="954">
                  <c:v>61910</c:v>
                </c:pt>
                <c:pt idx="955">
                  <c:v>61941</c:v>
                </c:pt>
                <c:pt idx="956">
                  <c:v>61972</c:v>
                </c:pt>
                <c:pt idx="957">
                  <c:v>62002</c:v>
                </c:pt>
                <c:pt idx="958">
                  <c:v>62033</c:v>
                </c:pt>
                <c:pt idx="959">
                  <c:v>62063</c:v>
                </c:pt>
                <c:pt idx="960">
                  <c:v>62094</c:v>
                </c:pt>
                <c:pt idx="961">
                  <c:v>62125</c:v>
                </c:pt>
                <c:pt idx="962">
                  <c:v>62153</c:v>
                </c:pt>
                <c:pt idx="963">
                  <c:v>62184</c:v>
                </c:pt>
                <c:pt idx="964">
                  <c:v>62214</c:v>
                </c:pt>
                <c:pt idx="965">
                  <c:v>62245</c:v>
                </c:pt>
                <c:pt idx="966">
                  <c:v>62275</c:v>
                </c:pt>
                <c:pt idx="967">
                  <c:v>62306</c:v>
                </c:pt>
                <c:pt idx="968">
                  <c:v>62337</c:v>
                </c:pt>
                <c:pt idx="969">
                  <c:v>62367</c:v>
                </c:pt>
                <c:pt idx="970">
                  <c:v>62398</c:v>
                </c:pt>
                <c:pt idx="971">
                  <c:v>62428</c:v>
                </c:pt>
                <c:pt idx="972">
                  <c:v>62459</c:v>
                </c:pt>
                <c:pt idx="973">
                  <c:v>62490</c:v>
                </c:pt>
                <c:pt idx="974">
                  <c:v>62518</c:v>
                </c:pt>
                <c:pt idx="975">
                  <c:v>62549</c:v>
                </c:pt>
                <c:pt idx="976">
                  <c:v>62579</c:v>
                </c:pt>
                <c:pt idx="977">
                  <c:v>62610</c:v>
                </c:pt>
                <c:pt idx="978">
                  <c:v>62640</c:v>
                </c:pt>
                <c:pt idx="979">
                  <c:v>62671</c:v>
                </c:pt>
                <c:pt idx="980">
                  <c:v>62702</c:v>
                </c:pt>
                <c:pt idx="981">
                  <c:v>62732</c:v>
                </c:pt>
                <c:pt idx="982">
                  <c:v>62763</c:v>
                </c:pt>
                <c:pt idx="983">
                  <c:v>62793</c:v>
                </c:pt>
                <c:pt idx="984">
                  <c:v>62824</c:v>
                </c:pt>
                <c:pt idx="985">
                  <c:v>62855</c:v>
                </c:pt>
                <c:pt idx="986">
                  <c:v>62884</c:v>
                </c:pt>
                <c:pt idx="987">
                  <c:v>62915</c:v>
                </c:pt>
                <c:pt idx="988">
                  <c:v>62945</c:v>
                </c:pt>
                <c:pt idx="989">
                  <c:v>62976</c:v>
                </c:pt>
                <c:pt idx="990">
                  <c:v>63006</c:v>
                </c:pt>
                <c:pt idx="991">
                  <c:v>63037</c:v>
                </c:pt>
                <c:pt idx="992">
                  <c:v>63068</c:v>
                </c:pt>
                <c:pt idx="993">
                  <c:v>63098</c:v>
                </c:pt>
                <c:pt idx="994">
                  <c:v>63129</c:v>
                </c:pt>
                <c:pt idx="995">
                  <c:v>63159</c:v>
                </c:pt>
                <c:pt idx="996">
                  <c:v>63190</c:v>
                </c:pt>
                <c:pt idx="997">
                  <c:v>63221</c:v>
                </c:pt>
                <c:pt idx="998">
                  <c:v>63249</c:v>
                </c:pt>
                <c:pt idx="999">
                  <c:v>63280</c:v>
                </c:pt>
                <c:pt idx="1000">
                  <c:v>63310</c:v>
                </c:pt>
                <c:pt idx="1001">
                  <c:v>63341</c:v>
                </c:pt>
                <c:pt idx="1002">
                  <c:v>63371</c:v>
                </c:pt>
                <c:pt idx="1003">
                  <c:v>63402</c:v>
                </c:pt>
                <c:pt idx="1004">
                  <c:v>63433</c:v>
                </c:pt>
                <c:pt idx="1005">
                  <c:v>63463</c:v>
                </c:pt>
                <c:pt idx="1006">
                  <c:v>63494</c:v>
                </c:pt>
                <c:pt idx="1007">
                  <c:v>63524</c:v>
                </c:pt>
                <c:pt idx="1008">
                  <c:v>63555</c:v>
                </c:pt>
                <c:pt idx="1009">
                  <c:v>63586</c:v>
                </c:pt>
                <c:pt idx="1010">
                  <c:v>63614</c:v>
                </c:pt>
                <c:pt idx="1011">
                  <c:v>63645</c:v>
                </c:pt>
                <c:pt idx="1012">
                  <c:v>63675</c:v>
                </c:pt>
                <c:pt idx="1013">
                  <c:v>63706</c:v>
                </c:pt>
                <c:pt idx="1014">
                  <c:v>63736</c:v>
                </c:pt>
                <c:pt idx="1015">
                  <c:v>63767</c:v>
                </c:pt>
                <c:pt idx="1016">
                  <c:v>63798</c:v>
                </c:pt>
                <c:pt idx="1017">
                  <c:v>63828</c:v>
                </c:pt>
                <c:pt idx="1018">
                  <c:v>63859</c:v>
                </c:pt>
                <c:pt idx="1019">
                  <c:v>63889</c:v>
                </c:pt>
                <c:pt idx="1020">
                  <c:v>63920</c:v>
                </c:pt>
                <c:pt idx="1021">
                  <c:v>63951</c:v>
                </c:pt>
                <c:pt idx="1022">
                  <c:v>63979</c:v>
                </c:pt>
                <c:pt idx="1023">
                  <c:v>64010</c:v>
                </c:pt>
                <c:pt idx="1024">
                  <c:v>64040</c:v>
                </c:pt>
                <c:pt idx="1025">
                  <c:v>64071</c:v>
                </c:pt>
                <c:pt idx="1026">
                  <c:v>64101</c:v>
                </c:pt>
                <c:pt idx="1027">
                  <c:v>64132</c:v>
                </c:pt>
                <c:pt idx="1028">
                  <c:v>64163</c:v>
                </c:pt>
                <c:pt idx="1029">
                  <c:v>64193</c:v>
                </c:pt>
                <c:pt idx="1030">
                  <c:v>64224</c:v>
                </c:pt>
                <c:pt idx="1031">
                  <c:v>64254</c:v>
                </c:pt>
                <c:pt idx="1032">
                  <c:v>64285</c:v>
                </c:pt>
                <c:pt idx="1033">
                  <c:v>64316</c:v>
                </c:pt>
                <c:pt idx="1034">
                  <c:v>64345</c:v>
                </c:pt>
                <c:pt idx="1035">
                  <c:v>64376</c:v>
                </c:pt>
                <c:pt idx="1036">
                  <c:v>64406</c:v>
                </c:pt>
                <c:pt idx="1037">
                  <c:v>64437</c:v>
                </c:pt>
                <c:pt idx="1038">
                  <c:v>64467</c:v>
                </c:pt>
                <c:pt idx="1039">
                  <c:v>64498</c:v>
                </c:pt>
                <c:pt idx="1040">
                  <c:v>64529</c:v>
                </c:pt>
                <c:pt idx="1041">
                  <c:v>64559</c:v>
                </c:pt>
                <c:pt idx="1042">
                  <c:v>64590</c:v>
                </c:pt>
                <c:pt idx="1043">
                  <c:v>64620</c:v>
                </c:pt>
                <c:pt idx="1044">
                  <c:v>64651</c:v>
                </c:pt>
                <c:pt idx="1045">
                  <c:v>64682</c:v>
                </c:pt>
                <c:pt idx="1046">
                  <c:v>64710</c:v>
                </c:pt>
                <c:pt idx="1047">
                  <c:v>64741</c:v>
                </c:pt>
                <c:pt idx="1048">
                  <c:v>64771</c:v>
                </c:pt>
                <c:pt idx="1049">
                  <c:v>64802</c:v>
                </c:pt>
                <c:pt idx="1050">
                  <c:v>64832</c:v>
                </c:pt>
                <c:pt idx="1051">
                  <c:v>64863</c:v>
                </c:pt>
                <c:pt idx="1052">
                  <c:v>64894</c:v>
                </c:pt>
                <c:pt idx="1053">
                  <c:v>64924</c:v>
                </c:pt>
                <c:pt idx="1054">
                  <c:v>64955</c:v>
                </c:pt>
                <c:pt idx="1055">
                  <c:v>64985</c:v>
                </c:pt>
                <c:pt idx="1056">
                  <c:v>65016</c:v>
                </c:pt>
                <c:pt idx="1057">
                  <c:v>65047</c:v>
                </c:pt>
                <c:pt idx="1058">
                  <c:v>65075</c:v>
                </c:pt>
                <c:pt idx="1059">
                  <c:v>65106</c:v>
                </c:pt>
                <c:pt idx="1060">
                  <c:v>65136</c:v>
                </c:pt>
                <c:pt idx="1061">
                  <c:v>65167</c:v>
                </c:pt>
                <c:pt idx="1062">
                  <c:v>65197</c:v>
                </c:pt>
                <c:pt idx="1063">
                  <c:v>65228</c:v>
                </c:pt>
                <c:pt idx="1064">
                  <c:v>65259</c:v>
                </c:pt>
                <c:pt idx="1065">
                  <c:v>65289</c:v>
                </c:pt>
                <c:pt idx="1066">
                  <c:v>65320</c:v>
                </c:pt>
                <c:pt idx="1067">
                  <c:v>65350</c:v>
                </c:pt>
                <c:pt idx="1068">
                  <c:v>65381</c:v>
                </c:pt>
                <c:pt idx="1069">
                  <c:v>65412</c:v>
                </c:pt>
                <c:pt idx="1070">
                  <c:v>65440</c:v>
                </c:pt>
                <c:pt idx="1071">
                  <c:v>65471</c:v>
                </c:pt>
                <c:pt idx="1072">
                  <c:v>65501</c:v>
                </c:pt>
                <c:pt idx="1073">
                  <c:v>65532</c:v>
                </c:pt>
                <c:pt idx="1074">
                  <c:v>65562</c:v>
                </c:pt>
                <c:pt idx="1075">
                  <c:v>65593</c:v>
                </c:pt>
                <c:pt idx="1076">
                  <c:v>65624</c:v>
                </c:pt>
                <c:pt idx="1077">
                  <c:v>65654</c:v>
                </c:pt>
                <c:pt idx="1078">
                  <c:v>65685</c:v>
                </c:pt>
                <c:pt idx="1079">
                  <c:v>65715</c:v>
                </c:pt>
                <c:pt idx="1080">
                  <c:v>65746</c:v>
                </c:pt>
                <c:pt idx="1081">
                  <c:v>65777</c:v>
                </c:pt>
                <c:pt idx="1082">
                  <c:v>65806</c:v>
                </c:pt>
                <c:pt idx="1083">
                  <c:v>65837</c:v>
                </c:pt>
                <c:pt idx="1084">
                  <c:v>65867</c:v>
                </c:pt>
                <c:pt idx="1085">
                  <c:v>65898</c:v>
                </c:pt>
                <c:pt idx="1086">
                  <c:v>65928</c:v>
                </c:pt>
                <c:pt idx="1087">
                  <c:v>65959</c:v>
                </c:pt>
                <c:pt idx="1088">
                  <c:v>65990</c:v>
                </c:pt>
                <c:pt idx="1089">
                  <c:v>66020</c:v>
                </c:pt>
                <c:pt idx="1090">
                  <c:v>66051</c:v>
                </c:pt>
                <c:pt idx="1091">
                  <c:v>66081</c:v>
                </c:pt>
                <c:pt idx="1092">
                  <c:v>66112</c:v>
                </c:pt>
                <c:pt idx="1093">
                  <c:v>66143</c:v>
                </c:pt>
                <c:pt idx="1094">
                  <c:v>66171</c:v>
                </c:pt>
                <c:pt idx="1095">
                  <c:v>66202</c:v>
                </c:pt>
                <c:pt idx="1096">
                  <c:v>66232</c:v>
                </c:pt>
                <c:pt idx="1097">
                  <c:v>66263</c:v>
                </c:pt>
                <c:pt idx="1098">
                  <c:v>66293</c:v>
                </c:pt>
                <c:pt idx="1099">
                  <c:v>66324</c:v>
                </c:pt>
                <c:pt idx="1100">
                  <c:v>66355</c:v>
                </c:pt>
                <c:pt idx="1101">
                  <c:v>66385</c:v>
                </c:pt>
                <c:pt idx="1102">
                  <c:v>66416</c:v>
                </c:pt>
                <c:pt idx="1103">
                  <c:v>66446</c:v>
                </c:pt>
                <c:pt idx="1104">
                  <c:v>66477</c:v>
                </c:pt>
                <c:pt idx="1105">
                  <c:v>66508</c:v>
                </c:pt>
                <c:pt idx="1106">
                  <c:v>66536</c:v>
                </c:pt>
                <c:pt idx="1107">
                  <c:v>66567</c:v>
                </c:pt>
                <c:pt idx="1108">
                  <c:v>66597</c:v>
                </c:pt>
                <c:pt idx="1109">
                  <c:v>66628</c:v>
                </c:pt>
                <c:pt idx="1110">
                  <c:v>66658</c:v>
                </c:pt>
                <c:pt idx="1111">
                  <c:v>66689</c:v>
                </c:pt>
                <c:pt idx="1112">
                  <c:v>66720</c:v>
                </c:pt>
                <c:pt idx="1113">
                  <c:v>66750</c:v>
                </c:pt>
                <c:pt idx="1114">
                  <c:v>66781</c:v>
                </c:pt>
                <c:pt idx="1115">
                  <c:v>66811</c:v>
                </c:pt>
                <c:pt idx="1116">
                  <c:v>66842</c:v>
                </c:pt>
                <c:pt idx="1117">
                  <c:v>66873</c:v>
                </c:pt>
                <c:pt idx="1118">
                  <c:v>66901</c:v>
                </c:pt>
                <c:pt idx="1119">
                  <c:v>66932</c:v>
                </c:pt>
                <c:pt idx="1120">
                  <c:v>66962</c:v>
                </c:pt>
                <c:pt idx="1121">
                  <c:v>66993</c:v>
                </c:pt>
                <c:pt idx="1122">
                  <c:v>67023</c:v>
                </c:pt>
                <c:pt idx="1123">
                  <c:v>67054</c:v>
                </c:pt>
                <c:pt idx="1124">
                  <c:v>67085</c:v>
                </c:pt>
                <c:pt idx="1125">
                  <c:v>67115</c:v>
                </c:pt>
                <c:pt idx="1126">
                  <c:v>67146</c:v>
                </c:pt>
                <c:pt idx="1127">
                  <c:v>67176</c:v>
                </c:pt>
                <c:pt idx="1128">
                  <c:v>67207</c:v>
                </c:pt>
                <c:pt idx="1129">
                  <c:v>67238</c:v>
                </c:pt>
                <c:pt idx="1130">
                  <c:v>67267</c:v>
                </c:pt>
                <c:pt idx="1131">
                  <c:v>67298</c:v>
                </c:pt>
                <c:pt idx="1132">
                  <c:v>67328</c:v>
                </c:pt>
                <c:pt idx="1133">
                  <c:v>67359</c:v>
                </c:pt>
                <c:pt idx="1134">
                  <c:v>67389</c:v>
                </c:pt>
                <c:pt idx="1135">
                  <c:v>67420</c:v>
                </c:pt>
                <c:pt idx="1136">
                  <c:v>67451</c:v>
                </c:pt>
                <c:pt idx="1137">
                  <c:v>67481</c:v>
                </c:pt>
                <c:pt idx="1138">
                  <c:v>67512</c:v>
                </c:pt>
                <c:pt idx="1139">
                  <c:v>67542</c:v>
                </c:pt>
                <c:pt idx="1140">
                  <c:v>67573</c:v>
                </c:pt>
                <c:pt idx="1141">
                  <c:v>67604</c:v>
                </c:pt>
                <c:pt idx="1142">
                  <c:v>67632</c:v>
                </c:pt>
                <c:pt idx="1143">
                  <c:v>67663</c:v>
                </c:pt>
                <c:pt idx="1144">
                  <c:v>67693</c:v>
                </c:pt>
                <c:pt idx="1145">
                  <c:v>67724</c:v>
                </c:pt>
                <c:pt idx="1146">
                  <c:v>67754</c:v>
                </c:pt>
                <c:pt idx="1147">
                  <c:v>67785</c:v>
                </c:pt>
                <c:pt idx="1148">
                  <c:v>67816</c:v>
                </c:pt>
                <c:pt idx="1149">
                  <c:v>67846</c:v>
                </c:pt>
                <c:pt idx="1150">
                  <c:v>67877</c:v>
                </c:pt>
                <c:pt idx="1151">
                  <c:v>67907</c:v>
                </c:pt>
                <c:pt idx="1152">
                  <c:v>67938</c:v>
                </c:pt>
                <c:pt idx="1153">
                  <c:v>67969</c:v>
                </c:pt>
                <c:pt idx="1154">
                  <c:v>67997</c:v>
                </c:pt>
                <c:pt idx="1155">
                  <c:v>68028</c:v>
                </c:pt>
                <c:pt idx="1156">
                  <c:v>68058</c:v>
                </c:pt>
                <c:pt idx="1157">
                  <c:v>68089</c:v>
                </c:pt>
                <c:pt idx="1158">
                  <c:v>68119</c:v>
                </c:pt>
                <c:pt idx="1159">
                  <c:v>68150</c:v>
                </c:pt>
                <c:pt idx="1160">
                  <c:v>68181</c:v>
                </c:pt>
                <c:pt idx="1161">
                  <c:v>68211</c:v>
                </c:pt>
                <c:pt idx="1162">
                  <c:v>68242</c:v>
                </c:pt>
                <c:pt idx="1163">
                  <c:v>68272</c:v>
                </c:pt>
                <c:pt idx="1164">
                  <c:v>68303</c:v>
                </c:pt>
                <c:pt idx="1165">
                  <c:v>68334</c:v>
                </c:pt>
                <c:pt idx="1166">
                  <c:v>68362</c:v>
                </c:pt>
                <c:pt idx="1167">
                  <c:v>68393</c:v>
                </c:pt>
                <c:pt idx="1168">
                  <c:v>68423</c:v>
                </c:pt>
                <c:pt idx="1169">
                  <c:v>68454</c:v>
                </c:pt>
                <c:pt idx="1170">
                  <c:v>68484</c:v>
                </c:pt>
                <c:pt idx="1171">
                  <c:v>68515</c:v>
                </c:pt>
                <c:pt idx="1172">
                  <c:v>68546</c:v>
                </c:pt>
                <c:pt idx="1173">
                  <c:v>68576</c:v>
                </c:pt>
                <c:pt idx="1174">
                  <c:v>68607</c:v>
                </c:pt>
                <c:pt idx="1175">
                  <c:v>68637</c:v>
                </c:pt>
                <c:pt idx="1176">
                  <c:v>68668</c:v>
                </c:pt>
                <c:pt idx="1177">
                  <c:v>68699</c:v>
                </c:pt>
                <c:pt idx="1178">
                  <c:v>68728</c:v>
                </c:pt>
                <c:pt idx="1179">
                  <c:v>68759</c:v>
                </c:pt>
                <c:pt idx="1180">
                  <c:v>68789</c:v>
                </c:pt>
                <c:pt idx="1181">
                  <c:v>68820</c:v>
                </c:pt>
                <c:pt idx="1182">
                  <c:v>68850</c:v>
                </c:pt>
                <c:pt idx="1183">
                  <c:v>68881</c:v>
                </c:pt>
                <c:pt idx="1184">
                  <c:v>68912</c:v>
                </c:pt>
                <c:pt idx="1185">
                  <c:v>68942</c:v>
                </c:pt>
                <c:pt idx="1186">
                  <c:v>68973</c:v>
                </c:pt>
                <c:pt idx="1187">
                  <c:v>69003</c:v>
                </c:pt>
                <c:pt idx="1188">
                  <c:v>69034</c:v>
                </c:pt>
                <c:pt idx="1189">
                  <c:v>69065</c:v>
                </c:pt>
                <c:pt idx="1190">
                  <c:v>69093</c:v>
                </c:pt>
                <c:pt idx="1191">
                  <c:v>69124</c:v>
                </c:pt>
                <c:pt idx="1192">
                  <c:v>69154</c:v>
                </c:pt>
                <c:pt idx="1193">
                  <c:v>69185</c:v>
                </c:pt>
                <c:pt idx="1194">
                  <c:v>69215</c:v>
                </c:pt>
                <c:pt idx="1195">
                  <c:v>69246</c:v>
                </c:pt>
                <c:pt idx="1196">
                  <c:v>69277</c:v>
                </c:pt>
                <c:pt idx="1197">
                  <c:v>69307</c:v>
                </c:pt>
                <c:pt idx="1198">
                  <c:v>69338</c:v>
                </c:pt>
                <c:pt idx="1199">
                  <c:v>69368</c:v>
                </c:pt>
              </c:numCache>
            </c:numRef>
          </c:cat>
          <c:val>
            <c:numRef>
              <c:f>Company!$AH$3:$AH$1202</c:f>
              <c:numCache>
                <c:formatCode>General</c:formatCode>
                <c:ptCount val="12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-6.0900659291540933</c:v>
                </c:pt>
                <c:pt idx="24">
                  <c:v>-0.76194874163010695</c:v>
                </c:pt>
                <c:pt idx="25">
                  <c:v>4.2887523629489692</c:v>
                </c:pt>
                <c:pt idx="26">
                  <c:v>10.623332524860544</c:v>
                </c:pt>
                <c:pt idx="27">
                  <c:v>12.906777587472476</c:v>
                </c:pt>
                <c:pt idx="28">
                  <c:v>15.94811612106237</c:v>
                </c:pt>
                <c:pt idx="29">
                  <c:v>18.218974486004441</c:v>
                </c:pt>
                <c:pt idx="30">
                  <c:v>18.658099592240191</c:v>
                </c:pt>
                <c:pt idx="31">
                  <c:v>19.817823732151638</c:v>
                </c:pt>
                <c:pt idx="32">
                  <c:v>21.726848440186686</c:v>
                </c:pt>
                <c:pt idx="33">
                  <c:v>22.79438682123245</c:v>
                </c:pt>
                <c:pt idx="34">
                  <c:v>23.126208897485483</c:v>
                </c:pt>
                <c:pt idx="35">
                  <c:v>22.572584483579234</c:v>
                </c:pt>
                <c:pt idx="36">
                  <c:v>20.34667287110284</c:v>
                </c:pt>
                <c:pt idx="37">
                  <c:v>16.778067293531194</c:v>
                </c:pt>
                <c:pt idx="38">
                  <c:v>12.34378425783818</c:v>
                </c:pt>
                <c:pt idx="39">
                  <c:v>12.222342615667969</c:v>
                </c:pt>
                <c:pt idx="40">
                  <c:v>11.304069891327501</c:v>
                </c:pt>
                <c:pt idx="41">
                  <c:v>10.22524882137246</c:v>
                </c:pt>
                <c:pt idx="42">
                  <c:v>10.30927835051547</c:v>
                </c:pt>
                <c:pt idx="43">
                  <c:v>10.5198274090816</c:v>
                </c:pt>
                <c:pt idx="44">
                  <c:v>9.4743214610029156</c:v>
                </c:pt>
                <c:pt idx="45">
                  <c:v>8.7548444797774181</c:v>
                </c:pt>
                <c:pt idx="46">
                  <c:v>9.0034364261168491</c:v>
                </c:pt>
                <c:pt idx="47">
                  <c:v>9.2709445684885168</c:v>
                </c:pt>
                <c:pt idx="48">
                  <c:v>9.2315128081198736</c:v>
                </c:pt>
                <c:pt idx="49">
                  <c:v>10.137757081878192</c:v>
                </c:pt>
                <c:pt idx="50">
                  <c:v>13.680718188914938</c:v>
                </c:pt>
                <c:pt idx="51">
                  <c:v>13.440185381867352</c:v>
                </c:pt>
                <c:pt idx="52">
                  <c:v>13.716856513831743</c:v>
                </c:pt>
                <c:pt idx="53">
                  <c:v>13.629883090960931</c:v>
                </c:pt>
                <c:pt idx="54">
                  <c:v>13.80156707259512</c:v>
                </c:pt>
                <c:pt idx="55">
                  <c:v>12.223461609964687</c:v>
                </c:pt>
                <c:pt idx="56">
                  <c:v>11.695852534562221</c:v>
                </c:pt>
                <c:pt idx="57">
                  <c:v>10.352704678362585</c:v>
                </c:pt>
                <c:pt idx="58">
                  <c:v>8.529994595568354</c:v>
                </c:pt>
                <c:pt idx="59">
                  <c:v>6.4676616915423182</c:v>
                </c:pt>
                <c:pt idx="60">
                  <c:v>5.7345132743362939</c:v>
                </c:pt>
                <c:pt idx="61">
                  <c:v>4.7564520391085949</c:v>
                </c:pt>
                <c:pt idx="62">
                  <c:v>-0.42918454935627892</c:v>
                </c:pt>
                <c:pt idx="63">
                  <c:v>-3.0045110222146576</c:v>
                </c:pt>
                <c:pt idx="64">
                  <c:v>-5.7575757575757649</c:v>
                </c:pt>
                <c:pt idx="65">
                  <c:v>-7.7791718946047581</c:v>
                </c:pt>
                <c:pt idx="66">
                  <c:v>-9.2409788469514638</c:v>
                </c:pt>
                <c:pt idx="67">
                  <c:v>-9.5088213368673848</c:v>
                </c:pt>
                <c:pt idx="68">
                  <c:v>-10.471160986880108</c:v>
                </c:pt>
                <c:pt idx="69">
                  <c:v>-10.143247495238882</c:v>
                </c:pt>
                <c:pt idx="70">
                  <c:v>-10.415802141256535</c:v>
                </c:pt>
                <c:pt idx="71">
                  <c:v>-10.188584779706261</c:v>
                </c:pt>
                <c:pt idx="72">
                  <c:v>-9.4743890190827074</c:v>
                </c:pt>
                <c:pt idx="73">
                  <c:v>-8.3074077188261981</c:v>
                </c:pt>
                <c:pt idx="74">
                  <c:v>-4.9913793103448114</c:v>
                </c:pt>
                <c:pt idx="75">
                  <c:v>-1.1846261846261967</c:v>
                </c:pt>
                <c:pt idx="76">
                  <c:v>1.411218292247213</c:v>
                </c:pt>
                <c:pt idx="77">
                  <c:v>4.2993197278911452</c:v>
                </c:pt>
                <c:pt idx="78">
                  <c:v>5.7490174572708099</c:v>
                </c:pt>
                <c:pt idx="79">
                  <c:v>6.553775743707078</c:v>
                </c:pt>
                <c:pt idx="80">
                  <c:v>7.4377880184331815</c:v>
                </c:pt>
                <c:pt idx="81">
                  <c:v>7.3719130114264715</c:v>
                </c:pt>
                <c:pt idx="82">
                  <c:v>8.0044469149527231</c:v>
                </c:pt>
                <c:pt idx="83">
                  <c:v>7.8695530985784359</c:v>
                </c:pt>
                <c:pt idx="84">
                  <c:v>7.1283284023668614</c:v>
                </c:pt>
                <c:pt idx="85">
                  <c:v>6.336542870243008</c:v>
                </c:pt>
                <c:pt idx="86">
                  <c:v>5.1447237092822888</c:v>
                </c:pt>
                <c:pt idx="87">
                  <c:v>2.1578900630494502</c:v>
                </c:pt>
                <c:pt idx="88">
                  <c:v>0.84551699841466643</c:v>
                </c:pt>
                <c:pt idx="89">
                  <c:v>-0.96530133055047429</c:v>
                </c:pt>
                <c:pt idx="90">
                  <c:v>-1.7199654278306156</c:v>
                </c:pt>
                <c:pt idx="91">
                  <c:v>-3.762563353663765</c:v>
                </c:pt>
                <c:pt idx="92">
                  <c:v>-3.1225872866089048</c:v>
                </c:pt>
                <c:pt idx="93">
                  <c:v>-3.235496052179883</c:v>
                </c:pt>
                <c:pt idx="94">
                  <c:v>-3.1909418425115774</c:v>
                </c:pt>
                <c:pt idx="95">
                  <c:v>-2.3600344530577075</c:v>
                </c:pt>
                <c:pt idx="96">
                  <c:v>-1.6742901527574077</c:v>
                </c:pt>
                <c:pt idx="97">
                  <c:v>-1.4229044498102894</c:v>
                </c:pt>
                <c:pt idx="98">
                  <c:v>-0.39696237487056862</c:v>
                </c:pt>
                <c:pt idx="99">
                  <c:v>1.0083449235048789</c:v>
                </c:pt>
                <c:pt idx="100">
                  <c:v>2.2008733624454067</c:v>
                </c:pt>
                <c:pt idx="101">
                  <c:v>4.5047418335089446</c:v>
                </c:pt>
                <c:pt idx="102">
                  <c:v>5.8130331545158924</c:v>
                </c:pt>
                <c:pt idx="103">
                  <c:v>8.8547710434704925</c:v>
                </c:pt>
                <c:pt idx="104">
                  <c:v>8.3503054989816832</c:v>
                </c:pt>
                <c:pt idx="105">
                  <c:v>9.7915742793791622</c:v>
                </c:pt>
                <c:pt idx="106">
                  <c:v>11.244019138755988</c:v>
                </c:pt>
                <c:pt idx="107">
                  <c:v>12.155963302752298</c:v>
                </c:pt>
                <c:pt idx="108">
                  <c:v>12.305801808127811</c:v>
                </c:pt>
                <c:pt idx="109">
                  <c:v>12.632315632928055</c:v>
                </c:pt>
                <c:pt idx="110">
                  <c:v>12.649454167388697</c:v>
                </c:pt>
                <c:pt idx="111">
                  <c:v>11.738382099827888</c:v>
                </c:pt>
                <c:pt idx="112">
                  <c:v>11.989403520765691</c:v>
                </c:pt>
                <c:pt idx="113">
                  <c:v>9.7890933534997089</c:v>
                </c:pt>
                <c:pt idx="114">
                  <c:v>8.5688164893617227</c:v>
                </c:pt>
                <c:pt idx="115">
                  <c:v>7.3062730627306109</c:v>
                </c:pt>
                <c:pt idx="116">
                  <c:v>6.7178816606734131</c:v>
                </c:pt>
                <c:pt idx="117">
                  <c:v>5.428548348008718</c:v>
                </c:pt>
                <c:pt idx="118">
                  <c:v>3.8948626045400232</c:v>
                </c:pt>
                <c:pt idx="119">
                  <c:v>2.4461223847726927</c:v>
                </c:pt>
                <c:pt idx="120">
                  <c:v>1.6568972254787013</c:v>
                </c:pt>
                <c:pt idx="121">
                  <c:v>1.0951456310679362</c:v>
                </c:pt>
                <c:pt idx="122">
                  <c:v>-0.51530533764037045</c:v>
                </c:pt>
                <c:pt idx="123">
                  <c:v>-0.12322858903266365</c:v>
                </c:pt>
                <c:pt idx="124">
                  <c:v>-1.3429988553987044</c:v>
                </c:pt>
                <c:pt idx="125">
                  <c:v>-1.7526404408388316</c:v>
                </c:pt>
                <c:pt idx="126">
                  <c:v>-2.8630483043711479</c:v>
                </c:pt>
                <c:pt idx="127">
                  <c:v>-3.3241632278771363</c:v>
                </c:pt>
                <c:pt idx="128">
                  <c:v>-3.7371726144892108</c:v>
                </c:pt>
                <c:pt idx="129">
                  <c:v>-4.0380047505938279</c:v>
                </c:pt>
                <c:pt idx="130">
                  <c:v>-4.8911376878258039</c:v>
                </c:pt>
                <c:pt idx="131">
                  <c:v>-5.4971209213051537</c:v>
                </c:pt>
                <c:pt idx="132">
                  <c:v>-4.9588683016836939</c:v>
                </c:pt>
                <c:pt idx="133">
                  <c:v>-5.1936078672403312</c:v>
                </c:pt>
                <c:pt idx="134">
                  <c:v>-5.1797448782373579</c:v>
                </c:pt>
                <c:pt idx="135">
                  <c:v>-5.1588525601480484</c:v>
                </c:pt>
                <c:pt idx="136">
                  <c:v>-4.6252610410704449</c:v>
                </c:pt>
                <c:pt idx="137">
                  <c:v>-3.1471527615486394</c:v>
                </c:pt>
                <c:pt idx="138">
                  <c:v>-0.82748837575852008</c:v>
                </c:pt>
                <c:pt idx="139">
                  <c:v>-0.38732116038256947</c:v>
                </c:pt>
                <c:pt idx="140">
                  <c:v>0.5489260143197896</c:v>
                </c:pt>
                <c:pt idx="141">
                  <c:v>1.0859150431172111</c:v>
                </c:pt>
                <c:pt idx="142">
                  <c:v>2.1924875060454667</c:v>
                </c:pt>
                <c:pt idx="143">
                  <c:v>3.4365098708261996</c:v>
                </c:pt>
                <c:pt idx="144">
                  <c:v>3.057757644394087</c:v>
                </c:pt>
                <c:pt idx="145">
                  <c:v>4.3354943273905775</c:v>
                </c:pt>
                <c:pt idx="146">
                  <c:v>5.3974724826742602</c:v>
                </c:pt>
                <c:pt idx="147">
                  <c:v>5.1061061874949019</c:v>
                </c:pt>
                <c:pt idx="148">
                  <c:v>5.474008596220898</c:v>
                </c:pt>
                <c:pt idx="149">
                  <c:v>4.95455642242419</c:v>
                </c:pt>
                <c:pt idx="150">
                  <c:v>4.0686586141131613</c:v>
                </c:pt>
                <c:pt idx="151">
                  <c:v>3.6026027614664287</c:v>
                </c:pt>
                <c:pt idx="152">
                  <c:v>4.7867711053089579</c:v>
                </c:pt>
                <c:pt idx="153">
                  <c:v>5.2843601895734764</c:v>
                </c:pt>
                <c:pt idx="154">
                  <c:v>6.0814008518693612</c:v>
                </c:pt>
                <c:pt idx="155">
                  <c:v>6.6996544140747574</c:v>
                </c:pt>
                <c:pt idx="156">
                  <c:v>7.5117739403453641</c:v>
                </c:pt>
                <c:pt idx="157">
                  <c:v>5.5300970873786639</c:v>
                </c:pt>
                <c:pt idx="158">
                  <c:v>5.9255821149532437</c:v>
                </c:pt>
                <c:pt idx="159">
                  <c:v>6.3897269281349338</c:v>
                </c:pt>
                <c:pt idx="160">
                  <c:v>5.7435029986160089</c:v>
                </c:pt>
                <c:pt idx="161">
                  <c:v>6.490918844355889</c:v>
                </c:pt>
                <c:pt idx="162">
                  <c:v>7.4526572999389202</c:v>
                </c:pt>
                <c:pt idx="163">
                  <c:v>9.3750000000000284</c:v>
                </c:pt>
                <c:pt idx="164">
                  <c:v>8.8039867109634713</c:v>
                </c:pt>
                <c:pt idx="165">
                  <c:v>9.8206917248105441</c:v>
                </c:pt>
                <c:pt idx="166">
                  <c:v>10.208937467469696</c:v>
                </c:pt>
                <c:pt idx="167">
                  <c:v>10.349650349650361</c:v>
                </c:pt>
                <c:pt idx="168">
                  <c:v>9.7101555085055082</c:v>
                </c:pt>
                <c:pt idx="169">
                  <c:v>11.628762787959076</c:v>
                </c:pt>
                <c:pt idx="170">
                  <c:v>12.473526619440563</c:v>
                </c:pt>
                <c:pt idx="171">
                  <c:v>13.56067767032647</c:v>
                </c:pt>
                <c:pt idx="172">
                  <c:v>15.407547444193995</c:v>
                </c:pt>
                <c:pt idx="173">
                  <c:v>14.385434657455392</c:v>
                </c:pt>
                <c:pt idx="174">
                  <c:v>13.644115974985809</c:v>
                </c:pt>
                <c:pt idx="175">
                  <c:v>13.613445378151255</c:v>
                </c:pt>
                <c:pt idx="176">
                  <c:v>12.241498959056202</c:v>
                </c:pt>
                <c:pt idx="177">
                  <c:v>10.616204399508121</c:v>
                </c:pt>
                <c:pt idx="178">
                  <c:v>8.5683443529888166</c:v>
                </c:pt>
                <c:pt idx="179">
                  <c:v>7.4311253418717769</c:v>
                </c:pt>
                <c:pt idx="180">
                  <c:v>8.1586477673521074</c:v>
                </c:pt>
                <c:pt idx="181">
                  <c:v>8.413001912045857</c:v>
                </c:pt>
                <c:pt idx="182">
                  <c:v>6.109992857606656</c:v>
                </c:pt>
                <c:pt idx="183">
                  <c:v>4.7381226789601669</c:v>
                </c:pt>
                <c:pt idx="184">
                  <c:v>3.7739415322580783</c:v>
                </c:pt>
                <c:pt idx="185">
                  <c:v>4.6366782006920175</c:v>
                </c:pt>
                <c:pt idx="186">
                  <c:v>4.3459229614807242</c:v>
                </c:pt>
                <c:pt idx="187">
                  <c:v>3.0510355029585696</c:v>
                </c:pt>
                <c:pt idx="188">
                  <c:v>4.7298132805737509</c:v>
                </c:pt>
                <c:pt idx="189">
                  <c:v>5.064229249011845</c:v>
                </c:pt>
                <c:pt idx="190">
                  <c:v>7.0904797414864476</c:v>
                </c:pt>
                <c:pt idx="191">
                  <c:v>6.5383421297733548</c:v>
                </c:pt>
                <c:pt idx="192">
                  <c:v>5.9804343813449918</c:v>
                </c:pt>
                <c:pt idx="193">
                  <c:v>4.9078635285531931</c:v>
                </c:pt>
                <c:pt idx="194">
                  <c:v>5.8193611553053444</c:v>
                </c:pt>
                <c:pt idx="195">
                  <c:v>4.6949504829441224</c:v>
                </c:pt>
                <c:pt idx="196">
                  <c:v>3.2238479752291909</c:v>
                </c:pt>
                <c:pt idx="197">
                  <c:v>0.84776334776333329</c:v>
                </c:pt>
                <c:pt idx="198">
                  <c:v>-0.97680829388147572</c:v>
                </c:pt>
                <c:pt idx="199">
                  <c:v>-3.4750882229798492</c:v>
                </c:pt>
                <c:pt idx="200">
                  <c:v>-6.783163114705701</c:v>
                </c:pt>
                <c:pt idx="201">
                  <c:v>-9.9282859158241195</c:v>
                </c:pt>
                <c:pt idx="202">
                  <c:v>-13.485754076481143</c:v>
                </c:pt>
                <c:pt idx="203">
                  <c:v>-14.59960368341298</c:v>
                </c:pt>
                <c:pt idx="204">
                  <c:v>-17.5791001451379</c:v>
                </c:pt>
                <c:pt idx="205">
                  <c:v>-20.057971014492765</c:v>
                </c:pt>
                <c:pt idx="206">
                  <c:v>-22.36164922222865</c:v>
                </c:pt>
                <c:pt idx="207">
                  <c:v>-22.9709214060493</c:v>
                </c:pt>
                <c:pt idx="208">
                  <c:v>-25.149982355017059</c:v>
                </c:pt>
                <c:pt idx="209">
                  <c:v>-25.904727836403737</c:v>
                </c:pt>
                <c:pt idx="210">
                  <c:v>-26.785282014040178</c:v>
                </c:pt>
                <c:pt idx="211">
                  <c:v>-27.103730325938784</c:v>
                </c:pt>
                <c:pt idx="212">
                  <c:v>-28.068397720076007</c:v>
                </c:pt>
                <c:pt idx="213">
                  <c:v>-27.612086406056264</c:v>
                </c:pt>
                <c:pt idx="214">
                  <c:v>-27.82212086659068</c:v>
                </c:pt>
                <c:pt idx="215">
                  <c:v>-28.608476079983632</c:v>
                </c:pt>
                <c:pt idx="216">
                  <c:v>-28.210185250405004</c:v>
                </c:pt>
                <c:pt idx="217">
                  <c:v>-28.339376359680926</c:v>
                </c:pt>
                <c:pt idx="218">
                  <c:v>-29.360941456874713</c:v>
                </c:pt>
                <c:pt idx="219">
                  <c:v>-31.807155852031514</c:v>
                </c:pt>
                <c:pt idx="220">
                  <c:v>-32.869715542982874</c:v>
                </c:pt>
                <c:pt idx="221">
                  <c:v>-34.872867718055986</c:v>
                </c:pt>
                <c:pt idx="222">
                  <c:v>-36.419242850057856</c:v>
                </c:pt>
                <c:pt idx="223">
                  <c:v>-37.351241074464461</c:v>
                </c:pt>
                <c:pt idx="224">
                  <c:v>-37.744321183306909</c:v>
                </c:pt>
                <c:pt idx="225">
                  <c:v>-39.1002524341868</c:v>
                </c:pt>
                <c:pt idx="226">
                  <c:v>-39.763962457020732</c:v>
                </c:pt>
                <c:pt idx="227">
                  <c:v>-40.541057260300171</c:v>
                </c:pt>
                <c:pt idx="228">
                  <c:v>-41.503139717425427</c:v>
                </c:pt>
                <c:pt idx="229">
                  <c:v>-42.430682048168379</c:v>
                </c:pt>
                <c:pt idx="230">
                  <c:v>-43.230704344158575</c:v>
                </c:pt>
                <c:pt idx="231">
                  <c:v>-43.219208537127621</c:v>
                </c:pt>
                <c:pt idx="232">
                  <c:v>-43.322018026454415</c:v>
                </c:pt>
                <c:pt idx="233">
                  <c:v>-42.154682480850013</c:v>
                </c:pt>
                <c:pt idx="234">
                  <c:v>-40.509620384815406</c:v>
                </c:pt>
                <c:pt idx="235">
                  <c:v>-39.402985074626862</c:v>
                </c:pt>
                <c:pt idx="236">
                  <c:v>-37.279027011738073</c:v>
                </c:pt>
                <c:pt idx="237">
                  <c:v>-35.29237601776461</c:v>
                </c:pt>
                <c:pt idx="238">
                  <c:v>-31.96544276457881</c:v>
                </c:pt>
                <c:pt idx="239">
                  <c:v>-28.456591639871363</c:v>
                </c:pt>
                <c:pt idx="240">
                  <c:v>-23.851056692385114</c:v>
                </c:pt>
                <c:pt idx="241">
                  <c:v>-18.333626296361388</c:v>
                </c:pt>
                <c:pt idx="242">
                  <c:v>-10.661218424962854</c:v>
                </c:pt>
                <c:pt idx="243">
                  <c:v>-2.4667188723570774</c:v>
                </c:pt>
                <c:pt idx="244">
                  <c:v>3.923998347790203</c:v>
                </c:pt>
                <c:pt idx="245">
                  <c:v>6.6851772746689306</c:v>
                </c:pt>
                <c:pt idx="246">
                  <c:v>7.2770979020978928</c:v>
                </c:pt>
                <c:pt idx="247">
                  <c:v>8.9565606806986153</c:v>
                </c:pt>
                <c:pt idx="248">
                  <c:v>8.2750845546786849</c:v>
                </c:pt>
                <c:pt idx="249">
                  <c:v>9.0825897963852498</c:v>
                </c:pt>
                <c:pt idx="250">
                  <c:v>7.6190476190476204</c:v>
                </c:pt>
                <c:pt idx="251">
                  <c:v>5.8651685393258362</c:v>
                </c:pt>
                <c:pt idx="252">
                  <c:v>2.6431718061674161</c:v>
                </c:pt>
                <c:pt idx="253">
                  <c:v>-1.5497201894102375</c:v>
                </c:pt>
                <c:pt idx="254">
                  <c:v>-7.2141372141372244</c:v>
                </c:pt>
                <c:pt idx="255">
                  <c:v>-13.327980730630287</c:v>
                </c:pt>
                <c:pt idx="256">
                  <c:v>-14.904610492845791</c:v>
                </c:pt>
                <c:pt idx="257">
                  <c:v>-14.414414414414395</c:v>
                </c:pt>
                <c:pt idx="258">
                  <c:v>-12.853941739661849</c:v>
                </c:pt>
                <c:pt idx="259">
                  <c:v>-12.022194821208402</c:v>
                </c:pt>
                <c:pt idx="260">
                  <c:v>-11.245314452311547</c:v>
                </c:pt>
                <c:pt idx="261">
                  <c:v>-10.570469798657726</c:v>
                </c:pt>
                <c:pt idx="262">
                  <c:v>-10.219131900547836</c:v>
                </c:pt>
                <c:pt idx="263">
                  <c:v>-8.6181277860326873</c:v>
                </c:pt>
                <c:pt idx="264">
                  <c:v>-6.2231759656652343</c:v>
                </c:pt>
                <c:pt idx="265">
                  <c:v>-3.2356799300393675</c:v>
                </c:pt>
                <c:pt idx="266">
                  <c:v>4.481290611697375E-2</c:v>
                </c:pt>
                <c:pt idx="267">
                  <c:v>5.4654932839277421</c:v>
                </c:pt>
                <c:pt idx="268">
                  <c:v>8.500700607192897</c:v>
                </c:pt>
                <c:pt idx="269">
                  <c:v>10.923976608187132</c:v>
                </c:pt>
                <c:pt idx="270">
                  <c:v>12.80972417017297</c:v>
                </c:pt>
                <c:pt idx="271">
                  <c:v>15.043214202289178</c:v>
                </c:pt>
                <c:pt idx="272">
                  <c:v>18.864382918817441</c:v>
                </c:pt>
                <c:pt idx="273">
                  <c:v>22.115384615384627</c:v>
                </c:pt>
                <c:pt idx="274">
                  <c:v>23.938042712978188</c:v>
                </c:pt>
                <c:pt idx="275">
                  <c:v>24.343786295005799</c:v>
                </c:pt>
                <c:pt idx="276">
                  <c:v>23.935926773455378</c:v>
                </c:pt>
                <c:pt idx="277">
                  <c:v>25.079078174423856</c:v>
                </c:pt>
                <c:pt idx="278">
                  <c:v>26.74132138857783</c:v>
                </c:pt>
                <c:pt idx="279">
                  <c:v>26.174791392182684</c:v>
                </c:pt>
                <c:pt idx="280">
                  <c:v>25.355144210073163</c:v>
                </c:pt>
                <c:pt idx="281">
                  <c:v>24.188106284268244</c:v>
                </c:pt>
                <c:pt idx="282">
                  <c:v>23.684210526315795</c:v>
                </c:pt>
                <c:pt idx="283">
                  <c:v>22.659898477157341</c:v>
                </c:pt>
                <c:pt idx="284">
                  <c:v>19.166995657323355</c:v>
                </c:pt>
                <c:pt idx="285">
                  <c:v>15.728826579604387</c:v>
                </c:pt>
                <c:pt idx="286">
                  <c:v>16.152243893202069</c:v>
                </c:pt>
                <c:pt idx="287">
                  <c:v>15.393237436951225</c:v>
                </c:pt>
                <c:pt idx="288">
                  <c:v>13.903249630723764</c:v>
                </c:pt>
                <c:pt idx="289">
                  <c:v>10.783959537572258</c:v>
                </c:pt>
                <c:pt idx="290">
                  <c:v>8.7471284679271832</c:v>
                </c:pt>
                <c:pt idx="291">
                  <c:v>8.0577793247476563</c:v>
                </c:pt>
                <c:pt idx="292">
                  <c:v>7.125686813186789</c:v>
                </c:pt>
                <c:pt idx="293">
                  <c:v>5.9432840889794392</c:v>
                </c:pt>
                <c:pt idx="294">
                  <c:v>5.1767465237058161</c:v>
                </c:pt>
                <c:pt idx="295">
                  <c:v>4.1714947856315518</c:v>
                </c:pt>
                <c:pt idx="296">
                  <c:v>5.4497266854397708</c:v>
                </c:pt>
                <c:pt idx="297">
                  <c:v>7.168934616661133</c:v>
                </c:pt>
                <c:pt idx="298">
                  <c:v>4.6951418324094902</c:v>
                </c:pt>
                <c:pt idx="299">
                  <c:v>4.8729156548486685</c:v>
                </c:pt>
                <c:pt idx="300">
                  <c:v>6.2733019938401782</c:v>
                </c:pt>
                <c:pt idx="301">
                  <c:v>6.8971139735855473</c:v>
                </c:pt>
                <c:pt idx="302">
                  <c:v>6.2560935976600547</c:v>
                </c:pt>
                <c:pt idx="303">
                  <c:v>6.716057336124976</c:v>
                </c:pt>
                <c:pt idx="304">
                  <c:v>7.100496874499143</c:v>
                </c:pt>
                <c:pt idx="305">
                  <c:v>8.4628946946626087</c:v>
                </c:pt>
                <c:pt idx="306">
                  <c:v>9.4616119783370607</c:v>
                </c:pt>
                <c:pt idx="307">
                  <c:v>10.535515652312071</c:v>
                </c:pt>
                <c:pt idx="308">
                  <c:v>10.320452403393006</c:v>
                </c:pt>
                <c:pt idx="309">
                  <c:v>8.8262620006193373</c:v>
                </c:pt>
                <c:pt idx="310">
                  <c:v>10.946745562130175</c:v>
                </c:pt>
                <c:pt idx="311">
                  <c:v>10.311824637233698</c:v>
                </c:pt>
                <c:pt idx="312">
                  <c:v>9.5790115924343979</c:v>
                </c:pt>
                <c:pt idx="313">
                  <c:v>12.233068944478347</c:v>
                </c:pt>
                <c:pt idx="314">
                  <c:v>13.947086710506241</c:v>
                </c:pt>
                <c:pt idx="315">
                  <c:v>12.903712647147628</c:v>
                </c:pt>
                <c:pt idx="316">
                  <c:v>12.511224184375962</c:v>
                </c:pt>
                <c:pt idx="317">
                  <c:v>11.925520910299994</c:v>
                </c:pt>
                <c:pt idx="318">
                  <c:v>10.331781140861466</c:v>
                </c:pt>
                <c:pt idx="319">
                  <c:v>9.0138010350776341</c:v>
                </c:pt>
                <c:pt idx="320">
                  <c:v>8.3155346717926903</c:v>
                </c:pt>
                <c:pt idx="321">
                  <c:v>10.301650540694411</c:v>
                </c:pt>
                <c:pt idx="322">
                  <c:v>9.3052631578947569</c:v>
                </c:pt>
                <c:pt idx="323">
                  <c:v>9.3618807724601254</c:v>
                </c:pt>
                <c:pt idx="324">
                  <c:v>9.1870824053452225</c:v>
                </c:pt>
                <c:pt idx="325">
                  <c:v>6.7137809187278776</c:v>
                </c:pt>
                <c:pt idx="326">
                  <c:v>6.3615622064152149</c:v>
                </c:pt>
                <c:pt idx="327">
                  <c:v>6.5231920866194173</c:v>
                </c:pt>
                <c:pt idx="328">
                  <c:v>6.8901303538174972</c:v>
                </c:pt>
                <c:pt idx="329">
                  <c:v>7.2616847108528901</c:v>
                </c:pt>
                <c:pt idx="330">
                  <c:v>8.045370614613546</c:v>
                </c:pt>
                <c:pt idx="331">
                  <c:v>9.5608598180139808</c:v>
                </c:pt>
                <c:pt idx="332">
                  <c:v>9.8856316550545813</c:v>
                </c:pt>
                <c:pt idx="333">
                  <c:v>8.1269349845201049</c:v>
                </c:pt>
                <c:pt idx="334">
                  <c:v>8.7185413456599861</c:v>
                </c:pt>
                <c:pt idx="335">
                  <c:v>8.624440179142681</c:v>
                </c:pt>
                <c:pt idx="336">
                  <c:v>9.0897501274859849</c:v>
                </c:pt>
                <c:pt idx="337">
                  <c:v>9.4370860927152336</c:v>
                </c:pt>
                <c:pt idx="338">
                  <c:v>8.8075709779180045</c:v>
                </c:pt>
                <c:pt idx="339">
                  <c:v>9.2357886811394394</c:v>
                </c:pt>
                <c:pt idx="340">
                  <c:v>9.7934295669487312</c:v>
                </c:pt>
                <c:pt idx="341">
                  <c:v>8.5672082717872939</c:v>
                </c:pt>
                <c:pt idx="342">
                  <c:v>7.958984375</c:v>
                </c:pt>
                <c:pt idx="343">
                  <c:v>6.776600866634567</c:v>
                </c:pt>
                <c:pt idx="344">
                  <c:v>6.4242134226581982</c:v>
                </c:pt>
                <c:pt idx="345">
                  <c:v>6.0367454068241528</c:v>
                </c:pt>
                <c:pt idx="346">
                  <c:v>3.7203259714184185</c:v>
                </c:pt>
                <c:pt idx="347">
                  <c:v>3.1570267404876802</c:v>
                </c:pt>
                <c:pt idx="348">
                  <c:v>2.8280939581628814</c:v>
                </c:pt>
                <c:pt idx="349">
                  <c:v>1.5128593040847136</c:v>
                </c:pt>
                <c:pt idx="350">
                  <c:v>0.83497622637132451</c:v>
                </c:pt>
                <c:pt idx="351">
                  <c:v>-0.51694428489375355</c:v>
                </c:pt>
                <c:pt idx="352">
                  <c:v>-3.1055196645131957</c:v>
                </c:pt>
                <c:pt idx="353">
                  <c:v>-3.1405895691609942</c:v>
                </c:pt>
                <c:pt idx="354">
                  <c:v>-3.1772953414744478</c:v>
                </c:pt>
                <c:pt idx="355">
                  <c:v>-3.4607146883102473</c:v>
                </c:pt>
                <c:pt idx="356">
                  <c:v>-3.3273381294963968</c:v>
                </c:pt>
                <c:pt idx="357">
                  <c:v>-3.0265526552655189</c:v>
                </c:pt>
                <c:pt idx="358">
                  <c:v>-0.7743110908676698</c:v>
                </c:pt>
                <c:pt idx="359">
                  <c:v>1.3703323055840997</c:v>
                </c:pt>
                <c:pt idx="360">
                  <c:v>1.2615069894306146</c:v>
                </c:pt>
                <c:pt idx="361">
                  <c:v>4.2301960334747264</c:v>
                </c:pt>
                <c:pt idx="362">
                  <c:v>5.0603795284646367</c:v>
                </c:pt>
                <c:pt idx="363">
                  <c:v>3.3487297921477932</c:v>
                </c:pt>
                <c:pt idx="364">
                  <c:v>3.5091823605100103</c:v>
                </c:pt>
                <c:pt idx="365">
                  <c:v>4.0383940067891757</c:v>
                </c:pt>
                <c:pt idx="366">
                  <c:v>4.8814667756627443</c:v>
                </c:pt>
                <c:pt idx="367">
                  <c:v>6.3054647361046534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9-4902-A98D-DE9CA3D0B92D}"/>
            </c:ext>
          </c:extLst>
        </c:ser>
        <c:ser>
          <c:idx val="2"/>
          <c:order val="3"/>
          <c:tx>
            <c:v>0</c:v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Company!$A$3:$A$1202</c:f>
              <c:numCache>
                <c:formatCode>mmm\-yy</c:formatCode>
                <c:ptCount val="1200"/>
                <c:pt idx="0">
                  <c:v>32874</c:v>
                </c:pt>
                <c:pt idx="1">
                  <c:v>32905</c:v>
                </c:pt>
                <c:pt idx="2">
                  <c:v>32933</c:v>
                </c:pt>
                <c:pt idx="3">
                  <c:v>32964</c:v>
                </c:pt>
                <c:pt idx="4">
                  <c:v>32994</c:v>
                </c:pt>
                <c:pt idx="5">
                  <c:v>33025</c:v>
                </c:pt>
                <c:pt idx="6">
                  <c:v>33055</c:v>
                </c:pt>
                <c:pt idx="7">
                  <c:v>33086</c:v>
                </c:pt>
                <c:pt idx="8">
                  <c:v>33117</c:v>
                </c:pt>
                <c:pt idx="9">
                  <c:v>33147</c:v>
                </c:pt>
                <c:pt idx="10">
                  <c:v>33178</c:v>
                </c:pt>
                <c:pt idx="11">
                  <c:v>33208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36951</c:v>
                </c:pt>
                <c:pt idx="135">
                  <c:v>36982</c:v>
                </c:pt>
                <c:pt idx="136">
                  <c:v>37012</c:v>
                </c:pt>
                <c:pt idx="137">
                  <c:v>37043</c:v>
                </c:pt>
                <c:pt idx="138">
                  <c:v>37073</c:v>
                </c:pt>
                <c:pt idx="139">
                  <c:v>37104</c:v>
                </c:pt>
                <c:pt idx="140">
                  <c:v>37135</c:v>
                </c:pt>
                <c:pt idx="141">
                  <c:v>37165</c:v>
                </c:pt>
                <c:pt idx="142">
                  <c:v>37196</c:v>
                </c:pt>
                <c:pt idx="143">
                  <c:v>37226</c:v>
                </c:pt>
                <c:pt idx="144">
                  <c:v>37257</c:v>
                </c:pt>
                <c:pt idx="145">
                  <c:v>37288</c:v>
                </c:pt>
                <c:pt idx="146">
                  <c:v>37316</c:v>
                </c:pt>
                <c:pt idx="147">
                  <c:v>37347</c:v>
                </c:pt>
                <c:pt idx="148">
                  <c:v>37377</c:v>
                </c:pt>
                <c:pt idx="149">
                  <c:v>37408</c:v>
                </c:pt>
                <c:pt idx="150">
                  <c:v>37438</c:v>
                </c:pt>
                <c:pt idx="151">
                  <c:v>37469</c:v>
                </c:pt>
                <c:pt idx="152">
                  <c:v>37500</c:v>
                </c:pt>
                <c:pt idx="153">
                  <c:v>37530</c:v>
                </c:pt>
                <c:pt idx="154">
                  <c:v>37561</c:v>
                </c:pt>
                <c:pt idx="155">
                  <c:v>37591</c:v>
                </c:pt>
                <c:pt idx="156">
                  <c:v>37622</c:v>
                </c:pt>
                <c:pt idx="157">
                  <c:v>37653</c:v>
                </c:pt>
                <c:pt idx="158">
                  <c:v>37681</c:v>
                </c:pt>
                <c:pt idx="159">
                  <c:v>37712</c:v>
                </c:pt>
                <c:pt idx="160">
                  <c:v>37742</c:v>
                </c:pt>
                <c:pt idx="161">
                  <c:v>37773</c:v>
                </c:pt>
                <c:pt idx="162">
                  <c:v>37803</c:v>
                </c:pt>
                <c:pt idx="163">
                  <c:v>37834</c:v>
                </c:pt>
                <c:pt idx="164">
                  <c:v>37865</c:v>
                </c:pt>
                <c:pt idx="165">
                  <c:v>37895</c:v>
                </c:pt>
                <c:pt idx="166">
                  <c:v>37926</c:v>
                </c:pt>
                <c:pt idx="167">
                  <c:v>37956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38412</c:v>
                </c:pt>
                <c:pt idx="183">
                  <c:v>38443</c:v>
                </c:pt>
                <c:pt idx="184">
                  <c:v>38473</c:v>
                </c:pt>
                <c:pt idx="185">
                  <c:v>38504</c:v>
                </c:pt>
                <c:pt idx="186">
                  <c:v>38534</c:v>
                </c:pt>
                <c:pt idx="187">
                  <c:v>38565</c:v>
                </c:pt>
                <c:pt idx="188">
                  <c:v>38596</c:v>
                </c:pt>
                <c:pt idx="189">
                  <c:v>38626</c:v>
                </c:pt>
                <c:pt idx="190">
                  <c:v>38657</c:v>
                </c:pt>
                <c:pt idx="191">
                  <c:v>38687</c:v>
                </c:pt>
                <c:pt idx="192">
                  <c:v>38718</c:v>
                </c:pt>
                <c:pt idx="193">
                  <c:v>38749</c:v>
                </c:pt>
                <c:pt idx="194">
                  <c:v>38777</c:v>
                </c:pt>
                <c:pt idx="195">
                  <c:v>38808</c:v>
                </c:pt>
                <c:pt idx="196">
                  <c:v>38838</c:v>
                </c:pt>
                <c:pt idx="197">
                  <c:v>38869</c:v>
                </c:pt>
                <c:pt idx="198">
                  <c:v>38899</c:v>
                </c:pt>
                <c:pt idx="199">
                  <c:v>38930</c:v>
                </c:pt>
                <c:pt idx="200">
                  <c:v>38961</c:v>
                </c:pt>
                <c:pt idx="201">
                  <c:v>38991</c:v>
                </c:pt>
                <c:pt idx="202">
                  <c:v>39022</c:v>
                </c:pt>
                <c:pt idx="203">
                  <c:v>39052</c:v>
                </c:pt>
                <c:pt idx="204">
                  <c:v>39083</c:v>
                </c:pt>
                <c:pt idx="205">
                  <c:v>39114</c:v>
                </c:pt>
                <c:pt idx="206">
                  <c:v>39142</c:v>
                </c:pt>
                <c:pt idx="207">
                  <c:v>39173</c:v>
                </c:pt>
                <c:pt idx="208">
                  <c:v>39203</c:v>
                </c:pt>
                <c:pt idx="209">
                  <c:v>39234</c:v>
                </c:pt>
                <c:pt idx="210">
                  <c:v>39264</c:v>
                </c:pt>
                <c:pt idx="211">
                  <c:v>39295</c:v>
                </c:pt>
                <c:pt idx="212">
                  <c:v>39326</c:v>
                </c:pt>
                <c:pt idx="213">
                  <c:v>39356</c:v>
                </c:pt>
                <c:pt idx="214">
                  <c:v>39387</c:v>
                </c:pt>
                <c:pt idx="215">
                  <c:v>39417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39873</c:v>
                </c:pt>
                <c:pt idx="231">
                  <c:v>39904</c:v>
                </c:pt>
                <c:pt idx="232">
                  <c:v>39934</c:v>
                </c:pt>
                <c:pt idx="233">
                  <c:v>39965</c:v>
                </c:pt>
                <c:pt idx="234">
                  <c:v>39995</c:v>
                </c:pt>
                <c:pt idx="235">
                  <c:v>40026</c:v>
                </c:pt>
                <c:pt idx="236">
                  <c:v>40057</c:v>
                </c:pt>
                <c:pt idx="237">
                  <c:v>40087</c:v>
                </c:pt>
                <c:pt idx="238">
                  <c:v>40118</c:v>
                </c:pt>
                <c:pt idx="239">
                  <c:v>40148</c:v>
                </c:pt>
                <c:pt idx="240">
                  <c:v>40179</c:v>
                </c:pt>
                <c:pt idx="241">
                  <c:v>40210</c:v>
                </c:pt>
                <c:pt idx="242">
                  <c:v>40238</c:v>
                </c:pt>
                <c:pt idx="243">
                  <c:v>40269</c:v>
                </c:pt>
                <c:pt idx="244">
                  <c:v>40299</c:v>
                </c:pt>
                <c:pt idx="245">
                  <c:v>40330</c:v>
                </c:pt>
                <c:pt idx="246">
                  <c:v>40360</c:v>
                </c:pt>
                <c:pt idx="247">
                  <c:v>40391</c:v>
                </c:pt>
                <c:pt idx="248">
                  <c:v>40422</c:v>
                </c:pt>
                <c:pt idx="249">
                  <c:v>40452</c:v>
                </c:pt>
                <c:pt idx="250">
                  <c:v>40483</c:v>
                </c:pt>
                <c:pt idx="251">
                  <c:v>40513</c:v>
                </c:pt>
                <c:pt idx="252">
                  <c:v>40544</c:v>
                </c:pt>
                <c:pt idx="253">
                  <c:v>40575</c:v>
                </c:pt>
                <c:pt idx="254">
                  <c:v>40603</c:v>
                </c:pt>
                <c:pt idx="255">
                  <c:v>40634</c:v>
                </c:pt>
                <c:pt idx="256">
                  <c:v>40664</c:v>
                </c:pt>
                <c:pt idx="257">
                  <c:v>40695</c:v>
                </c:pt>
                <c:pt idx="258">
                  <c:v>40725</c:v>
                </c:pt>
                <c:pt idx="259">
                  <c:v>40756</c:v>
                </c:pt>
                <c:pt idx="260">
                  <c:v>40787</c:v>
                </c:pt>
                <c:pt idx="261">
                  <c:v>40817</c:v>
                </c:pt>
                <c:pt idx="262">
                  <c:v>40848</c:v>
                </c:pt>
                <c:pt idx="263">
                  <c:v>40878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41334</c:v>
                </c:pt>
                <c:pt idx="279">
                  <c:v>41365</c:v>
                </c:pt>
                <c:pt idx="280">
                  <c:v>41395</c:v>
                </c:pt>
                <c:pt idx="281">
                  <c:v>41426</c:v>
                </c:pt>
                <c:pt idx="282">
                  <c:v>41456</c:v>
                </c:pt>
                <c:pt idx="283">
                  <c:v>41487</c:v>
                </c:pt>
                <c:pt idx="284">
                  <c:v>41518</c:v>
                </c:pt>
                <c:pt idx="285">
                  <c:v>41548</c:v>
                </c:pt>
                <c:pt idx="286">
                  <c:v>41579</c:v>
                </c:pt>
                <c:pt idx="287">
                  <c:v>41609</c:v>
                </c:pt>
                <c:pt idx="288">
                  <c:v>41640</c:v>
                </c:pt>
                <c:pt idx="289">
                  <c:v>41671</c:v>
                </c:pt>
                <c:pt idx="290">
                  <c:v>41699</c:v>
                </c:pt>
                <c:pt idx="291">
                  <c:v>41730</c:v>
                </c:pt>
                <c:pt idx="292">
                  <c:v>41760</c:v>
                </c:pt>
                <c:pt idx="293">
                  <c:v>41791</c:v>
                </c:pt>
                <c:pt idx="294">
                  <c:v>41821</c:v>
                </c:pt>
                <c:pt idx="295">
                  <c:v>41852</c:v>
                </c:pt>
                <c:pt idx="296">
                  <c:v>41883</c:v>
                </c:pt>
                <c:pt idx="297">
                  <c:v>41913</c:v>
                </c:pt>
                <c:pt idx="298">
                  <c:v>41944</c:v>
                </c:pt>
                <c:pt idx="299">
                  <c:v>41974</c:v>
                </c:pt>
                <c:pt idx="300">
                  <c:v>42005</c:v>
                </c:pt>
                <c:pt idx="301">
                  <c:v>42036</c:v>
                </c:pt>
                <c:pt idx="302">
                  <c:v>42064</c:v>
                </c:pt>
                <c:pt idx="303">
                  <c:v>42095</c:v>
                </c:pt>
                <c:pt idx="304">
                  <c:v>42125</c:v>
                </c:pt>
                <c:pt idx="305">
                  <c:v>42156</c:v>
                </c:pt>
                <c:pt idx="306">
                  <c:v>42186</c:v>
                </c:pt>
                <c:pt idx="307">
                  <c:v>42217</c:v>
                </c:pt>
                <c:pt idx="308">
                  <c:v>42248</c:v>
                </c:pt>
                <c:pt idx="309">
                  <c:v>42278</c:v>
                </c:pt>
                <c:pt idx="310">
                  <c:v>42309</c:v>
                </c:pt>
                <c:pt idx="311">
                  <c:v>42339</c:v>
                </c:pt>
                <c:pt idx="312">
                  <c:v>42370</c:v>
                </c:pt>
                <c:pt idx="313">
                  <c:v>42401</c:v>
                </c:pt>
                <c:pt idx="314">
                  <c:v>42430</c:v>
                </c:pt>
                <c:pt idx="315">
                  <c:v>42461</c:v>
                </c:pt>
                <c:pt idx="316">
                  <c:v>42491</c:v>
                </c:pt>
                <c:pt idx="317">
                  <c:v>42522</c:v>
                </c:pt>
                <c:pt idx="318">
                  <c:v>42552</c:v>
                </c:pt>
                <c:pt idx="319">
                  <c:v>42583</c:v>
                </c:pt>
                <c:pt idx="320">
                  <c:v>42614</c:v>
                </c:pt>
                <c:pt idx="321">
                  <c:v>42644</c:v>
                </c:pt>
                <c:pt idx="322">
                  <c:v>42675</c:v>
                </c:pt>
                <c:pt idx="323">
                  <c:v>42705</c:v>
                </c:pt>
                <c:pt idx="324">
                  <c:v>42736</c:v>
                </c:pt>
                <c:pt idx="325">
                  <c:v>42767</c:v>
                </c:pt>
                <c:pt idx="326">
                  <c:v>42795</c:v>
                </c:pt>
                <c:pt idx="327">
                  <c:v>42826</c:v>
                </c:pt>
                <c:pt idx="328">
                  <c:v>42856</c:v>
                </c:pt>
                <c:pt idx="329">
                  <c:v>42887</c:v>
                </c:pt>
                <c:pt idx="330">
                  <c:v>42917</c:v>
                </c:pt>
                <c:pt idx="331">
                  <c:v>42948</c:v>
                </c:pt>
                <c:pt idx="332">
                  <c:v>42979</c:v>
                </c:pt>
                <c:pt idx="333">
                  <c:v>43009</c:v>
                </c:pt>
                <c:pt idx="334">
                  <c:v>43040</c:v>
                </c:pt>
                <c:pt idx="335">
                  <c:v>43070</c:v>
                </c:pt>
                <c:pt idx="336">
                  <c:v>43101</c:v>
                </c:pt>
                <c:pt idx="337">
                  <c:v>43132</c:v>
                </c:pt>
                <c:pt idx="338">
                  <c:v>43160</c:v>
                </c:pt>
                <c:pt idx="339">
                  <c:v>43191</c:v>
                </c:pt>
                <c:pt idx="340">
                  <c:v>43221</c:v>
                </c:pt>
                <c:pt idx="341">
                  <c:v>43252</c:v>
                </c:pt>
                <c:pt idx="342">
                  <c:v>43282</c:v>
                </c:pt>
                <c:pt idx="343">
                  <c:v>43313</c:v>
                </c:pt>
                <c:pt idx="344">
                  <c:v>43344</c:v>
                </c:pt>
                <c:pt idx="345">
                  <c:v>43374</c:v>
                </c:pt>
                <c:pt idx="346">
                  <c:v>43405</c:v>
                </c:pt>
                <c:pt idx="347">
                  <c:v>43435</c:v>
                </c:pt>
                <c:pt idx="348">
                  <c:v>43466</c:v>
                </c:pt>
                <c:pt idx="349">
                  <c:v>43497</c:v>
                </c:pt>
                <c:pt idx="350">
                  <c:v>43525</c:v>
                </c:pt>
                <c:pt idx="351">
                  <c:v>43556</c:v>
                </c:pt>
                <c:pt idx="352">
                  <c:v>43586</c:v>
                </c:pt>
                <c:pt idx="353">
                  <c:v>43617</c:v>
                </c:pt>
                <c:pt idx="354">
                  <c:v>43647</c:v>
                </c:pt>
                <c:pt idx="355">
                  <c:v>43678</c:v>
                </c:pt>
                <c:pt idx="356">
                  <c:v>43709</c:v>
                </c:pt>
                <c:pt idx="357">
                  <c:v>43739</c:v>
                </c:pt>
                <c:pt idx="358">
                  <c:v>43770</c:v>
                </c:pt>
                <c:pt idx="359">
                  <c:v>43800</c:v>
                </c:pt>
                <c:pt idx="360">
                  <c:v>43831</c:v>
                </c:pt>
                <c:pt idx="361">
                  <c:v>43862</c:v>
                </c:pt>
                <c:pt idx="362">
                  <c:v>43891</c:v>
                </c:pt>
                <c:pt idx="363">
                  <c:v>43922</c:v>
                </c:pt>
                <c:pt idx="364">
                  <c:v>43952</c:v>
                </c:pt>
                <c:pt idx="365">
                  <c:v>43983</c:v>
                </c:pt>
                <c:pt idx="366">
                  <c:v>44013</c:v>
                </c:pt>
                <c:pt idx="367">
                  <c:v>44044</c:v>
                </c:pt>
                <c:pt idx="368">
                  <c:v>44075</c:v>
                </c:pt>
                <c:pt idx="369">
                  <c:v>44105</c:v>
                </c:pt>
                <c:pt idx="370">
                  <c:v>44136</c:v>
                </c:pt>
                <c:pt idx="371">
                  <c:v>44166</c:v>
                </c:pt>
                <c:pt idx="372">
                  <c:v>44197</c:v>
                </c:pt>
                <c:pt idx="373">
                  <c:v>44228</c:v>
                </c:pt>
                <c:pt idx="374">
                  <c:v>44256</c:v>
                </c:pt>
                <c:pt idx="375">
                  <c:v>44287</c:v>
                </c:pt>
                <c:pt idx="376">
                  <c:v>44317</c:v>
                </c:pt>
                <c:pt idx="377">
                  <c:v>44348</c:v>
                </c:pt>
                <c:pt idx="378">
                  <c:v>44378</c:v>
                </c:pt>
                <c:pt idx="379">
                  <c:v>44409</c:v>
                </c:pt>
                <c:pt idx="380">
                  <c:v>44440</c:v>
                </c:pt>
                <c:pt idx="381">
                  <c:v>44470</c:v>
                </c:pt>
                <c:pt idx="382">
                  <c:v>44501</c:v>
                </c:pt>
                <c:pt idx="383">
                  <c:v>44531</c:v>
                </c:pt>
                <c:pt idx="384">
                  <c:v>44562</c:v>
                </c:pt>
                <c:pt idx="385">
                  <c:v>44593</c:v>
                </c:pt>
                <c:pt idx="386">
                  <c:v>44621</c:v>
                </c:pt>
                <c:pt idx="387">
                  <c:v>44652</c:v>
                </c:pt>
                <c:pt idx="388">
                  <c:v>44682</c:v>
                </c:pt>
                <c:pt idx="389">
                  <c:v>44713</c:v>
                </c:pt>
                <c:pt idx="390">
                  <c:v>44743</c:v>
                </c:pt>
                <c:pt idx="391">
                  <c:v>44774</c:v>
                </c:pt>
                <c:pt idx="392">
                  <c:v>44805</c:v>
                </c:pt>
                <c:pt idx="393">
                  <c:v>44835</c:v>
                </c:pt>
                <c:pt idx="394">
                  <c:v>44866</c:v>
                </c:pt>
                <c:pt idx="395">
                  <c:v>44896</c:v>
                </c:pt>
                <c:pt idx="396">
                  <c:v>44927</c:v>
                </c:pt>
                <c:pt idx="397">
                  <c:v>44958</c:v>
                </c:pt>
                <c:pt idx="398">
                  <c:v>44986</c:v>
                </c:pt>
                <c:pt idx="399">
                  <c:v>45017</c:v>
                </c:pt>
                <c:pt idx="400">
                  <c:v>45047</c:v>
                </c:pt>
                <c:pt idx="401">
                  <c:v>45078</c:v>
                </c:pt>
                <c:pt idx="402">
                  <c:v>45108</c:v>
                </c:pt>
                <c:pt idx="403">
                  <c:v>45139</c:v>
                </c:pt>
                <c:pt idx="404">
                  <c:v>45170</c:v>
                </c:pt>
                <c:pt idx="405">
                  <c:v>45200</c:v>
                </c:pt>
                <c:pt idx="406">
                  <c:v>45231</c:v>
                </c:pt>
                <c:pt idx="407">
                  <c:v>45261</c:v>
                </c:pt>
                <c:pt idx="408">
                  <c:v>45292</c:v>
                </c:pt>
                <c:pt idx="409">
                  <c:v>45323</c:v>
                </c:pt>
                <c:pt idx="410">
                  <c:v>45352</c:v>
                </c:pt>
                <c:pt idx="411">
                  <c:v>45383</c:v>
                </c:pt>
                <c:pt idx="412">
                  <c:v>45413</c:v>
                </c:pt>
                <c:pt idx="413">
                  <c:v>45444</c:v>
                </c:pt>
                <c:pt idx="414">
                  <c:v>45474</c:v>
                </c:pt>
                <c:pt idx="415">
                  <c:v>45505</c:v>
                </c:pt>
                <c:pt idx="416">
                  <c:v>45536</c:v>
                </c:pt>
                <c:pt idx="417">
                  <c:v>45566</c:v>
                </c:pt>
                <c:pt idx="418">
                  <c:v>45597</c:v>
                </c:pt>
                <c:pt idx="419">
                  <c:v>45627</c:v>
                </c:pt>
                <c:pt idx="420">
                  <c:v>45658</c:v>
                </c:pt>
                <c:pt idx="421">
                  <c:v>45689</c:v>
                </c:pt>
                <c:pt idx="422">
                  <c:v>45717</c:v>
                </c:pt>
                <c:pt idx="423">
                  <c:v>45748</c:v>
                </c:pt>
                <c:pt idx="424">
                  <c:v>45778</c:v>
                </c:pt>
                <c:pt idx="425">
                  <c:v>45809</c:v>
                </c:pt>
                <c:pt idx="426">
                  <c:v>45839</c:v>
                </c:pt>
                <c:pt idx="427">
                  <c:v>45870</c:v>
                </c:pt>
                <c:pt idx="428">
                  <c:v>45901</c:v>
                </c:pt>
                <c:pt idx="429">
                  <c:v>45931</c:v>
                </c:pt>
                <c:pt idx="430">
                  <c:v>45962</c:v>
                </c:pt>
                <c:pt idx="431">
                  <c:v>45992</c:v>
                </c:pt>
                <c:pt idx="432">
                  <c:v>46023</c:v>
                </c:pt>
                <c:pt idx="433">
                  <c:v>46054</c:v>
                </c:pt>
                <c:pt idx="434">
                  <c:v>46082</c:v>
                </c:pt>
                <c:pt idx="435">
                  <c:v>46113</c:v>
                </c:pt>
                <c:pt idx="436">
                  <c:v>46143</c:v>
                </c:pt>
                <c:pt idx="437">
                  <c:v>46174</c:v>
                </c:pt>
                <c:pt idx="438">
                  <c:v>46204</c:v>
                </c:pt>
                <c:pt idx="439">
                  <c:v>46235</c:v>
                </c:pt>
                <c:pt idx="440">
                  <c:v>46266</c:v>
                </c:pt>
                <c:pt idx="441">
                  <c:v>46296</c:v>
                </c:pt>
                <c:pt idx="442">
                  <c:v>46327</c:v>
                </c:pt>
                <c:pt idx="443">
                  <c:v>46357</c:v>
                </c:pt>
                <c:pt idx="444">
                  <c:v>46388</c:v>
                </c:pt>
                <c:pt idx="445">
                  <c:v>46419</c:v>
                </c:pt>
                <c:pt idx="446">
                  <c:v>46447</c:v>
                </c:pt>
                <c:pt idx="447">
                  <c:v>46478</c:v>
                </c:pt>
                <c:pt idx="448">
                  <c:v>46508</c:v>
                </c:pt>
                <c:pt idx="449">
                  <c:v>46539</c:v>
                </c:pt>
                <c:pt idx="450">
                  <c:v>46569</c:v>
                </c:pt>
                <c:pt idx="451">
                  <c:v>46600</c:v>
                </c:pt>
                <c:pt idx="452">
                  <c:v>46631</c:v>
                </c:pt>
                <c:pt idx="453">
                  <c:v>46661</c:v>
                </c:pt>
                <c:pt idx="454">
                  <c:v>46692</c:v>
                </c:pt>
                <c:pt idx="455">
                  <c:v>46722</c:v>
                </c:pt>
                <c:pt idx="456">
                  <c:v>46753</c:v>
                </c:pt>
                <c:pt idx="457">
                  <c:v>46784</c:v>
                </c:pt>
                <c:pt idx="458">
                  <c:v>46813</c:v>
                </c:pt>
                <c:pt idx="459">
                  <c:v>46844</c:v>
                </c:pt>
                <c:pt idx="460">
                  <c:v>46874</c:v>
                </c:pt>
                <c:pt idx="461">
                  <c:v>46905</c:v>
                </c:pt>
                <c:pt idx="462">
                  <c:v>46935</c:v>
                </c:pt>
                <c:pt idx="463">
                  <c:v>46966</c:v>
                </c:pt>
                <c:pt idx="464">
                  <c:v>46997</c:v>
                </c:pt>
                <c:pt idx="465">
                  <c:v>47027</c:v>
                </c:pt>
                <c:pt idx="466">
                  <c:v>47058</c:v>
                </c:pt>
                <c:pt idx="467">
                  <c:v>47088</c:v>
                </c:pt>
                <c:pt idx="468">
                  <c:v>47119</c:v>
                </c:pt>
                <c:pt idx="469">
                  <c:v>47150</c:v>
                </c:pt>
                <c:pt idx="470">
                  <c:v>47178</c:v>
                </c:pt>
                <c:pt idx="471">
                  <c:v>47209</c:v>
                </c:pt>
                <c:pt idx="472">
                  <c:v>47239</c:v>
                </c:pt>
                <c:pt idx="473">
                  <c:v>47270</c:v>
                </c:pt>
                <c:pt idx="474">
                  <c:v>47300</c:v>
                </c:pt>
                <c:pt idx="475">
                  <c:v>47331</c:v>
                </c:pt>
                <c:pt idx="476">
                  <c:v>47362</c:v>
                </c:pt>
                <c:pt idx="477">
                  <c:v>47392</c:v>
                </c:pt>
                <c:pt idx="478">
                  <c:v>47423</c:v>
                </c:pt>
                <c:pt idx="479">
                  <c:v>47453</c:v>
                </c:pt>
                <c:pt idx="480">
                  <c:v>47484</c:v>
                </c:pt>
                <c:pt idx="481">
                  <c:v>47515</c:v>
                </c:pt>
                <c:pt idx="482">
                  <c:v>47543</c:v>
                </c:pt>
                <c:pt idx="483">
                  <c:v>47574</c:v>
                </c:pt>
                <c:pt idx="484">
                  <c:v>47604</c:v>
                </c:pt>
                <c:pt idx="485">
                  <c:v>47635</c:v>
                </c:pt>
                <c:pt idx="486">
                  <c:v>47665</c:v>
                </c:pt>
                <c:pt idx="487">
                  <c:v>47696</c:v>
                </c:pt>
                <c:pt idx="488">
                  <c:v>47727</c:v>
                </c:pt>
                <c:pt idx="489">
                  <c:v>47757</c:v>
                </c:pt>
                <c:pt idx="490">
                  <c:v>47788</c:v>
                </c:pt>
                <c:pt idx="491">
                  <c:v>47818</c:v>
                </c:pt>
                <c:pt idx="492">
                  <c:v>47849</c:v>
                </c:pt>
                <c:pt idx="493">
                  <c:v>47880</c:v>
                </c:pt>
                <c:pt idx="494">
                  <c:v>47908</c:v>
                </c:pt>
                <c:pt idx="495">
                  <c:v>47939</c:v>
                </c:pt>
                <c:pt idx="496">
                  <c:v>47969</c:v>
                </c:pt>
                <c:pt idx="497">
                  <c:v>48000</c:v>
                </c:pt>
                <c:pt idx="498">
                  <c:v>48030</c:v>
                </c:pt>
                <c:pt idx="499">
                  <c:v>48061</c:v>
                </c:pt>
                <c:pt idx="500">
                  <c:v>48092</c:v>
                </c:pt>
                <c:pt idx="501">
                  <c:v>48122</c:v>
                </c:pt>
                <c:pt idx="502">
                  <c:v>48153</c:v>
                </c:pt>
                <c:pt idx="503">
                  <c:v>48183</c:v>
                </c:pt>
                <c:pt idx="504">
                  <c:v>48214</c:v>
                </c:pt>
                <c:pt idx="505">
                  <c:v>48245</c:v>
                </c:pt>
                <c:pt idx="506">
                  <c:v>48274</c:v>
                </c:pt>
                <c:pt idx="507">
                  <c:v>48305</c:v>
                </c:pt>
                <c:pt idx="508">
                  <c:v>48335</c:v>
                </c:pt>
                <c:pt idx="509">
                  <c:v>48366</c:v>
                </c:pt>
                <c:pt idx="510">
                  <c:v>48396</c:v>
                </c:pt>
                <c:pt idx="511">
                  <c:v>48427</c:v>
                </c:pt>
                <c:pt idx="512">
                  <c:v>48458</c:v>
                </c:pt>
                <c:pt idx="513">
                  <c:v>48488</c:v>
                </c:pt>
                <c:pt idx="514">
                  <c:v>48519</c:v>
                </c:pt>
                <c:pt idx="515">
                  <c:v>48549</c:v>
                </c:pt>
                <c:pt idx="516">
                  <c:v>48580</c:v>
                </c:pt>
                <c:pt idx="517">
                  <c:v>48611</c:v>
                </c:pt>
                <c:pt idx="518">
                  <c:v>48639</c:v>
                </c:pt>
                <c:pt idx="519">
                  <c:v>48670</c:v>
                </c:pt>
                <c:pt idx="520">
                  <c:v>48700</c:v>
                </c:pt>
                <c:pt idx="521">
                  <c:v>48731</c:v>
                </c:pt>
                <c:pt idx="522">
                  <c:v>48761</c:v>
                </c:pt>
                <c:pt idx="523">
                  <c:v>48792</c:v>
                </c:pt>
                <c:pt idx="524">
                  <c:v>48823</c:v>
                </c:pt>
                <c:pt idx="525">
                  <c:v>48853</c:v>
                </c:pt>
                <c:pt idx="526">
                  <c:v>48884</c:v>
                </c:pt>
                <c:pt idx="527">
                  <c:v>48914</c:v>
                </c:pt>
                <c:pt idx="528">
                  <c:v>48945</c:v>
                </c:pt>
                <c:pt idx="529">
                  <c:v>48976</c:v>
                </c:pt>
                <c:pt idx="530">
                  <c:v>49004</c:v>
                </c:pt>
                <c:pt idx="531">
                  <c:v>49035</c:v>
                </c:pt>
                <c:pt idx="532">
                  <c:v>49065</c:v>
                </c:pt>
                <c:pt idx="533">
                  <c:v>49096</c:v>
                </c:pt>
                <c:pt idx="534">
                  <c:v>49126</c:v>
                </c:pt>
                <c:pt idx="535">
                  <c:v>49157</c:v>
                </c:pt>
                <c:pt idx="536">
                  <c:v>49188</c:v>
                </c:pt>
                <c:pt idx="537">
                  <c:v>49218</c:v>
                </c:pt>
                <c:pt idx="538">
                  <c:v>49249</c:v>
                </c:pt>
                <c:pt idx="539">
                  <c:v>49279</c:v>
                </c:pt>
                <c:pt idx="540">
                  <c:v>49310</c:v>
                </c:pt>
                <c:pt idx="541">
                  <c:v>49341</c:v>
                </c:pt>
                <c:pt idx="542">
                  <c:v>49369</c:v>
                </c:pt>
                <c:pt idx="543">
                  <c:v>49400</c:v>
                </c:pt>
                <c:pt idx="544">
                  <c:v>49430</c:v>
                </c:pt>
                <c:pt idx="545">
                  <c:v>49461</c:v>
                </c:pt>
                <c:pt idx="546">
                  <c:v>49491</c:v>
                </c:pt>
                <c:pt idx="547">
                  <c:v>49522</c:v>
                </c:pt>
                <c:pt idx="548">
                  <c:v>49553</c:v>
                </c:pt>
                <c:pt idx="549">
                  <c:v>49583</c:v>
                </c:pt>
                <c:pt idx="550">
                  <c:v>49614</c:v>
                </c:pt>
                <c:pt idx="551">
                  <c:v>49644</c:v>
                </c:pt>
                <c:pt idx="552">
                  <c:v>49675</c:v>
                </c:pt>
                <c:pt idx="553">
                  <c:v>49706</c:v>
                </c:pt>
                <c:pt idx="554">
                  <c:v>49735</c:v>
                </c:pt>
                <c:pt idx="555">
                  <c:v>49766</c:v>
                </c:pt>
                <c:pt idx="556">
                  <c:v>49796</c:v>
                </c:pt>
                <c:pt idx="557">
                  <c:v>49827</c:v>
                </c:pt>
                <c:pt idx="558">
                  <c:v>49857</c:v>
                </c:pt>
                <c:pt idx="559">
                  <c:v>49888</c:v>
                </c:pt>
                <c:pt idx="560">
                  <c:v>49919</c:v>
                </c:pt>
                <c:pt idx="561">
                  <c:v>49949</c:v>
                </c:pt>
                <c:pt idx="562">
                  <c:v>49980</c:v>
                </c:pt>
                <c:pt idx="563">
                  <c:v>50010</c:v>
                </c:pt>
                <c:pt idx="564">
                  <c:v>50041</c:v>
                </c:pt>
                <c:pt idx="565">
                  <c:v>50072</c:v>
                </c:pt>
                <c:pt idx="566">
                  <c:v>50100</c:v>
                </c:pt>
                <c:pt idx="567">
                  <c:v>50131</c:v>
                </c:pt>
                <c:pt idx="568">
                  <c:v>50161</c:v>
                </c:pt>
                <c:pt idx="569">
                  <c:v>50192</c:v>
                </c:pt>
                <c:pt idx="570">
                  <c:v>50222</c:v>
                </c:pt>
                <c:pt idx="571">
                  <c:v>50253</c:v>
                </c:pt>
                <c:pt idx="572">
                  <c:v>50284</c:v>
                </c:pt>
                <c:pt idx="573">
                  <c:v>50314</c:v>
                </c:pt>
                <c:pt idx="574">
                  <c:v>50345</c:v>
                </c:pt>
                <c:pt idx="575">
                  <c:v>50375</c:v>
                </c:pt>
                <c:pt idx="576">
                  <c:v>50406</c:v>
                </c:pt>
                <c:pt idx="577">
                  <c:v>50437</c:v>
                </c:pt>
                <c:pt idx="578">
                  <c:v>50465</c:v>
                </c:pt>
                <c:pt idx="579">
                  <c:v>50496</c:v>
                </c:pt>
                <c:pt idx="580">
                  <c:v>50526</c:v>
                </c:pt>
                <c:pt idx="581">
                  <c:v>50557</c:v>
                </c:pt>
                <c:pt idx="582">
                  <c:v>50587</c:v>
                </c:pt>
                <c:pt idx="583">
                  <c:v>50618</c:v>
                </c:pt>
                <c:pt idx="584">
                  <c:v>50649</c:v>
                </c:pt>
                <c:pt idx="585">
                  <c:v>50679</c:v>
                </c:pt>
                <c:pt idx="586">
                  <c:v>50710</c:v>
                </c:pt>
                <c:pt idx="587">
                  <c:v>50740</c:v>
                </c:pt>
                <c:pt idx="588">
                  <c:v>50771</c:v>
                </c:pt>
                <c:pt idx="589">
                  <c:v>50802</c:v>
                </c:pt>
                <c:pt idx="590">
                  <c:v>50830</c:v>
                </c:pt>
                <c:pt idx="591">
                  <c:v>50861</c:v>
                </c:pt>
                <c:pt idx="592">
                  <c:v>50891</c:v>
                </c:pt>
                <c:pt idx="593">
                  <c:v>50922</c:v>
                </c:pt>
                <c:pt idx="594">
                  <c:v>50952</c:v>
                </c:pt>
                <c:pt idx="595">
                  <c:v>50983</c:v>
                </c:pt>
                <c:pt idx="596">
                  <c:v>51014</c:v>
                </c:pt>
                <c:pt idx="597">
                  <c:v>51044</c:v>
                </c:pt>
                <c:pt idx="598">
                  <c:v>51075</c:v>
                </c:pt>
                <c:pt idx="599">
                  <c:v>51105</c:v>
                </c:pt>
                <c:pt idx="600">
                  <c:v>51136</c:v>
                </c:pt>
                <c:pt idx="601">
                  <c:v>51167</c:v>
                </c:pt>
                <c:pt idx="602">
                  <c:v>51196</c:v>
                </c:pt>
                <c:pt idx="603">
                  <c:v>51227</c:v>
                </c:pt>
                <c:pt idx="604">
                  <c:v>51257</c:v>
                </c:pt>
                <c:pt idx="605">
                  <c:v>51288</c:v>
                </c:pt>
                <c:pt idx="606">
                  <c:v>51318</c:v>
                </c:pt>
                <c:pt idx="607">
                  <c:v>51349</c:v>
                </c:pt>
                <c:pt idx="608">
                  <c:v>51380</c:v>
                </c:pt>
                <c:pt idx="609">
                  <c:v>51410</c:v>
                </c:pt>
                <c:pt idx="610">
                  <c:v>51441</c:v>
                </c:pt>
                <c:pt idx="611">
                  <c:v>51471</c:v>
                </c:pt>
                <c:pt idx="612">
                  <c:v>51502</c:v>
                </c:pt>
                <c:pt idx="613">
                  <c:v>51533</c:v>
                </c:pt>
                <c:pt idx="614">
                  <c:v>51561</c:v>
                </c:pt>
                <c:pt idx="615">
                  <c:v>51592</c:v>
                </c:pt>
                <c:pt idx="616">
                  <c:v>51622</c:v>
                </c:pt>
                <c:pt idx="617">
                  <c:v>51653</c:v>
                </c:pt>
                <c:pt idx="618">
                  <c:v>51683</c:v>
                </c:pt>
                <c:pt idx="619">
                  <c:v>51714</c:v>
                </c:pt>
                <c:pt idx="620">
                  <c:v>51745</c:v>
                </c:pt>
                <c:pt idx="621">
                  <c:v>51775</c:v>
                </c:pt>
                <c:pt idx="622">
                  <c:v>51806</c:v>
                </c:pt>
                <c:pt idx="623">
                  <c:v>51836</c:v>
                </c:pt>
                <c:pt idx="624">
                  <c:v>51867</c:v>
                </c:pt>
                <c:pt idx="625">
                  <c:v>51898</c:v>
                </c:pt>
                <c:pt idx="626">
                  <c:v>51926</c:v>
                </c:pt>
                <c:pt idx="627">
                  <c:v>51957</c:v>
                </c:pt>
                <c:pt idx="628">
                  <c:v>51987</c:v>
                </c:pt>
                <c:pt idx="629">
                  <c:v>52018</c:v>
                </c:pt>
                <c:pt idx="630">
                  <c:v>52048</c:v>
                </c:pt>
                <c:pt idx="631">
                  <c:v>52079</c:v>
                </c:pt>
                <c:pt idx="632">
                  <c:v>52110</c:v>
                </c:pt>
                <c:pt idx="633">
                  <c:v>52140</c:v>
                </c:pt>
                <c:pt idx="634">
                  <c:v>52171</c:v>
                </c:pt>
                <c:pt idx="635">
                  <c:v>52201</c:v>
                </c:pt>
                <c:pt idx="636">
                  <c:v>52232</c:v>
                </c:pt>
                <c:pt idx="637">
                  <c:v>52263</c:v>
                </c:pt>
                <c:pt idx="638">
                  <c:v>52291</c:v>
                </c:pt>
                <c:pt idx="639">
                  <c:v>52322</c:v>
                </c:pt>
                <c:pt idx="640">
                  <c:v>52352</c:v>
                </c:pt>
                <c:pt idx="641">
                  <c:v>52383</c:v>
                </c:pt>
                <c:pt idx="642">
                  <c:v>52413</c:v>
                </c:pt>
                <c:pt idx="643">
                  <c:v>52444</c:v>
                </c:pt>
                <c:pt idx="644">
                  <c:v>52475</c:v>
                </c:pt>
                <c:pt idx="645">
                  <c:v>52505</c:v>
                </c:pt>
                <c:pt idx="646">
                  <c:v>52536</c:v>
                </c:pt>
                <c:pt idx="647">
                  <c:v>52566</c:v>
                </c:pt>
                <c:pt idx="648">
                  <c:v>52597</c:v>
                </c:pt>
                <c:pt idx="649">
                  <c:v>52628</c:v>
                </c:pt>
                <c:pt idx="650">
                  <c:v>52657</c:v>
                </c:pt>
                <c:pt idx="651">
                  <c:v>52688</c:v>
                </c:pt>
                <c:pt idx="652">
                  <c:v>52718</c:v>
                </c:pt>
                <c:pt idx="653">
                  <c:v>52749</c:v>
                </c:pt>
                <c:pt idx="654">
                  <c:v>52779</c:v>
                </c:pt>
                <c:pt idx="655">
                  <c:v>52810</c:v>
                </c:pt>
                <c:pt idx="656">
                  <c:v>52841</c:v>
                </c:pt>
                <c:pt idx="657">
                  <c:v>52871</c:v>
                </c:pt>
                <c:pt idx="658">
                  <c:v>52902</c:v>
                </c:pt>
                <c:pt idx="659">
                  <c:v>52932</c:v>
                </c:pt>
                <c:pt idx="660">
                  <c:v>52963</c:v>
                </c:pt>
                <c:pt idx="661">
                  <c:v>52994</c:v>
                </c:pt>
                <c:pt idx="662">
                  <c:v>53022</c:v>
                </c:pt>
                <c:pt idx="663">
                  <c:v>53053</c:v>
                </c:pt>
                <c:pt idx="664">
                  <c:v>53083</c:v>
                </c:pt>
                <c:pt idx="665">
                  <c:v>53114</c:v>
                </c:pt>
                <c:pt idx="666">
                  <c:v>53144</c:v>
                </c:pt>
                <c:pt idx="667">
                  <c:v>53175</c:v>
                </c:pt>
                <c:pt idx="668">
                  <c:v>53206</c:v>
                </c:pt>
                <c:pt idx="669">
                  <c:v>53236</c:v>
                </c:pt>
                <c:pt idx="670">
                  <c:v>53267</c:v>
                </c:pt>
                <c:pt idx="671">
                  <c:v>53297</c:v>
                </c:pt>
                <c:pt idx="672">
                  <c:v>53328</c:v>
                </c:pt>
                <c:pt idx="673">
                  <c:v>53359</c:v>
                </c:pt>
                <c:pt idx="674">
                  <c:v>53387</c:v>
                </c:pt>
                <c:pt idx="675">
                  <c:v>53418</c:v>
                </c:pt>
                <c:pt idx="676">
                  <c:v>53448</c:v>
                </c:pt>
                <c:pt idx="677">
                  <c:v>53479</c:v>
                </c:pt>
                <c:pt idx="678">
                  <c:v>53509</c:v>
                </c:pt>
                <c:pt idx="679">
                  <c:v>53540</c:v>
                </c:pt>
                <c:pt idx="680">
                  <c:v>53571</c:v>
                </c:pt>
                <c:pt idx="681">
                  <c:v>53601</c:v>
                </c:pt>
                <c:pt idx="682">
                  <c:v>53632</c:v>
                </c:pt>
                <c:pt idx="683">
                  <c:v>53662</c:v>
                </c:pt>
                <c:pt idx="684">
                  <c:v>53693</c:v>
                </c:pt>
                <c:pt idx="685">
                  <c:v>53724</c:v>
                </c:pt>
                <c:pt idx="686">
                  <c:v>53752</c:v>
                </c:pt>
                <c:pt idx="687">
                  <c:v>53783</c:v>
                </c:pt>
                <c:pt idx="688">
                  <c:v>53813</c:v>
                </c:pt>
                <c:pt idx="689">
                  <c:v>53844</c:v>
                </c:pt>
                <c:pt idx="690">
                  <c:v>53874</c:v>
                </c:pt>
                <c:pt idx="691">
                  <c:v>53905</c:v>
                </c:pt>
                <c:pt idx="692">
                  <c:v>53936</c:v>
                </c:pt>
                <c:pt idx="693">
                  <c:v>53966</c:v>
                </c:pt>
                <c:pt idx="694">
                  <c:v>53997</c:v>
                </c:pt>
                <c:pt idx="695">
                  <c:v>54027</c:v>
                </c:pt>
                <c:pt idx="696">
                  <c:v>54058</c:v>
                </c:pt>
                <c:pt idx="697">
                  <c:v>54089</c:v>
                </c:pt>
                <c:pt idx="698">
                  <c:v>54118</c:v>
                </c:pt>
                <c:pt idx="699">
                  <c:v>54149</c:v>
                </c:pt>
                <c:pt idx="700">
                  <c:v>54179</c:v>
                </c:pt>
                <c:pt idx="701">
                  <c:v>54210</c:v>
                </c:pt>
                <c:pt idx="702">
                  <c:v>54240</c:v>
                </c:pt>
                <c:pt idx="703">
                  <c:v>54271</c:v>
                </c:pt>
                <c:pt idx="704">
                  <c:v>54302</c:v>
                </c:pt>
                <c:pt idx="705">
                  <c:v>54332</c:v>
                </c:pt>
                <c:pt idx="706">
                  <c:v>54363</c:v>
                </c:pt>
                <c:pt idx="707">
                  <c:v>54393</c:v>
                </c:pt>
                <c:pt idx="708">
                  <c:v>54424</c:v>
                </c:pt>
                <c:pt idx="709">
                  <c:v>54455</c:v>
                </c:pt>
                <c:pt idx="710">
                  <c:v>54483</c:v>
                </c:pt>
                <c:pt idx="711">
                  <c:v>54514</c:v>
                </c:pt>
                <c:pt idx="712">
                  <c:v>54544</c:v>
                </c:pt>
                <c:pt idx="713">
                  <c:v>54575</c:v>
                </c:pt>
                <c:pt idx="714">
                  <c:v>54605</c:v>
                </c:pt>
                <c:pt idx="715">
                  <c:v>54636</c:v>
                </c:pt>
                <c:pt idx="716">
                  <c:v>54667</c:v>
                </c:pt>
                <c:pt idx="717">
                  <c:v>54697</c:v>
                </c:pt>
                <c:pt idx="718">
                  <c:v>54728</c:v>
                </c:pt>
                <c:pt idx="719">
                  <c:v>54758</c:v>
                </c:pt>
                <c:pt idx="720">
                  <c:v>54789</c:v>
                </c:pt>
                <c:pt idx="721">
                  <c:v>54820</c:v>
                </c:pt>
                <c:pt idx="722">
                  <c:v>54848</c:v>
                </c:pt>
                <c:pt idx="723">
                  <c:v>54879</c:v>
                </c:pt>
                <c:pt idx="724">
                  <c:v>54909</c:v>
                </c:pt>
                <c:pt idx="725">
                  <c:v>54940</c:v>
                </c:pt>
                <c:pt idx="726">
                  <c:v>54970</c:v>
                </c:pt>
                <c:pt idx="727">
                  <c:v>55001</c:v>
                </c:pt>
                <c:pt idx="728">
                  <c:v>55032</c:v>
                </c:pt>
                <c:pt idx="729">
                  <c:v>55062</c:v>
                </c:pt>
                <c:pt idx="730">
                  <c:v>55093</c:v>
                </c:pt>
                <c:pt idx="731">
                  <c:v>55123</c:v>
                </c:pt>
                <c:pt idx="732">
                  <c:v>55154</c:v>
                </c:pt>
                <c:pt idx="733">
                  <c:v>55185</c:v>
                </c:pt>
                <c:pt idx="734">
                  <c:v>55213</c:v>
                </c:pt>
                <c:pt idx="735">
                  <c:v>55244</c:v>
                </c:pt>
                <c:pt idx="736">
                  <c:v>55274</c:v>
                </c:pt>
                <c:pt idx="737">
                  <c:v>55305</c:v>
                </c:pt>
                <c:pt idx="738">
                  <c:v>55335</c:v>
                </c:pt>
                <c:pt idx="739">
                  <c:v>55366</c:v>
                </c:pt>
                <c:pt idx="740">
                  <c:v>55397</c:v>
                </c:pt>
                <c:pt idx="741">
                  <c:v>55427</c:v>
                </c:pt>
                <c:pt idx="742">
                  <c:v>55458</c:v>
                </c:pt>
                <c:pt idx="743">
                  <c:v>55488</c:v>
                </c:pt>
                <c:pt idx="744">
                  <c:v>55519</c:v>
                </c:pt>
                <c:pt idx="745">
                  <c:v>55550</c:v>
                </c:pt>
                <c:pt idx="746">
                  <c:v>55579</c:v>
                </c:pt>
                <c:pt idx="747">
                  <c:v>55610</c:v>
                </c:pt>
                <c:pt idx="748">
                  <c:v>55640</c:v>
                </c:pt>
                <c:pt idx="749">
                  <c:v>55671</c:v>
                </c:pt>
                <c:pt idx="750">
                  <c:v>55701</c:v>
                </c:pt>
                <c:pt idx="751">
                  <c:v>55732</c:v>
                </c:pt>
                <c:pt idx="752">
                  <c:v>55763</c:v>
                </c:pt>
                <c:pt idx="753">
                  <c:v>55793</c:v>
                </c:pt>
                <c:pt idx="754">
                  <c:v>55824</c:v>
                </c:pt>
                <c:pt idx="755">
                  <c:v>55854</c:v>
                </c:pt>
                <c:pt idx="756">
                  <c:v>55885</c:v>
                </c:pt>
                <c:pt idx="757">
                  <c:v>55916</c:v>
                </c:pt>
                <c:pt idx="758">
                  <c:v>55944</c:v>
                </c:pt>
                <c:pt idx="759">
                  <c:v>55975</c:v>
                </c:pt>
                <c:pt idx="760">
                  <c:v>56005</c:v>
                </c:pt>
                <c:pt idx="761">
                  <c:v>56036</c:v>
                </c:pt>
                <c:pt idx="762">
                  <c:v>56066</c:v>
                </c:pt>
                <c:pt idx="763">
                  <c:v>56097</c:v>
                </c:pt>
                <c:pt idx="764">
                  <c:v>56128</c:v>
                </c:pt>
                <c:pt idx="765">
                  <c:v>56158</c:v>
                </c:pt>
                <c:pt idx="766">
                  <c:v>56189</c:v>
                </c:pt>
                <c:pt idx="767">
                  <c:v>56219</c:v>
                </c:pt>
                <c:pt idx="768">
                  <c:v>56250</c:v>
                </c:pt>
                <c:pt idx="769">
                  <c:v>56281</c:v>
                </c:pt>
                <c:pt idx="770">
                  <c:v>56309</c:v>
                </c:pt>
                <c:pt idx="771">
                  <c:v>56340</c:v>
                </c:pt>
                <c:pt idx="772">
                  <c:v>56370</c:v>
                </c:pt>
                <c:pt idx="773">
                  <c:v>56401</c:v>
                </c:pt>
                <c:pt idx="774">
                  <c:v>56431</c:v>
                </c:pt>
                <c:pt idx="775">
                  <c:v>56462</c:v>
                </c:pt>
                <c:pt idx="776">
                  <c:v>56493</c:v>
                </c:pt>
                <c:pt idx="777">
                  <c:v>56523</c:v>
                </c:pt>
                <c:pt idx="778">
                  <c:v>56554</c:v>
                </c:pt>
                <c:pt idx="779">
                  <c:v>56584</c:v>
                </c:pt>
                <c:pt idx="780">
                  <c:v>56615</c:v>
                </c:pt>
                <c:pt idx="781">
                  <c:v>56646</c:v>
                </c:pt>
                <c:pt idx="782">
                  <c:v>56674</c:v>
                </c:pt>
                <c:pt idx="783">
                  <c:v>56705</c:v>
                </c:pt>
                <c:pt idx="784">
                  <c:v>56735</c:v>
                </c:pt>
                <c:pt idx="785">
                  <c:v>56766</c:v>
                </c:pt>
                <c:pt idx="786">
                  <c:v>56796</c:v>
                </c:pt>
                <c:pt idx="787">
                  <c:v>56827</c:v>
                </c:pt>
                <c:pt idx="788">
                  <c:v>56858</c:v>
                </c:pt>
                <c:pt idx="789">
                  <c:v>56888</c:v>
                </c:pt>
                <c:pt idx="790">
                  <c:v>56919</c:v>
                </c:pt>
                <c:pt idx="791">
                  <c:v>56949</c:v>
                </c:pt>
                <c:pt idx="792">
                  <c:v>56980</c:v>
                </c:pt>
                <c:pt idx="793">
                  <c:v>57011</c:v>
                </c:pt>
                <c:pt idx="794">
                  <c:v>57040</c:v>
                </c:pt>
                <c:pt idx="795">
                  <c:v>57071</c:v>
                </c:pt>
                <c:pt idx="796">
                  <c:v>57101</c:v>
                </c:pt>
                <c:pt idx="797">
                  <c:v>57132</c:v>
                </c:pt>
                <c:pt idx="798">
                  <c:v>57162</c:v>
                </c:pt>
                <c:pt idx="799">
                  <c:v>57193</c:v>
                </c:pt>
                <c:pt idx="800">
                  <c:v>57224</c:v>
                </c:pt>
                <c:pt idx="801">
                  <c:v>57254</c:v>
                </c:pt>
                <c:pt idx="802">
                  <c:v>57285</c:v>
                </c:pt>
                <c:pt idx="803">
                  <c:v>57315</c:v>
                </c:pt>
                <c:pt idx="804">
                  <c:v>57346</c:v>
                </c:pt>
                <c:pt idx="805">
                  <c:v>57377</c:v>
                </c:pt>
                <c:pt idx="806">
                  <c:v>57405</c:v>
                </c:pt>
                <c:pt idx="807">
                  <c:v>57436</c:v>
                </c:pt>
                <c:pt idx="808">
                  <c:v>57466</c:v>
                </c:pt>
                <c:pt idx="809">
                  <c:v>57497</c:v>
                </c:pt>
                <c:pt idx="810">
                  <c:v>57527</c:v>
                </c:pt>
                <c:pt idx="811">
                  <c:v>57558</c:v>
                </c:pt>
                <c:pt idx="812">
                  <c:v>57589</c:v>
                </c:pt>
                <c:pt idx="813">
                  <c:v>57619</c:v>
                </c:pt>
                <c:pt idx="814">
                  <c:v>57650</c:v>
                </c:pt>
                <c:pt idx="815">
                  <c:v>57680</c:v>
                </c:pt>
                <c:pt idx="816">
                  <c:v>57711</c:v>
                </c:pt>
                <c:pt idx="817">
                  <c:v>57742</c:v>
                </c:pt>
                <c:pt idx="818">
                  <c:v>57770</c:v>
                </c:pt>
                <c:pt idx="819">
                  <c:v>57801</c:v>
                </c:pt>
                <c:pt idx="820">
                  <c:v>57831</c:v>
                </c:pt>
                <c:pt idx="821">
                  <c:v>57862</c:v>
                </c:pt>
                <c:pt idx="822">
                  <c:v>57892</c:v>
                </c:pt>
                <c:pt idx="823">
                  <c:v>57923</c:v>
                </c:pt>
                <c:pt idx="824">
                  <c:v>57954</c:v>
                </c:pt>
                <c:pt idx="825">
                  <c:v>57984</c:v>
                </c:pt>
                <c:pt idx="826">
                  <c:v>58015</c:v>
                </c:pt>
                <c:pt idx="827">
                  <c:v>58045</c:v>
                </c:pt>
                <c:pt idx="828">
                  <c:v>58076</c:v>
                </c:pt>
                <c:pt idx="829">
                  <c:v>58107</c:v>
                </c:pt>
                <c:pt idx="830">
                  <c:v>58135</c:v>
                </c:pt>
                <c:pt idx="831">
                  <c:v>58166</c:v>
                </c:pt>
                <c:pt idx="832">
                  <c:v>58196</c:v>
                </c:pt>
                <c:pt idx="833">
                  <c:v>58227</c:v>
                </c:pt>
                <c:pt idx="834">
                  <c:v>58257</c:v>
                </c:pt>
                <c:pt idx="835">
                  <c:v>58288</c:v>
                </c:pt>
                <c:pt idx="836">
                  <c:v>58319</c:v>
                </c:pt>
                <c:pt idx="837">
                  <c:v>58349</c:v>
                </c:pt>
                <c:pt idx="838">
                  <c:v>58380</c:v>
                </c:pt>
                <c:pt idx="839">
                  <c:v>58410</c:v>
                </c:pt>
                <c:pt idx="840">
                  <c:v>58441</c:v>
                </c:pt>
                <c:pt idx="841">
                  <c:v>58472</c:v>
                </c:pt>
                <c:pt idx="842">
                  <c:v>58501</c:v>
                </c:pt>
                <c:pt idx="843">
                  <c:v>58532</c:v>
                </c:pt>
                <c:pt idx="844">
                  <c:v>58562</c:v>
                </c:pt>
                <c:pt idx="845">
                  <c:v>58593</c:v>
                </c:pt>
                <c:pt idx="846">
                  <c:v>58623</c:v>
                </c:pt>
                <c:pt idx="847">
                  <c:v>58654</c:v>
                </c:pt>
                <c:pt idx="848">
                  <c:v>58685</c:v>
                </c:pt>
                <c:pt idx="849">
                  <c:v>58715</c:v>
                </c:pt>
                <c:pt idx="850">
                  <c:v>58746</c:v>
                </c:pt>
                <c:pt idx="851">
                  <c:v>58776</c:v>
                </c:pt>
                <c:pt idx="852">
                  <c:v>58807</c:v>
                </c:pt>
                <c:pt idx="853">
                  <c:v>58838</c:v>
                </c:pt>
                <c:pt idx="854">
                  <c:v>58866</c:v>
                </c:pt>
                <c:pt idx="855">
                  <c:v>58897</c:v>
                </c:pt>
                <c:pt idx="856">
                  <c:v>58927</c:v>
                </c:pt>
                <c:pt idx="857">
                  <c:v>58958</c:v>
                </c:pt>
                <c:pt idx="858">
                  <c:v>58988</c:v>
                </c:pt>
                <c:pt idx="859">
                  <c:v>59019</c:v>
                </c:pt>
                <c:pt idx="860">
                  <c:v>59050</c:v>
                </c:pt>
                <c:pt idx="861">
                  <c:v>59080</c:v>
                </c:pt>
                <c:pt idx="862">
                  <c:v>59111</c:v>
                </c:pt>
                <c:pt idx="863">
                  <c:v>59141</c:v>
                </c:pt>
                <c:pt idx="864">
                  <c:v>59172</c:v>
                </c:pt>
                <c:pt idx="865">
                  <c:v>59203</c:v>
                </c:pt>
                <c:pt idx="866">
                  <c:v>59231</c:v>
                </c:pt>
                <c:pt idx="867">
                  <c:v>59262</c:v>
                </c:pt>
                <c:pt idx="868">
                  <c:v>59292</c:v>
                </c:pt>
                <c:pt idx="869">
                  <c:v>59323</c:v>
                </c:pt>
                <c:pt idx="870">
                  <c:v>59353</c:v>
                </c:pt>
                <c:pt idx="871">
                  <c:v>59384</c:v>
                </c:pt>
                <c:pt idx="872">
                  <c:v>59415</c:v>
                </c:pt>
                <c:pt idx="873">
                  <c:v>59445</c:v>
                </c:pt>
                <c:pt idx="874">
                  <c:v>59476</c:v>
                </c:pt>
                <c:pt idx="875">
                  <c:v>59506</c:v>
                </c:pt>
                <c:pt idx="876">
                  <c:v>59537</c:v>
                </c:pt>
                <c:pt idx="877">
                  <c:v>59568</c:v>
                </c:pt>
                <c:pt idx="878">
                  <c:v>59596</c:v>
                </c:pt>
                <c:pt idx="879">
                  <c:v>59627</c:v>
                </c:pt>
                <c:pt idx="880">
                  <c:v>59657</c:v>
                </c:pt>
                <c:pt idx="881">
                  <c:v>59688</c:v>
                </c:pt>
                <c:pt idx="882">
                  <c:v>59718</c:v>
                </c:pt>
                <c:pt idx="883">
                  <c:v>59749</c:v>
                </c:pt>
                <c:pt idx="884">
                  <c:v>59780</c:v>
                </c:pt>
                <c:pt idx="885">
                  <c:v>59810</c:v>
                </c:pt>
                <c:pt idx="886">
                  <c:v>59841</c:v>
                </c:pt>
                <c:pt idx="887">
                  <c:v>59871</c:v>
                </c:pt>
                <c:pt idx="888">
                  <c:v>59902</c:v>
                </c:pt>
                <c:pt idx="889">
                  <c:v>59933</c:v>
                </c:pt>
                <c:pt idx="890">
                  <c:v>59962</c:v>
                </c:pt>
                <c:pt idx="891">
                  <c:v>59993</c:v>
                </c:pt>
                <c:pt idx="892">
                  <c:v>60023</c:v>
                </c:pt>
                <c:pt idx="893">
                  <c:v>60054</c:v>
                </c:pt>
                <c:pt idx="894">
                  <c:v>60084</c:v>
                </c:pt>
                <c:pt idx="895">
                  <c:v>60115</c:v>
                </c:pt>
                <c:pt idx="896">
                  <c:v>60146</c:v>
                </c:pt>
                <c:pt idx="897">
                  <c:v>60176</c:v>
                </c:pt>
                <c:pt idx="898">
                  <c:v>60207</c:v>
                </c:pt>
                <c:pt idx="899">
                  <c:v>60237</c:v>
                </c:pt>
                <c:pt idx="900">
                  <c:v>60268</c:v>
                </c:pt>
                <c:pt idx="901">
                  <c:v>60299</c:v>
                </c:pt>
                <c:pt idx="902">
                  <c:v>60327</c:v>
                </c:pt>
                <c:pt idx="903">
                  <c:v>60358</c:v>
                </c:pt>
                <c:pt idx="904">
                  <c:v>60388</c:v>
                </c:pt>
                <c:pt idx="905">
                  <c:v>60419</c:v>
                </c:pt>
                <c:pt idx="906">
                  <c:v>60449</c:v>
                </c:pt>
                <c:pt idx="907">
                  <c:v>60480</c:v>
                </c:pt>
                <c:pt idx="908">
                  <c:v>60511</c:v>
                </c:pt>
                <c:pt idx="909">
                  <c:v>60541</c:v>
                </c:pt>
                <c:pt idx="910">
                  <c:v>60572</c:v>
                </c:pt>
                <c:pt idx="911">
                  <c:v>60602</c:v>
                </c:pt>
                <c:pt idx="912">
                  <c:v>60633</c:v>
                </c:pt>
                <c:pt idx="913">
                  <c:v>60664</c:v>
                </c:pt>
                <c:pt idx="914">
                  <c:v>60692</c:v>
                </c:pt>
                <c:pt idx="915">
                  <c:v>60723</c:v>
                </c:pt>
                <c:pt idx="916">
                  <c:v>60753</c:v>
                </c:pt>
                <c:pt idx="917">
                  <c:v>60784</c:v>
                </c:pt>
                <c:pt idx="918">
                  <c:v>60814</c:v>
                </c:pt>
                <c:pt idx="919">
                  <c:v>60845</c:v>
                </c:pt>
                <c:pt idx="920">
                  <c:v>60876</c:v>
                </c:pt>
                <c:pt idx="921">
                  <c:v>60906</c:v>
                </c:pt>
                <c:pt idx="922">
                  <c:v>60937</c:v>
                </c:pt>
                <c:pt idx="923">
                  <c:v>60967</c:v>
                </c:pt>
                <c:pt idx="924">
                  <c:v>60998</c:v>
                </c:pt>
                <c:pt idx="925">
                  <c:v>61029</c:v>
                </c:pt>
                <c:pt idx="926">
                  <c:v>61057</c:v>
                </c:pt>
                <c:pt idx="927">
                  <c:v>61088</c:v>
                </c:pt>
                <c:pt idx="928">
                  <c:v>61118</c:v>
                </c:pt>
                <c:pt idx="929">
                  <c:v>61149</c:v>
                </c:pt>
                <c:pt idx="930">
                  <c:v>61179</c:v>
                </c:pt>
                <c:pt idx="931">
                  <c:v>61210</c:v>
                </c:pt>
                <c:pt idx="932">
                  <c:v>61241</c:v>
                </c:pt>
                <c:pt idx="933">
                  <c:v>61271</c:v>
                </c:pt>
                <c:pt idx="934">
                  <c:v>61302</c:v>
                </c:pt>
                <c:pt idx="935">
                  <c:v>61332</c:v>
                </c:pt>
                <c:pt idx="936">
                  <c:v>61363</c:v>
                </c:pt>
                <c:pt idx="937">
                  <c:v>61394</c:v>
                </c:pt>
                <c:pt idx="938">
                  <c:v>61423</c:v>
                </c:pt>
                <c:pt idx="939">
                  <c:v>61454</c:v>
                </c:pt>
                <c:pt idx="940">
                  <c:v>61484</c:v>
                </c:pt>
                <c:pt idx="941">
                  <c:v>61515</c:v>
                </c:pt>
                <c:pt idx="942">
                  <c:v>61545</c:v>
                </c:pt>
                <c:pt idx="943">
                  <c:v>61576</c:v>
                </c:pt>
                <c:pt idx="944">
                  <c:v>61607</c:v>
                </c:pt>
                <c:pt idx="945">
                  <c:v>61637</c:v>
                </c:pt>
                <c:pt idx="946">
                  <c:v>61668</c:v>
                </c:pt>
                <c:pt idx="947">
                  <c:v>61698</c:v>
                </c:pt>
                <c:pt idx="948">
                  <c:v>61729</c:v>
                </c:pt>
                <c:pt idx="949">
                  <c:v>61760</c:v>
                </c:pt>
                <c:pt idx="950">
                  <c:v>61788</c:v>
                </c:pt>
                <c:pt idx="951">
                  <c:v>61819</c:v>
                </c:pt>
                <c:pt idx="952">
                  <c:v>61849</c:v>
                </c:pt>
                <c:pt idx="953">
                  <c:v>61880</c:v>
                </c:pt>
                <c:pt idx="954">
                  <c:v>61910</c:v>
                </c:pt>
                <c:pt idx="955">
                  <c:v>61941</c:v>
                </c:pt>
                <c:pt idx="956">
                  <c:v>61972</c:v>
                </c:pt>
                <c:pt idx="957">
                  <c:v>62002</c:v>
                </c:pt>
                <c:pt idx="958">
                  <c:v>62033</c:v>
                </c:pt>
                <c:pt idx="959">
                  <c:v>62063</c:v>
                </c:pt>
                <c:pt idx="960">
                  <c:v>62094</c:v>
                </c:pt>
                <c:pt idx="961">
                  <c:v>62125</c:v>
                </c:pt>
                <c:pt idx="962">
                  <c:v>62153</c:v>
                </c:pt>
                <c:pt idx="963">
                  <c:v>62184</c:v>
                </c:pt>
                <c:pt idx="964">
                  <c:v>62214</c:v>
                </c:pt>
                <c:pt idx="965">
                  <c:v>62245</c:v>
                </c:pt>
                <c:pt idx="966">
                  <c:v>62275</c:v>
                </c:pt>
                <c:pt idx="967">
                  <c:v>62306</c:v>
                </c:pt>
                <c:pt idx="968">
                  <c:v>62337</c:v>
                </c:pt>
                <c:pt idx="969">
                  <c:v>62367</c:v>
                </c:pt>
                <c:pt idx="970">
                  <c:v>62398</c:v>
                </c:pt>
                <c:pt idx="971">
                  <c:v>62428</c:v>
                </c:pt>
                <c:pt idx="972">
                  <c:v>62459</c:v>
                </c:pt>
                <c:pt idx="973">
                  <c:v>62490</c:v>
                </c:pt>
                <c:pt idx="974">
                  <c:v>62518</c:v>
                </c:pt>
                <c:pt idx="975">
                  <c:v>62549</c:v>
                </c:pt>
                <c:pt idx="976">
                  <c:v>62579</c:v>
                </c:pt>
                <c:pt idx="977">
                  <c:v>62610</c:v>
                </c:pt>
                <c:pt idx="978">
                  <c:v>62640</c:v>
                </c:pt>
                <c:pt idx="979">
                  <c:v>62671</c:v>
                </c:pt>
                <c:pt idx="980">
                  <c:v>62702</c:v>
                </c:pt>
                <c:pt idx="981">
                  <c:v>62732</c:v>
                </c:pt>
                <c:pt idx="982">
                  <c:v>62763</c:v>
                </c:pt>
                <c:pt idx="983">
                  <c:v>62793</c:v>
                </c:pt>
                <c:pt idx="984">
                  <c:v>62824</c:v>
                </c:pt>
                <c:pt idx="985">
                  <c:v>62855</c:v>
                </c:pt>
                <c:pt idx="986">
                  <c:v>62884</c:v>
                </c:pt>
                <c:pt idx="987">
                  <c:v>62915</c:v>
                </c:pt>
                <c:pt idx="988">
                  <c:v>62945</c:v>
                </c:pt>
                <c:pt idx="989">
                  <c:v>62976</c:v>
                </c:pt>
                <c:pt idx="990">
                  <c:v>63006</c:v>
                </c:pt>
                <c:pt idx="991">
                  <c:v>63037</c:v>
                </c:pt>
                <c:pt idx="992">
                  <c:v>63068</c:v>
                </c:pt>
                <c:pt idx="993">
                  <c:v>63098</c:v>
                </c:pt>
                <c:pt idx="994">
                  <c:v>63129</c:v>
                </c:pt>
                <c:pt idx="995">
                  <c:v>63159</c:v>
                </c:pt>
                <c:pt idx="996">
                  <c:v>63190</c:v>
                </c:pt>
                <c:pt idx="997">
                  <c:v>63221</c:v>
                </c:pt>
                <c:pt idx="998">
                  <c:v>63249</c:v>
                </c:pt>
                <c:pt idx="999">
                  <c:v>63280</c:v>
                </c:pt>
                <c:pt idx="1000">
                  <c:v>63310</c:v>
                </c:pt>
                <c:pt idx="1001">
                  <c:v>63341</c:v>
                </c:pt>
                <c:pt idx="1002">
                  <c:v>63371</c:v>
                </c:pt>
                <c:pt idx="1003">
                  <c:v>63402</c:v>
                </c:pt>
                <c:pt idx="1004">
                  <c:v>63433</c:v>
                </c:pt>
                <c:pt idx="1005">
                  <c:v>63463</c:v>
                </c:pt>
                <c:pt idx="1006">
                  <c:v>63494</c:v>
                </c:pt>
                <c:pt idx="1007">
                  <c:v>63524</c:v>
                </c:pt>
                <c:pt idx="1008">
                  <c:v>63555</c:v>
                </c:pt>
                <c:pt idx="1009">
                  <c:v>63586</c:v>
                </c:pt>
                <c:pt idx="1010">
                  <c:v>63614</c:v>
                </c:pt>
                <c:pt idx="1011">
                  <c:v>63645</c:v>
                </c:pt>
                <c:pt idx="1012">
                  <c:v>63675</c:v>
                </c:pt>
                <c:pt idx="1013">
                  <c:v>63706</c:v>
                </c:pt>
                <c:pt idx="1014">
                  <c:v>63736</c:v>
                </c:pt>
                <c:pt idx="1015">
                  <c:v>63767</c:v>
                </c:pt>
                <c:pt idx="1016">
                  <c:v>63798</c:v>
                </c:pt>
                <c:pt idx="1017">
                  <c:v>63828</c:v>
                </c:pt>
                <c:pt idx="1018">
                  <c:v>63859</c:v>
                </c:pt>
                <c:pt idx="1019">
                  <c:v>63889</c:v>
                </c:pt>
                <c:pt idx="1020">
                  <c:v>63920</c:v>
                </c:pt>
                <c:pt idx="1021">
                  <c:v>63951</c:v>
                </c:pt>
                <c:pt idx="1022">
                  <c:v>63979</c:v>
                </c:pt>
                <c:pt idx="1023">
                  <c:v>64010</c:v>
                </c:pt>
                <c:pt idx="1024">
                  <c:v>64040</c:v>
                </c:pt>
                <c:pt idx="1025">
                  <c:v>64071</c:v>
                </c:pt>
                <c:pt idx="1026">
                  <c:v>64101</c:v>
                </c:pt>
                <c:pt idx="1027">
                  <c:v>64132</c:v>
                </c:pt>
                <c:pt idx="1028">
                  <c:v>64163</c:v>
                </c:pt>
                <c:pt idx="1029">
                  <c:v>64193</c:v>
                </c:pt>
                <c:pt idx="1030">
                  <c:v>64224</c:v>
                </c:pt>
                <c:pt idx="1031">
                  <c:v>64254</c:v>
                </c:pt>
                <c:pt idx="1032">
                  <c:v>64285</c:v>
                </c:pt>
                <c:pt idx="1033">
                  <c:v>64316</c:v>
                </c:pt>
                <c:pt idx="1034">
                  <c:v>64345</c:v>
                </c:pt>
                <c:pt idx="1035">
                  <c:v>64376</c:v>
                </c:pt>
                <c:pt idx="1036">
                  <c:v>64406</c:v>
                </c:pt>
                <c:pt idx="1037">
                  <c:v>64437</c:v>
                </c:pt>
                <c:pt idx="1038">
                  <c:v>64467</c:v>
                </c:pt>
                <c:pt idx="1039">
                  <c:v>64498</c:v>
                </c:pt>
                <c:pt idx="1040">
                  <c:v>64529</c:v>
                </c:pt>
                <c:pt idx="1041">
                  <c:v>64559</c:v>
                </c:pt>
                <c:pt idx="1042">
                  <c:v>64590</c:v>
                </c:pt>
                <c:pt idx="1043">
                  <c:v>64620</c:v>
                </c:pt>
                <c:pt idx="1044">
                  <c:v>64651</c:v>
                </c:pt>
                <c:pt idx="1045">
                  <c:v>64682</c:v>
                </c:pt>
                <c:pt idx="1046">
                  <c:v>64710</c:v>
                </c:pt>
                <c:pt idx="1047">
                  <c:v>64741</c:v>
                </c:pt>
                <c:pt idx="1048">
                  <c:v>64771</c:v>
                </c:pt>
                <c:pt idx="1049">
                  <c:v>64802</c:v>
                </c:pt>
                <c:pt idx="1050">
                  <c:v>64832</c:v>
                </c:pt>
                <c:pt idx="1051">
                  <c:v>64863</c:v>
                </c:pt>
                <c:pt idx="1052">
                  <c:v>64894</c:v>
                </c:pt>
                <c:pt idx="1053">
                  <c:v>64924</c:v>
                </c:pt>
                <c:pt idx="1054">
                  <c:v>64955</c:v>
                </c:pt>
                <c:pt idx="1055">
                  <c:v>64985</c:v>
                </c:pt>
                <c:pt idx="1056">
                  <c:v>65016</c:v>
                </c:pt>
                <c:pt idx="1057">
                  <c:v>65047</c:v>
                </c:pt>
                <c:pt idx="1058">
                  <c:v>65075</c:v>
                </c:pt>
                <c:pt idx="1059">
                  <c:v>65106</c:v>
                </c:pt>
                <c:pt idx="1060">
                  <c:v>65136</c:v>
                </c:pt>
                <c:pt idx="1061">
                  <c:v>65167</c:v>
                </c:pt>
                <c:pt idx="1062">
                  <c:v>65197</c:v>
                </c:pt>
                <c:pt idx="1063">
                  <c:v>65228</c:v>
                </c:pt>
                <c:pt idx="1064">
                  <c:v>65259</c:v>
                </c:pt>
                <c:pt idx="1065">
                  <c:v>65289</c:v>
                </c:pt>
                <c:pt idx="1066">
                  <c:v>65320</c:v>
                </c:pt>
                <c:pt idx="1067">
                  <c:v>65350</c:v>
                </c:pt>
                <c:pt idx="1068">
                  <c:v>65381</c:v>
                </c:pt>
                <c:pt idx="1069">
                  <c:v>65412</c:v>
                </c:pt>
                <c:pt idx="1070">
                  <c:v>65440</c:v>
                </c:pt>
                <c:pt idx="1071">
                  <c:v>65471</c:v>
                </c:pt>
                <c:pt idx="1072">
                  <c:v>65501</c:v>
                </c:pt>
                <c:pt idx="1073">
                  <c:v>65532</c:v>
                </c:pt>
                <c:pt idx="1074">
                  <c:v>65562</c:v>
                </c:pt>
                <c:pt idx="1075">
                  <c:v>65593</c:v>
                </c:pt>
                <c:pt idx="1076">
                  <c:v>65624</c:v>
                </c:pt>
                <c:pt idx="1077">
                  <c:v>65654</c:v>
                </c:pt>
                <c:pt idx="1078">
                  <c:v>65685</c:v>
                </c:pt>
                <c:pt idx="1079">
                  <c:v>65715</c:v>
                </c:pt>
                <c:pt idx="1080">
                  <c:v>65746</c:v>
                </c:pt>
                <c:pt idx="1081">
                  <c:v>65777</c:v>
                </c:pt>
                <c:pt idx="1082">
                  <c:v>65806</c:v>
                </c:pt>
                <c:pt idx="1083">
                  <c:v>65837</c:v>
                </c:pt>
                <c:pt idx="1084">
                  <c:v>65867</c:v>
                </c:pt>
                <c:pt idx="1085">
                  <c:v>65898</c:v>
                </c:pt>
                <c:pt idx="1086">
                  <c:v>65928</c:v>
                </c:pt>
                <c:pt idx="1087">
                  <c:v>65959</c:v>
                </c:pt>
                <c:pt idx="1088">
                  <c:v>65990</c:v>
                </c:pt>
                <c:pt idx="1089">
                  <c:v>66020</c:v>
                </c:pt>
                <c:pt idx="1090">
                  <c:v>66051</c:v>
                </c:pt>
                <c:pt idx="1091">
                  <c:v>66081</c:v>
                </c:pt>
                <c:pt idx="1092">
                  <c:v>66112</c:v>
                </c:pt>
                <c:pt idx="1093">
                  <c:v>66143</c:v>
                </c:pt>
                <c:pt idx="1094">
                  <c:v>66171</c:v>
                </c:pt>
                <c:pt idx="1095">
                  <c:v>66202</c:v>
                </c:pt>
                <c:pt idx="1096">
                  <c:v>66232</c:v>
                </c:pt>
                <c:pt idx="1097">
                  <c:v>66263</c:v>
                </c:pt>
                <c:pt idx="1098">
                  <c:v>66293</c:v>
                </c:pt>
                <c:pt idx="1099">
                  <c:v>66324</c:v>
                </c:pt>
                <c:pt idx="1100">
                  <c:v>66355</c:v>
                </c:pt>
                <c:pt idx="1101">
                  <c:v>66385</c:v>
                </c:pt>
                <c:pt idx="1102">
                  <c:v>66416</c:v>
                </c:pt>
                <c:pt idx="1103">
                  <c:v>66446</c:v>
                </c:pt>
                <c:pt idx="1104">
                  <c:v>66477</c:v>
                </c:pt>
                <c:pt idx="1105">
                  <c:v>66508</c:v>
                </c:pt>
                <c:pt idx="1106">
                  <c:v>66536</c:v>
                </c:pt>
                <c:pt idx="1107">
                  <c:v>66567</c:v>
                </c:pt>
                <c:pt idx="1108">
                  <c:v>66597</c:v>
                </c:pt>
                <c:pt idx="1109">
                  <c:v>66628</c:v>
                </c:pt>
                <c:pt idx="1110">
                  <c:v>66658</c:v>
                </c:pt>
                <c:pt idx="1111">
                  <c:v>66689</c:v>
                </c:pt>
                <c:pt idx="1112">
                  <c:v>66720</c:v>
                </c:pt>
                <c:pt idx="1113">
                  <c:v>66750</c:v>
                </c:pt>
                <c:pt idx="1114">
                  <c:v>66781</c:v>
                </c:pt>
                <c:pt idx="1115">
                  <c:v>66811</c:v>
                </c:pt>
                <c:pt idx="1116">
                  <c:v>66842</c:v>
                </c:pt>
                <c:pt idx="1117">
                  <c:v>66873</c:v>
                </c:pt>
                <c:pt idx="1118">
                  <c:v>66901</c:v>
                </c:pt>
                <c:pt idx="1119">
                  <c:v>66932</c:v>
                </c:pt>
                <c:pt idx="1120">
                  <c:v>66962</c:v>
                </c:pt>
                <c:pt idx="1121">
                  <c:v>66993</c:v>
                </c:pt>
                <c:pt idx="1122">
                  <c:v>67023</c:v>
                </c:pt>
                <c:pt idx="1123">
                  <c:v>67054</c:v>
                </c:pt>
                <c:pt idx="1124">
                  <c:v>67085</c:v>
                </c:pt>
                <c:pt idx="1125">
                  <c:v>67115</c:v>
                </c:pt>
                <c:pt idx="1126">
                  <c:v>67146</c:v>
                </c:pt>
                <c:pt idx="1127">
                  <c:v>67176</c:v>
                </c:pt>
                <c:pt idx="1128">
                  <c:v>67207</c:v>
                </c:pt>
                <c:pt idx="1129">
                  <c:v>67238</c:v>
                </c:pt>
                <c:pt idx="1130">
                  <c:v>67267</c:v>
                </c:pt>
                <c:pt idx="1131">
                  <c:v>67298</c:v>
                </c:pt>
                <c:pt idx="1132">
                  <c:v>67328</c:v>
                </c:pt>
                <c:pt idx="1133">
                  <c:v>67359</c:v>
                </c:pt>
                <c:pt idx="1134">
                  <c:v>67389</c:v>
                </c:pt>
                <c:pt idx="1135">
                  <c:v>67420</c:v>
                </c:pt>
                <c:pt idx="1136">
                  <c:v>67451</c:v>
                </c:pt>
                <c:pt idx="1137">
                  <c:v>67481</c:v>
                </c:pt>
                <c:pt idx="1138">
                  <c:v>67512</c:v>
                </c:pt>
                <c:pt idx="1139">
                  <c:v>67542</c:v>
                </c:pt>
                <c:pt idx="1140">
                  <c:v>67573</c:v>
                </c:pt>
                <c:pt idx="1141">
                  <c:v>67604</c:v>
                </c:pt>
                <c:pt idx="1142">
                  <c:v>67632</c:v>
                </c:pt>
                <c:pt idx="1143">
                  <c:v>67663</c:v>
                </c:pt>
                <c:pt idx="1144">
                  <c:v>67693</c:v>
                </c:pt>
                <c:pt idx="1145">
                  <c:v>67724</c:v>
                </c:pt>
                <c:pt idx="1146">
                  <c:v>67754</c:v>
                </c:pt>
                <c:pt idx="1147">
                  <c:v>67785</c:v>
                </c:pt>
                <c:pt idx="1148">
                  <c:v>67816</c:v>
                </c:pt>
                <c:pt idx="1149">
                  <c:v>67846</c:v>
                </c:pt>
                <c:pt idx="1150">
                  <c:v>67877</c:v>
                </c:pt>
                <c:pt idx="1151">
                  <c:v>67907</c:v>
                </c:pt>
                <c:pt idx="1152">
                  <c:v>67938</c:v>
                </c:pt>
                <c:pt idx="1153">
                  <c:v>67969</c:v>
                </c:pt>
                <c:pt idx="1154">
                  <c:v>67997</c:v>
                </c:pt>
                <c:pt idx="1155">
                  <c:v>68028</c:v>
                </c:pt>
                <c:pt idx="1156">
                  <c:v>68058</c:v>
                </c:pt>
                <c:pt idx="1157">
                  <c:v>68089</c:v>
                </c:pt>
                <c:pt idx="1158">
                  <c:v>68119</c:v>
                </c:pt>
                <c:pt idx="1159">
                  <c:v>68150</c:v>
                </c:pt>
                <c:pt idx="1160">
                  <c:v>68181</c:v>
                </c:pt>
                <c:pt idx="1161">
                  <c:v>68211</c:v>
                </c:pt>
                <c:pt idx="1162">
                  <c:v>68242</c:v>
                </c:pt>
                <c:pt idx="1163">
                  <c:v>68272</c:v>
                </c:pt>
                <c:pt idx="1164">
                  <c:v>68303</c:v>
                </c:pt>
                <c:pt idx="1165">
                  <c:v>68334</c:v>
                </c:pt>
                <c:pt idx="1166">
                  <c:v>68362</c:v>
                </c:pt>
                <c:pt idx="1167">
                  <c:v>68393</c:v>
                </c:pt>
                <c:pt idx="1168">
                  <c:v>68423</c:v>
                </c:pt>
                <c:pt idx="1169">
                  <c:v>68454</c:v>
                </c:pt>
                <c:pt idx="1170">
                  <c:v>68484</c:v>
                </c:pt>
                <c:pt idx="1171">
                  <c:v>68515</c:v>
                </c:pt>
                <c:pt idx="1172">
                  <c:v>68546</c:v>
                </c:pt>
                <c:pt idx="1173">
                  <c:v>68576</c:v>
                </c:pt>
                <c:pt idx="1174">
                  <c:v>68607</c:v>
                </c:pt>
                <c:pt idx="1175">
                  <c:v>68637</c:v>
                </c:pt>
                <c:pt idx="1176">
                  <c:v>68668</c:v>
                </c:pt>
                <c:pt idx="1177">
                  <c:v>68699</c:v>
                </c:pt>
                <c:pt idx="1178">
                  <c:v>68728</c:v>
                </c:pt>
                <c:pt idx="1179">
                  <c:v>68759</c:v>
                </c:pt>
                <c:pt idx="1180">
                  <c:v>68789</c:v>
                </c:pt>
                <c:pt idx="1181">
                  <c:v>68820</c:v>
                </c:pt>
                <c:pt idx="1182">
                  <c:v>68850</c:v>
                </c:pt>
                <c:pt idx="1183">
                  <c:v>68881</c:v>
                </c:pt>
                <c:pt idx="1184">
                  <c:v>68912</c:v>
                </c:pt>
                <c:pt idx="1185">
                  <c:v>68942</c:v>
                </c:pt>
                <c:pt idx="1186">
                  <c:v>68973</c:v>
                </c:pt>
                <c:pt idx="1187">
                  <c:v>69003</c:v>
                </c:pt>
                <c:pt idx="1188">
                  <c:v>69034</c:v>
                </c:pt>
                <c:pt idx="1189">
                  <c:v>69065</c:v>
                </c:pt>
                <c:pt idx="1190">
                  <c:v>69093</c:v>
                </c:pt>
                <c:pt idx="1191">
                  <c:v>69124</c:v>
                </c:pt>
                <c:pt idx="1192">
                  <c:v>69154</c:v>
                </c:pt>
                <c:pt idx="1193">
                  <c:v>69185</c:v>
                </c:pt>
                <c:pt idx="1194">
                  <c:v>69215</c:v>
                </c:pt>
                <c:pt idx="1195">
                  <c:v>69246</c:v>
                </c:pt>
                <c:pt idx="1196">
                  <c:v>69277</c:v>
                </c:pt>
                <c:pt idx="1197">
                  <c:v>69307</c:v>
                </c:pt>
                <c:pt idx="1198">
                  <c:v>69338</c:v>
                </c:pt>
                <c:pt idx="1199">
                  <c:v>69368</c:v>
                </c:pt>
              </c:numCache>
            </c:numRef>
          </c:cat>
          <c:val>
            <c:numRef>
              <c:f>Company!$C$3:$C$1202</c:f>
              <c:numCache>
                <c:formatCode>General</c:formatCode>
                <c:ptCount val="1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29-4902-A98D-DE9CA3D0B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7694976"/>
        <c:axId val="996513408"/>
      </c:lineChart>
      <c:lineChart>
        <c:grouping val="standard"/>
        <c:varyColors val="0"/>
        <c:ser>
          <c:idx val="0"/>
          <c:order val="1"/>
          <c:tx>
            <c:strRef>
              <c:f>'Industry Labels'!$C$4</c:f>
              <c:strCache>
                <c:ptCount val="1"/>
                <c:pt idx="0">
                  <c:v>Mortgage Rate - Monthly</c:v>
                </c:pt>
              </c:strCache>
            </c:strRef>
          </c:tx>
          <c:spPr>
            <a:ln w="50800">
              <a:solidFill>
                <a:srgbClr val="33CC33"/>
              </a:solidFill>
              <a:prstDash val="solid"/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val>
            <c:numRef>
              <c:f>'Lagged Data2'!$J$3:$J$1202</c:f>
              <c:numCache>
                <c:formatCode>0.00</c:formatCode>
                <c:ptCount val="12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9.9</c:v>
                </c:pt>
                <c:pt idx="12">
                  <c:v>10.199999999999999</c:v>
                </c:pt>
                <c:pt idx="13">
                  <c:v>10.27</c:v>
                </c:pt>
                <c:pt idx="14">
                  <c:v>10.37</c:v>
                </c:pt>
                <c:pt idx="15">
                  <c:v>10.48</c:v>
                </c:pt>
                <c:pt idx="16">
                  <c:v>10.16</c:v>
                </c:pt>
                <c:pt idx="17">
                  <c:v>10.039999999999999</c:v>
                </c:pt>
                <c:pt idx="18">
                  <c:v>10.1</c:v>
                </c:pt>
                <c:pt idx="19">
                  <c:v>10.18</c:v>
                </c:pt>
                <c:pt idx="20">
                  <c:v>10.18</c:v>
                </c:pt>
                <c:pt idx="21">
                  <c:v>10.01</c:v>
                </c:pt>
                <c:pt idx="22">
                  <c:v>9.67</c:v>
                </c:pt>
                <c:pt idx="23">
                  <c:v>9.64</c:v>
                </c:pt>
                <c:pt idx="24">
                  <c:v>9.3699999999999992</c:v>
                </c:pt>
                <c:pt idx="25">
                  <c:v>9.5</c:v>
                </c:pt>
                <c:pt idx="26">
                  <c:v>9.49</c:v>
                </c:pt>
                <c:pt idx="27">
                  <c:v>9.4700000000000006</c:v>
                </c:pt>
                <c:pt idx="28">
                  <c:v>9.6199999999999992</c:v>
                </c:pt>
                <c:pt idx="29">
                  <c:v>9.58</c:v>
                </c:pt>
                <c:pt idx="30">
                  <c:v>9.24</c:v>
                </c:pt>
                <c:pt idx="31">
                  <c:v>9.01</c:v>
                </c:pt>
                <c:pt idx="32">
                  <c:v>8.86</c:v>
                </c:pt>
                <c:pt idx="33">
                  <c:v>8.7100000000000009</c:v>
                </c:pt>
                <c:pt idx="34">
                  <c:v>8.5</c:v>
                </c:pt>
                <c:pt idx="35">
                  <c:v>8.43</c:v>
                </c:pt>
                <c:pt idx="36">
                  <c:v>8.76</c:v>
                </c:pt>
                <c:pt idx="37">
                  <c:v>8.94</c:v>
                </c:pt>
                <c:pt idx="38">
                  <c:v>8.85</c:v>
                </c:pt>
                <c:pt idx="39">
                  <c:v>8.67</c:v>
                </c:pt>
                <c:pt idx="40">
                  <c:v>8.51</c:v>
                </c:pt>
                <c:pt idx="41">
                  <c:v>8.1300000000000008</c:v>
                </c:pt>
                <c:pt idx="42">
                  <c:v>7.98</c:v>
                </c:pt>
                <c:pt idx="43">
                  <c:v>7.92</c:v>
                </c:pt>
                <c:pt idx="44">
                  <c:v>8.09</c:v>
                </c:pt>
                <c:pt idx="45">
                  <c:v>8.31</c:v>
                </c:pt>
                <c:pt idx="46">
                  <c:v>8.2200000000000006</c:v>
                </c:pt>
                <c:pt idx="47">
                  <c:v>8.02</c:v>
                </c:pt>
                <c:pt idx="48">
                  <c:v>7.68</c:v>
                </c:pt>
                <c:pt idx="49">
                  <c:v>7.5</c:v>
                </c:pt>
                <c:pt idx="50">
                  <c:v>7.47</c:v>
                </c:pt>
                <c:pt idx="51">
                  <c:v>7.47</c:v>
                </c:pt>
                <c:pt idx="52">
                  <c:v>7.42</c:v>
                </c:pt>
                <c:pt idx="53">
                  <c:v>7.21</c:v>
                </c:pt>
                <c:pt idx="54">
                  <c:v>7.11</c:v>
                </c:pt>
                <c:pt idx="55">
                  <c:v>6.92</c:v>
                </c:pt>
                <c:pt idx="56">
                  <c:v>6.83</c:v>
                </c:pt>
                <c:pt idx="57">
                  <c:v>7.16</c:v>
                </c:pt>
                <c:pt idx="58">
                  <c:v>7.17</c:v>
                </c:pt>
                <c:pt idx="59">
                  <c:v>7.06</c:v>
                </c:pt>
                <c:pt idx="60">
                  <c:v>7.15</c:v>
                </c:pt>
                <c:pt idx="61">
                  <c:v>7.68</c:v>
                </c:pt>
                <c:pt idx="62">
                  <c:v>8.32</c:v>
                </c:pt>
                <c:pt idx="63">
                  <c:v>8.6</c:v>
                </c:pt>
                <c:pt idx="64">
                  <c:v>8.4</c:v>
                </c:pt>
                <c:pt idx="65">
                  <c:v>8.61</c:v>
                </c:pt>
                <c:pt idx="66">
                  <c:v>8.51</c:v>
                </c:pt>
                <c:pt idx="67">
                  <c:v>8.64</c:v>
                </c:pt>
                <c:pt idx="68">
                  <c:v>8.93</c:v>
                </c:pt>
                <c:pt idx="69">
                  <c:v>9.17</c:v>
                </c:pt>
                <c:pt idx="70">
                  <c:v>9.1999999999999993</c:v>
                </c:pt>
                <c:pt idx="71">
                  <c:v>9.15</c:v>
                </c:pt>
                <c:pt idx="72">
                  <c:v>8.83</c:v>
                </c:pt>
                <c:pt idx="73">
                  <c:v>8.4600000000000009</c:v>
                </c:pt>
                <c:pt idx="74">
                  <c:v>8.32</c:v>
                </c:pt>
                <c:pt idx="75">
                  <c:v>7.96</c:v>
                </c:pt>
                <c:pt idx="76">
                  <c:v>7.57</c:v>
                </c:pt>
                <c:pt idx="77">
                  <c:v>7.61</c:v>
                </c:pt>
                <c:pt idx="78">
                  <c:v>7.86</c:v>
                </c:pt>
                <c:pt idx="79">
                  <c:v>7.64</c:v>
                </c:pt>
                <c:pt idx="80">
                  <c:v>7.48</c:v>
                </c:pt>
                <c:pt idx="81">
                  <c:v>7.38</c:v>
                </c:pt>
                <c:pt idx="82">
                  <c:v>7.2</c:v>
                </c:pt>
                <c:pt idx="83">
                  <c:v>7.03</c:v>
                </c:pt>
                <c:pt idx="84">
                  <c:v>7.08</c:v>
                </c:pt>
                <c:pt idx="85">
                  <c:v>7.62</c:v>
                </c:pt>
                <c:pt idx="86">
                  <c:v>7.93</c:v>
                </c:pt>
                <c:pt idx="87">
                  <c:v>8.07</c:v>
                </c:pt>
                <c:pt idx="88">
                  <c:v>8.32</c:v>
                </c:pt>
                <c:pt idx="89">
                  <c:v>8.25</c:v>
                </c:pt>
                <c:pt idx="90">
                  <c:v>8</c:v>
                </c:pt>
                <c:pt idx="91">
                  <c:v>8.23</c:v>
                </c:pt>
                <c:pt idx="92">
                  <c:v>7.92</c:v>
                </c:pt>
                <c:pt idx="93">
                  <c:v>7.62</c:v>
                </c:pt>
                <c:pt idx="94">
                  <c:v>7.6</c:v>
                </c:pt>
                <c:pt idx="95">
                  <c:v>7.82</c:v>
                </c:pt>
                <c:pt idx="96">
                  <c:v>7.65</c:v>
                </c:pt>
                <c:pt idx="97">
                  <c:v>7.9</c:v>
                </c:pt>
                <c:pt idx="98">
                  <c:v>8.14</c:v>
                </c:pt>
                <c:pt idx="99">
                  <c:v>7.94</c:v>
                </c:pt>
                <c:pt idx="100">
                  <c:v>7.69</c:v>
                </c:pt>
                <c:pt idx="101">
                  <c:v>7.5</c:v>
                </c:pt>
                <c:pt idx="102">
                  <c:v>7.48</c:v>
                </c:pt>
                <c:pt idx="103">
                  <c:v>7.43</c:v>
                </c:pt>
                <c:pt idx="104">
                  <c:v>7.29</c:v>
                </c:pt>
                <c:pt idx="105">
                  <c:v>7.21</c:v>
                </c:pt>
                <c:pt idx="106">
                  <c:v>7.1</c:v>
                </c:pt>
                <c:pt idx="107">
                  <c:v>6.99</c:v>
                </c:pt>
                <c:pt idx="108">
                  <c:v>7.04</c:v>
                </c:pt>
                <c:pt idx="109">
                  <c:v>7.13</c:v>
                </c:pt>
                <c:pt idx="110">
                  <c:v>7.14</c:v>
                </c:pt>
                <c:pt idx="111">
                  <c:v>7.14</c:v>
                </c:pt>
                <c:pt idx="112">
                  <c:v>7</c:v>
                </c:pt>
                <c:pt idx="113">
                  <c:v>6.95</c:v>
                </c:pt>
                <c:pt idx="114">
                  <c:v>6.92</c:v>
                </c:pt>
                <c:pt idx="115">
                  <c:v>6.72</c:v>
                </c:pt>
                <c:pt idx="116">
                  <c:v>6.71</c:v>
                </c:pt>
                <c:pt idx="117">
                  <c:v>6.87</c:v>
                </c:pt>
                <c:pt idx="118">
                  <c:v>6.72</c:v>
                </c:pt>
                <c:pt idx="119">
                  <c:v>6.79</c:v>
                </c:pt>
                <c:pt idx="120">
                  <c:v>6.81</c:v>
                </c:pt>
                <c:pt idx="121">
                  <c:v>7.04</c:v>
                </c:pt>
                <c:pt idx="122">
                  <c:v>6.92</c:v>
                </c:pt>
                <c:pt idx="123">
                  <c:v>7.15</c:v>
                </c:pt>
                <c:pt idx="124">
                  <c:v>7.55</c:v>
                </c:pt>
                <c:pt idx="125">
                  <c:v>7.63</c:v>
                </c:pt>
                <c:pt idx="126">
                  <c:v>7.94</c:v>
                </c:pt>
                <c:pt idx="127">
                  <c:v>7.82</c:v>
                </c:pt>
                <c:pt idx="128">
                  <c:v>7.85</c:v>
                </c:pt>
                <c:pt idx="129">
                  <c:v>7.74</c:v>
                </c:pt>
                <c:pt idx="130">
                  <c:v>7.91</c:v>
                </c:pt>
                <c:pt idx="131">
                  <c:v>8.2100000000000009</c:v>
                </c:pt>
                <c:pt idx="132">
                  <c:v>8.33</c:v>
                </c:pt>
                <c:pt idx="133">
                  <c:v>8.24</c:v>
                </c:pt>
                <c:pt idx="134">
                  <c:v>8.15</c:v>
                </c:pt>
                <c:pt idx="135">
                  <c:v>8.52</c:v>
                </c:pt>
                <c:pt idx="136">
                  <c:v>8.2899999999999991</c:v>
                </c:pt>
                <c:pt idx="137">
                  <c:v>8.15</c:v>
                </c:pt>
                <c:pt idx="138">
                  <c:v>8.0299999999999994</c:v>
                </c:pt>
                <c:pt idx="139">
                  <c:v>7.91</c:v>
                </c:pt>
                <c:pt idx="140">
                  <c:v>7.8</c:v>
                </c:pt>
                <c:pt idx="141">
                  <c:v>7.75</c:v>
                </c:pt>
                <c:pt idx="142">
                  <c:v>7.38</c:v>
                </c:pt>
                <c:pt idx="143">
                  <c:v>7.03</c:v>
                </c:pt>
                <c:pt idx="144">
                  <c:v>7.05</c:v>
                </c:pt>
                <c:pt idx="145">
                  <c:v>6.95</c:v>
                </c:pt>
                <c:pt idx="146">
                  <c:v>7.08</c:v>
                </c:pt>
                <c:pt idx="147">
                  <c:v>7.15</c:v>
                </c:pt>
                <c:pt idx="148">
                  <c:v>7.16</c:v>
                </c:pt>
                <c:pt idx="149">
                  <c:v>7.13</c:v>
                </c:pt>
                <c:pt idx="150">
                  <c:v>6.95</c:v>
                </c:pt>
                <c:pt idx="151">
                  <c:v>6.86</c:v>
                </c:pt>
                <c:pt idx="152">
                  <c:v>6.62</c:v>
                </c:pt>
                <c:pt idx="153">
                  <c:v>6.66</c:v>
                </c:pt>
                <c:pt idx="154">
                  <c:v>7.07</c:v>
                </c:pt>
                <c:pt idx="155">
                  <c:v>7</c:v>
                </c:pt>
                <c:pt idx="156">
                  <c:v>6.81</c:v>
                </c:pt>
                <c:pt idx="157">
                  <c:v>7.01</c:v>
                </c:pt>
                <c:pt idx="158">
                  <c:v>6.99</c:v>
                </c:pt>
                <c:pt idx="159">
                  <c:v>6.81</c:v>
                </c:pt>
                <c:pt idx="160">
                  <c:v>6.65</c:v>
                </c:pt>
                <c:pt idx="161">
                  <c:v>6.49</c:v>
                </c:pt>
                <c:pt idx="162">
                  <c:v>6.29</c:v>
                </c:pt>
                <c:pt idx="163">
                  <c:v>6.09</c:v>
                </c:pt>
                <c:pt idx="164">
                  <c:v>6.15</c:v>
                </c:pt>
                <c:pt idx="165">
                  <c:v>6.07</c:v>
                </c:pt>
                <c:pt idx="166">
                  <c:v>6.03</c:v>
                </c:pt>
                <c:pt idx="167">
                  <c:v>5.92</c:v>
                </c:pt>
                <c:pt idx="168">
                  <c:v>5.84</c:v>
                </c:pt>
                <c:pt idx="169">
                  <c:v>5.75</c:v>
                </c:pt>
                <c:pt idx="170">
                  <c:v>5.81</c:v>
                </c:pt>
                <c:pt idx="171">
                  <c:v>5.48</c:v>
                </c:pt>
                <c:pt idx="172">
                  <c:v>5.23</c:v>
                </c:pt>
                <c:pt idx="173">
                  <c:v>5.63</c:v>
                </c:pt>
                <c:pt idx="174">
                  <c:v>6.26</c:v>
                </c:pt>
                <c:pt idx="175">
                  <c:v>6.15</c:v>
                </c:pt>
                <c:pt idx="176">
                  <c:v>5.95</c:v>
                </c:pt>
                <c:pt idx="177">
                  <c:v>5.93</c:v>
                </c:pt>
                <c:pt idx="178">
                  <c:v>5.88</c:v>
                </c:pt>
                <c:pt idx="179">
                  <c:v>5.74</c:v>
                </c:pt>
                <c:pt idx="180">
                  <c:v>5.64</c:v>
                </c:pt>
                <c:pt idx="181">
                  <c:v>5.45</c:v>
                </c:pt>
                <c:pt idx="182">
                  <c:v>5.83</c:v>
                </c:pt>
                <c:pt idx="183">
                  <c:v>6.27</c:v>
                </c:pt>
                <c:pt idx="184">
                  <c:v>6.29</c:v>
                </c:pt>
                <c:pt idx="185">
                  <c:v>6.06</c:v>
                </c:pt>
                <c:pt idx="186">
                  <c:v>5.87</c:v>
                </c:pt>
                <c:pt idx="187">
                  <c:v>5.76</c:v>
                </c:pt>
                <c:pt idx="188">
                  <c:v>5.72</c:v>
                </c:pt>
                <c:pt idx="189">
                  <c:v>5.73</c:v>
                </c:pt>
                <c:pt idx="190">
                  <c:v>5.75</c:v>
                </c:pt>
                <c:pt idx="191">
                  <c:v>5.71</c:v>
                </c:pt>
                <c:pt idx="192">
                  <c:v>5.63</c:v>
                </c:pt>
                <c:pt idx="193">
                  <c:v>5.93</c:v>
                </c:pt>
                <c:pt idx="194">
                  <c:v>5.86</c:v>
                </c:pt>
                <c:pt idx="195">
                  <c:v>5.72</c:v>
                </c:pt>
                <c:pt idx="196">
                  <c:v>5.58</c:v>
                </c:pt>
                <c:pt idx="197">
                  <c:v>5.7</c:v>
                </c:pt>
                <c:pt idx="198">
                  <c:v>5.82</c:v>
                </c:pt>
                <c:pt idx="199">
                  <c:v>5.77</c:v>
                </c:pt>
                <c:pt idx="200">
                  <c:v>6.07</c:v>
                </c:pt>
                <c:pt idx="201">
                  <c:v>6.33</c:v>
                </c:pt>
                <c:pt idx="202">
                  <c:v>6.27</c:v>
                </c:pt>
                <c:pt idx="203">
                  <c:v>6.15</c:v>
                </c:pt>
                <c:pt idx="204">
                  <c:v>6.25</c:v>
                </c:pt>
                <c:pt idx="205">
                  <c:v>6.32</c:v>
                </c:pt>
                <c:pt idx="206">
                  <c:v>6.51</c:v>
                </c:pt>
                <c:pt idx="207">
                  <c:v>6.6</c:v>
                </c:pt>
                <c:pt idx="208">
                  <c:v>6.68</c:v>
                </c:pt>
                <c:pt idx="209">
                  <c:v>6.76</c:v>
                </c:pt>
                <c:pt idx="210">
                  <c:v>6.52</c:v>
                </c:pt>
                <c:pt idx="211">
                  <c:v>6.4</c:v>
                </c:pt>
                <c:pt idx="212">
                  <c:v>6.36</c:v>
                </c:pt>
                <c:pt idx="213">
                  <c:v>6.24</c:v>
                </c:pt>
                <c:pt idx="214">
                  <c:v>6.14</c:v>
                </c:pt>
                <c:pt idx="215">
                  <c:v>6.22</c:v>
                </c:pt>
                <c:pt idx="216">
                  <c:v>6.29</c:v>
                </c:pt>
                <c:pt idx="217">
                  <c:v>6.16</c:v>
                </c:pt>
                <c:pt idx="218">
                  <c:v>6.18</c:v>
                </c:pt>
                <c:pt idx="219">
                  <c:v>6.26</c:v>
                </c:pt>
                <c:pt idx="220">
                  <c:v>6.66</c:v>
                </c:pt>
                <c:pt idx="221">
                  <c:v>6.7</c:v>
                </c:pt>
                <c:pt idx="222">
                  <c:v>6.62</c:v>
                </c:pt>
                <c:pt idx="223">
                  <c:v>6.38</c:v>
                </c:pt>
                <c:pt idx="224">
                  <c:v>6.38</c:v>
                </c:pt>
                <c:pt idx="225">
                  <c:v>6.21</c:v>
                </c:pt>
                <c:pt idx="226">
                  <c:v>6.1</c:v>
                </c:pt>
                <c:pt idx="227">
                  <c:v>5.76</c:v>
                </c:pt>
                <c:pt idx="228">
                  <c:v>5.92</c:v>
                </c:pt>
                <c:pt idx="229">
                  <c:v>5.97</c:v>
                </c:pt>
                <c:pt idx="230">
                  <c:v>5.92</c:v>
                </c:pt>
                <c:pt idx="231">
                  <c:v>6.04</c:v>
                </c:pt>
                <c:pt idx="232">
                  <c:v>6.32</c:v>
                </c:pt>
                <c:pt idx="233">
                  <c:v>6.43</c:v>
                </c:pt>
                <c:pt idx="234">
                  <c:v>6.48</c:v>
                </c:pt>
                <c:pt idx="235">
                  <c:v>6.04</c:v>
                </c:pt>
                <c:pt idx="236">
                  <c:v>6.2</c:v>
                </c:pt>
                <c:pt idx="237">
                  <c:v>6.09</c:v>
                </c:pt>
                <c:pt idx="238">
                  <c:v>5.33</c:v>
                </c:pt>
                <c:pt idx="239">
                  <c:v>5.0599999999999996</c:v>
                </c:pt>
                <c:pt idx="240">
                  <c:v>5.13</c:v>
                </c:pt>
                <c:pt idx="241">
                  <c:v>5</c:v>
                </c:pt>
                <c:pt idx="242">
                  <c:v>4.8600000000000003</c:v>
                </c:pt>
                <c:pt idx="243">
                  <c:v>4.8600000000000003</c:v>
                </c:pt>
                <c:pt idx="244">
                  <c:v>5.42</c:v>
                </c:pt>
                <c:pt idx="245">
                  <c:v>5.22</c:v>
                </c:pt>
                <c:pt idx="246">
                  <c:v>5.19</c:v>
                </c:pt>
                <c:pt idx="247">
                  <c:v>5.0599999999999996</c:v>
                </c:pt>
                <c:pt idx="248">
                  <c:v>4.95</c:v>
                </c:pt>
                <c:pt idx="249">
                  <c:v>4.88</c:v>
                </c:pt>
                <c:pt idx="250">
                  <c:v>4.93</c:v>
                </c:pt>
                <c:pt idx="251">
                  <c:v>5.03</c:v>
                </c:pt>
                <c:pt idx="252">
                  <c:v>4.99</c:v>
                </c:pt>
                <c:pt idx="253">
                  <c:v>4.97</c:v>
                </c:pt>
                <c:pt idx="254">
                  <c:v>5.0999999999999996</c:v>
                </c:pt>
                <c:pt idx="255">
                  <c:v>4.8899999999999997</c:v>
                </c:pt>
                <c:pt idx="256">
                  <c:v>4.74</c:v>
                </c:pt>
                <c:pt idx="257">
                  <c:v>4.5599999999999996</c:v>
                </c:pt>
                <c:pt idx="258">
                  <c:v>4.43</c:v>
                </c:pt>
                <c:pt idx="259">
                  <c:v>4.3499999999999996</c:v>
                </c:pt>
                <c:pt idx="260">
                  <c:v>4.2300000000000004</c:v>
                </c:pt>
                <c:pt idx="261">
                  <c:v>4.3</c:v>
                </c:pt>
                <c:pt idx="262">
                  <c:v>4.71</c:v>
                </c:pt>
                <c:pt idx="263">
                  <c:v>4.76</c:v>
                </c:pt>
                <c:pt idx="264">
                  <c:v>4.95</c:v>
                </c:pt>
                <c:pt idx="265">
                  <c:v>4.84</c:v>
                </c:pt>
                <c:pt idx="266">
                  <c:v>4.84</c:v>
                </c:pt>
                <c:pt idx="267">
                  <c:v>4.6399999999999997</c:v>
                </c:pt>
                <c:pt idx="268">
                  <c:v>4.51</c:v>
                </c:pt>
                <c:pt idx="269">
                  <c:v>4.55</c:v>
                </c:pt>
                <c:pt idx="270">
                  <c:v>4.2699999999999996</c:v>
                </c:pt>
                <c:pt idx="271">
                  <c:v>4.1100000000000003</c:v>
                </c:pt>
                <c:pt idx="272">
                  <c:v>4.07</c:v>
                </c:pt>
                <c:pt idx="273">
                  <c:v>3.99</c:v>
                </c:pt>
                <c:pt idx="274">
                  <c:v>3.96</c:v>
                </c:pt>
                <c:pt idx="275">
                  <c:v>3.92</c:v>
                </c:pt>
                <c:pt idx="276">
                  <c:v>3.89</c:v>
                </c:pt>
                <c:pt idx="277">
                  <c:v>3.95</c:v>
                </c:pt>
                <c:pt idx="278">
                  <c:v>3.91</c:v>
                </c:pt>
                <c:pt idx="279">
                  <c:v>3.8</c:v>
                </c:pt>
                <c:pt idx="280">
                  <c:v>3.68</c:v>
                </c:pt>
                <c:pt idx="281">
                  <c:v>3.55</c:v>
                </c:pt>
                <c:pt idx="282">
                  <c:v>3.6</c:v>
                </c:pt>
                <c:pt idx="283">
                  <c:v>3.5</c:v>
                </c:pt>
                <c:pt idx="284">
                  <c:v>3.38</c:v>
                </c:pt>
                <c:pt idx="285">
                  <c:v>3.35</c:v>
                </c:pt>
                <c:pt idx="286">
                  <c:v>3.35</c:v>
                </c:pt>
                <c:pt idx="287">
                  <c:v>3.41</c:v>
                </c:pt>
                <c:pt idx="288">
                  <c:v>3.53</c:v>
                </c:pt>
                <c:pt idx="289">
                  <c:v>3.57</c:v>
                </c:pt>
                <c:pt idx="290">
                  <c:v>3.45</c:v>
                </c:pt>
                <c:pt idx="291">
                  <c:v>3.54</c:v>
                </c:pt>
                <c:pt idx="292">
                  <c:v>4.07</c:v>
                </c:pt>
                <c:pt idx="293">
                  <c:v>4.37</c:v>
                </c:pt>
                <c:pt idx="294">
                  <c:v>4.46</c:v>
                </c:pt>
                <c:pt idx="295">
                  <c:v>4.49</c:v>
                </c:pt>
                <c:pt idx="296">
                  <c:v>4.1900000000000004</c:v>
                </c:pt>
                <c:pt idx="297">
                  <c:v>4.26</c:v>
                </c:pt>
                <c:pt idx="298">
                  <c:v>4.46</c:v>
                </c:pt>
                <c:pt idx="299">
                  <c:v>4.43</c:v>
                </c:pt>
                <c:pt idx="300">
                  <c:v>4.3</c:v>
                </c:pt>
                <c:pt idx="301">
                  <c:v>4.34</c:v>
                </c:pt>
                <c:pt idx="302">
                  <c:v>4.34</c:v>
                </c:pt>
                <c:pt idx="303">
                  <c:v>4.1900000000000004</c:v>
                </c:pt>
                <c:pt idx="304">
                  <c:v>4.16</c:v>
                </c:pt>
                <c:pt idx="305">
                  <c:v>4.13</c:v>
                </c:pt>
                <c:pt idx="306">
                  <c:v>4.12</c:v>
                </c:pt>
                <c:pt idx="307">
                  <c:v>4.16</c:v>
                </c:pt>
                <c:pt idx="308">
                  <c:v>4.04</c:v>
                </c:pt>
                <c:pt idx="309">
                  <c:v>4</c:v>
                </c:pt>
                <c:pt idx="310">
                  <c:v>3.86</c:v>
                </c:pt>
                <c:pt idx="311">
                  <c:v>3.71</c:v>
                </c:pt>
                <c:pt idx="312">
                  <c:v>3.71</c:v>
                </c:pt>
                <c:pt idx="313">
                  <c:v>3.77</c:v>
                </c:pt>
                <c:pt idx="314">
                  <c:v>3.67</c:v>
                </c:pt>
                <c:pt idx="315">
                  <c:v>3.84</c:v>
                </c:pt>
                <c:pt idx="316">
                  <c:v>3.98</c:v>
                </c:pt>
                <c:pt idx="317">
                  <c:v>4.05</c:v>
                </c:pt>
                <c:pt idx="318">
                  <c:v>3.9049999999999998</c:v>
                </c:pt>
                <c:pt idx="319">
                  <c:v>3.89</c:v>
                </c:pt>
                <c:pt idx="320">
                  <c:v>3.8</c:v>
                </c:pt>
                <c:pt idx="321">
                  <c:v>3.94</c:v>
                </c:pt>
                <c:pt idx="322">
                  <c:v>3.96</c:v>
                </c:pt>
                <c:pt idx="323">
                  <c:v>3.87</c:v>
                </c:pt>
                <c:pt idx="324">
                  <c:v>3.66</c:v>
                </c:pt>
                <c:pt idx="325">
                  <c:v>3.69</c:v>
                </c:pt>
                <c:pt idx="326">
                  <c:v>3.61</c:v>
                </c:pt>
                <c:pt idx="327">
                  <c:v>3.6</c:v>
                </c:pt>
                <c:pt idx="328">
                  <c:v>3.57</c:v>
                </c:pt>
                <c:pt idx="329">
                  <c:v>3.44</c:v>
                </c:pt>
                <c:pt idx="330">
                  <c:v>3.44</c:v>
                </c:pt>
                <c:pt idx="331">
                  <c:v>3.46</c:v>
                </c:pt>
                <c:pt idx="332">
                  <c:v>3.47</c:v>
                </c:pt>
                <c:pt idx="333">
                  <c:v>3.77</c:v>
                </c:pt>
                <c:pt idx="334">
                  <c:v>4.2</c:v>
                </c:pt>
                <c:pt idx="335">
                  <c:v>4.1500000000000004</c:v>
                </c:pt>
                <c:pt idx="336">
                  <c:v>4.17</c:v>
                </c:pt>
                <c:pt idx="337">
                  <c:v>4.2</c:v>
                </c:pt>
                <c:pt idx="338">
                  <c:v>4.05</c:v>
                </c:pt>
                <c:pt idx="339">
                  <c:v>4.01</c:v>
                </c:pt>
                <c:pt idx="340">
                  <c:v>3.9</c:v>
                </c:pt>
                <c:pt idx="341">
                  <c:v>3.97</c:v>
                </c:pt>
                <c:pt idx="342">
                  <c:v>3.88</c:v>
                </c:pt>
                <c:pt idx="343">
                  <c:v>3.81</c:v>
                </c:pt>
                <c:pt idx="344">
                  <c:v>3.9</c:v>
                </c:pt>
                <c:pt idx="345">
                  <c:v>3.92</c:v>
                </c:pt>
                <c:pt idx="346">
                  <c:v>3.95</c:v>
                </c:pt>
                <c:pt idx="347">
                  <c:v>4.03</c:v>
                </c:pt>
                <c:pt idx="348">
                  <c:v>4.33</c:v>
                </c:pt>
                <c:pt idx="349">
                  <c:v>4.4400000000000004</c:v>
                </c:pt>
                <c:pt idx="350">
                  <c:v>4.47</c:v>
                </c:pt>
                <c:pt idx="351">
                  <c:v>4.59</c:v>
                </c:pt>
                <c:pt idx="352">
                  <c:v>4.57</c:v>
                </c:pt>
                <c:pt idx="353">
                  <c:v>4.53</c:v>
                </c:pt>
                <c:pt idx="354">
                  <c:v>4.55</c:v>
                </c:pt>
                <c:pt idx="355">
                  <c:v>4.63</c:v>
                </c:pt>
                <c:pt idx="356">
                  <c:v>4.83</c:v>
                </c:pt>
                <c:pt idx="357">
                  <c:v>4.87</c:v>
                </c:pt>
                <c:pt idx="358">
                  <c:v>4.6399999999999997</c:v>
                </c:pt>
                <c:pt idx="359">
                  <c:v>4.46</c:v>
                </c:pt>
                <c:pt idx="360">
                  <c:v>4.37</c:v>
                </c:pt>
                <c:pt idx="361">
                  <c:v>4.2699999999999996</c:v>
                </c:pt>
                <c:pt idx="362">
                  <c:v>4.1399999999999997</c:v>
                </c:pt>
                <c:pt idx="363">
                  <c:v>4.07</c:v>
                </c:pt>
                <c:pt idx="364">
                  <c:v>3.8</c:v>
                </c:pt>
                <c:pt idx="365">
                  <c:v>3.77</c:v>
                </c:pt>
                <c:pt idx="366">
                  <c:v>3.62</c:v>
                </c:pt>
                <c:pt idx="367">
                  <c:v>3.61</c:v>
                </c:pt>
                <c:pt idx="368">
                  <c:v>3.69</c:v>
                </c:pt>
                <c:pt idx="369">
                  <c:v>3.7</c:v>
                </c:pt>
                <c:pt idx="370">
                  <c:v>3.72</c:v>
                </c:pt>
                <c:pt idx="371">
                  <c:v>3.62</c:v>
                </c:pt>
                <c:pt idx="372">
                  <c:v>3.47</c:v>
                </c:pt>
                <c:pt idx="373">
                  <c:v>3.45</c:v>
                </c:pt>
                <c:pt idx="374">
                  <c:v>3.31</c:v>
                </c:pt>
                <c:pt idx="375">
                  <c:v>3.23</c:v>
                </c:pt>
                <c:pt idx="376">
                  <c:v>3.16</c:v>
                </c:pt>
                <c:pt idx="377">
                  <c:v>3.02</c:v>
                </c:pt>
                <c:pt idx="378">
                  <c:v>2.94</c:v>
                </c:pt>
                <c:pt idx="379">
                  <c:v>3.03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29-4902-A98D-DE9CA3D0B92D}"/>
            </c:ext>
          </c:extLst>
        </c:ser>
        <c:ser>
          <c:idx val="3"/>
          <c:order val="2"/>
          <c:tx>
            <c:strRef>
              <c:f>'Industry Labels'!$D$4</c:f>
              <c:strCache>
                <c:ptCount val="1"/>
                <c:pt idx="0">
                  <c:v>Mortgage Rate Forecast - Monthly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33CC33"/>
              </a:solidFill>
              <a:ln>
                <a:noFill/>
              </a:ln>
            </c:spPr>
          </c:marker>
          <c:val>
            <c:numRef>
              <c:f>'Lagged Data'!$I$6:$I$1205</c:f>
              <c:numCache>
                <c:formatCode>0.0</c:formatCode>
                <c:ptCount val="1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#N/A</c:v>
                </c:pt>
                <c:pt idx="8">
                  <c:v>#N/A</c:v>
                </c:pt>
                <c:pt idx="9">
                  <c:v>0</c:v>
                </c:pt>
                <c:pt idx="10">
                  <c:v>0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29-4902-A98D-DE9CA3D0B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773888"/>
        <c:axId val="997762752"/>
      </c:lineChart>
      <c:dateAx>
        <c:axId val="99769497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6513408"/>
        <c:crossesAt val="-45"/>
        <c:auto val="0"/>
        <c:lblOffset val="100"/>
        <c:baseTimeUnit val="months"/>
        <c:majorUnit val="24"/>
        <c:majorTimeUnit val="months"/>
        <c:minorUnit val="12"/>
        <c:minorTimeUnit val="months"/>
      </c:dateAx>
      <c:valAx>
        <c:axId val="996513408"/>
        <c:scaling>
          <c:orientation val="minMax"/>
          <c:max val="45"/>
          <c:min val="-4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7694976"/>
        <c:crossesAt val="1080"/>
        <c:crossBetween val="between"/>
        <c:majorUnit val="15"/>
        <c:minorUnit val="0.5"/>
      </c:valAx>
      <c:catAx>
        <c:axId val="996773888"/>
        <c:scaling>
          <c:orientation val="minMax"/>
        </c:scaling>
        <c:delete val="1"/>
        <c:axPos val="t"/>
        <c:numFmt formatCode="mmm\-yy" sourceLinked="1"/>
        <c:majorTickMark val="out"/>
        <c:minorTickMark val="none"/>
        <c:tickLblPos val="nextTo"/>
        <c:crossAx val="997762752"/>
        <c:crossesAt val="-30"/>
        <c:auto val="1"/>
        <c:lblAlgn val="ctr"/>
        <c:lblOffset val="100"/>
        <c:noMultiLvlLbl val="1"/>
      </c:catAx>
      <c:valAx>
        <c:axId val="997762752"/>
        <c:scaling>
          <c:orientation val="maxMin"/>
          <c:max val="9.5"/>
          <c:min val="0.5"/>
        </c:scaling>
        <c:delete val="0"/>
        <c:axPos val="r"/>
        <c:numFmt formatCode="0.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96773888"/>
        <c:crosses val="max"/>
        <c:crossBetween val="between"/>
        <c:majorUnit val="1.5"/>
        <c:minorUnit val="0.5"/>
      </c:valAx>
      <c:spPr>
        <a:noFill/>
        <a:ln w="25400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en-US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9573273462268481"/>
          <c:y val="0.72317069264647005"/>
          <c:w val="0.25233341969746537"/>
          <c:h val="0.17320325637261444"/>
        </c:manualLayout>
      </c:layout>
      <c:overlay val="0"/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>
      <a:noFill/>
    </a:ln>
  </c:spPr>
  <c:txPr>
    <a:bodyPr/>
    <a:lstStyle/>
    <a:p>
      <a:pPr algn="ctr">
        <a:defRPr sz="1200" b="1" i="0" u="none" strike="noStrike" baseline="0">
          <a:solidFill>
            <a:schemeClr val="bg1">
              <a:lumMod val="65000"/>
            </a:schemeClr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898471847212994E-2"/>
          <c:y val="8.9049924082036977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TIPRONSA!$A$3:$A$566</c:f>
              <c:numCache>
                <c:formatCode>mmm\-yy</c:formatCode>
                <c:ptCount val="564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  <c:pt idx="516">
                  <c:v>47119</c:v>
                </c:pt>
                <c:pt idx="517">
                  <c:v>47150</c:v>
                </c:pt>
                <c:pt idx="518">
                  <c:v>47178</c:v>
                </c:pt>
                <c:pt idx="519">
                  <c:v>47209</c:v>
                </c:pt>
                <c:pt idx="520">
                  <c:v>47239</c:v>
                </c:pt>
                <c:pt idx="521">
                  <c:v>47270</c:v>
                </c:pt>
                <c:pt idx="522">
                  <c:v>47300</c:v>
                </c:pt>
                <c:pt idx="523">
                  <c:v>47331</c:v>
                </c:pt>
                <c:pt idx="524">
                  <c:v>47362</c:v>
                </c:pt>
                <c:pt idx="525">
                  <c:v>47392</c:v>
                </c:pt>
                <c:pt idx="526">
                  <c:v>47423</c:v>
                </c:pt>
                <c:pt idx="527">
                  <c:v>47453</c:v>
                </c:pt>
                <c:pt idx="528">
                  <c:v>47484</c:v>
                </c:pt>
                <c:pt idx="529">
                  <c:v>47515</c:v>
                </c:pt>
                <c:pt idx="530">
                  <c:v>47543</c:v>
                </c:pt>
                <c:pt idx="531">
                  <c:v>47574</c:v>
                </c:pt>
                <c:pt idx="532">
                  <c:v>47604</c:v>
                </c:pt>
                <c:pt idx="533">
                  <c:v>47635</c:v>
                </c:pt>
                <c:pt idx="534">
                  <c:v>47665</c:v>
                </c:pt>
                <c:pt idx="535">
                  <c:v>47696</c:v>
                </c:pt>
                <c:pt idx="536">
                  <c:v>47727</c:v>
                </c:pt>
                <c:pt idx="537">
                  <c:v>47757</c:v>
                </c:pt>
                <c:pt idx="538">
                  <c:v>47788</c:v>
                </c:pt>
                <c:pt idx="539">
                  <c:v>47818</c:v>
                </c:pt>
                <c:pt idx="540">
                  <c:v>47849</c:v>
                </c:pt>
                <c:pt idx="541">
                  <c:v>47880</c:v>
                </c:pt>
                <c:pt idx="542">
                  <c:v>47908</c:v>
                </c:pt>
                <c:pt idx="543">
                  <c:v>47939</c:v>
                </c:pt>
                <c:pt idx="544">
                  <c:v>47969</c:v>
                </c:pt>
                <c:pt idx="545">
                  <c:v>48000</c:v>
                </c:pt>
                <c:pt idx="546">
                  <c:v>48030</c:v>
                </c:pt>
                <c:pt idx="547">
                  <c:v>48061</c:v>
                </c:pt>
                <c:pt idx="548">
                  <c:v>48092</c:v>
                </c:pt>
                <c:pt idx="549">
                  <c:v>48122</c:v>
                </c:pt>
                <c:pt idx="550">
                  <c:v>48153</c:v>
                </c:pt>
                <c:pt idx="551">
                  <c:v>48183</c:v>
                </c:pt>
                <c:pt idx="552">
                  <c:v>48214</c:v>
                </c:pt>
                <c:pt idx="553">
                  <c:v>48245</c:v>
                </c:pt>
                <c:pt idx="554">
                  <c:v>48274</c:v>
                </c:pt>
                <c:pt idx="555">
                  <c:v>48305</c:v>
                </c:pt>
                <c:pt idx="556">
                  <c:v>48335</c:v>
                </c:pt>
                <c:pt idx="557">
                  <c:v>48366</c:v>
                </c:pt>
                <c:pt idx="558">
                  <c:v>48396</c:v>
                </c:pt>
                <c:pt idx="559">
                  <c:v>48427</c:v>
                </c:pt>
                <c:pt idx="560">
                  <c:v>48458</c:v>
                </c:pt>
                <c:pt idx="561">
                  <c:v>48488</c:v>
                </c:pt>
                <c:pt idx="562">
                  <c:v>48519</c:v>
                </c:pt>
                <c:pt idx="563">
                  <c:v>48549</c:v>
                </c:pt>
              </c:numCache>
            </c:numRef>
          </c:cat>
          <c:val>
            <c:numRef>
              <c:f>TIPRONSA!$B$3:$B$566</c:f>
              <c:numCache>
                <c:formatCode>General</c:formatCode>
                <c:ptCount val="5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DF-43D2-83C0-53B4A89ECC65}"/>
            </c:ext>
          </c:extLst>
        </c:ser>
        <c:ser>
          <c:idx val="3"/>
          <c:order val="1"/>
          <c:tx>
            <c:v>3/12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TIPRONSA!$A$3:$A$566</c:f>
              <c:numCache>
                <c:formatCode>mmm\-yy</c:formatCode>
                <c:ptCount val="564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  <c:pt idx="516">
                  <c:v>47119</c:v>
                </c:pt>
                <c:pt idx="517">
                  <c:v>47150</c:v>
                </c:pt>
                <c:pt idx="518">
                  <c:v>47178</c:v>
                </c:pt>
                <c:pt idx="519">
                  <c:v>47209</c:v>
                </c:pt>
                <c:pt idx="520">
                  <c:v>47239</c:v>
                </c:pt>
                <c:pt idx="521">
                  <c:v>47270</c:v>
                </c:pt>
                <c:pt idx="522">
                  <c:v>47300</c:v>
                </c:pt>
                <c:pt idx="523">
                  <c:v>47331</c:v>
                </c:pt>
                <c:pt idx="524">
                  <c:v>47362</c:v>
                </c:pt>
                <c:pt idx="525">
                  <c:v>47392</c:v>
                </c:pt>
                <c:pt idx="526">
                  <c:v>47423</c:v>
                </c:pt>
                <c:pt idx="527">
                  <c:v>47453</c:v>
                </c:pt>
                <c:pt idx="528">
                  <c:v>47484</c:v>
                </c:pt>
                <c:pt idx="529">
                  <c:v>47515</c:v>
                </c:pt>
                <c:pt idx="530">
                  <c:v>47543</c:v>
                </c:pt>
                <c:pt idx="531">
                  <c:v>47574</c:v>
                </c:pt>
                <c:pt idx="532">
                  <c:v>47604</c:v>
                </c:pt>
                <c:pt idx="533">
                  <c:v>47635</c:v>
                </c:pt>
                <c:pt idx="534">
                  <c:v>47665</c:v>
                </c:pt>
                <c:pt idx="535">
                  <c:v>47696</c:v>
                </c:pt>
                <c:pt idx="536">
                  <c:v>47727</c:v>
                </c:pt>
                <c:pt idx="537">
                  <c:v>47757</c:v>
                </c:pt>
                <c:pt idx="538">
                  <c:v>47788</c:v>
                </c:pt>
                <c:pt idx="539">
                  <c:v>47818</c:v>
                </c:pt>
                <c:pt idx="540">
                  <c:v>47849</c:v>
                </c:pt>
                <c:pt idx="541">
                  <c:v>47880</c:v>
                </c:pt>
                <c:pt idx="542">
                  <c:v>47908</c:v>
                </c:pt>
                <c:pt idx="543">
                  <c:v>47939</c:v>
                </c:pt>
                <c:pt idx="544">
                  <c:v>47969</c:v>
                </c:pt>
                <c:pt idx="545">
                  <c:v>48000</c:v>
                </c:pt>
                <c:pt idx="546">
                  <c:v>48030</c:v>
                </c:pt>
                <c:pt idx="547">
                  <c:v>48061</c:v>
                </c:pt>
                <c:pt idx="548">
                  <c:v>48092</c:v>
                </c:pt>
                <c:pt idx="549">
                  <c:v>48122</c:v>
                </c:pt>
                <c:pt idx="550">
                  <c:v>48153</c:v>
                </c:pt>
                <c:pt idx="551">
                  <c:v>48183</c:v>
                </c:pt>
                <c:pt idx="552">
                  <c:v>48214</c:v>
                </c:pt>
                <c:pt idx="553">
                  <c:v>48245</c:v>
                </c:pt>
                <c:pt idx="554">
                  <c:v>48274</c:v>
                </c:pt>
                <c:pt idx="555">
                  <c:v>48305</c:v>
                </c:pt>
                <c:pt idx="556">
                  <c:v>48335</c:v>
                </c:pt>
                <c:pt idx="557">
                  <c:v>48366</c:v>
                </c:pt>
                <c:pt idx="558">
                  <c:v>48396</c:v>
                </c:pt>
                <c:pt idx="559">
                  <c:v>48427</c:v>
                </c:pt>
                <c:pt idx="560">
                  <c:v>48458</c:v>
                </c:pt>
                <c:pt idx="561">
                  <c:v>48488</c:v>
                </c:pt>
                <c:pt idx="562">
                  <c:v>48519</c:v>
                </c:pt>
                <c:pt idx="563">
                  <c:v>48549</c:v>
                </c:pt>
              </c:numCache>
            </c:numRef>
          </c:cat>
          <c:val>
            <c:numRef>
              <c:f>TIPRONSA!$G$3:$G$566</c:f>
              <c:numCache>
                <c:formatCode>General</c:formatCode>
                <c:ptCount val="564"/>
                <c:pt idx="14" formatCode="0.0">
                  <c:v>2.2863133982787902</c:v>
                </c:pt>
                <c:pt idx="15" formatCode="0.0">
                  <c:v>3.17311176638291</c:v>
                </c:pt>
                <c:pt idx="16" formatCode="0.0">
                  <c:v>3.8827916209592801</c:v>
                </c:pt>
                <c:pt idx="17" formatCode="0.0">
                  <c:v>4.4576604295528401</c:v>
                </c:pt>
                <c:pt idx="18" formatCode="0.0">
                  <c:v>5.3564726955446904</c:v>
                </c:pt>
                <c:pt idx="19" formatCode="0.0">
                  <c:v>6.1074485375855403</c:v>
                </c:pt>
                <c:pt idx="20" formatCode="0.0">
                  <c:v>6.3320323435930304</c:v>
                </c:pt>
                <c:pt idx="21" formatCode="0.0">
                  <c:v>7.0344742599787402</c:v>
                </c:pt>
                <c:pt idx="22" formatCode="0.0">
                  <c:v>7.3822678364932601</c:v>
                </c:pt>
                <c:pt idx="23" formatCode="0.0">
                  <c:v>7.6976215862659503</c:v>
                </c:pt>
                <c:pt idx="24" formatCode="0.0">
                  <c:v>7.5983022492460597</c:v>
                </c:pt>
                <c:pt idx="25" formatCode="0.0">
                  <c:v>7.0694868569021203</c:v>
                </c:pt>
                <c:pt idx="26" formatCode="0.0">
                  <c:v>6.7944628851696098</c:v>
                </c:pt>
                <c:pt idx="27" formatCode="0.0">
                  <c:v>6.5760894235133902</c:v>
                </c:pt>
                <c:pt idx="28" formatCode="0.0">
                  <c:v>6.43100058677945</c:v>
                </c:pt>
                <c:pt idx="29" formatCode="0.0">
                  <c:v>6.2218686717706202</c:v>
                </c:pt>
                <c:pt idx="30" formatCode="0.0">
                  <c:v>5.6691919759440097</c:v>
                </c:pt>
                <c:pt idx="31" formatCode="0.0">
                  <c:v>5.26212056018987</c:v>
                </c:pt>
                <c:pt idx="32" formatCode="0.0">
                  <c:v>4.8468834628387301</c:v>
                </c:pt>
                <c:pt idx="33" formatCode="0.0">
                  <c:v>4.2075645686319003</c:v>
                </c:pt>
                <c:pt idx="34" formatCode="0.0">
                  <c:v>3.5679402968266398</c:v>
                </c:pt>
                <c:pt idx="35" formatCode="0.0">
                  <c:v>2.9342909153305299</c:v>
                </c:pt>
                <c:pt idx="36" formatCode="0.0">
                  <c:v>2.7365775544033202</c:v>
                </c:pt>
                <c:pt idx="37" formatCode="0.0">
                  <c:v>2.44678169192373</c:v>
                </c:pt>
                <c:pt idx="38" formatCode="0.0">
                  <c:v>2.0084856880664401</c:v>
                </c:pt>
                <c:pt idx="39" formatCode="0.0">
                  <c:v>1.8768597298510199</c:v>
                </c:pt>
                <c:pt idx="40" formatCode="0.0">
                  <c:v>1.55704947290667</c:v>
                </c:pt>
                <c:pt idx="41" formatCode="0.0">
                  <c:v>1.35707107967843</c:v>
                </c:pt>
                <c:pt idx="42" formatCode="0.0">
                  <c:v>0.49400478851267299</c:v>
                </c:pt>
                <c:pt idx="43" formatCode="0.0">
                  <c:v>0.36925981893030102</c:v>
                </c:pt>
                <c:pt idx="44" formatCode="0.0">
                  <c:v>0.21946356983874099</c:v>
                </c:pt>
                <c:pt idx="45" formatCode="0.0">
                  <c:v>0.248429919780118</c:v>
                </c:pt>
                <c:pt idx="46" formatCode="0.0">
                  <c:v>4.6682949065922803E-2</c:v>
                </c:pt>
                <c:pt idx="47" formatCode="0.0">
                  <c:v>8.4190488210176398E-2</c:v>
                </c:pt>
                <c:pt idx="48" formatCode="0.0">
                  <c:v>-0.118469057399285</c:v>
                </c:pt>
                <c:pt idx="49" formatCode="0.0">
                  <c:v>-1.7471849597281701E-2</c:v>
                </c:pt>
                <c:pt idx="50" formatCode="0.0">
                  <c:v>0.26282500287497501</c:v>
                </c:pt>
                <c:pt idx="51" formatCode="0.0">
                  <c:v>0.21269368451307699</c:v>
                </c:pt>
                <c:pt idx="52" formatCode="0.0">
                  <c:v>0.60272875471793297</c:v>
                </c:pt>
                <c:pt idx="53" formatCode="0.0">
                  <c:v>0.77494693809679904</c:v>
                </c:pt>
                <c:pt idx="54" formatCode="0.0">
                  <c:v>2.0490020856679299</c:v>
                </c:pt>
                <c:pt idx="55" formatCode="0.0">
                  <c:v>2.2530736391172401</c:v>
                </c:pt>
                <c:pt idx="56" formatCode="0.0">
                  <c:v>2.5498883765833402</c:v>
                </c:pt>
                <c:pt idx="57" formatCode="0.0">
                  <c:v>2.18229398976304</c:v>
                </c:pt>
                <c:pt idx="58" formatCode="0.0">
                  <c:v>1.5743049027665901</c:v>
                </c:pt>
                <c:pt idx="59" formatCode="0.0">
                  <c:v>0.28898074389948503</c:v>
                </c:pt>
                <c:pt idx="60" formatCode="0.0">
                  <c:v>-0.544897336004729</c:v>
                </c:pt>
                <c:pt idx="61" formatCode="0.0">
                  <c:v>-1.4665799043865599</c:v>
                </c:pt>
                <c:pt idx="62" formatCode="0.0">
                  <c:v>-2.4439441777436599</c:v>
                </c:pt>
                <c:pt idx="63" formatCode="0.0">
                  <c:v>-2.9099091582273799</c:v>
                </c:pt>
                <c:pt idx="64" formatCode="0.0">
                  <c:v>-2.8913214387391801</c:v>
                </c:pt>
                <c:pt idx="65" formatCode="0.0">
                  <c:v>-2.10765931458393</c:v>
                </c:pt>
                <c:pt idx="66" formatCode="0.0">
                  <c:v>-1.9528517930348299</c:v>
                </c:pt>
                <c:pt idx="67" formatCode="0.0">
                  <c:v>-1.63940239414419</c:v>
                </c:pt>
                <c:pt idx="68" formatCode="0.0">
                  <c:v>-1.43629971495756</c:v>
                </c:pt>
                <c:pt idx="69" formatCode="0.0">
                  <c:v>-1.0656304420489</c:v>
                </c:pt>
                <c:pt idx="70" formatCode="0.0">
                  <c:v>-0.44538732441461198</c:v>
                </c:pt>
                <c:pt idx="71" formatCode="0.0">
                  <c:v>0.105095452971356</c:v>
                </c:pt>
                <c:pt idx="72" formatCode="0.0">
                  <c:v>0.40322302677105998</c:v>
                </c:pt>
                <c:pt idx="73" formatCode="0.0">
                  <c:v>0.99896519199869105</c:v>
                </c:pt>
                <c:pt idx="74" formatCode="0.0">
                  <c:v>2.31192527192283</c:v>
                </c:pt>
                <c:pt idx="75" formatCode="0.0">
                  <c:v>3.3015024553944201</c:v>
                </c:pt>
                <c:pt idx="76" formatCode="0.0">
                  <c:v>3.7309450522494698</c:v>
                </c:pt>
                <c:pt idx="77" formatCode="0.0">
                  <c:v>3.0601773570303998</c:v>
                </c:pt>
                <c:pt idx="78" formatCode="0.0">
                  <c:v>2.9410878201769002</c:v>
                </c:pt>
                <c:pt idx="79" formatCode="0.0">
                  <c:v>2.6458634088689701</c:v>
                </c:pt>
                <c:pt idx="80" formatCode="0.0">
                  <c:v>2.4177798609483601</c:v>
                </c:pt>
                <c:pt idx="81" formatCode="0.0">
                  <c:v>2.4387923591431</c:v>
                </c:pt>
                <c:pt idx="82" formatCode="0.0">
                  <c:v>2.9190272355043301</c:v>
                </c:pt>
                <c:pt idx="83" formatCode="0.0">
                  <c:v>3.9175254494708001</c:v>
                </c:pt>
                <c:pt idx="84" formatCode="0.0">
                  <c:v>4.5675815420756898</c:v>
                </c:pt>
                <c:pt idx="85" formatCode="0.0">
                  <c:v>4.8815650706601899</c:v>
                </c:pt>
                <c:pt idx="86" formatCode="0.0">
                  <c:v>4.5875834172555097</c:v>
                </c:pt>
                <c:pt idx="87" formatCode="0.0">
                  <c:v>4.0902891768103196</c:v>
                </c:pt>
                <c:pt idx="88" formatCode="0.0">
                  <c:v>3.32630995948292</c:v>
                </c:pt>
                <c:pt idx="89" formatCode="0.0">
                  <c:v>2.96643098908977</c:v>
                </c:pt>
                <c:pt idx="90" formatCode="0.0">
                  <c:v>2.6570820076004602</c:v>
                </c:pt>
                <c:pt idx="91" formatCode="0.0">
                  <c:v>2.6890858105917199</c:v>
                </c:pt>
                <c:pt idx="92" formatCode="0.0">
                  <c:v>2.73587328222925</c:v>
                </c:pt>
                <c:pt idx="93" formatCode="0.0">
                  <c:v>2.8210756913512798</c:v>
                </c:pt>
                <c:pt idx="94" formatCode="0.0">
                  <c:v>2.8423117455475202</c:v>
                </c:pt>
                <c:pt idx="95" formatCode="0.0">
                  <c:v>2.88557469501677</c:v>
                </c:pt>
                <c:pt idx="96" formatCode="0.0">
                  <c:v>3.1162305822741798</c:v>
                </c:pt>
                <c:pt idx="97" formatCode="0.0">
                  <c:v>3.1209055523098801</c:v>
                </c:pt>
                <c:pt idx="98" formatCode="0.0">
                  <c:v>3.4371972231933201</c:v>
                </c:pt>
                <c:pt idx="99" formatCode="0.0">
                  <c:v>3.7695652499681498</c:v>
                </c:pt>
                <c:pt idx="100" formatCode="0.0">
                  <c:v>4.5203805336605596</c:v>
                </c:pt>
                <c:pt idx="101" formatCode="0.0">
                  <c:v>5.0738261738261698</c:v>
                </c:pt>
                <c:pt idx="102" formatCode="0.0">
                  <c:v>5.2595814351937102</c:v>
                </c:pt>
                <c:pt idx="103" formatCode="0.0">
                  <c:v>5.6083572915633901</c:v>
                </c:pt>
                <c:pt idx="104" formatCode="0.0">
                  <c:v>5.8770685485587304</c:v>
                </c:pt>
                <c:pt idx="105" formatCode="0.0">
                  <c:v>6.2889992798818497</c:v>
                </c:pt>
                <c:pt idx="106" formatCode="0.0">
                  <c:v>6.4074330284894598</c:v>
                </c:pt>
                <c:pt idx="107" formatCode="0.0">
                  <c:v>6.6039061195938897</c:v>
                </c:pt>
                <c:pt idx="108" formatCode="0.0">
                  <c:v>6.6480537228336702</c:v>
                </c:pt>
                <c:pt idx="109" formatCode="0.0">
                  <c:v>6.6873130224158501</c:v>
                </c:pt>
                <c:pt idx="110" formatCode="0.0">
                  <c:v>6.33110636113837</c:v>
                </c:pt>
                <c:pt idx="111" formatCode="0.0">
                  <c:v>5.6549470015692496</c:v>
                </c:pt>
                <c:pt idx="112" formatCode="0.0">
                  <c:v>4.9943530279486703</c:v>
                </c:pt>
                <c:pt idx="113" formatCode="0.0">
                  <c:v>4.5397413359523604</c:v>
                </c:pt>
                <c:pt idx="114" formatCode="0.0">
                  <c:v>4.5008504638331797</c:v>
                </c:pt>
                <c:pt idx="115" formatCode="0.0">
                  <c:v>4.55588082474749</c:v>
                </c:pt>
                <c:pt idx="116" formatCode="0.0">
                  <c:v>4.6265351544585904</c:v>
                </c:pt>
                <c:pt idx="117" formatCode="0.0">
                  <c:v>4.3672956252173103</c:v>
                </c:pt>
                <c:pt idx="118" formatCode="0.0">
                  <c:v>3.8471861366596598</c:v>
                </c:pt>
                <c:pt idx="119" formatCode="0.0">
                  <c:v>3.1521144196366202</c:v>
                </c:pt>
                <c:pt idx="120" formatCode="0.0">
                  <c:v>2.5784957259304502</c:v>
                </c:pt>
                <c:pt idx="121" formatCode="0.0">
                  <c:v>2.5771773067276902</c:v>
                </c:pt>
                <c:pt idx="122" formatCode="0.0">
                  <c:v>2.67839952630221</c:v>
                </c:pt>
                <c:pt idx="123" formatCode="0.0">
                  <c:v>3.57552085587615</c:v>
                </c:pt>
                <c:pt idx="124" formatCode="0.0">
                  <c:v>3.9900463791897698</c:v>
                </c:pt>
                <c:pt idx="125" formatCode="0.0">
                  <c:v>4.6518195150233597</c:v>
                </c:pt>
                <c:pt idx="126" formatCode="0.0">
                  <c:v>4.8528456453265196</c:v>
                </c:pt>
                <c:pt idx="127" formatCode="0.0">
                  <c:v>4.9510057424825096</c:v>
                </c:pt>
                <c:pt idx="128" formatCode="0.0">
                  <c:v>5.0279614169977496</c:v>
                </c:pt>
                <c:pt idx="129" formatCode="0.0">
                  <c:v>5.0926184692965402</c:v>
                </c:pt>
                <c:pt idx="130" formatCode="0.0">
                  <c:v>5.5179363747656804</c:v>
                </c:pt>
                <c:pt idx="131" formatCode="0.0">
                  <c:v>5.7909906942271201</c:v>
                </c:pt>
                <c:pt idx="132" formatCode="0.0">
                  <c:v>6.3393177753958199</c:v>
                </c:pt>
                <c:pt idx="133" formatCode="0.0">
                  <c:v>6.5225817316388301</c:v>
                </c:pt>
                <c:pt idx="134" formatCode="0.0">
                  <c:v>6.8889849033690904</c:v>
                </c:pt>
                <c:pt idx="135" formatCode="0.0">
                  <c:v>7.0162612783806901</c:v>
                </c:pt>
                <c:pt idx="136" formatCode="0.0">
                  <c:v>7.0041362749776201</c:v>
                </c:pt>
                <c:pt idx="137" formatCode="0.0">
                  <c:v>6.4510213907182301</c:v>
                </c:pt>
                <c:pt idx="138" formatCode="0.0">
                  <c:v>5.96898885120609</c:v>
                </c:pt>
                <c:pt idx="139" formatCode="0.0">
                  <c:v>6.0455186862380996</c:v>
                </c:pt>
                <c:pt idx="140" formatCode="0.0">
                  <c:v>6.5891294785107197</c:v>
                </c:pt>
                <c:pt idx="141" formatCode="0.0">
                  <c:v>7.4287528204887598</c:v>
                </c:pt>
                <c:pt idx="142" formatCode="0.0">
                  <c:v>8.1682905077521397</c:v>
                </c:pt>
                <c:pt idx="143" formatCode="0.0">
                  <c:v>8.7752104208332504</c:v>
                </c:pt>
                <c:pt idx="144" formatCode="0.0">
                  <c:v>8.7457748151192103</c:v>
                </c:pt>
                <c:pt idx="145" formatCode="0.0">
                  <c:v>8.2591108018040895</c:v>
                </c:pt>
                <c:pt idx="146" formatCode="0.0">
                  <c:v>7.73865550355832</c:v>
                </c:pt>
                <c:pt idx="147" formatCode="0.0">
                  <c:v>6.9608801413303203</c:v>
                </c:pt>
                <c:pt idx="148" formatCode="0.0">
                  <c:v>6.94019508073014</c:v>
                </c:pt>
                <c:pt idx="149" formatCode="0.0">
                  <c:v>6.4361095486469599</c:v>
                </c:pt>
                <c:pt idx="150" formatCode="0.0">
                  <c:v>6.5155969740752502</c:v>
                </c:pt>
                <c:pt idx="151" formatCode="0.0">
                  <c:v>6.0854255445732202</c:v>
                </c:pt>
                <c:pt idx="152" formatCode="0.0">
                  <c:v>5.4489345236218396</c:v>
                </c:pt>
                <c:pt idx="153" formatCode="0.0">
                  <c:v>4.9866797854731999</c:v>
                </c:pt>
                <c:pt idx="154" formatCode="0.0">
                  <c:v>4.0624217376780498</c:v>
                </c:pt>
                <c:pt idx="155" formatCode="0.0">
                  <c:v>3.86016910797054</c:v>
                </c:pt>
                <c:pt idx="156" formatCode="0.0">
                  <c:v>3.58023974353017</c:v>
                </c:pt>
                <c:pt idx="157" formatCode="0.0">
                  <c:v>3.7090049619777399</c:v>
                </c:pt>
                <c:pt idx="158" formatCode="0.0">
                  <c:v>4.0307935360762599</c:v>
                </c:pt>
                <c:pt idx="159" formatCode="0.0">
                  <c:v>4.2745227942781403</c:v>
                </c:pt>
                <c:pt idx="160" formatCode="0.0">
                  <c:v>4.4137327232155501</c:v>
                </c:pt>
                <c:pt idx="161" formatCode="0.0">
                  <c:v>4.6996979491529798</c:v>
                </c:pt>
                <c:pt idx="162" formatCode="0.0">
                  <c:v>4.7515870782845804</c:v>
                </c:pt>
                <c:pt idx="163" formatCode="0.0">
                  <c:v>4.7436092904205003</c:v>
                </c:pt>
                <c:pt idx="164" formatCode="0.0">
                  <c:v>4.3022351819931801</c:v>
                </c:pt>
                <c:pt idx="165" formatCode="0.0">
                  <c:v>4.1286263606510598</c:v>
                </c:pt>
                <c:pt idx="166" formatCode="0.0">
                  <c:v>4.2753523458103402</c:v>
                </c:pt>
                <c:pt idx="167" formatCode="0.0">
                  <c:v>4.5820246170875896</c:v>
                </c:pt>
                <c:pt idx="168" formatCode="0.0">
                  <c:v>4.6646100203010601</c:v>
                </c:pt>
                <c:pt idx="169" formatCode="0.0">
                  <c:v>4.5353104182506101</c:v>
                </c:pt>
                <c:pt idx="170" formatCode="0.0">
                  <c:v>4.4108988610997999</c:v>
                </c:pt>
                <c:pt idx="171" formatCode="0.0">
                  <c:v>4.6485213555361797</c:v>
                </c:pt>
                <c:pt idx="172" formatCode="0.0">
                  <c:v>4.77465111716492</c:v>
                </c:pt>
                <c:pt idx="173" formatCode="0.0">
                  <c:v>5.0285104355116896</c:v>
                </c:pt>
                <c:pt idx="174" formatCode="0.0">
                  <c:v>4.77063614230594</c:v>
                </c:pt>
                <c:pt idx="175" formatCode="0.0">
                  <c:v>4.3854353873087897</c:v>
                </c:pt>
                <c:pt idx="176" formatCode="0.0">
                  <c:v>4.1507964617184498</c:v>
                </c:pt>
                <c:pt idx="177" formatCode="0.0">
                  <c:v>3.4840400115818402</c:v>
                </c:pt>
                <c:pt idx="178" formatCode="0.0">
                  <c:v>2.98000712718965</c:v>
                </c:pt>
                <c:pt idx="179" formatCode="0.0">
                  <c:v>1.9463621454429501</c:v>
                </c:pt>
                <c:pt idx="180" formatCode="0.0">
                  <c:v>1.25874190808773</c:v>
                </c:pt>
                <c:pt idx="181" formatCode="0.0">
                  <c:v>0.49732008049201698</c:v>
                </c:pt>
                <c:pt idx="182" formatCode="0.0">
                  <c:v>-0.33940143022348501</c:v>
                </c:pt>
                <c:pt idx="183" formatCode="0.0">
                  <c:v>-1.4854199586491199</c:v>
                </c:pt>
                <c:pt idx="184" formatCode="0.0">
                  <c:v>-2.2414874907692202</c:v>
                </c:pt>
                <c:pt idx="185" formatCode="0.0">
                  <c:v>-3.0242029704247901</c:v>
                </c:pt>
                <c:pt idx="186" formatCode="0.0">
                  <c:v>-3.1194630834874602</c:v>
                </c:pt>
                <c:pt idx="187" formatCode="0.0">
                  <c:v>-3.3419550562266598</c:v>
                </c:pt>
                <c:pt idx="188" formatCode="0.0">
                  <c:v>-3.7363884029349701</c:v>
                </c:pt>
                <c:pt idx="189" formatCode="0.0">
                  <c:v>-4.2259141158074103</c:v>
                </c:pt>
                <c:pt idx="190" formatCode="0.0">
                  <c:v>-4.9285580429313303</c:v>
                </c:pt>
                <c:pt idx="191" formatCode="0.0">
                  <c:v>-5.21111020671378</c:v>
                </c:pt>
                <c:pt idx="192" formatCode="0.0">
                  <c:v>-4.8475573518223802</c:v>
                </c:pt>
                <c:pt idx="193" formatCode="0.0">
                  <c:v>-4.0958840818566902</c:v>
                </c:pt>
                <c:pt idx="194" formatCode="0.0">
                  <c:v>-3.11233885166211</c:v>
                </c:pt>
                <c:pt idx="195" formatCode="0.0">
                  <c:v>-1.9243438867442499</c:v>
                </c:pt>
                <c:pt idx="196" formatCode="0.0">
                  <c:v>-1.0098269458484701</c:v>
                </c:pt>
                <c:pt idx="197" formatCode="0.0">
                  <c:v>0.26454531723140801</c:v>
                </c:pt>
                <c:pt idx="198" formatCode="0.0">
                  <c:v>0.64116885342263996</c:v>
                </c:pt>
                <c:pt idx="199" formatCode="0.0">
                  <c:v>1.34855003169545</c:v>
                </c:pt>
                <c:pt idx="200" formatCode="0.0">
                  <c:v>1.75019563245565</c:v>
                </c:pt>
                <c:pt idx="201" formatCode="0.0">
                  <c:v>2.1916174903416201</c:v>
                </c:pt>
                <c:pt idx="202" formatCode="0.0">
                  <c:v>2.6394671441120701</c:v>
                </c:pt>
                <c:pt idx="203" formatCode="0.0">
                  <c:v>2.7049597808789398</c:v>
                </c:pt>
                <c:pt idx="204" formatCode="0.0">
                  <c:v>2.8861800370817599</c:v>
                </c:pt>
                <c:pt idx="205" formatCode="0.0">
                  <c:v>2.95032508406709</c:v>
                </c:pt>
                <c:pt idx="206" formatCode="0.0">
                  <c:v>2.8435014233800402</c:v>
                </c:pt>
                <c:pt idx="207" formatCode="0.0">
                  <c:v>2.0298594286534901</c:v>
                </c:pt>
                <c:pt idx="208" formatCode="0.0">
                  <c:v>1.14842506321347</c:v>
                </c:pt>
                <c:pt idx="209" formatCode="0.0">
                  <c:v>0.24021010223904299</c:v>
                </c:pt>
                <c:pt idx="210" formatCode="0.0">
                  <c:v>0.15187141649191299</c:v>
                </c:pt>
                <c:pt idx="211" formatCode="0.0">
                  <c:v>9.6944973167079701E-2</c:v>
                </c:pt>
                <c:pt idx="212" formatCode="0.0">
                  <c:v>0.48577310170180599</c:v>
                </c:pt>
                <c:pt idx="213" formatCode="0.0">
                  <c:v>0.77856081375342401</c:v>
                </c:pt>
                <c:pt idx="214" formatCode="0.0">
                  <c:v>1.22930015441685</c:v>
                </c:pt>
                <c:pt idx="215" formatCode="0.0">
                  <c:v>1.6743685010165801</c:v>
                </c:pt>
                <c:pt idx="216" formatCode="0.0">
                  <c:v>1.68848349561153</c:v>
                </c:pt>
                <c:pt idx="217" formatCode="0.0">
                  <c:v>1.76061472115819</c:v>
                </c:pt>
                <c:pt idx="218" formatCode="0.0">
                  <c:v>1.5828976843076601</c:v>
                </c:pt>
                <c:pt idx="219" formatCode="0.0">
                  <c:v>2.0590294647194902</c:v>
                </c:pt>
                <c:pt idx="220" formatCode="0.0">
                  <c:v>2.5722590965652299</c:v>
                </c:pt>
                <c:pt idx="221" formatCode="0.0">
                  <c:v>2.95505055510966</c:v>
                </c:pt>
                <c:pt idx="222" formatCode="0.0">
                  <c:v>3.4075494895920602</c:v>
                </c:pt>
                <c:pt idx="223" formatCode="0.0">
                  <c:v>3.19988027489961</c:v>
                </c:pt>
                <c:pt idx="224" formatCode="0.0">
                  <c:v>2.9649414392648001</c:v>
                </c:pt>
                <c:pt idx="225" formatCode="0.0">
                  <c:v>2.7282258095506502</c:v>
                </c:pt>
                <c:pt idx="226" formatCode="0.0">
                  <c:v>2.6403032598328</c:v>
                </c:pt>
                <c:pt idx="227" formatCode="0.0">
                  <c:v>3.16674801645912</c:v>
                </c:pt>
                <c:pt idx="228" formatCode="0.0">
                  <c:v>3.4430531508177098</c:v>
                </c:pt>
                <c:pt idx="229" formatCode="0.0">
                  <c:v>3.6786934631513</c:v>
                </c:pt>
                <c:pt idx="230" formatCode="0.0">
                  <c:v>3.6499880664368201</c:v>
                </c:pt>
                <c:pt idx="231" formatCode="0.0">
                  <c:v>3.8480628425457</c:v>
                </c:pt>
                <c:pt idx="232" formatCode="0.0">
                  <c:v>3.83857554804176</c:v>
                </c:pt>
                <c:pt idx="233" formatCode="0.0">
                  <c:v>4.1589263663273703</c:v>
                </c:pt>
                <c:pt idx="234" formatCode="0.0">
                  <c:v>3.91849942944744</c:v>
                </c:pt>
                <c:pt idx="235" formatCode="0.0">
                  <c:v>4.0663939769548199</c:v>
                </c:pt>
                <c:pt idx="236" formatCode="0.0">
                  <c:v>3.2081757546585901</c:v>
                </c:pt>
                <c:pt idx="237" formatCode="0.0">
                  <c:v>2.5129413333024999</c:v>
                </c:pt>
                <c:pt idx="238" formatCode="0.0">
                  <c:v>2.10439249012546</c:v>
                </c:pt>
                <c:pt idx="239" formatCode="0.0">
                  <c:v>2.3750919805923001</c:v>
                </c:pt>
                <c:pt idx="240" formatCode="0.0">
                  <c:v>2.37035210387244</c:v>
                </c:pt>
                <c:pt idx="241" formatCode="0.0">
                  <c:v>1.9673953669178501</c:v>
                </c:pt>
                <c:pt idx="242" formatCode="0.0">
                  <c:v>1.7901619034287</c:v>
                </c:pt>
                <c:pt idx="243" formatCode="0.0">
                  <c:v>1.5256227640456801</c:v>
                </c:pt>
                <c:pt idx="244" formatCode="0.0">
                  <c:v>1.7840257882070001</c:v>
                </c:pt>
                <c:pt idx="245" formatCode="0.0">
                  <c:v>1.77221947866476</c:v>
                </c:pt>
                <c:pt idx="246" formatCode="0.0">
                  <c:v>2.39467556164634</c:v>
                </c:pt>
                <c:pt idx="247" formatCode="0.0">
                  <c:v>2.56842326331514</c:v>
                </c:pt>
                <c:pt idx="248" formatCode="0.0">
                  <c:v>3.2463965478013499</c:v>
                </c:pt>
                <c:pt idx="249" formatCode="0.0">
                  <c:v>3.2089191045996999</c:v>
                </c:pt>
                <c:pt idx="250" formatCode="0.0">
                  <c:v>2.9215329883743602</c:v>
                </c:pt>
                <c:pt idx="251" formatCode="0.0">
                  <c:v>2.2891807422244002</c:v>
                </c:pt>
                <c:pt idx="252" formatCode="0.0">
                  <c:v>1.9524293370599499</c:v>
                </c:pt>
                <c:pt idx="253" formatCode="0.0">
                  <c:v>2.1969335067912601</c:v>
                </c:pt>
                <c:pt idx="254" formatCode="0.0">
                  <c:v>2.2143014929984002</c:v>
                </c:pt>
                <c:pt idx="255" formatCode="0.0">
                  <c:v>2.73528551513769</c:v>
                </c:pt>
                <c:pt idx="256" formatCode="0.0">
                  <c:v>2.8562158583016002</c:v>
                </c:pt>
                <c:pt idx="257" formatCode="0.0">
                  <c:v>2.8922319503532998</c:v>
                </c:pt>
                <c:pt idx="258" formatCode="0.0">
                  <c:v>2.5719263534116998</c:v>
                </c:pt>
                <c:pt idx="259" formatCode="0.0">
                  <c:v>2.3667661793410901</c:v>
                </c:pt>
                <c:pt idx="260" formatCode="0.0">
                  <c:v>2.49002457598599</c:v>
                </c:pt>
                <c:pt idx="261" formatCode="0.0">
                  <c:v>2.4993852864083199</c:v>
                </c:pt>
                <c:pt idx="262" formatCode="0.0">
                  <c:v>2.7975408663536898</c:v>
                </c:pt>
                <c:pt idx="263" formatCode="0.0">
                  <c:v>2.5772719328477698</c:v>
                </c:pt>
                <c:pt idx="264" formatCode="0.0">
                  <c:v>2.6478193810914501</c:v>
                </c:pt>
                <c:pt idx="265" formatCode="0.0">
                  <c:v>1.90007738418586</c:v>
                </c:pt>
                <c:pt idx="266" formatCode="0.0">
                  <c:v>1.2184421152248699</c:v>
                </c:pt>
                <c:pt idx="267" formatCode="0.0">
                  <c:v>0.252576581665512</c:v>
                </c:pt>
                <c:pt idx="268" formatCode="0.0">
                  <c:v>-0.59070958538315599</c:v>
                </c:pt>
                <c:pt idx="269" formatCode="0.0">
                  <c:v>-1.2774333178469699</c:v>
                </c:pt>
                <c:pt idx="270" formatCode="0.0">
                  <c:v>-1.67741886278723</c:v>
                </c:pt>
                <c:pt idx="271" formatCode="0.0">
                  <c:v>-2.4903039703715999</c:v>
                </c:pt>
                <c:pt idx="272" formatCode="0.0">
                  <c:v>-4.6767207863141698</c:v>
                </c:pt>
                <c:pt idx="273" formatCode="0.0">
                  <c:v>-6.5552596045238403</c:v>
                </c:pt>
                <c:pt idx="274" formatCode="0.0">
                  <c:v>-8.1696331574807601</c:v>
                </c:pt>
                <c:pt idx="275" formatCode="0.0">
                  <c:v>-8.9921713325932</c:v>
                </c:pt>
                <c:pt idx="276" formatCode="0.0">
                  <c:v>-10.809699656680101</c:v>
                </c:pt>
                <c:pt idx="277" formatCode="0.0">
                  <c:v>-12.3246323068603</c:v>
                </c:pt>
                <c:pt idx="278" formatCode="0.0">
                  <c:v>-13.573386212263999</c:v>
                </c:pt>
                <c:pt idx="279" formatCode="0.0">
                  <c:v>-14.580203286375999</c:v>
                </c:pt>
                <c:pt idx="280" formatCode="0.0">
                  <c:v>-15.234877380667101</c:v>
                </c:pt>
                <c:pt idx="281" formatCode="0.0">
                  <c:v>-15.500828395720401</c:v>
                </c:pt>
                <c:pt idx="282" formatCode="0.0">
                  <c:v>-14.8117946460487</c:v>
                </c:pt>
                <c:pt idx="283" formatCode="0.0">
                  <c:v>-13.4842502860051</c:v>
                </c:pt>
                <c:pt idx="284" formatCode="0.0">
                  <c:v>-10.8659424884675</c:v>
                </c:pt>
                <c:pt idx="285" formatCode="0.0">
                  <c:v>-8.8161061987884892</c:v>
                </c:pt>
                <c:pt idx="286" formatCode="0.0">
                  <c:v>-6.9661535240085497</c:v>
                </c:pt>
                <c:pt idx="287" formatCode="0.0">
                  <c:v>-5.4794439055389601</c:v>
                </c:pt>
                <c:pt idx="288" formatCode="0.0">
                  <c:v>-2.6783054783016</c:v>
                </c:pt>
                <c:pt idx="289" formatCode="0.0">
                  <c:v>-6.8115806377072693E-2</c:v>
                </c:pt>
                <c:pt idx="290" formatCode="0.0">
                  <c:v>2.3441296268502501</c:v>
                </c:pt>
                <c:pt idx="291" formatCode="0.0">
                  <c:v>4.0101162340499803</c:v>
                </c:pt>
                <c:pt idx="292" formatCode="0.0">
                  <c:v>6.01584550688088</c:v>
                </c:pt>
                <c:pt idx="293" formatCode="0.0">
                  <c:v>7.4129928488947501</c:v>
                </c:pt>
                <c:pt idx="294" formatCode="0.0">
                  <c:v>7.85245861211388</c:v>
                </c:pt>
                <c:pt idx="295" formatCode="0.0">
                  <c:v>7.4238907483389802</c:v>
                </c:pt>
                <c:pt idx="296" formatCode="0.0">
                  <c:v>6.7150926373628401</c:v>
                </c:pt>
                <c:pt idx="297" formatCode="0.0">
                  <c:v>6.1632013449099201</c:v>
                </c:pt>
                <c:pt idx="298" formatCode="0.0">
                  <c:v>5.6410501302871401</c:v>
                </c:pt>
                <c:pt idx="299" formatCode="0.0">
                  <c:v>5.4786248811115303</c:v>
                </c:pt>
                <c:pt idx="300" formatCode="0.0">
                  <c:v>5.1321110513638297</c:v>
                </c:pt>
                <c:pt idx="301" formatCode="0.0">
                  <c:v>4.6505450600672802</c:v>
                </c:pt>
                <c:pt idx="302" formatCode="0.0">
                  <c:v>4.0935617322960898</c:v>
                </c:pt>
                <c:pt idx="303" formatCode="0.0">
                  <c:v>3.6630717064318099</c:v>
                </c:pt>
                <c:pt idx="304" formatCode="0.0">
                  <c:v>3.15177099307052</c:v>
                </c:pt>
                <c:pt idx="305" formatCode="0.0">
                  <c:v>2.4734146685808498</c:v>
                </c:pt>
                <c:pt idx="306" formatCode="0.0">
                  <c:v>2.29309759542407</c:v>
                </c:pt>
                <c:pt idx="307" formatCode="0.0">
                  <c:v>2.43616937101514</c:v>
                </c:pt>
                <c:pt idx="308" formatCode="0.0">
                  <c:v>2.5910326459627999</c:v>
                </c:pt>
                <c:pt idx="309" formatCode="0.0">
                  <c:v>2.8004194579978599</c:v>
                </c:pt>
                <c:pt idx="310" formatCode="0.0">
                  <c:v>3.1726252529588499</c:v>
                </c:pt>
                <c:pt idx="311" formatCode="0.0">
                  <c:v>3.3294700464226201</c:v>
                </c:pt>
                <c:pt idx="312" formatCode="0.0">
                  <c:v>3.3779835514930099</c:v>
                </c:pt>
                <c:pt idx="313" formatCode="0.0">
                  <c:v>3.7132909111059602</c:v>
                </c:pt>
                <c:pt idx="314" formatCode="0.0">
                  <c:v>3.67655161351066</c:v>
                </c:pt>
                <c:pt idx="315" formatCode="0.0">
                  <c:v>3.8513525337477201</c:v>
                </c:pt>
                <c:pt idx="316" formatCode="0.0">
                  <c:v>3.6572441741946702</c:v>
                </c:pt>
                <c:pt idx="317" formatCode="0.0">
                  <c:v>3.85759673229719</c:v>
                </c:pt>
                <c:pt idx="318" formatCode="0.0">
                  <c:v>3.55642628970618</c:v>
                </c:pt>
                <c:pt idx="319" formatCode="0.0">
                  <c:v>2.9399359223452199</c:v>
                </c:pt>
                <c:pt idx="320" formatCode="0.0">
                  <c:v>2.5402138194075401</c:v>
                </c:pt>
                <c:pt idx="321" formatCode="0.0">
                  <c:v>2.0923243559679401</c:v>
                </c:pt>
                <c:pt idx="322" formatCode="0.0">
                  <c:v>2.1684883449610299</c:v>
                </c:pt>
                <c:pt idx="323" formatCode="0.0">
                  <c:v>2.0526852134923002</c:v>
                </c:pt>
                <c:pt idx="324" formatCode="0.0">
                  <c:v>1.985490567649</c:v>
                </c:pt>
                <c:pt idx="325" formatCode="0.0">
                  <c:v>1.74983751918082</c:v>
                </c:pt>
                <c:pt idx="326" formatCode="0.0">
                  <c:v>1.85238191498342</c:v>
                </c:pt>
                <c:pt idx="327" formatCode="0.0">
                  <c:v>2.0601414363091699</c:v>
                </c:pt>
                <c:pt idx="328" formatCode="0.0">
                  <c:v>2.02243048853471</c:v>
                </c:pt>
                <c:pt idx="329" formatCode="0.0">
                  <c:v>1.8253125195267199</c:v>
                </c:pt>
                <c:pt idx="330" formatCode="0.0">
                  <c:v>1.5383016283953601</c:v>
                </c:pt>
                <c:pt idx="331" formatCode="0.0">
                  <c:v>1.7904828353370501</c:v>
                </c:pt>
                <c:pt idx="332" formatCode="0.0">
                  <c:v>2.1451940978695898</c:v>
                </c:pt>
                <c:pt idx="333" formatCode="0.0">
                  <c:v>2.5262386024135299</c:v>
                </c:pt>
                <c:pt idx="334" formatCode="0.0">
                  <c:v>2.51423734977688</c:v>
                </c:pt>
                <c:pt idx="335" formatCode="0.0">
                  <c:v>2.2813413577540902</c:v>
                </c:pt>
                <c:pt idx="336" formatCode="0.0">
                  <c:v>2.09745944340218</c:v>
                </c:pt>
                <c:pt idx="337" formatCode="0.0">
                  <c:v>2.0813917777322</c:v>
                </c:pt>
                <c:pt idx="338" formatCode="0.0">
                  <c:v>2.4242742467052598</c:v>
                </c:pt>
                <c:pt idx="339" formatCode="0.0">
                  <c:v>2.6868295556534401</c:v>
                </c:pt>
                <c:pt idx="340" formatCode="0.0">
                  <c:v>3.01540666901177</c:v>
                </c:pt>
                <c:pt idx="341" formatCode="0.0">
                  <c:v>3.1275360406967501</c:v>
                </c:pt>
                <c:pt idx="342" formatCode="0.0">
                  <c:v>3.4076381355369501</c:v>
                </c:pt>
                <c:pt idx="343" formatCode="0.0">
                  <c:v>3.41681016672303</c:v>
                </c:pt>
                <c:pt idx="344" formatCode="0.0">
                  <c:v>3.3158248801409802</c:v>
                </c:pt>
                <c:pt idx="345" formatCode="0.0">
                  <c:v>3.2124490212104599</c:v>
                </c:pt>
                <c:pt idx="346" formatCode="0.0">
                  <c:v>3.3501851647674501</c:v>
                </c:pt>
                <c:pt idx="347" formatCode="0.0">
                  <c:v>3.3977053358621299</c:v>
                </c:pt>
                <c:pt idx="348" formatCode="0.0">
                  <c:v>3.2875515724197601</c:v>
                </c:pt>
                <c:pt idx="349" formatCode="0.0">
                  <c:v>2.6959293634571502</c:v>
                </c:pt>
                <c:pt idx="350" formatCode="0.0">
                  <c:v>1.78570564954901</c:v>
                </c:pt>
                <c:pt idx="351" formatCode="0.0">
                  <c:v>0.70419998906671499</c:v>
                </c:pt>
                <c:pt idx="352" formatCode="0.0">
                  <c:v>-0.23017885592868401</c:v>
                </c:pt>
                <c:pt idx="353" formatCode="0.0">
                  <c:v>-0.84349866751521396</c:v>
                </c:pt>
                <c:pt idx="354" formatCode="0.0">
                  <c:v>-0.99467902071715497</c:v>
                </c:pt>
                <c:pt idx="355" formatCode="0.0">
                  <c:v>-1.0335794519652799</c:v>
                </c:pt>
                <c:pt idx="356" formatCode="0.0">
                  <c:v>-1.3756029306581601</c:v>
                </c:pt>
                <c:pt idx="357" formatCode="0.0">
                  <c:v>-1.8682767212046301</c:v>
                </c:pt>
                <c:pt idx="358" formatCode="0.0">
                  <c:v>-2.8009906336610202</c:v>
                </c:pt>
                <c:pt idx="359" formatCode="0.0">
                  <c:v>-3.4779803447923099</c:v>
                </c:pt>
                <c:pt idx="360" formatCode="0.0">
                  <c:v>-3.6835048768998302</c:v>
                </c:pt>
                <c:pt idx="361" formatCode="0.0">
                  <c:v>-3.5149887526680401</c:v>
                </c:pt>
                <c:pt idx="362" formatCode="0.0">
                  <c:v>-3.45538112614667</c:v>
                </c:pt>
                <c:pt idx="363" formatCode="0.0">
                  <c:v>-3.3355057638594601</c:v>
                </c:pt>
                <c:pt idx="364" formatCode="0.0">
                  <c:v>-3.1642831892534602</c:v>
                </c:pt>
                <c:pt idx="365" formatCode="0.0">
                  <c:v>-2.3791468677203</c:v>
                </c:pt>
                <c:pt idx="366" formatCode="0.0">
                  <c:v>-2.2831457199682799</c:v>
                </c:pt>
                <c:pt idx="367" formatCode="0.0">
                  <c:v>-2.0654973427855499</c:v>
                </c:pt>
                <c:pt idx="368" formatCode="0.0">
                  <c:v>-1.90916695681843</c:v>
                </c:pt>
                <c:pt idx="369" formatCode="0.0">
                  <c:v>-1.47061864015647</c:v>
                </c:pt>
                <c:pt idx="370" formatCode="0.0">
                  <c:v>-0.94541836707683102</c:v>
                </c:pt>
                <c:pt idx="371" formatCode="0.0">
                  <c:v>-4.3824610257697801E-2</c:v>
                </c:pt>
                <c:pt idx="372" formatCode="0.0">
                  <c:v>0.36345982345863198</c:v>
                </c:pt>
                <c:pt idx="373" formatCode="0.0">
                  <c:v>0.72638099021938796</c:v>
                </c:pt>
                <c:pt idx="374" formatCode="0.0">
                  <c:v>1.17298117540909</c:v>
                </c:pt>
                <c:pt idx="375" formatCode="0.0">
                  <c:v>1.64824928019577</c:v>
                </c:pt>
                <c:pt idx="376" formatCode="0.0">
                  <c:v>2.4939956598170001</c:v>
                </c:pt>
                <c:pt idx="377" formatCode="0.0">
                  <c:v>2.4452823489963702</c:v>
                </c:pt>
                <c:pt idx="378" formatCode="0.0">
                  <c:v>2.7159736676841302</c:v>
                </c:pt>
                <c:pt idx="379" formatCode="0.0">
                  <c:v>2.2681813035437899</c:v>
                </c:pt>
                <c:pt idx="380" formatCode="0.0">
                  <c:v>1.9919723688106801</c:v>
                </c:pt>
                <c:pt idx="381" formatCode="0.0">
                  <c:v>2.22916807231891</c:v>
                </c:pt>
                <c:pt idx="382" formatCode="0.0">
                  <c:v>3.0278687108826898</c:v>
                </c:pt>
                <c:pt idx="383" formatCode="0.0">
                  <c:v>3.6733230552621299</c:v>
                </c:pt>
                <c:pt idx="384" formatCode="0.0">
                  <c:v>3.7484630900397802</c:v>
                </c:pt>
                <c:pt idx="385" formatCode="0.0">
                  <c:v>3.7175742653136701</c:v>
                </c:pt>
                <c:pt idx="386" formatCode="0.0">
                  <c:v>3.7387478248010599</c:v>
                </c:pt>
                <c:pt idx="387" formatCode="0.0">
                  <c:v>4.1558177353541002</c:v>
                </c:pt>
                <c:pt idx="388" formatCode="0.0">
                  <c:v>3.7583049015554</c:v>
                </c:pt>
                <c:pt idx="389" formatCode="0.0">
                  <c:v>3.5923904934113899</c:v>
                </c:pt>
                <c:pt idx="390" formatCode="0.0">
                  <c:v>3.2854102919749302</c:v>
                </c:pt>
                <c:pt idx="391" formatCode="0.0">
                  <c:v>4.0585201039847103</c:v>
                </c:pt>
                <c:pt idx="392" formatCode="0.0">
                  <c:v>4.7681187625478003</c:v>
                </c:pt>
                <c:pt idx="393" formatCode="0.0">
                  <c:v>4.7787198136587898</c:v>
                </c:pt>
                <c:pt idx="394" formatCode="0.0">
                  <c:v>4.3374385755700304</c:v>
                </c:pt>
                <c:pt idx="395" formatCode="0.0">
                  <c:v>3.65975263284255</c:v>
                </c:pt>
                <c:pt idx="396" formatCode="0.0">
                  <c:v>3.4836801461335898</c:v>
                </c:pt>
                <c:pt idx="397" formatCode="0.0">
                  <c:v>3.1347671466771598</c:v>
                </c:pt>
                <c:pt idx="398" formatCode="0.0">
                  <c:v>2.78588208814551</c:v>
                </c:pt>
                <c:pt idx="399" formatCode="0.0">
                  <c:v>1.8757018359200801</c:v>
                </c:pt>
                <c:pt idx="400" formatCode="0.0">
                  <c:v>1.4622129545776501</c:v>
                </c:pt>
                <c:pt idx="401" formatCode="0.0">
                  <c:v>1.0223593284054799</c:v>
                </c:pt>
                <c:pt idx="402" formatCode="0.0">
                  <c:v>0.92801418953293902</c:v>
                </c:pt>
                <c:pt idx="403" formatCode="0.0">
                  <c:v>0.52450032432694504</c:v>
                </c:pt>
                <c:pt idx="404" formatCode="0.0">
                  <c:v>0.139076924938698</c:v>
                </c:pt>
                <c:pt idx="405" formatCode="0.0">
                  <c:v>-0.24370175919758599</c:v>
                </c:pt>
                <c:pt idx="406" formatCode="0.0">
                  <c:v>-0.51131883333449502</c:v>
                </c:pt>
                <c:pt idx="407" formatCode="0.0">
                  <c:v>-0.66841977611883596</c:v>
                </c:pt>
                <c:pt idx="408" formatCode="0.0">
                  <c:v>-0.7275965389904</c:v>
                </c:pt>
                <c:pt idx="409" formatCode="0.0">
                  <c:v>-0.63920227847477795</c:v>
                </c:pt>
                <c:pt idx="410" formatCode="0.0">
                  <c:v>-2.0439271746968402</c:v>
                </c:pt>
                <c:pt idx="411" formatCode="0.0">
                  <c:v>-7.4130280116737497</c:v>
                </c:pt>
                <c:pt idx="412" formatCode="0.0">
                  <c:v>-12.7029564047028</c:v>
                </c:pt>
                <c:pt idx="413" formatCode="0.0">
                  <c:v>-14.707563374606901</c:v>
                </c:pt>
                <c:pt idx="414" formatCode="0.0">
                  <c:v>-11.4850892659507</c:v>
                </c:pt>
                <c:pt idx="415" formatCode="0.0">
                  <c:v>-8.7812428010242201</c:v>
                </c:pt>
                <c:pt idx="563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29DF-43D2-83C0-53B4A89ECC65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TIPRONSA!$A$3:$A$566</c:f>
              <c:numCache>
                <c:formatCode>mmm\-yy</c:formatCode>
                <c:ptCount val="564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  <c:pt idx="516">
                  <c:v>47119</c:v>
                </c:pt>
                <c:pt idx="517">
                  <c:v>47150</c:v>
                </c:pt>
                <c:pt idx="518">
                  <c:v>47178</c:v>
                </c:pt>
                <c:pt idx="519">
                  <c:v>47209</c:v>
                </c:pt>
                <c:pt idx="520">
                  <c:v>47239</c:v>
                </c:pt>
                <c:pt idx="521">
                  <c:v>47270</c:v>
                </c:pt>
                <c:pt idx="522">
                  <c:v>47300</c:v>
                </c:pt>
                <c:pt idx="523">
                  <c:v>47331</c:v>
                </c:pt>
                <c:pt idx="524">
                  <c:v>47362</c:v>
                </c:pt>
                <c:pt idx="525">
                  <c:v>47392</c:v>
                </c:pt>
                <c:pt idx="526">
                  <c:v>47423</c:v>
                </c:pt>
                <c:pt idx="527">
                  <c:v>47453</c:v>
                </c:pt>
                <c:pt idx="528">
                  <c:v>47484</c:v>
                </c:pt>
                <c:pt idx="529">
                  <c:v>47515</c:v>
                </c:pt>
                <c:pt idx="530">
                  <c:v>47543</c:v>
                </c:pt>
                <c:pt idx="531">
                  <c:v>47574</c:v>
                </c:pt>
                <c:pt idx="532">
                  <c:v>47604</c:v>
                </c:pt>
                <c:pt idx="533">
                  <c:v>47635</c:v>
                </c:pt>
                <c:pt idx="534">
                  <c:v>47665</c:v>
                </c:pt>
                <c:pt idx="535">
                  <c:v>47696</c:v>
                </c:pt>
                <c:pt idx="536">
                  <c:v>47727</c:v>
                </c:pt>
                <c:pt idx="537">
                  <c:v>47757</c:v>
                </c:pt>
                <c:pt idx="538">
                  <c:v>47788</c:v>
                </c:pt>
                <c:pt idx="539">
                  <c:v>47818</c:v>
                </c:pt>
                <c:pt idx="540">
                  <c:v>47849</c:v>
                </c:pt>
                <c:pt idx="541">
                  <c:v>47880</c:v>
                </c:pt>
                <c:pt idx="542">
                  <c:v>47908</c:v>
                </c:pt>
                <c:pt idx="543">
                  <c:v>47939</c:v>
                </c:pt>
                <c:pt idx="544">
                  <c:v>47969</c:v>
                </c:pt>
                <c:pt idx="545">
                  <c:v>48000</c:v>
                </c:pt>
                <c:pt idx="546">
                  <c:v>48030</c:v>
                </c:pt>
                <c:pt idx="547">
                  <c:v>48061</c:v>
                </c:pt>
                <c:pt idx="548">
                  <c:v>48092</c:v>
                </c:pt>
                <c:pt idx="549">
                  <c:v>48122</c:v>
                </c:pt>
                <c:pt idx="550">
                  <c:v>48153</c:v>
                </c:pt>
                <c:pt idx="551">
                  <c:v>48183</c:v>
                </c:pt>
                <c:pt idx="552">
                  <c:v>48214</c:v>
                </c:pt>
                <c:pt idx="553">
                  <c:v>48245</c:v>
                </c:pt>
                <c:pt idx="554">
                  <c:v>48274</c:v>
                </c:pt>
                <c:pt idx="555">
                  <c:v>48305</c:v>
                </c:pt>
                <c:pt idx="556">
                  <c:v>48335</c:v>
                </c:pt>
                <c:pt idx="557">
                  <c:v>48366</c:v>
                </c:pt>
                <c:pt idx="558">
                  <c:v>48396</c:v>
                </c:pt>
                <c:pt idx="559">
                  <c:v>48427</c:v>
                </c:pt>
                <c:pt idx="560">
                  <c:v>48458</c:v>
                </c:pt>
                <c:pt idx="561">
                  <c:v>48488</c:v>
                </c:pt>
                <c:pt idx="562">
                  <c:v>48519</c:v>
                </c:pt>
                <c:pt idx="563">
                  <c:v>48549</c:v>
                </c:pt>
              </c:numCache>
            </c:numRef>
          </c:cat>
          <c:val>
            <c:numRef>
              <c:f>TIPRONSA!$I$3:$I$566</c:f>
              <c:numCache>
                <c:formatCode>General</c:formatCode>
                <c:ptCount val="564"/>
                <c:pt idx="23" formatCode="0.0">
                  <c:v>5.1918783794107402</c:v>
                </c:pt>
                <c:pt idx="24" formatCode="0.0">
                  <c:v>5.7964151086384303</c:v>
                </c:pt>
                <c:pt idx="25" formatCode="0.0">
                  <c:v>6.12121520913679</c:v>
                </c:pt>
                <c:pt idx="26" formatCode="0.0">
                  <c:v>6.3272699439798803</c:v>
                </c:pt>
                <c:pt idx="27" formatCode="0.0">
                  <c:v>6.6462973432547896</c:v>
                </c:pt>
                <c:pt idx="28" formatCode="0.0">
                  <c:v>6.7486018106149404</c:v>
                </c:pt>
                <c:pt idx="29" formatCode="0.0">
                  <c:v>6.75789708512192</c:v>
                </c:pt>
                <c:pt idx="30" formatCode="0.0">
                  <c:v>6.7093174936442797</c:v>
                </c:pt>
                <c:pt idx="31" formatCode="0.0">
                  <c:v>6.5222157716841904</c:v>
                </c:pt>
                <c:pt idx="32" formatCode="0.0">
                  <c:v>6.3708510998655603</c:v>
                </c:pt>
                <c:pt idx="33" formatCode="0.0">
                  <c:v>5.9818027242258802</c:v>
                </c:pt>
                <c:pt idx="34" formatCode="0.0">
                  <c:v>5.5516482741461797</c:v>
                </c:pt>
                <c:pt idx="35" formatCode="0.0">
                  <c:v>5.1709181781768399</c:v>
                </c:pt>
                <c:pt idx="36" formatCode="0.0">
                  <c:v>4.7686761186325102</c:v>
                </c:pt>
                <c:pt idx="37" formatCode="0.0">
                  <c:v>4.3941847058462598</c:v>
                </c:pt>
                <c:pt idx="38" formatCode="0.0">
                  <c:v>3.9690734700105801</c:v>
                </c:pt>
                <c:pt idx="39" formatCode="0.0">
                  <c:v>3.5958601605098299</c:v>
                </c:pt>
                <c:pt idx="40" formatCode="0.0">
                  <c:v>3.1883757995864102</c:v>
                </c:pt>
                <c:pt idx="41" formatCode="0.0">
                  <c:v>2.7651859545356898</c:v>
                </c:pt>
                <c:pt idx="42" formatCode="0.0">
                  <c:v>2.3171645493211002</c:v>
                </c:pt>
                <c:pt idx="43" formatCode="0.0">
                  <c:v>1.97397791691197</c:v>
                </c:pt>
                <c:pt idx="44" formatCode="0.0">
                  <c:v>1.6207694487737001</c:v>
                </c:pt>
                <c:pt idx="45" formatCode="0.0">
                  <c:v>1.3271557610848499</c:v>
                </c:pt>
                <c:pt idx="46" formatCode="0.0">
                  <c:v>1.09490551024309</c:v>
                </c:pt>
                <c:pt idx="47" formatCode="0.0">
                  <c:v>0.91321367927498498</c:v>
                </c:pt>
                <c:pt idx="48" formatCode="0.0">
                  <c:v>0.62117515378579302</c:v>
                </c:pt>
                <c:pt idx="49" formatCode="0.0">
                  <c:v>0.484090698843268</c:v>
                </c:pt>
                <c:pt idx="50" formatCode="0.0">
                  <c:v>0.479056576826556</c:v>
                </c:pt>
                <c:pt idx="51" formatCode="0.0">
                  <c:v>0.208617496227437</c:v>
                </c:pt>
                <c:pt idx="52" formatCode="0.0">
                  <c:v>0.249815296835182</c:v>
                </c:pt>
                <c:pt idx="53" formatCode="0.0">
                  <c:v>0.33596060147298401</c:v>
                </c:pt>
                <c:pt idx="54" formatCode="0.0">
                  <c:v>0.59462034904601502</c:v>
                </c:pt>
                <c:pt idx="55" formatCode="0.0">
                  <c:v>0.72008749540469397</c:v>
                </c:pt>
                <c:pt idx="56" formatCode="0.0">
                  <c:v>0.91636313096745903</c:v>
                </c:pt>
                <c:pt idx="57" formatCode="0.0">
                  <c:v>1.0822367195954199</c:v>
                </c:pt>
                <c:pt idx="58" formatCode="0.0">
                  <c:v>1.10339987216612</c:v>
                </c:pt>
                <c:pt idx="59" formatCode="0.0">
                  <c:v>0.96728257280279994</c:v>
                </c:pt>
                <c:pt idx="60" formatCode="0.0">
                  <c:v>0.97652645222629897</c:v>
                </c:pt>
                <c:pt idx="61" formatCode="0.0">
                  <c:v>0.74130621549183795</c:v>
                </c:pt>
                <c:pt idx="62" formatCode="0.0">
                  <c:v>0.28667401419208599</c:v>
                </c:pt>
                <c:pt idx="63" formatCode="0.0">
                  <c:v>0.19106074835032599</c:v>
                </c:pt>
                <c:pt idx="64" formatCode="0.0">
                  <c:v>-0.13477099537520201</c:v>
                </c:pt>
                <c:pt idx="65" formatCode="0.0">
                  <c:v>-0.43874209310416801</c:v>
                </c:pt>
                <c:pt idx="66" formatCode="0.0">
                  <c:v>-0.80640280172143897</c:v>
                </c:pt>
                <c:pt idx="67" formatCode="0.0">
                  <c:v>-1.10771058604735</c:v>
                </c:pt>
                <c:pt idx="68" formatCode="0.0">
                  <c:v>-1.42889086174811</c:v>
                </c:pt>
                <c:pt idx="69" formatCode="0.0">
                  <c:v>-1.61835767280828</c:v>
                </c:pt>
                <c:pt idx="70" formatCode="0.0">
                  <c:v>-1.6064776899428199</c:v>
                </c:pt>
                <c:pt idx="71" formatCode="0.0">
                  <c:v>-1.4732343577503899</c:v>
                </c:pt>
                <c:pt idx="72" formatCode="0.0">
                  <c:v>-1.3875279284667501</c:v>
                </c:pt>
                <c:pt idx="73" formatCode="0.0">
                  <c:v>-1.00433301678075</c:v>
                </c:pt>
                <c:pt idx="74" formatCode="0.0">
                  <c:v>-0.30479568904752402</c:v>
                </c:pt>
                <c:pt idx="75" formatCode="0.0">
                  <c:v>0.13687534267906601</c:v>
                </c:pt>
                <c:pt idx="76" formatCode="0.0">
                  <c:v>0.62357353423635797</c:v>
                </c:pt>
                <c:pt idx="77" formatCode="0.0">
                  <c:v>0.98519004033397095</c:v>
                </c:pt>
                <c:pt idx="78" formatCode="0.0">
                  <c:v>1.36428958050709</c:v>
                </c:pt>
                <c:pt idx="79" formatCode="0.0">
                  <c:v>1.7130368349795699</c:v>
                </c:pt>
                <c:pt idx="80" formatCode="0.0">
                  <c:v>1.96956723694595</c:v>
                </c:pt>
                <c:pt idx="81" formatCode="0.0">
                  <c:v>2.26966135671992</c:v>
                </c:pt>
                <c:pt idx="82" formatCode="0.0">
                  <c:v>2.5738194270142301</c:v>
                </c:pt>
                <c:pt idx="83" formatCode="0.0">
                  <c:v>2.9290004688551301</c:v>
                </c:pt>
                <c:pt idx="84" formatCode="0.0">
                  <c:v>3.3065023734742001</c:v>
                </c:pt>
                <c:pt idx="85" formatCode="0.0">
                  <c:v>3.5381642473961299</c:v>
                </c:pt>
                <c:pt idx="86" formatCode="0.0">
                  <c:v>3.4963500197000501</c:v>
                </c:pt>
                <c:pt idx="87" formatCode="0.0">
                  <c:v>3.50470764265039</c:v>
                </c:pt>
                <c:pt idx="88" formatCode="0.0">
                  <c:v>3.4382288482994698</c:v>
                </c:pt>
                <c:pt idx="89" formatCode="0.0">
                  <c:v>3.46937172516142</c:v>
                </c:pt>
                <c:pt idx="90" formatCode="0.0">
                  <c:v>3.4289132595984801</c:v>
                </c:pt>
                <c:pt idx="91" formatCode="0.0">
                  <c:v>3.4440269881968701</c:v>
                </c:pt>
                <c:pt idx="92" formatCode="0.0">
                  <c:v>3.5439226164754198</c:v>
                </c:pt>
                <c:pt idx="93" formatCode="0.0">
                  <c:v>3.5210518477543902</c:v>
                </c:pt>
                <c:pt idx="94" formatCode="0.0">
                  <c:v>3.4205781659628798</c:v>
                </c:pt>
                <c:pt idx="95" formatCode="0.0">
                  <c:v>3.28517414800285</c:v>
                </c:pt>
                <c:pt idx="96" formatCode="0.0">
                  <c:v>3.1661654750880399</c:v>
                </c:pt>
                <c:pt idx="97" formatCode="0.0">
                  <c:v>2.9929916669915899</c:v>
                </c:pt>
                <c:pt idx="98" formatCode="0.0">
                  <c:v>3.0080395766495598</c:v>
                </c:pt>
                <c:pt idx="99" formatCode="0.0">
                  <c:v>3.0942804412670299</c:v>
                </c:pt>
                <c:pt idx="100" formatCode="0.0">
                  <c:v>3.29540957919032</c:v>
                </c:pt>
                <c:pt idx="101" formatCode="0.0">
                  <c:v>3.53799848073443</c:v>
                </c:pt>
                <c:pt idx="102" formatCode="0.0">
                  <c:v>3.7438167712194002</c:v>
                </c:pt>
                <c:pt idx="103" formatCode="0.0">
                  <c:v>4.0284344175492199</c:v>
                </c:pt>
                <c:pt idx="104" formatCode="0.0">
                  <c:v>4.3248930530384699</c:v>
                </c:pt>
                <c:pt idx="105" formatCode="0.0">
                  <c:v>4.6221058046451597</c:v>
                </c:pt>
                <c:pt idx="106" formatCode="0.0">
                  <c:v>4.9275711706293199</c:v>
                </c:pt>
                <c:pt idx="107" formatCode="0.0">
                  <c:v>5.2562387086577997</c:v>
                </c:pt>
                <c:pt idx="108" formatCode="0.0">
                  <c:v>5.5018820142917297</c:v>
                </c:pt>
                <c:pt idx="109" formatCode="0.0">
                  <c:v>5.8157785570218001</c:v>
                </c:pt>
                <c:pt idx="110" formatCode="0.0">
                  <c:v>5.9774976592836202</c:v>
                </c:pt>
                <c:pt idx="111" formatCode="0.0">
                  <c:v>5.9655269159547499</c:v>
                </c:pt>
                <c:pt idx="112" formatCode="0.0">
                  <c:v>5.92193211389535</c:v>
                </c:pt>
                <c:pt idx="113" formatCode="0.0">
                  <c:v>5.82997571248083</c:v>
                </c:pt>
                <c:pt idx="114" formatCode="0.0">
                  <c:v>5.7635841957101501</c:v>
                </c:pt>
                <c:pt idx="115" formatCode="0.0">
                  <c:v>5.6479078360838502</c:v>
                </c:pt>
                <c:pt idx="116" formatCode="0.0">
                  <c:v>5.5105385309897397</c:v>
                </c:pt>
                <c:pt idx="117" formatCode="0.0">
                  <c:v>5.2735593194914197</c:v>
                </c:pt>
                <c:pt idx="118" formatCode="0.0">
                  <c:v>4.9988263497392502</c:v>
                </c:pt>
                <c:pt idx="119" formatCode="0.0">
                  <c:v>4.6426444122715704</c:v>
                </c:pt>
                <c:pt idx="120" formatCode="0.0">
                  <c:v>4.2573006372881803</c:v>
                </c:pt>
                <c:pt idx="121" formatCode="0.0">
                  <c:v>3.97769372031052</c:v>
                </c:pt>
                <c:pt idx="122" formatCode="0.0">
                  <c:v>3.73542040121534</c:v>
                </c:pt>
                <c:pt idx="123" formatCode="0.0">
                  <c:v>3.7488058864223102</c:v>
                </c:pt>
                <c:pt idx="124" formatCode="0.0">
                  <c:v>3.73702159987592</c:v>
                </c:pt>
                <c:pt idx="125" formatCode="0.0">
                  <c:v>3.7725010804923098</c:v>
                </c:pt>
                <c:pt idx="126" formatCode="0.0">
                  <c:v>3.8454011070540899</c:v>
                </c:pt>
                <c:pt idx="127" formatCode="0.0">
                  <c:v>3.8462983729402098</c:v>
                </c:pt>
                <c:pt idx="128" formatCode="0.0">
                  <c:v>3.8839815066321899</c:v>
                </c:pt>
                <c:pt idx="129" formatCode="0.0">
                  <c:v>4.0373893710235196</c:v>
                </c:pt>
                <c:pt idx="130" formatCode="0.0">
                  <c:v>4.2728543182082204</c:v>
                </c:pt>
                <c:pt idx="131" formatCode="0.0">
                  <c:v>4.5454678454380604</c:v>
                </c:pt>
                <c:pt idx="132" formatCode="0.0">
                  <c:v>4.9720961185387296</c:v>
                </c:pt>
                <c:pt idx="133" formatCode="0.0">
                  <c:v>5.2546988284535301</c:v>
                </c:pt>
                <c:pt idx="134" formatCode="0.0">
                  <c:v>5.5975803722523096</c:v>
                </c:pt>
                <c:pt idx="135" formatCode="0.0">
                  <c:v>5.83121250727255</c:v>
                </c:pt>
                <c:pt idx="136" formatCode="0.0">
                  <c:v>6.0031402520104402</c:v>
                </c:pt>
                <c:pt idx="137" formatCode="0.0">
                  <c:v>6.0445594764491402</c:v>
                </c:pt>
                <c:pt idx="138" formatCode="0.0">
                  <c:v>6.1029282739011901</c:v>
                </c:pt>
                <c:pt idx="139" formatCode="0.0">
                  <c:v>6.2710004224893199</c:v>
                </c:pt>
                <c:pt idx="140" formatCode="0.0">
                  <c:v>6.4327071028947103</c:v>
                </c:pt>
                <c:pt idx="141" formatCode="0.0">
                  <c:v>6.6965946786343897</c:v>
                </c:pt>
                <c:pt idx="142" formatCode="0.0">
                  <c:v>6.9455492871880304</c:v>
                </c:pt>
                <c:pt idx="143" formatCode="0.0">
                  <c:v>7.1871562749804401</c:v>
                </c:pt>
                <c:pt idx="144" formatCode="0.0">
                  <c:v>7.30303128596627</c:v>
                </c:pt>
                <c:pt idx="145" formatCode="0.0">
                  <c:v>7.3810837115299002</c:v>
                </c:pt>
                <c:pt idx="146" formatCode="0.0">
                  <c:v>7.3996600724447497</c:v>
                </c:pt>
                <c:pt idx="147" formatCode="0.0">
                  <c:v>7.2840351202745302</c:v>
                </c:pt>
                <c:pt idx="148" formatCode="0.0">
                  <c:v>7.35850812941431</c:v>
                </c:pt>
                <c:pt idx="149" formatCode="0.0">
                  <c:v>7.3811726574222796</c:v>
                </c:pt>
                <c:pt idx="150" formatCode="0.0">
                  <c:v>7.4037825953386101</c:v>
                </c:pt>
                <c:pt idx="151" formatCode="0.0">
                  <c:v>7.3495688095441203</c:v>
                </c:pt>
                <c:pt idx="152" formatCode="0.0">
                  <c:v>7.0755549683661298</c:v>
                </c:pt>
                <c:pt idx="153" formatCode="0.0">
                  <c:v>6.7660123437030801</c:v>
                </c:pt>
                <c:pt idx="154" formatCode="0.0">
                  <c:v>6.2928389178805597</c:v>
                </c:pt>
                <c:pt idx="155" formatCode="0.0">
                  <c:v>5.8351366757466403</c:v>
                </c:pt>
                <c:pt idx="156" formatCode="0.0">
                  <c:v>5.4760211820150202</c:v>
                </c:pt>
                <c:pt idx="157" formatCode="0.0">
                  <c:v>5.1633928725488101</c:v>
                </c:pt>
                <c:pt idx="158" formatCode="0.0">
                  <c:v>4.91843840196836</c:v>
                </c:pt>
                <c:pt idx="159" formatCode="0.0">
                  <c:v>4.8148592544962501</c:v>
                </c:pt>
                <c:pt idx="160" formatCode="0.0">
                  <c:v>4.5515201285857501</c:v>
                </c:pt>
                <c:pt idx="161" formatCode="0.0">
                  <c:v>4.5021749820474399</c:v>
                </c:pt>
                <c:pt idx="162" formatCode="0.0">
                  <c:v>4.3976749393493</c:v>
                </c:pt>
                <c:pt idx="163" formatCode="0.0">
                  <c:v>4.2345543308927196</c:v>
                </c:pt>
                <c:pt idx="164" formatCode="0.0">
                  <c:v>4.2243284278266202</c:v>
                </c:pt>
                <c:pt idx="165" formatCode="0.0">
                  <c:v>4.18435462274938</c:v>
                </c:pt>
                <c:pt idx="166" formatCode="0.0">
                  <c:v>4.2873076285888203</c:v>
                </c:pt>
                <c:pt idx="167" formatCode="0.0">
                  <c:v>4.4047871862944703</c:v>
                </c:pt>
                <c:pt idx="168" formatCode="0.0">
                  <c:v>4.4534615149239603</c:v>
                </c:pt>
                <c:pt idx="169" formatCode="0.0">
                  <c:v>4.4912403782775998</c:v>
                </c:pt>
                <c:pt idx="170" formatCode="0.0">
                  <c:v>4.4978451495429503</c:v>
                </c:pt>
                <c:pt idx="171" formatCode="0.0">
                  <c:v>4.5465888321889203</c:v>
                </c:pt>
                <c:pt idx="172" formatCode="0.0">
                  <c:v>4.5818788141627502</c:v>
                </c:pt>
                <c:pt idx="173" formatCode="0.0">
                  <c:v>4.5835235545317499</c:v>
                </c:pt>
                <c:pt idx="174" formatCode="0.0">
                  <c:v>4.5537373654188897</c:v>
                </c:pt>
                <c:pt idx="175" formatCode="0.0">
                  <c:v>4.4927513111930404</c:v>
                </c:pt>
                <c:pt idx="176" formatCode="0.0">
                  <c:v>4.5422270826767104</c:v>
                </c:pt>
                <c:pt idx="177" formatCode="0.0">
                  <c:v>4.3838452687437597</c:v>
                </c:pt>
                <c:pt idx="178" formatCode="0.0">
                  <c:v>4.1591313142299402</c:v>
                </c:pt>
                <c:pt idx="179" formatCode="0.0">
                  <c:v>3.8700449154899998</c:v>
                </c:pt>
                <c:pt idx="180" formatCode="0.0">
                  <c:v>3.5234497913000302</c:v>
                </c:pt>
                <c:pt idx="181" formatCode="0.0">
                  <c:v>3.14067011863875</c:v>
                </c:pt>
                <c:pt idx="182" formatCode="0.0">
                  <c:v>2.6677923477959</c:v>
                </c:pt>
                <c:pt idx="183" formatCode="0.0">
                  <c:v>1.9767017731341601</c:v>
                </c:pt>
                <c:pt idx="184" formatCode="0.0">
                  <c:v>1.37817450615324</c:v>
                </c:pt>
                <c:pt idx="185" formatCode="0.0">
                  <c:v>0.64586716421675106</c:v>
                </c:pt>
                <c:pt idx="186" formatCode="0.0">
                  <c:v>1.50629146615968E-2</c:v>
                </c:pt>
                <c:pt idx="187" formatCode="0.0">
                  <c:v>-0.55076321091307301</c:v>
                </c:pt>
                <c:pt idx="188" formatCode="0.0">
                  <c:v>-1.3091381179883299</c:v>
                </c:pt>
                <c:pt idx="189" formatCode="0.0">
                  <c:v>-1.9184380423585801</c:v>
                </c:pt>
                <c:pt idx="190" formatCode="0.0">
                  <c:v>-2.5249775081973498</c:v>
                </c:pt>
                <c:pt idx="191" formatCode="0.0">
                  <c:v>-3.0863446212533501</c:v>
                </c:pt>
                <c:pt idx="192" formatCode="0.0">
                  <c:v>-3.4230431958783099</c:v>
                </c:pt>
                <c:pt idx="193" formatCode="0.0">
                  <c:v>-3.6546744285221</c:v>
                </c:pt>
                <c:pt idx="194" formatCode="0.0">
                  <c:v>-3.7731926387468602</c:v>
                </c:pt>
                <c:pt idx="195" formatCode="0.0">
                  <c:v>-3.53801938447126</c:v>
                </c:pt>
                <c:pt idx="196" formatCode="0.0">
                  <c:v>-3.3610539616519302</c:v>
                </c:pt>
                <c:pt idx="197" formatCode="0.0">
                  <c:v>-2.97194964736192</c:v>
                </c:pt>
                <c:pt idx="198" formatCode="0.0">
                  <c:v>-2.6208090345470998</c:v>
                </c:pt>
                <c:pt idx="199" formatCode="0.0">
                  <c:v>-2.2043035608451498</c:v>
                </c:pt>
                <c:pt idx="200" formatCode="0.0">
                  <c:v>-1.6142119498401699</c:v>
                </c:pt>
                <c:pt idx="201" formatCode="0.0">
                  <c:v>-1.00750236886778</c:v>
                </c:pt>
                <c:pt idx="202" formatCode="0.0">
                  <c:v>-0.30273108645185498</c:v>
                </c:pt>
                <c:pt idx="203" formatCode="0.0">
                  <c:v>0.37354584326531698</c:v>
                </c:pt>
                <c:pt idx="204" formatCode="0.0">
                  <c:v>0.93002424169417397</c:v>
                </c:pt>
                <c:pt idx="205" formatCode="0.0">
                  <c:v>1.46777126692261</c:v>
                </c:pt>
                <c:pt idx="206" formatCode="0.0">
                  <c:v>1.88175935325898</c:v>
                </c:pt>
                <c:pt idx="207" formatCode="0.0">
                  <c:v>1.9314169764931699</c:v>
                </c:pt>
                <c:pt idx="208" formatCode="0.0">
                  <c:v>2.01538226919198</c:v>
                </c:pt>
                <c:pt idx="209" formatCode="0.0">
                  <c:v>1.8745070084492801</c:v>
                </c:pt>
                <c:pt idx="210" formatCode="0.0">
                  <c:v>1.8055577389464299</c:v>
                </c:pt>
                <c:pt idx="211" formatCode="0.0">
                  <c:v>1.6931906433489201</c:v>
                </c:pt>
                <c:pt idx="212" formatCode="0.0">
                  <c:v>1.55210297683951</c:v>
                </c:pt>
                <c:pt idx="213" formatCode="0.0">
                  <c:v>1.4449767995088201</c:v>
                </c:pt>
                <c:pt idx="214" formatCode="0.0">
                  <c:v>1.34127178151382</c:v>
                </c:pt>
                <c:pt idx="215" formatCode="0.0">
                  <c:v>1.30137098432489</c:v>
                </c:pt>
                <c:pt idx="216" formatCode="0.0">
                  <c:v>1.1567200409060701</c:v>
                </c:pt>
                <c:pt idx="217" formatCode="0.0">
                  <c:v>1.0562733925771499</c:v>
                </c:pt>
                <c:pt idx="218" formatCode="0.0">
                  <c:v>0.99577633617373296</c:v>
                </c:pt>
                <c:pt idx="219" formatCode="0.0">
                  <c:v>1.16835304161369</c:v>
                </c:pt>
                <c:pt idx="220" formatCode="0.0">
                  <c:v>1.41058510459327</c:v>
                </c:pt>
                <c:pt idx="221" formatCode="0.0">
                  <c:v>1.6726539707252901</c:v>
                </c:pt>
                <c:pt idx="222" formatCode="0.0">
                  <c:v>1.97819484398487</c:v>
                </c:pt>
                <c:pt idx="223" formatCode="0.0">
                  <c:v>2.1909586729046202</c:v>
                </c:pt>
                <c:pt idx="224" formatCode="0.0">
                  <c:v>2.29565651276988</c:v>
                </c:pt>
                <c:pt idx="225" formatCode="0.0">
                  <c:v>2.4729878845792799</c:v>
                </c:pt>
                <c:pt idx="226" formatCode="0.0">
                  <c:v>2.54591117139221</c:v>
                </c:pt>
                <c:pt idx="227" formatCode="0.0">
                  <c:v>2.6685616869137299</c:v>
                </c:pt>
                <c:pt idx="228" formatCode="0.0">
                  <c:v>2.9090586825718301</c:v>
                </c:pt>
                <c:pt idx="229" formatCode="0.0">
                  <c:v>3.0238412890499902</c:v>
                </c:pt>
                <c:pt idx="230" formatCode="0.0">
                  <c:v>3.1859524167942999</c:v>
                </c:pt>
                <c:pt idx="231" formatCode="0.0">
                  <c:v>3.3558438413163598</c:v>
                </c:pt>
                <c:pt idx="232" formatCode="0.0">
                  <c:v>3.3394832064811899</c:v>
                </c:pt>
                <c:pt idx="233" formatCode="0.0">
                  <c:v>3.4884231425811301</c:v>
                </c:pt>
                <c:pt idx="234" formatCode="0.0">
                  <c:v>3.48521381474721</c:v>
                </c:pt>
                <c:pt idx="235" formatCode="0.0">
                  <c:v>3.5585493002485</c:v>
                </c:pt>
                <c:pt idx="236" formatCode="0.0">
                  <c:v>3.5462676846401902</c:v>
                </c:pt>
                <c:pt idx="237" formatCode="0.0">
                  <c:v>3.4250412862695199</c:v>
                </c:pt>
                <c:pt idx="238" formatCode="0.0">
                  <c:v>3.4164879841094402</c:v>
                </c:pt>
                <c:pt idx="239" formatCode="0.0">
                  <c:v>3.3431770859234602</c:v>
                </c:pt>
                <c:pt idx="240" formatCode="0.0">
                  <c:v>3.1552012727835801</c:v>
                </c:pt>
                <c:pt idx="241" formatCode="0.0">
                  <c:v>2.9866594685020802</c:v>
                </c:pt>
                <c:pt idx="242" formatCode="0.0">
                  <c:v>2.8744513121792599</c:v>
                </c:pt>
                <c:pt idx="243" formatCode="0.0">
                  <c:v>2.5733076682592402</c:v>
                </c:pt>
                <c:pt idx="244" formatCode="0.0">
                  <c:v>2.4753847118144501</c:v>
                </c:pt>
                <c:pt idx="245" formatCode="0.0">
                  <c:v>2.2806123093978301</c:v>
                </c:pt>
                <c:pt idx="246" formatCode="0.0">
                  <c:v>2.2000092359891599</c:v>
                </c:pt>
                <c:pt idx="247" formatCode="0.0">
                  <c:v>2.1087836066704302</c:v>
                </c:pt>
                <c:pt idx="248" formatCode="0.0">
                  <c:v>2.2975566369004001</c:v>
                </c:pt>
                <c:pt idx="249" formatCode="0.0">
                  <c:v>2.37829729644994</c:v>
                </c:pt>
                <c:pt idx="250" formatCode="0.0">
                  <c:v>2.3135951815701401</c:v>
                </c:pt>
                <c:pt idx="251" formatCode="0.0">
                  <c:v>2.2764906551027302</c:v>
                </c:pt>
                <c:pt idx="252" formatCode="0.0">
                  <c:v>2.27386359676417</c:v>
                </c:pt>
                <c:pt idx="253" formatCode="0.0">
                  <c:v>2.3693197198903002</c:v>
                </c:pt>
                <c:pt idx="254" formatCode="0.0">
                  <c:v>2.38073118428651</c:v>
                </c:pt>
                <c:pt idx="255" formatCode="0.0">
                  <c:v>2.57438593102713</c:v>
                </c:pt>
                <c:pt idx="256" formatCode="0.0">
                  <c:v>2.6358844450863801</c:v>
                </c:pt>
                <c:pt idx="257" formatCode="0.0">
                  <c:v>2.6614258781615301</c:v>
                </c:pt>
                <c:pt idx="258" formatCode="0.0">
                  <c:v>2.61832155577043</c:v>
                </c:pt>
                <c:pt idx="259" formatCode="0.0">
                  <c:v>2.58373061143064</c:v>
                </c:pt>
                <c:pt idx="260" formatCode="0.0">
                  <c:v>2.4732103983226899</c:v>
                </c:pt>
                <c:pt idx="261" formatCode="0.0">
                  <c:v>2.4417741638861798</c:v>
                </c:pt>
                <c:pt idx="262" formatCode="0.0">
                  <c:v>2.55488251570578</c:v>
                </c:pt>
                <c:pt idx="263" formatCode="0.0">
                  <c:v>2.5443402685352901</c:v>
                </c:pt>
                <c:pt idx="264" formatCode="0.0">
                  <c:v>2.6125877833073998</c:v>
                </c:pt>
                <c:pt idx="265" formatCode="0.0">
                  <c:v>2.4788594395926999</c:v>
                </c:pt>
                <c:pt idx="266" formatCode="0.0">
                  <c:v>2.2931670338134098</c:v>
                </c:pt>
                <c:pt idx="267" formatCode="0.0">
                  <c:v>1.98985350672641</c:v>
                </c:pt>
                <c:pt idx="268" formatCode="0.0">
                  <c:v>1.614394916073</c:v>
                </c:pt>
                <c:pt idx="269" formatCode="0.0">
                  <c:v>1.2400933372829801</c:v>
                </c:pt>
                <c:pt idx="270" formatCode="0.0">
                  <c:v>0.91516717472548503</c:v>
                </c:pt>
                <c:pt idx="271" formatCode="0.0">
                  <c:v>0.37575099690887998</c:v>
                </c:pt>
                <c:pt idx="272" formatCode="0.0">
                  <c:v>-0.58028078034924602</c:v>
                </c:pt>
                <c:pt idx="273" formatCode="0.0">
                  <c:v>-1.3891083938445701</c:v>
                </c:pt>
                <c:pt idx="274" formatCode="0.0">
                  <c:v>-2.37963302403206</c:v>
                </c:pt>
                <c:pt idx="275" formatCode="0.0">
                  <c:v>-3.45926333185177</c:v>
                </c:pt>
                <c:pt idx="276" formatCode="0.0">
                  <c:v>-4.7151440338983202</c:v>
                </c:pt>
                <c:pt idx="277" formatCode="0.0">
                  <c:v>-5.8905924392916198</c:v>
                </c:pt>
                <c:pt idx="278" formatCode="0.0">
                  <c:v>-7.1105585488222802</c:v>
                </c:pt>
                <c:pt idx="279" formatCode="0.0">
                  <c:v>-8.3739831252001906</c:v>
                </c:pt>
                <c:pt idx="280" formatCode="0.0">
                  <c:v>-9.5022533933175701</c:v>
                </c:pt>
                <c:pt idx="281" formatCode="0.0">
                  <c:v>-10.646302131982001</c:v>
                </c:pt>
                <c:pt idx="282" formatCode="0.0">
                  <c:v>-11.649813917842501</c:v>
                </c:pt>
                <c:pt idx="283" formatCode="0.0">
                  <c:v>-12.280175312050501</c:v>
                </c:pt>
                <c:pt idx="284" formatCode="0.0">
                  <c:v>-12.231651343727201</c:v>
                </c:pt>
                <c:pt idx="285" formatCode="0.0">
                  <c:v>-12.2839150228234</c:v>
                </c:pt>
                <c:pt idx="286" formatCode="0.0">
                  <c:v>-12.080977286553001</c:v>
                </c:pt>
                <c:pt idx="287" formatCode="0.0">
                  <c:v>-11.477543040889699</c:v>
                </c:pt>
                <c:pt idx="288" formatCode="0.0">
                  <c:v>-10.429764236842299</c:v>
                </c:pt>
                <c:pt idx="289" formatCode="0.0">
                  <c:v>-9.2388126431615394</c:v>
                </c:pt>
                <c:pt idx="290" formatCode="0.0">
                  <c:v>-7.7318946145084197</c:v>
                </c:pt>
                <c:pt idx="291" formatCode="0.0">
                  <c:v>-5.9879914474759497</c:v>
                </c:pt>
                <c:pt idx="292" formatCode="0.0">
                  <c:v>-4.0919057102159799</c:v>
                </c:pt>
                <c:pt idx="293" formatCode="0.0">
                  <c:v>-2.0404663264594198</c:v>
                </c:pt>
                <c:pt idx="294" formatCode="0.0">
                  <c:v>-0.21885909430723</c:v>
                </c:pt>
                <c:pt idx="295" formatCode="0.0">
                  <c:v>1.39404528183493</c:v>
                </c:pt>
                <c:pt idx="296" formatCode="0.0">
                  <c:v>2.59351975288032</c:v>
                </c:pt>
                <c:pt idx="297" formatCode="0.0">
                  <c:v>3.7616181599551202</c:v>
                </c:pt>
                <c:pt idx="298" formatCode="0.0">
                  <c:v>4.7235059309734799</c:v>
                </c:pt>
                <c:pt idx="299" formatCode="0.0">
                  <c:v>5.4752448964404401</c:v>
                </c:pt>
                <c:pt idx="300" formatCode="0.0">
                  <c:v>5.7850747722470004</c:v>
                </c:pt>
                <c:pt idx="301" formatCode="0.0">
                  <c:v>5.92575210601981</c:v>
                </c:pt>
                <c:pt idx="302" formatCode="0.0">
                  <c:v>5.9042795625661899</c:v>
                </c:pt>
                <c:pt idx="303" formatCode="0.0">
                  <c:v>5.6792791880601703</c:v>
                </c:pt>
                <c:pt idx="304" formatCode="0.0">
                  <c:v>5.1972804304540601</c:v>
                </c:pt>
                <c:pt idx="305" formatCode="0.0">
                  <c:v>4.6644374123726502</c:v>
                </c:pt>
                <c:pt idx="306" formatCode="0.0">
                  <c:v>4.2874383380627403</c:v>
                </c:pt>
                <c:pt idx="307" formatCode="0.0">
                  <c:v>3.94145941243029</c:v>
                </c:pt>
                <c:pt idx="308" formatCode="0.0">
                  <c:v>3.6322939785259098</c:v>
                </c:pt>
                <c:pt idx="309" formatCode="0.0">
                  <c:v>3.4492756625584202</c:v>
                </c:pt>
                <c:pt idx="310" formatCode="0.0">
                  <c:v>3.3379984087278398</c:v>
                </c:pt>
                <c:pt idx="311" formatCode="0.0">
                  <c:v>3.11443359066369</c:v>
                </c:pt>
                <c:pt idx="312" formatCode="0.0">
                  <c:v>3.0283388883351998</c:v>
                </c:pt>
                <c:pt idx="313" formatCode="0.0">
                  <c:v>3.1169097511885901</c:v>
                </c:pt>
                <c:pt idx="314" formatCode="0.0">
                  <c:v>3.0192951320058499</c:v>
                </c:pt>
                <c:pt idx="315" formatCode="0.0">
                  <c:v>3.0809695243347002</c:v>
                </c:pt>
                <c:pt idx="316" formatCode="0.0">
                  <c:v>3.2434675089471301</c:v>
                </c:pt>
                <c:pt idx="317" formatCode="0.0">
                  <c:v>3.3634709943162999</c:v>
                </c:pt>
                <c:pt idx="318" formatCode="0.0">
                  <c:v>3.3958318121603401</c:v>
                </c:pt>
                <c:pt idx="319" formatCode="0.0">
                  <c:v>3.3675337410434798</c:v>
                </c:pt>
                <c:pt idx="320" formatCode="0.0">
                  <c:v>3.34548393080382</c:v>
                </c:pt>
                <c:pt idx="321" formatCode="0.0">
                  <c:v>3.2104270818380498</c:v>
                </c:pt>
                <c:pt idx="322" formatCode="0.0">
                  <c:v>3.11156932007006</c:v>
                </c:pt>
                <c:pt idx="323" formatCode="0.0">
                  <c:v>3.0226585421866901</c:v>
                </c:pt>
                <c:pt idx="324" formatCode="0.0">
                  <c:v>2.8600468416392499</c:v>
                </c:pt>
                <c:pt idx="325" formatCode="0.0">
                  <c:v>2.6202683345267501</c:v>
                </c:pt>
                <c:pt idx="326" formatCode="0.0">
                  <c:v>2.5670880725470999</c:v>
                </c:pt>
                <c:pt idx="327" formatCode="0.0">
                  <c:v>2.4185497911254701</c:v>
                </c:pt>
                <c:pt idx="328" formatCode="0.0">
                  <c:v>2.21935363674217</c:v>
                </c:pt>
                <c:pt idx="329" formatCode="0.0">
                  <c:v>2.0665574670820899</c:v>
                </c:pt>
                <c:pt idx="330" formatCode="0.0">
                  <c:v>1.9175370783524299</c:v>
                </c:pt>
                <c:pt idx="331" formatCode="0.0">
                  <c:v>1.9315179479132201</c:v>
                </c:pt>
                <c:pt idx="332" formatCode="0.0">
                  <c:v>1.9692915316150701</c:v>
                </c:pt>
                <c:pt idx="333" formatCode="0.0">
                  <c:v>2.0283109641362098</c:v>
                </c:pt>
                <c:pt idx="334" formatCode="0.0">
                  <c:v>2.0195913574600901</c:v>
                </c:pt>
                <c:pt idx="335" formatCode="0.0">
                  <c:v>2.0269579955069998</c:v>
                </c:pt>
                <c:pt idx="336" formatCode="0.0">
                  <c:v>2.0561465889753299</c:v>
                </c:pt>
                <c:pt idx="337" formatCode="0.0">
                  <c:v>2.1015989894120901</c:v>
                </c:pt>
                <c:pt idx="338" formatCode="0.0">
                  <c:v>2.16981644660029</c:v>
                </c:pt>
                <c:pt idx="339" formatCode="0.0">
                  <c:v>2.2133174813378398</c:v>
                </c:pt>
                <c:pt idx="340" formatCode="0.0">
                  <c:v>2.3498139401917699</c:v>
                </c:pt>
                <c:pt idx="341" formatCode="0.0">
                  <c:v>2.4959575797948998</c:v>
                </c:pt>
                <c:pt idx="342" formatCode="0.0">
                  <c:v>2.6822159069724698</c:v>
                </c:pt>
                <c:pt idx="343" formatCode="0.0">
                  <c:v>2.7614095670041201</c:v>
                </c:pt>
                <c:pt idx="344" formatCode="0.0">
                  <c:v>2.79166678302821</c:v>
                </c:pt>
                <c:pt idx="345" formatCode="0.0">
                  <c:v>2.8558341403324201</c:v>
                </c:pt>
                <c:pt idx="346" formatCode="0.0">
                  <c:v>2.9707873544955699</c:v>
                </c:pt>
                <c:pt idx="347" formatCode="0.0">
                  <c:v>3.0690004612342299</c:v>
                </c:pt>
                <c:pt idx="348" formatCode="0.0">
                  <c:v>3.1501289159488501</c:v>
                </c:pt>
                <c:pt idx="349" formatCode="0.0">
                  <c:v>3.12036724337199</c:v>
                </c:pt>
                <c:pt idx="350" formatCode="0.0">
                  <c:v>2.9043535221596</c:v>
                </c:pt>
                <c:pt idx="351" formatCode="0.0">
                  <c:v>2.6476001435190102</c:v>
                </c:pt>
                <c:pt idx="352" formatCode="0.0">
                  <c:v>2.3017231230988999</c:v>
                </c:pt>
                <c:pt idx="353" formatCode="0.0">
                  <c:v>1.90062741128431</c:v>
                </c:pt>
                <c:pt idx="354" formatCode="0.0">
                  <c:v>1.5357800267058599</c:v>
                </c:pt>
                <c:pt idx="355" formatCode="0.0">
                  <c:v>1.1707637523082399</c:v>
                </c:pt>
                <c:pt idx="356" formatCode="0.0">
                  <c:v>0.71355998905276397</c:v>
                </c:pt>
                <c:pt idx="357" formatCode="0.0">
                  <c:v>0.25190637234103203</c:v>
                </c:pt>
                <c:pt idx="358" formatCode="0.0">
                  <c:v>-0.36898841476490701</c:v>
                </c:pt>
                <c:pt idx="359" formatCode="0.0">
                  <c:v>-0.99542894981544405</c:v>
                </c:pt>
                <c:pt idx="360" formatCode="0.0">
                  <c:v>-1.47289928871453</c:v>
                </c:pt>
                <c:pt idx="361" formatCode="0.0">
                  <c:v>-1.9001993001878801</c:v>
                </c:pt>
                <c:pt idx="362" formatCode="0.0">
                  <c:v>-2.2887375756122501</c:v>
                </c:pt>
                <c:pt idx="363" formatCode="0.0">
                  <c:v>-2.4675733529353101</c:v>
                </c:pt>
                <c:pt idx="364" formatCode="0.0">
                  <c:v>-2.62222538136814</c:v>
                </c:pt>
                <c:pt idx="365" formatCode="0.0">
                  <c:v>-2.6701119928677199</c:v>
                </c:pt>
                <c:pt idx="366" formatCode="0.0">
                  <c:v>-2.7903506968182499</c:v>
                </c:pt>
                <c:pt idx="367" formatCode="0.0">
                  <c:v>-2.8850489247017999</c:v>
                </c:pt>
                <c:pt idx="368" formatCode="0.0">
                  <c:v>-2.8081286753580601</c:v>
                </c:pt>
                <c:pt idx="369" formatCode="0.0">
                  <c:v>-2.69535614421053</c:v>
                </c:pt>
                <c:pt idx="370" formatCode="0.0">
                  <c:v>-2.4272366900887201</c:v>
                </c:pt>
                <c:pt idx="371" formatCode="0.0">
                  <c:v>-1.9592153245453601</c:v>
                </c:pt>
                <c:pt idx="372" formatCode="0.0">
                  <c:v>-1.6934796396007701</c:v>
                </c:pt>
                <c:pt idx="373" formatCode="0.0">
                  <c:v>-1.3755687114100099</c:v>
                </c:pt>
                <c:pt idx="374" formatCode="0.0">
                  <c:v>-0.80695823836081204</c:v>
                </c:pt>
                <c:pt idx="375" formatCode="0.0">
                  <c:v>-0.45879781362397798</c:v>
                </c:pt>
                <c:pt idx="376" formatCode="0.0">
                  <c:v>2.1541598196799499E-2</c:v>
                </c:pt>
                <c:pt idx="377" formatCode="0.0">
                  <c:v>0.39468253303555101</c:v>
                </c:pt>
                <c:pt idx="378" formatCode="0.0">
                  <c:v>0.79639799015129797</c:v>
                </c:pt>
                <c:pt idx="379" formatCode="0.0">
                  <c:v>1.12813267245307</c:v>
                </c:pt>
                <c:pt idx="380" formatCode="0.0">
                  <c:v>1.39110874085026</c:v>
                </c:pt>
                <c:pt idx="381" formatCode="0.0">
                  <c:v>1.7412414662126301</c:v>
                </c:pt>
                <c:pt idx="382" formatCode="0.0">
                  <c:v>2.1295856905808099</c:v>
                </c:pt>
                <c:pt idx="383" formatCode="0.0">
                  <c:v>2.32154752091198</c:v>
                </c:pt>
                <c:pt idx="384" formatCode="0.0">
                  <c:v>2.5876107980265699</c:v>
                </c:pt>
                <c:pt idx="385" formatCode="0.0">
                  <c:v>2.8775230500363902</c:v>
                </c:pt>
                <c:pt idx="386" formatCode="0.0">
                  <c:v>2.9622654779887299</c:v>
                </c:pt>
                <c:pt idx="387" formatCode="0.0">
                  <c:v>3.21104765707637</c:v>
                </c:pt>
                <c:pt idx="388" formatCode="0.0">
                  <c:v>3.1918081063458601</c:v>
                </c:pt>
                <c:pt idx="389" formatCode="0.0">
                  <c:v>3.24840742169929</c:v>
                </c:pt>
                <c:pt idx="390" formatCode="0.0">
                  <c:v>3.3521936652184299</c:v>
                </c:pt>
                <c:pt idx="391" formatCode="0.0">
                  <c:v>3.6442341230544599</c:v>
                </c:pt>
                <c:pt idx="392" formatCode="0.0">
                  <c:v>3.9473522125099301</c:v>
                </c:pt>
                <c:pt idx="393" formatCode="0.0">
                  <c:v>3.9942593297133802</c:v>
                </c:pt>
                <c:pt idx="394" formatCode="0.0">
                  <c:v>3.97097646867884</c:v>
                </c:pt>
                <c:pt idx="395" formatCode="0.0">
                  <c:v>3.9414490789641401</c:v>
                </c:pt>
                <c:pt idx="396" formatCode="0.0">
                  <c:v>3.9249574037511699</c:v>
                </c:pt>
                <c:pt idx="397" formatCode="0.0">
                  <c:v>3.8212615052005798</c:v>
                </c:pt>
                <c:pt idx="398" formatCode="0.0">
                  <c:v>3.69860857353863</c:v>
                </c:pt>
                <c:pt idx="399" formatCode="0.0">
                  <c:v>3.35171008895855</c:v>
                </c:pt>
                <c:pt idx="400" formatCode="0.0">
                  <c:v>3.2425181000780099</c:v>
                </c:pt>
                <c:pt idx="401" formatCode="0.0">
                  <c:v>3.0474612652862998</c:v>
                </c:pt>
                <c:pt idx="402" formatCode="0.0">
                  <c:v>2.7534861947165701</c:v>
                </c:pt>
                <c:pt idx="403" formatCode="0.0">
                  <c:v>2.3436771903817002</c:v>
                </c:pt>
                <c:pt idx="404" formatCode="0.0">
                  <c:v>1.88238742257734</c:v>
                </c:pt>
                <c:pt idx="405" formatCode="0.0">
                  <c:v>1.4904300639632599</c:v>
                </c:pt>
                <c:pt idx="406" formatCode="0.0">
                  <c:v>1.13364599425325</c:v>
                </c:pt>
                <c:pt idx="407" formatCode="0.0">
                  <c:v>0.80371943236988796</c:v>
                </c:pt>
                <c:pt idx="408" formatCode="0.0">
                  <c:v>0.44542500570552201</c:v>
                </c:pt>
                <c:pt idx="409" formatCode="0.0">
                  <c:v>0.20063863383323199</c:v>
                </c:pt>
                <c:pt idx="410" formatCode="0.0">
                  <c:v>-0.39358642371957597</c:v>
                </c:pt>
                <c:pt idx="411" formatCode="0.0">
                  <c:v>-1.85930172504651</c:v>
                </c:pt>
                <c:pt idx="412" formatCode="0.0">
                  <c:v>-3.3002266916476</c:v>
                </c:pt>
                <c:pt idx="413" formatCode="0.0">
                  <c:v>-4.2914788490155598</c:v>
                </c:pt>
                <c:pt idx="414" formatCode="0.0">
                  <c:v>-4.9441995708834803</c:v>
                </c:pt>
                <c:pt idx="415" formatCode="0.0">
                  <c:v>-5.6410696498958304</c:v>
                </c:pt>
                <c:pt idx="563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29DF-43D2-83C0-53B4A89ECC65}"/>
            </c:ext>
          </c:extLst>
        </c:ser>
        <c:ser>
          <c:idx val="4"/>
          <c:order val="5"/>
          <c:tx>
            <c:strRef>
              <c:f>TIPRONSA!$T$2</c:f>
              <c:strCache>
                <c:ptCount val="1"/>
                <c:pt idx="0">
                  <c:v>-8.8%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DF-43D2-83C0-53B4A89ECC65}"/>
                </c:ext>
              </c:extLst>
            </c:dLbl>
            <c:dLbl>
              <c:idx val="176"/>
              <c:layout>
                <c:manualLayout>
                  <c:x val="-1.039292604736326E-16"/>
                  <c:y val="-5.55555555555555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DF-43D2-83C0-53B4A89ECC65}"/>
                </c:ext>
              </c:extLst>
            </c:dLbl>
            <c:dLbl>
              <c:idx val="274"/>
              <c:layout>
                <c:manualLayout>
                  <c:x val="0"/>
                  <c:y val="2.28758169934639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DF-43D2-83C0-53B4A89ECC65}"/>
                </c:ext>
              </c:extLst>
            </c:dLbl>
            <c:dLbl>
              <c:idx val="334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DF-43D2-83C0-53B4A89ECC65}"/>
                </c:ext>
              </c:extLst>
            </c:dLbl>
            <c:dLbl>
              <c:idx val="409"/>
              <c:layout>
                <c:manualLayout>
                  <c:x val="-9.33572710951526E-2"/>
                  <c:y val="5.322246019250710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9DF-43D2-83C0-53B4A89ECC65}"/>
                </c:ext>
              </c:extLst>
            </c:dLbl>
            <c:dLbl>
              <c:idx val="410"/>
              <c:layout>
                <c:manualLayout>
                  <c:x val="-9.33572710951526E-2"/>
                  <c:y val="8.981290157485574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2C-4AD9-9B57-F049176CA25A}"/>
                </c:ext>
              </c:extLst>
            </c:dLbl>
            <c:dLbl>
              <c:idx val="412"/>
              <c:layout>
                <c:manualLayout>
                  <c:x val="-0.11633752244165181"/>
                  <c:y val="-6.32016714786021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91-4560-AC12-7CC6BE288B9A}"/>
                </c:ext>
              </c:extLst>
            </c:dLbl>
            <c:dLbl>
              <c:idx val="415"/>
              <c:layout>
                <c:manualLayout>
                  <c:x val="2.872531418312388E-3"/>
                  <c:y val="2.66112300962535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D-4091-92A0-882F79213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TIPRONSA!$A$3:$A$566</c:f>
              <c:numCache>
                <c:formatCode>mmm\-yy</c:formatCode>
                <c:ptCount val="564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  <c:pt idx="516">
                  <c:v>47119</c:v>
                </c:pt>
                <c:pt idx="517">
                  <c:v>47150</c:v>
                </c:pt>
                <c:pt idx="518">
                  <c:v>47178</c:v>
                </c:pt>
                <c:pt idx="519">
                  <c:v>47209</c:v>
                </c:pt>
                <c:pt idx="520">
                  <c:v>47239</c:v>
                </c:pt>
                <c:pt idx="521">
                  <c:v>47270</c:v>
                </c:pt>
                <c:pt idx="522">
                  <c:v>47300</c:v>
                </c:pt>
                <c:pt idx="523">
                  <c:v>47331</c:v>
                </c:pt>
                <c:pt idx="524">
                  <c:v>47362</c:v>
                </c:pt>
                <c:pt idx="525">
                  <c:v>47392</c:v>
                </c:pt>
                <c:pt idx="526">
                  <c:v>47423</c:v>
                </c:pt>
                <c:pt idx="527">
                  <c:v>47453</c:v>
                </c:pt>
                <c:pt idx="528">
                  <c:v>47484</c:v>
                </c:pt>
                <c:pt idx="529">
                  <c:v>47515</c:v>
                </c:pt>
                <c:pt idx="530">
                  <c:v>47543</c:v>
                </c:pt>
                <c:pt idx="531">
                  <c:v>47574</c:v>
                </c:pt>
                <c:pt idx="532">
                  <c:v>47604</c:v>
                </c:pt>
                <c:pt idx="533">
                  <c:v>47635</c:v>
                </c:pt>
                <c:pt idx="534">
                  <c:v>47665</c:v>
                </c:pt>
                <c:pt idx="535">
                  <c:v>47696</c:v>
                </c:pt>
                <c:pt idx="536">
                  <c:v>47727</c:v>
                </c:pt>
                <c:pt idx="537">
                  <c:v>47757</c:v>
                </c:pt>
                <c:pt idx="538">
                  <c:v>47788</c:v>
                </c:pt>
                <c:pt idx="539">
                  <c:v>47818</c:v>
                </c:pt>
                <c:pt idx="540">
                  <c:v>47849</c:v>
                </c:pt>
                <c:pt idx="541">
                  <c:v>47880</c:v>
                </c:pt>
                <c:pt idx="542">
                  <c:v>47908</c:v>
                </c:pt>
                <c:pt idx="543">
                  <c:v>47939</c:v>
                </c:pt>
                <c:pt idx="544">
                  <c:v>47969</c:v>
                </c:pt>
                <c:pt idx="545">
                  <c:v>48000</c:v>
                </c:pt>
                <c:pt idx="546">
                  <c:v>48030</c:v>
                </c:pt>
                <c:pt idx="547">
                  <c:v>48061</c:v>
                </c:pt>
                <c:pt idx="548">
                  <c:v>48092</c:v>
                </c:pt>
                <c:pt idx="549">
                  <c:v>48122</c:v>
                </c:pt>
                <c:pt idx="550">
                  <c:v>48153</c:v>
                </c:pt>
                <c:pt idx="551">
                  <c:v>48183</c:v>
                </c:pt>
                <c:pt idx="552">
                  <c:v>48214</c:v>
                </c:pt>
                <c:pt idx="553">
                  <c:v>48245</c:v>
                </c:pt>
                <c:pt idx="554">
                  <c:v>48274</c:v>
                </c:pt>
                <c:pt idx="555">
                  <c:v>48305</c:v>
                </c:pt>
                <c:pt idx="556">
                  <c:v>48335</c:v>
                </c:pt>
                <c:pt idx="557">
                  <c:v>48366</c:v>
                </c:pt>
                <c:pt idx="558">
                  <c:v>48396</c:v>
                </c:pt>
                <c:pt idx="559">
                  <c:v>48427</c:v>
                </c:pt>
                <c:pt idx="560">
                  <c:v>48458</c:v>
                </c:pt>
                <c:pt idx="561">
                  <c:v>48488</c:v>
                </c:pt>
                <c:pt idx="562">
                  <c:v>48519</c:v>
                </c:pt>
                <c:pt idx="563">
                  <c:v>48549</c:v>
                </c:pt>
              </c:numCache>
            </c:numRef>
          </c:cat>
          <c:val>
            <c:numRef>
              <c:f>TIPRONSA!$T$3:$T$566</c:f>
              <c:numCache>
                <c:formatCode>General</c:formatCode>
                <c:ptCount val="564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-8.7812428010242201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DF-43D2-83C0-53B4A89ECC65}"/>
            </c:ext>
          </c:extLst>
        </c:ser>
        <c:ser>
          <c:idx val="7"/>
          <c:order val="6"/>
          <c:tx>
            <c:strRef>
              <c:f>TIPRONSA!$V$2</c:f>
              <c:strCache>
                <c:ptCount val="1"/>
                <c:pt idx="0">
                  <c:v>-5.6%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4.90196078431372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DF-43D2-83C0-53B4A89ECC65}"/>
                </c:ext>
              </c:extLst>
            </c:dLbl>
            <c:dLbl>
              <c:idx val="176"/>
              <c:layout>
                <c:manualLayout>
                  <c:x val="-1.039292604736326E-16"/>
                  <c:y val="1.63398692810457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DF-43D2-83C0-53B4A89ECC65}"/>
                </c:ext>
              </c:extLst>
            </c:dLbl>
            <c:dLbl>
              <c:idx val="214"/>
              <c:layout>
                <c:manualLayout>
                  <c:x val="-1.4172335600908068E-3"/>
                  <c:y val="-3.59477124183006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DF-43D2-83C0-53B4A89ECC65}"/>
                </c:ext>
              </c:extLst>
            </c:dLbl>
            <c:dLbl>
              <c:idx val="274"/>
              <c:layout>
                <c:manualLayout>
                  <c:x val="5.6689342403628117E-3"/>
                  <c:y val="-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DF-43D2-83C0-53B4A89ECC65}"/>
                </c:ext>
              </c:extLst>
            </c:dLbl>
            <c:dLbl>
              <c:idx val="323"/>
              <c:layout>
                <c:manualLayout>
                  <c:x val="1.4172335600905991E-3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DF-43D2-83C0-53B4A89ECC65}"/>
                </c:ext>
              </c:extLst>
            </c:dLbl>
            <c:dLbl>
              <c:idx val="334"/>
              <c:layout>
                <c:manualLayout>
                  <c:x val="-1.039292604736326E-16"/>
                  <c:y val="-1.63398692810457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DF-43D2-83C0-53B4A89ECC65}"/>
                </c:ext>
              </c:extLst>
            </c:dLbl>
            <c:dLbl>
              <c:idx val="409"/>
              <c:layout>
                <c:manualLayout>
                  <c:x val="-2.1543985637342909E-2"/>
                  <c:y val="-6.32016714786021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DF-43D2-83C0-53B4A89ECC65}"/>
                </c:ext>
              </c:extLst>
            </c:dLbl>
            <c:dLbl>
              <c:idx val="410"/>
              <c:layout>
                <c:manualLayout>
                  <c:x val="-9.6229802513464996E-2"/>
                  <c:y val="4.989605643047541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2C-4AD9-9B57-F049176CA25A}"/>
                </c:ext>
              </c:extLst>
            </c:dLbl>
            <c:dLbl>
              <c:idx val="412"/>
              <c:layout>
                <c:manualLayout>
                  <c:x val="-0.10341113105924607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91-4560-AC12-7CC6BE288B9A}"/>
                </c:ext>
              </c:extLst>
            </c:dLbl>
            <c:dLbl>
              <c:idx val="415"/>
              <c:layout>
                <c:manualLayout>
                  <c:x val="2.4416517055655295E-2"/>
                  <c:y val="-2.66112300962535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3D-4091-92A0-882F79213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TIPRONSA!$A$3:$A$566</c:f>
              <c:numCache>
                <c:formatCode>mmm\-yy</c:formatCode>
                <c:ptCount val="564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  <c:pt idx="516">
                  <c:v>47119</c:v>
                </c:pt>
                <c:pt idx="517">
                  <c:v>47150</c:v>
                </c:pt>
                <c:pt idx="518">
                  <c:v>47178</c:v>
                </c:pt>
                <c:pt idx="519">
                  <c:v>47209</c:v>
                </c:pt>
                <c:pt idx="520">
                  <c:v>47239</c:v>
                </c:pt>
                <c:pt idx="521">
                  <c:v>47270</c:v>
                </c:pt>
                <c:pt idx="522">
                  <c:v>47300</c:v>
                </c:pt>
                <c:pt idx="523">
                  <c:v>47331</c:v>
                </c:pt>
                <c:pt idx="524">
                  <c:v>47362</c:v>
                </c:pt>
                <c:pt idx="525">
                  <c:v>47392</c:v>
                </c:pt>
                <c:pt idx="526">
                  <c:v>47423</c:v>
                </c:pt>
                <c:pt idx="527">
                  <c:v>47453</c:v>
                </c:pt>
                <c:pt idx="528">
                  <c:v>47484</c:v>
                </c:pt>
                <c:pt idx="529">
                  <c:v>47515</c:v>
                </c:pt>
                <c:pt idx="530">
                  <c:v>47543</c:v>
                </c:pt>
                <c:pt idx="531">
                  <c:v>47574</c:v>
                </c:pt>
                <c:pt idx="532">
                  <c:v>47604</c:v>
                </c:pt>
                <c:pt idx="533">
                  <c:v>47635</c:v>
                </c:pt>
                <c:pt idx="534">
                  <c:v>47665</c:v>
                </c:pt>
                <c:pt idx="535">
                  <c:v>47696</c:v>
                </c:pt>
                <c:pt idx="536">
                  <c:v>47727</c:v>
                </c:pt>
                <c:pt idx="537">
                  <c:v>47757</c:v>
                </c:pt>
                <c:pt idx="538">
                  <c:v>47788</c:v>
                </c:pt>
                <c:pt idx="539">
                  <c:v>47818</c:v>
                </c:pt>
                <c:pt idx="540">
                  <c:v>47849</c:v>
                </c:pt>
                <c:pt idx="541">
                  <c:v>47880</c:v>
                </c:pt>
                <c:pt idx="542">
                  <c:v>47908</c:v>
                </c:pt>
                <c:pt idx="543">
                  <c:v>47939</c:v>
                </c:pt>
                <c:pt idx="544">
                  <c:v>47969</c:v>
                </c:pt>
                <c:pt idx="545">
                  <c:v>48000</c:v>
                </c:pt>
                <c:pt idx="546">
                  <c:v>48030</c:v>
                </c:pt>
                <c:pt idx="547">
                  <c:v>48061</c:v>
                </c:pt>
                <c:pt idx="548">
                  <c:v>48092</c:v>
                </c:pt>
                <c:pt idx="549">
                  <c:v>48122</c:v>
                </c:pt>
                <c:pt idx="550">
                  <c:v>48153</c:v>
                </c:pt>
                <c:pt idx="551">
                  <c:v>48183</c:v>
                </c:pt>
                <c:pt idx="552">
                  <c:v>48214</c:v>
                </c:pt>
                <c:pt idx="553">
                  <c:v>48245</c:v>
                </c:pt>
                <c:pt idx="554">
                  <c:v>48274</c:v>
                </c:pt>
                <c:pt idx="555">
                  <c:v>48305</c:v>
                </c:pt>
                <c:pt idx="556">
                  <c:v>48335</c:v>
                </c:pt>
                <c:pt idx="557">
                  <c:v>48366</c:v>
                </c:pt>
                <c:pt idx="558">
                  <c:v>48396</c:v>
                </c:pt>
                <c:pt idx="559">
                  <c:v>48427</c:v>
                </c:pt>
                <c:pt idx="560">
                  <c:v>48458</c:v>
                </c:pt>
                <c:pt idx="561">
                  <c:v>48488</c:v>
                </c:pt>
                <c:pt idx="562">
                  <c:v>48519</c:v>
                </c:pt>
                <c:pt idx="563">
                  <c:v>48549</c:v>
                </c:pt>
              </c:numCache>
            </c:numRef>
          </c:cat>
          <c:val>
            <c:numRef>
              <c:f>TIPRONSA!$V$3:$V$566</c:f>
              <c:numCache>
                <c:formatCode>General</c:formatCode>
                <c:ptCount val="564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-5.6410696498958304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9DF-43D2-83C0-53B4A89ECC65}"/>
            </c:ext>
          </c:extLst>
        </c:ser>
        <c:ser>
          <c:idx val="8"/>
          <c:order val="8"/>
          <c:tx>
            <c:v>12/12 Forecast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8A685"/>
              </a:solidFill>
              <a:ln>
                <a:solidFill>
                  <a:srgbClr val="05715A"/>
                </a:solidFill>
              </a:ln>
            </c:spPr>
          </c:marker>
          <c:cat>
            <c:numRef>
              <c:f>TIPRONSA!$A$3:$A$566</c:f>
              <c:numCache>
                <c:formatCode>mmm\-yy</c:formatCode>
                <c:ptCount val="564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  <c:pt idx="516">
                  <c:v>47119</c:v>
                </c:pt>
                <c:pt idx="517">
                  <c:v>47150</c:v>
                </c:pt>
                <c:pt idx="518">
                  <c:v>47178</c:v>
                </c:pt>
                <c:pt idx="519">
                  <c:v>47209</c:v>
                </c:pt>
                <c:pt idx="520">
                  <c:v>47239</c:v>
                </c:pt>
                <c:pt idx="521">
                  <c:v>47270</c:v>
                </c:pt>
                <c:pt idx="522">
                  <c:v>47300</c:v>
                </c:pt>
                <c:pt idx="523">
                  <c:v>47331</c:v>
                </c:pt>
                <c:pt idx="524">
                  <c:v>47362</c:v>
                </c:pt>
                <c:pt idx="525">
                  <c:v>47392</c:v>
                </c:pt>
                <c:pt idx="526">
                  <c:v>47423</c:v>
                </c:pt>
                <c:pt idx="527">
                  <c:v>47453</c:v>
                </c:pt>
                <c:pt idx="528">
                  <c:v>47484</c:v>
                </c:pt>
                <c:pt idx="529">
                  <c:v>47515</c:v>
                </c:pt>
                <c:pt idx="530">
                  <c:v>47543</c:v>
                </c:pt>
                <c:pt idx="531">
                  <c:v>47574</c:v>
                </c:pt>
                <c:pt idx="532">
                  <c:v>47604</c:v>
                </c:pt>
                <c:pt idx="533">
                  <c:v>47635</c:v>
                </c:pt>
                <c:pt idx="534">
                  <c:v>47665</c:v>
                </c:pt>
                <c:pt idx="535">
                  <c:v>47696</c:v>
                </c:pt>
                <c:pt idx="536">
                  <c:v>47727</c:v>
                </c:pt>
                <c:pt idx="537">
                  <c:v>47757</c:v>
                </c:pt>
                <c:pt idx="538">
                  <c:v>47788</c:v>
                </c:pt>
                <c:pt idx="539">
                  <c:v>47818</c:v>
                </c:pt>
                <c:pt idx="540">
                  <c:v>47849</c:v>
                </c:pt>
                <c:pt idx="541">
                  <c:v>47880</c:v>
                </c:pt>
                <c:pt idx="542">
                  <c:v>47908</c:v>
                </c:pt>
                <c:pt idx="543">
                  <c:v>47939</c:v>
                </c:pt>
                <c:pt idx="544">
                  <c:v>47969</c:v>
                </c:pt>
                <c:pt idx="545">
                  <c:v>48000</c:v>
                </c:pt>
                <c:pt idx="546">
                  <c:v>48030</c:v>
                </c:pt>
                <c:pt idx="547">
                  <c:v>48061</c:v>
                </c:pt>
                <c:pt idx="548">
                  <c:v>48092</c:v>
                </c:pt>
                <c:pt idx="549">
                  <c:v>48122</c:v>
                </c:pt>
                <c:pt idx="550">
                  <c:v>48153</c:v>
                </c:pt>
                <c:pt idx="551">
                  <c:v>48183</c:v>
                </c:pt>
                <c:pt idx="552">
                  <c:v>48214</c:v>
                </c:pt>
                <c:pt idx="553">
                  <c:v>48245</c:v>
                </c:pt>
                <c:pt idx="554">
                  <c:v>48274</c:v>
                </c:pt>
                <c:pt idx="555">
                  <c:v>48305</c:v>
                </c:pt>
                <c:pt idx="556">
                  <c:v>48335</c:v>
                </c:pt>
                <c:pt idx="557">
                  <c:v>48366</c:v>
                </c:pt>
                <c:pt idx="558">
                  <c:v>48396</c:v>
                </c:pt>
                <c:pt idx="559">
                  <c:v>48427</c:v>
                </c:pt>
                <c:pt idx="560">
                  <c:v>48458</c:v>
                </c:pt>
                <c:pt idx="561">
                  <c:v>48488</c:v>
                </c:pt>
                <c:pt idx="562">
                  <c:v>48519</c:v>
                </c:pt>
                <c:pt idx="563">
                  <c:v>48549</c:v>
                </c:pt>
              </c:numCache>
            </c:numRef>
          </c:cat>
          <c:val>
            <c:numRef>
              <c:f>TIPRONSA!$M$3:$M$566</c:f>
              <c:numCache>
                <c:formatCode>General</c:formatCode>
                <c:ptCount val="564"/>
                <c:pt idx="416" formatCode="0.0%">
                  <c:v>-6.25</c:v>
                </c:pt>
                <c:pt idx="419" formatCode="0.0%">
                  <c:v>-8.0399999999999991</c:v>
                </c:pt>
                <c:pt idx="422" formatCode="0.0%">
                  <c:v>-8.4</c:v>
                </c:pt>
                <c:pt idx="425" formatCode="0.0%">
                  <c:v>-2</c:v>
                </c:pt>
                <c:pt idx="428" formatCode="0.0%">
                  <c:v>1.4</c:v>
                </c:pt>
                <c:pt idx="431" formatCode="0.0">
                  <c:v>4.8</c:v>
                </c:pt>
                <c:pt idx="434" formatCode="0.0%">
                  <c:v>6.5</c:v>
                </c:pt>
                <c:pt idx="437" formatCode="0.0%">
                  <c:v>4</c:v>
                </c:pt>
                <c:pt idx="440" formatCode="0.0%">
                  <c:v>3</c:v>
                </c:pt>
                <c:pt idx="443" formatCode="0.0%">
                  <c:v>2.5</c:v>
                </c:pt>
                <c:pt idx="446" formatCode="0.0%">
                  <c:v>2.4</c:v>
                </c:pt>
                <c:pt idx="449" formatCode="0.0%">
                  <c:v>2.5</c:v>
                </c:pt>
                <c:pt idx="452" formatCode="0.0%">
                  <c:v>2.9</c:v>
                </c:pt>
                <c:pt idx="455" formatCode="0.0">
                  <c:v>3</c:v>
                </c:pt>
                <c:pt idx="5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9DF-43D2-83C0-53B4A89EC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3MMA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TIPRONSA!$A$3:$A$518</c:f>
              <c:numCache>
                <c:formatCode>mmm\-yy</c:formatCode>
                <c:ptCount val="516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</c:numCache>
            </c:numRef>
          </c:cat>
          <c:val>
            <c:numRef>
              <c:f>TIPRONSA!$F$3:$F$566</c:f>
              <c:numCache>
                <c:formatCode>General</c:formatCode>
                <c:ptCount val="564"/>
                <c:pt idx="2" formatCode="0.0000">
                  <c:v>57.227499999999999</c:v>
                </c:pt>
                <c:pt idx="3" formatCode="0.0000">
                  <c:v>56.939900000000002</c:v>
                </c:pt>
                <c:pt idx="4" formatCode="0.0000">
                  <c:v>56.4885666666666</c:v>
                </c:pt>
                <c:pt idx="5" formatCode="0.0000">
                  <c:v>56.682200000000002</c:v>
                </c:pt>
                <c:pt idx="6" formatCode="0.0000">
                  <c:v>56.3119333333333</c:v>
                </c:pt>
                <c:pt idx="7" formatCode="0.0000">
                  <c:v>56.583366666666599</c:v>
                </c:pt>
                <c:pt idx="8" formatCode="0.0000">
                  <c:v>56.674799999999998</c:v>
                </c:pt>
                <c:pt idx="9" formatCode="0.0000">
                  <c:v>57.345199999999998</c:v>
                </c:pt>
                <c:pt idx="10" formatCode="0.0000">
                  <c:v>57.334233333333302</c:v>
                </c:pt>
                <c:pt idx="11" formatCode="0.0000">
                  <c:v>57.179566666666602</c:v>
                </c:pt>
                <c:pt idx="12" formatCode="0.0000">
                  <c:v>57.2443666666666</c:v>
                </c:pt>
                <c:pt idx="13" formatCode="0.0000">
                  <c:v>57.918866666666602</c:v>
                </c:pt>
                <c:pt idx="14" formatCode="0.0000">
                  <c:v>58.535899999999998</c:v>
                </c:pt>
                <c:pt idx="15" formatCode="0.0000">
                  <c:v>58.746666666666599</c:v>
                </c:pt>
                <c:pt idx="16" formatCode="0.0000">
                  <c:v>58.681899999999999</c:v>
                </c:pt>
                <c:pt idx="17" formatCode="0.0000">
                  <c:v>59.2089</c:v>
                </c:pt>
                <c:pt idx="18" formatCode="0.0000">
                  <c:v>59.3282666666666</c:v>
                </c:pt>
                <c:pt idx="19" formatCode="0.0000">
                  <c:v>60.039166666666603</c:v>
                </c:pt>
                <c:pt idx="20" formatCode="0.0000">
                  <c:v>60.263466666666602</c:v>
                </c:pt>
                <c:pt idx="21" formatCode="0.0000">
                  <c:v>61.3791333333333</c:v>
                </c:pt>
                <c:pt idx="22" formatCode="0.0000">
                  <c:v>61.566800000000001</c:v>
                </c:pt>
                <c:pt idx="23" formatCode="0.0000">
                  <c:v>61.581033333333302</c:v>
                </c:pt>
                <c:pt idx="24" formatCode="0.0000">
                  <c:v>61.593966666666603</c:v>
                </c:pt>
                <c:pt idx="25" formatCode="0.0000">
                  <c:v>62.013433333333303</c:v>
                </c:pt>
                <c:pt idx="26" formatCode="0.0000">
                  <c:v>62.513100000000001</c:v>
                </c:pt>
                <c:pt idx="27" formatCode="0.0000">
                  <c:v>62.609900000000003</c:v>
                </c:pt>
                <c:pt idx="28" formatCode="0.0000">
                  <c:v>62.455733333333299</c:v>
                </c:pt>
                <c:pt idx="29" formatCode="0.0000">
                  <c:v>62.892800000000001</c:v>
                </c:pt>
                <c:pt idx="30" formatCode="0.0000">
                  <c:v>62.691699999999997</c:v>
                </c:pt>
                <c:pt idx="31" formatCode="0.0000">
                  <c:v>63.198500000000003</c:v>
                </c:pt>
                <c:pt idx="32" formatCode="0.0000">
                  <c:v>63.184366666666598</c:v>
                </c:pt>
                <c:pt idx="33" formatCode="0.0000">
                  <c:v>63.9617</c:v>
                </c:pt>
                <c:pt idx="34" formatCode="0.0000">
                  <c:v>63.763466666666602</c:v>
                </c:pt>
                <c:pt idx="35" formatCode="0.0000">
                  <c:v>63.387999999999998</c:v>
                </c:pt>
                <c:pt idx="36" formatCode="0.0000">
                  <c:v>63.279533333333298</c:v>
                </c:pt>
                <c:pt idx="37" formatCode="0.0000">
                  <c:v>63.530766666666601</c:v>
                </c:pt>
                <c:pt idx="38" formatCode="0.0000">
                  <c:v>63.768666666666597</c:v>
                </c:pt>
                <c:pt idx="39" formatCode="0.0000">
                  <c:v>63.784999999999997</c:v>
                </c:pt>
                <c:pt idx="40" formatCode="0.0000">
                  <c:v>63.428199999999997</c:v>
                </c:pt>
                <c:pt idx="41" formatCode="0.0000">
                  <c:v>63.746299999999998</c:v>
                </c:pt>
                <c:pt idx="42" formatCode="0.0000">
                  <c:v>63.001399999999997</c:v>
                </c:pt>
                <c:pt idx="43" formatCode="0.0000">
                  <c:v>63.4318666666666</c:v>
                </c:pt>
                <c:pt idx="44" formatCode="0.0000">
                  <c:v>63.323033333333299</c:v>
                </c:pt>
                <c:pt idx="45" formatCode="0.0000">
                  <c:v>64.120599999999996</c:v>
                </c:pt>
                <c:pt idx="46" formatCode="0.0000">
                  <c:v>63.793233333333298</c:v>
                </c:pt>
                <c:pt idx="47" formatCode="0.0000">
                  <c:v>63.441366666666603</c:v>
                </c:pt>
                <c:pt idx="48" formatCode="0.0000">
                  <c:v>63.204566666666601</c:v>
                </c:pt>
                <c:pt idx="49" formatCode="0.0000">
                  <c:v>63.519666666666602</c:v>
                </c:pt>
                <c:pt idx="50" formatCode="0.0000">
                  <c:v>63.936266666666597</c:v>
                </c:pt>
                <c:pt idx="51" formatCode="0.0000">
                  <c:v>63.920666666666598</c:v>
                </c:pt>
                <c:pt idx="52" formatCode="0.0000">
                  <c:v>63.810499999999998</c:v>
                </c:pt>
                <c:pt idx="53" formatCode="0.0000">
                  <c:v>64.240300000000005</c:v>
                </c:pt>
                <c:pt idx="54" formatCode="0.0000">
                  <c:v>64.292299999999997</c:v>
                </c:pt>
                <c:pt idx="55" formatCode="0.0000">
                  <c:v>64.861033333333296</c:v>
                </c:pt>
                <c:pt idx="56" formatCode="0.0000">
                  <c:v>64.937700000000007</c:v>
                </c:pt>
                <c:pt idx="57" formatCode="0.0000">
                  <c:v>65.519900000000007</c:v>
                </c:pt>
                <c:pt idx="58" formatCode="0.0000">
                  <c:v>64.797533333333305</c:v>
                </c:pt>
                <c:pt idx="59" formatCode="0.0000">
                  <c:v>63.624699999999997</c:v>
                </c:pt>
                <c:pt idx="60" formatCode="0.0000">
                  <c:v>62.860166666666601</c:v>
                </c:pt>
                <c:pt idx="61" formatCode="0.0000">
                  <c:v>62.588099999999997</c:v>
                </c:pt>
                <c:pt idx="62" formatCode="0.0000">
                  <c:v>62.373699999999999</c:v>
                </c:pt>
                <c:pt idx="63" formatCode="0.0000">
                  <c:v>62.0606333333333</c:v>
                </c:pt>
                <c:pt idx="64" formatCode="0.0000">
                  <c:v>61.965533333333298</c:v>
                </c:pt>
                <c:pt idx="65" formatCode="0.0000">
                  <c:v>62.886333333333297</c:v>
                </c:pt>
                <c:pt idx="66" formatCode="0.0000">
                  <c:v>63.036766666666601</c:v>
                </c:pt>
                <c:pt idx="67" formatCode="0.0000">
                  <c:v>63.797699999999999</c:v>
                </c:pt>
                <c:pt idx="68" formatCode="0.0000">
                  <c:v>64.004999999999995</c:v>
                </c:pt>
                <c:pt idx="69" formatCode="0.0000">
                  <c:v>64.821700000000007</c:v>
                </c:pt>
                <c:pt idx="70" formatCode="0.0000">
                  <c:v>64.508933333333303</c:v>
                </c:pt>
                <c:pt idx="71" formatCode="0.0000">
                  <c:v>63.691566666666603</c:v>
                </c:pt>
                <c:pt idx="72" formatCode="0.0000">
                  <c:v>63.113633333333297</c:v>
                </c:pt>
                <c:pt idx="73" formatCode="0.0000">
                  <c:v>63.213333333333303</c:v>
                </c:pt>
                <c:pt idx="74" formatCode="0.0000">
                  <c:v>63.815733333333299</c:v>
                </c:pt>
                <c:pt idx="75" formatCode="0.0000">
                  <c:v>64.109566666666595</c:v>
                </c:pt>
                <c:pt idx="76" formatCode="0.0000">
                  <c:v>64.277433333333306</c:v>
                </c:pt>
                <c:pt idx="77" formatCode="0.0000">
                  <c:v>64.810766666666595</c:v>
                </c:pt>
                <c:pt idx="78" formatCode="0.0000">
                  <c:v>64.890733333333301</c:v>
                </c:pt>
                <c:pt idx="79" formatCode="0.0000">
                  <c:v>65.485699999999994</c:v>
                </c:pt>
                <c:pt idx="80" formatCode="0.0000">
                  <c:v>65.552499999999995</c:v>
                </c:pt>
                <c:pt idx="81" formatCode="0.0000">
                  <c:v>66.402566666666601</c:v>
                </c:pt>
                <c:pt idx="82" formatCode="0.0000">
                  <c:v>66.391966666666605</c:v>
                </c:pt>
                <c:pt idx="83" formatCode="0.0000">
                  <c:v>66.186700000000002</c:v>
                </c:pt>
                <c:pt idx="84" formatCode="0.0000">
                  <c:v>65.996399999999994</c:v>
                </c:pt>
                <c:pt idx="85" formatCode="0.0000">
                  <c:v>66.299133333333302</c:v>
                </c:pt>
                <c:pt idx="86" formatCode="0.0000">
                  <c:v>66.743333333333297</c:v>
                </c:pt>
                <c:pt idx="87" formatCode="0.0000">
                  <c:v>66.731833333333299</c:v>
                </c:pt>
                <c:pt idx="88" formatCode="0.0000">
                  <c:v>66.415499999999994</c:v>
                </c:pt>
                <c:pt idx="89" formatCode="0.0000">
                  <c:v>66.733333333333306</c:v>
                </c:pt>
                <c:pt idx="90" formatCode="0.0000">
                  <c:v>66.614933333333298</c:v>
                </c:pt>
                <c:pt idx="91" formatCode="0.0000">
                  <c:v>67.246666666666599</c:v>
                </c:pt>
                <c:pt idx="92" formatCode="0.0000">
                  <c:v>67.345933333333306</c:v>
                </c:pt>
                <c:pt idx="93" formatCode="0.0000">
                  <c:v>68.275833333333296</c:v>
                </c:pt>
                <c:pt idx="94" formatCode="0.0000">
                  <c:v>68.279033333333302</c:v>
                </c:pt>
                <c:pt idx="95" formatCode="0.0000">
                  <c:v>68.096566666666604</c:v>
                </c:pt>
                <c:pt idx="96" formatCode="0.0000">
                  <c:v>68.052999999999997</c:v>
                </c:pt>
                <c:pt idx="97" formatCode="0.0000">
                  <c:v>68.368266666666599</c:v>
                </c:pt>
                <c:pt idx="98" formatCode="0.0000">
                  <c:v>69.037433333333297</c:v>
                </c:pt>
                <c:pt idx="99" formatCode="0.0000">
                  <c:v>69.247333333333302</c:v>
                </c:pt>
                <c:pt idx="100" formatCode="0.0000">
                  <c:v>69.417733333333302</c:v>
                </c:pt>
                <c:pt idx="101" formatCode="0.0000">
                  <c:v>70.119266666666604</c:v>
                </c:pt>
                <c:pt idx="102" formatCode="0.0000">
                  <c:v>70.118600000000001</c:v>
                </c:pt>
                <c:pt idx="103" formatCode="0.0000">
                  <c:v>71.018100000000004</c:v>
                </c:pt>
                <c:pt idx="104" formatCode="0.0000">
                  <c:v>71.303899999999999</c:v>
                </c:pt>
                <c:pt idx="105" formatCode="0.0000">
                  <c:v>72.569699999999997</c:v>
                </c:pt>
                <c:pt idx="106" formatCode="0.0000">
                  <c:v>72.653966666666605</c:v>
                </c:pt>
                <c:pt idx="107" formatCode="0.0000">
                  <c:v>72.593599999999995</c:v>
                </c:pt>
                <c:pt idx="108" formatCode="0.0000">
                  <c:v>72.577200000000005</c:v>
                </c:pt>
                <c:pt idx="109" formatCode="0.0000">
                  <c:v>72.940266666666602</c:v>
                </c:pt>
                <c:pt idx="110" formatCode="0.0000">
                  <c:v>73.408266666666606</c:v>
                </c:pt>
                <c:pt idx="111" formatCode="0.0000">
                  <c:v>73.163233333333295</c:v>
                </c:pt>
                <c:pt idx="112" formatCode="0.0000">
                  <c:v>72.884699999999995</c:v>
                </c:pt>
                <c:pt idx="113" formatCode="0.0000">
                  <c:v>73.302499999999995</c:v>
                </c:pt>
                <c:pt idx="114" formatCode="0.0000">
                  <c:v>73.274533333333295</c:v>
                </c:pt>
                <c:pt idx="115" formatCode="0.0000">
                  <c:v>74.253600000000006</c:v>
                </c:pt>
                <c:pt idx="116" formatCode="0.0000">
                  <c:v>74.602800000000002</c:v>
                </c:pt>
                <c:pt idx="117" formatCode="0.0000">
                  <c:v>75.739033333333296</c:v>
                </c:pt>
                <c:pt idx="118" formatCode="0.0000">
                  <c:v>75.449100000000001</c:v>
                </c:pt>
                <c:pt idx="119" formatCode="0.0000">
                  <c:v>74.881833333333304</c:v>
                </c:pt>
                <c:pt idx="120" formatCode="0.0000">
                  <c:v>74.448599999999999</c:v>
                </c:pt>
                <c:pt idx="121" formatCode="0.0000">
                  <c:v>74.820066666666605</c:v>
                </c:pt>
                <c:pt idx="122" formatCode="0.0000">
                  <c:v>75.3744333333333</c:v>
                </c:pt>
                <c:pt idx="123" formatCode="0.0000">
                  <c:v>75.779200000000003</c:v>
                </c:pt>
                <c:pt idx="124" formatCode="0.0000">
                  <c:v>75.792833333333306</c:v>
                </c:pt>
                <c:pt idx="125" formatCode="0.0000">
                  <c:v>76.712400000000002</c:v>
                </c:pt>
                <c:pt idx="126" formatCode="0.0000">
                  <c:v>76.830433333333303</c:v>
                </c:pt>
                <c:pt idx="127" formatCode="0.0000">
                  <c:v>77.929900000000004</c:v>
                </c:pt>
                <c:pt idx="128" formatCode="0.0000">
                  <c:v>78.353800000000007</c:v>
                </c:pt>
                <c:pt idx="129" formatCode="0.0000">
                  <c:v>79.596133333333299</c:v>
                </c:pt>
                <c:pt idx="130" formatCode="0.0000">
                  <c:v>79.612333333333297</c:v>
                </c:pt>
                <c:pt idx="131" formatCode="0.0000">
                  <c:v>79.218233333333302</c:v>
                </c:pt>
                <c:pt idx="132" formatCode="0.0000">
                  <c:v>79.168133333333301</c:v>
                </c:pt>
                <c:pt idx="133" formatCode="0.0000">
                  <c:v>79.700266666666593</c:v>
                </c:pt>
                <c:pt idx="134" formatCode="0.0000">
                  <c:v>80.566966666666602</c:v>
                </c:pt>
                <c:pt idx="135" formatCode="0.0000">
                  <c:v>81.096066666666601</c:v>
                </c:pt>
                <c:pt idx="136" formatCode="0.0000">
                  <c:v>81.101466666666596</c:v>
                </c:pt>
                <c:pt idx="137" formatCode="0.0000">
                  <c:v>81.661133333333296</c:v>
                </c:pt>
                <c:pt idx="138" formatCode="0.0000">
                  <c:v>81.416433333333302</c:v>
                </c:pt>
                <c:pt idx="139" formatCode="0.0000">
                  <c:v>82.641166666666606</c:v>
                </c:pt>
                <c:pt idx="140" formatCode="0.0000">
                  <c:v>83.516633333333303</c:v>
                </c:pt>
                <c:pt idx="141" formatCode="0.0000">
                  <c:v>85.509133333333295</c:v>
                </c:pt>
                <c:pt idx="142" formatCode="0.0000">
                  <c:v>86.115300000000005</c:v>
                </c:pt>
                <c:pt idx="143" formatCode="0.0000">
                  <c:v>86.169799999999995</c:v>
                </c:pt>
                <c:pt idx="144" formatCode="0.0000">
                  <c:v>86.091999999999999</c:v>
                </c:pt>
                <c:pt idx="145" formatCode="0.0000">
                  <c:v>86.282799999999995</c:v>
                </c:pt>
                <c:pt idx="146" formatCode="0.0000">
                  <c:v>86.801766666666595</c:v>
                </c:pt>
                <c:pt idx="147" formatCode="0.0000">
                  <c:v>86.741066666666597</c:v>
                </c:pt>
                <c:pt idx="148" formatCode="0.0000">
                  <c:v>86.730066666666602</c:v>
                </c:pt>
                <c:pt idx="149" formatCode="0.0000">
                  <c:v>86.916933333333304</c:v>
                </c:pt>
                <c:pt idx="150" formatCode="0.0000">
                  <c:v>86.721199999999996</c:v>
                </c:pt>
                <c:pt idx="151" formatCode="0.0000">
                  <c:v>87.6702333333333</c:v>
                </c:pt>
                <c:pt idx="152" formatCode="0.0000">
                  <c:v>88.067400000000006</c:v>
                </c:pt>
                <c:pt idx="153" formatCode="0.0000">
                  <c:v>89.773200000000003</c:v>
                </c:pt>
                <c:pt idx="154" formatCode="0.0000">
                  <c:v>89.613666666666603</c:v>
                </c:pt>
                <c:pt idx="155" formatCode="0.0000">
                  <c:v>89.496099999999998</c:v>
                </c:pt>
                <c:pt idx="156" formatCode="0.0000">
                  <c:v>89.174300000000002</c:v>
                </c:pt>
                <c:pt idx="157" formatCode="0.0000">
                  <c:v>89.483033333333296</c:v>
                </c:pt>
                <c:pt idx="158" formatCode="0.0000">
                  <c:v>90.300566666666597</c:v>
                </c:pt>
                <c:pt idx="159" formatCode="0.0000">
                  <c:v>90.448833333333297</c:v>
                </c:pt>
                <c:pt idx="160" formatCode="0.0000">
                  <c:v>90.558099999999996</c:v>
                </c:pt>
                <c:pt idx="161" formatCode="0.0000">
                  <c:v>91.001766666666597</c:v>
                </c:pt>
                <c:pt idx="162" formatCode="0.0000">
                  <c:v>90.841833333333298</c:v>
                </c:pt>
                <c:pt idx="163" formatCode="0.0000">
                  <c:v>91.828966666666602</c:v>
                </c:pt>
                <c:pt idx="164" formatCode="0.0000">
                  <c:v>91.856266666666599</c:v>
                </c:pt>
                <c:pt idx="165" formatCode="0.0000">
                  <c:v>93.479600000000005</c:v>
                </c:pt>
                <c:pt idx="166" formatCode="0.0000">
                  <c:v>93.444966666666602</c:v>
                </c:pt>
                <c:pt idx="167" formatCode="0.0000">
                  <c:v>93.596833333333294</c:v>
                </c:pt>
                <c:pt idx="168" formatCode="0.0000">
                  <c:v>93.333933333333306</c:v>
                </c:pt>
                <c:pt idx="169" formatCode="0.0000">
                  <c:v>93.541366666666605</c:v>
                </c:pt>
                <c:pt idx="170" formatCode="0.0000">
                  <c:v>94.283633333333299</c:v>
                </c:pt>
                <c:pt idx="171" formatCode="0.0000">
                  <c:v>94.653366666666599</c:v>
                </c:pt>
                <c:pt idx="172" formatCode="0.0000">
                  <c:v>94.881933333333293</c:v>
                </c:pt>
                <c:pt idx="173" formatCode="0.0000">
                  <c:v>95.577799999999996</c:v>
                </c:pt>
                <c:pt idx="174" formatCode="0.0000">
                  <c:v>95.175566666666597</c:v>
                </c:pt>
                <c:pt idx="175" formatCode="0.0000">
                  <c:v>95.856066666666607</c:v>
                </c:pt>
                <c:pt idx="176" formatCode="0.0000">
                  <c:v>95.669033333333303</c:v>
                </c:pt>
                <c:pt idx="177" formatCode="0.0000">
                  <c:v>96.736466666666601</c:v>
                </c:pt>
                <c:pt idx="178" formatCode="0.0000">
                  <c:v>96.229633333333297</c:v>
                </c:pt>
                <c:pt idx="179" formatCode="0.0000">
                  <c:v>95.418566666666607</c:v>
                </c:pt>
                <c:pt idx="180" formatCode="0.0000">
                  <c:v>94.508766666666602</c:v>
                </c:pt>
                <c:pt idx="181" formatCode="0.0000">
                  <c:v>94.0065666666666</c:v>
                </c:pt>
                <c:pt idx="182" formatCode="0.0000">
                  <c:v>93.963633333333306</c:v>
                </c:pt>
                <c:pt idx="183" formatCode="0.0000">
                  <c:v>93.247366666666593</c:v>
                </c:pt>
                <c:pt idx="184" formatCode="0.0000">
                  <c:v>92.755166666666597</c:v>
                </c:pt>
                <c:pt idx="185" formatCode="0.0000">
                  <c:v>92.687333333333299</c:v>
                </c:pt>
                <c:pt idx="186" formatCode="0.0000">
                  <c:v>92.206599999999995</c:v>
                </c:pt>
                <c:pt idx="187" formatCode="0.0000">
                  <c:v>92.652600000000007</c:v>
                </c:pt>
                <c:pt idx="188" formatCode="0.0000">
                  <c:v>92.094466666666605</c:v>
                </c:pt>
                <c:pt idx="189" formatCode="0.0000">
                  <c:v>92.648466666666593</c:v>
                </c:pt>
                <c:pt idx="190" formatCode="0.0000">
                  <c:v>91.486900000000006</c:v>
                </c:pt>
                <c:pt idx="191" formatCode="0.0000">
                  <c:v>90.446200000000005</c:v>
                </c:pt>
                <c:pt idx="192" formatCode="0.0000">
                  <c:v>89.927400000000006</c:v>
                </c:pt>
                <c:pt idx="193" formatCode="0.0000">
                  <c:v>90.156166666666607</c:v>
                </c:pt>
                <c:pt idx="194" formatCode="0.0000">
                  <c:v>91.039166666666603</c:v>
                </c:pt>
                <c:pt idx="195" formatCode="0.0000">
                  <c:v>91.452966666666597</c:v>
                </c:pt>
                <c:pt idx="196" formatCode="0.0000">
                  <c:v>91.8185</c:v>
                </c:pt>
                <c:pt idx="197" formatCode="0.0000">
                  <c:v>92.932533333333296</c:v>
                </c:pt>
                <c:pt idx="198" formatCode="0.0000">
                  <c:v>92.797799999999995</c:v>
                </c:pt>
                <c:pt idx="199" formatCode="0.0000">
                  <c:v>93.902066666666599</c:v>
                </c:pt>
                <c:pt idx="200" formatCode="0.0000">
                  <c:v>93.706299999999999</c:v>
                </c:pt>
                <c:pt idx="201" formatCode="0.0000">
                  <c:v>94.678966666666597</c:v>
                </c:pt>
                <c:pt idx="202" formatCode="0.0000">
                  <c:v>93.9016666666666</c:v>
                </c:pt>
                <c:pt idx="203" formatCode="0.0000">
                  <c:v>92.892733333333297</c:v>
                </c:pt>
                <c:pt idx="204" formatCode="0.0000">
                  <c:v>92.522866666666602</c:v>
                </c:pt>
                <c:pt idx="205" formatCode="0.0000">
                  <c:v>92.8160666666666</c:v>
                </c:pt>
                <c:pt idx="206" formatCode="0.0000">
                  <c:v>93.627866666666606</c:v>
                </c:pt>
                <c:pt idx="207" formatCode="0.0000">
                  <c:v>93.309333333333299</c:v>
                </c:pt>
                <c:pt idx="208" formatCode="0.0000">
                  <c:v>92.872966666666599</c:v>
                </c:pt>
                <c:pt idx="209" formatCode="0.0000">
                  <c:v>93.155766666666594</c:v>
                </c:pt>
                <c:pt idx="210" formatCode="0.0000">
                  <c:v>92.938733333333303</c:v>
                </c:pt>
                <c:pt idx="211" formatCode="0.0000">
                  <c:v>93.993099999999998</c:v>
                </c:pt>
                <c:pt idx="212" formatCode="0.0000">
                  <c:v>94.161500000000004</c:v>
                </c:pt>
                <c:pt idx="213" formatCode="0.0000">
                  <c:v>95.4161</c:v>
                </c:pt>
                <c:pt idx="214" formatCode="0.0000">
                  <c:v>95.055999999999997</c:v>
                </c:pt>
                <c:pt idx="215" formatCode="0.0000">
                  <c:v>94.448099999999997</c:v>
                </c:pt>
                <c:pt idx="216" formatCode="0.0000">
                  <c:v>94.085099999999997</c:v>
                </c:pt>
                <c:pt idx="217" formatCode="0.0000">
                  <c:v>94.450199999999995</c:v>
                </c:pt>
                <c:pt idx="218" formatCode="0.0000">
                  <c:v>95.109899999999996</c:v>
                </c:pt>
                <c:pt idx="219" formatCode="0.0000">
                  <c:v>95.230599999999995</c:v>
                </c:pt>
                <c:pt idx="220" formatCode="0.0000">
                  <c:v>95.261899999999997</c:v>
                </c:pt>
                <c:pt idx="221" formatCode="0.0000">
                  <c:v>95.908566666666601</c:v>
                </c:pt>
                <c:pt idx="222" formatCode="0.0000">
                  <c:v>96.105666666666593</c:v>
                </c:pt>
                <c:pt idx="223" formatCode="0.0000">
                  <c:v>97.000766666666607</c:v>
                </c:pt>
                <c:pt idx="224" formatCode="0.0000">
                  <c:v>96.953333333333305</c:v>
                </c:pt>
                <c:pt idx="225" formatCode="0.0000">
                  <c:v>98.019266666666596</c:v>
                </c:pt>
                <c:pt idx="226" formatCode="0.0000">
                  <c:v>97.565766666666605</c:v>
                </c:pt>
                <c:pt idx="227" formatCode="0.0000">
                  <c:v>97.439033333333299</c:v>
                </c:pt>
                <c:pt idx="228" formatCode="0.0000">
                  <c:v>97.3245</c:v>
                </c:pt>
                <c:pt idx="229" formatCode="0.0000">
                  <c:v>97.924733333333293</c:v>
                </c:pt>
                <c:pt idx="230" formatCode="0.0000">
                  <c:v>98.581400000000002</c:v>
                </c:pt>
                <c:pt idx="231" formatCode="0.0000">
                  <c:v>98.895133333333305</c:v>
                </c:pt>
                <c:pt idx="232" formatCode="0.0000">
                  <c:v>98.918599999999998</c:v>
                </c:pt>
                <c:pt idx="233" formatCode="0.0000">
                  <c:v>99.897333333333293</c:v>
                </c:pt>
                <c:pt idx="234" formatCode="0.0000">
                  <c:v>99.871566666666595</c:v>
                </c:pt>
                <c:pt idx="235" formatCode="0.0000">
                  <c:v>100.9452</c:v>
                </c:pt>
                <c:pt idx="236" formatCode="0.0000">
                  <c:v>100.063766666666</c:v>
                </c:pt>
                <c:pt idx="237" formatCode="0.0000">
                  <c:v>100.48243333333301</c:v>
                </c:pt>
                <c:pt idx="238" formatCode="0.0000">
                  <c:v>99.618933333333302</c:v>
                </c:pt>
                <c:pt idx="239" formatCode="0.0">
                  <c:v>99.753299999999996</c:v>
                </c:pt>
                <c:pt idx="240" formatCode="0.0000">
                  <c:v>99.631433333333305</c:v>
                </c:pt>
                <c:pt idx="241" formatCode="0.0000">
                  <c:v>99.851299999999995</c:v>
                </c:pt>
                <c:pt idx="242" formatCode="0.0000">
                  <c:v>100.34616666666599</c:v>
                </c:pt>
                <c:pt idx="243" formatCode="0.0000">
                  <c:v>100.40389999999999</c:v>
                </c:pt>
                <c:pt idx="244" formatCode="0.0000">
                  <c:v>100.683333333333</c:v>
                </c:pt>
                <c:pt idx="245" formatCode="0.0000">
                  <c:v>101.667733333333</c:v>
                </c:pt>
                <c:pt idx="246" formatCode="0.0000">
                  <c:v>102.263166666666</c:v>
                </c:pt>
                <c:pt idx="247" formatCode="0.0000">
                  <c:v>103.53789999999999</c:v>
                </c:pt>
                <c:pt idx="248" formatCode="0.0000">
                  <c:v>103.312233333333</c:v>
                </c:pt>
                <c:pt idx="249" formatCode="0.0000">
                  <c:v>103.70683333333299</c:v>
                </c:pt>
                <c:pt idx="250" formatCode="0.0000">
                  <c:v>102.529333333333</c:v>
                </c:pt>
                <c:pt idx="251" formatCode="0.0000">
                  <c:v>102.03683333333301</c:v>
                </c:pt>
                <c:pt idx="252" formatCode="0.0000">
                  <c:v>101.576666666666</c:v>
                </c:pt>
                <c:pt idx="253" formatCode="0.0000">
                  <c:v>102.044966666666</c:v>
                </c:pt>
                <c:pt idx="254" formatCode="0.0000">
                  <c:v>102.56813333333299</c:v>
                </c:pt>
                <c:pt idx="255" formatCode="0.0000">
                  <c:v>103.15023333333301</c:v>
                </c:pt>
                <c:pt idx="256" formatCode="0.0000">
                  <c:v>103.559066666666</c:v>
                </c:pt>
                <c:pt idx="257" formatCode="0.0000">
                  <c:v>104.6082</c:v>
                </c:pt>
                <c:pt idx="258" formatCode="0.0000">
                  <c:v>104.8933</c:v>
                </c:pt>
                <c:pt idx="259" formatCode="0.0000">
                  <c:v>105.9884</c:v>
                </c:pt>
                <c:pt idx="260" formatCode="0.0000">
                  <c:v>105.884733333333</c:v>
                </c:pt>
                <c:pt idx="261" formatCode="0.0000">
                  <c:v>106.298866666666</c:v>
                </c:pt>
                <c:pt idx="262" formatCode="0.0000">
                  <c:v>105.397633333333</c:v>
                </c:pt>
                <c:pt idx="263" formatCode="0.0000">
                  <c:v>104.6666</c:v>
                </c:pt>
                <c:pt idx="264" formatCode="0.0000">
                  <c:v>104.26623333333301</c:v>
                </c:pt>
                <c:pt idx="265" formatCode="0.0000">
                  <c:v>103.98390000000001</c:v>
                </c:pt>
                <c:pt idx="266" formatCode="0.0000">
                  <c:v>103.81786666666601</c:v>
                </c:pt>
                <c:pt idx="267" formatCode="0.0000">
                  <c:v>103.41076666666601</c:v>
                </c:pt>
                <c:pt idx="268" formatCode="0.0000">
                  <c:v>102.94733333333301</c:v>
                </c:pt>
                <c:pt idx="269" formatCode="0.0000">
                  <c:v>103.2719</c:v>
                </c:pt>
                <c:pt idx="270" formatCode="0.0000">
                  <c:v>103.13379999999999</c:v>
                </c:pt>
                <c:pt idx="271" formatCode="0.0000">
                  <c:v>103.348966666666</c:v>
                </c:pt>
                <c:pt idx="272" formatCode="0.0000">
                  <c:v>100.9328</c:v>
                </c:pt>
                <c:pt idx="273" formatCode="0.0000">
                  <c:v>99.330699999999993</c:v>
                </c:pt>
                <c:pt idx="274" formatCode="0.0000">
                  <c:v>96.787033333333298</c:v>
                </c:pt>
                <c:pt idx="275" formatCode="0.0000">
                  <c:v>95.254800000000003</c:v>
                </c:pt>
                <c:pt idx="276" formatCode="0.0000">
                  <c:v>92.995366666666598</c:v>
                </c:pt>
                <c:pt idx="277" formatCode="0.0000">
                  <c:v>91.168266666666597</c:v>
                </c:pt>
                <c:pt idx="278" formatCode="0.0000">
                  <c:v>89.726266666666604</c:v>
                </c:pt>
                <c:pt idx="279" formatCode="0.0000">
                  <c:v>88.333266666666603</c:v>
                </c:pt>
                <c:pt idx="280" formatCode="0.0000">
                  <c:v>87.263433333333296</c:v>
                </c:pt>
                <c:pt idx="281" formatCode="0.0000">
                  <c:v>87.263900000000007</c:v>
                </c:pt>
                <c:pt idx="282" formatCode="0.0000">
                  <c:v>87.857833333333303</c:v>
                </c:pt>
                <c:pt idx="283" formatCode="0.0000">
                  <c:v>89.413133333333306</c:v>
                </c:pt>
                <c:pt idx="284" formatCode="0.0000">
                  <c:v>89.965500000000006</c:v>
                </c:pt>
                <c:pt idx="285" formatCode="0.0000">
                  <c:v>90.573599999999999</c:v>
                </c:pt>
                <c:pt idx="286" formatCode="0.0000">
                  <c:v>90.044700000000006</c:v>
                </c:pt>
                <c:pt idx="287" formatCode="0.0000">
                  <c:v>90.035366666666604</c:v>
                </c:pt>
                <c:pt idx="288" formatCode="0.0000">
                  <c:v>90.504666666666594</c:v>
                </c:pt>
                <c:pt idx="289" formatCode="0.0000">
                  <c:v>91.106166666666596</c:v>
                </c:pt>
                <c:pt idx="290" formatCode="0.0000">
                  <c:v>91.829566666666594</c:v>
                </c:pt>
                <c:pt idx="291" formatCode="0.0000">
                  <c:v>91.875533333333294</c:v>
                </c:pt>
                <c:pt idx="292" formatCode="0.0000">
                  <c:v>92.513066666666603</c:v>
                </c:pt>
                <c:pt idx="293" formatCode="0.0000">
                  <c:v>93.732766666666606</c:v>
                </c:pt>
                <c:pt idx="294" formatCode="0.0000">
                  <c:v>94.756833333333304</c:v>
                </c:pt>
                <c:pt idx="295" formatCode="0.0000">
                  <c:v>96.0510666666666</c:v>
                </c:pt>
                <c:pt idx="296" formatCode="0.0000">
                  <c:v>96.006766666666607</c:v>
                </c:pt>
                <c:pt idx="297" formatCode="0.0000">
                  <c:v>96.155833333333305</c:v>
                </c:pt>
                <c:pt idx="298" formatCode="0.0000">
                  <c:v>95.124166666666596</c:v>
                </c:pt>
                <c:pt idx="299" formatCode="0.0">
                  <c:v>94.968066666666601</c:v>
                </c:pt>
                <c:pt idx="300" formatCode="0.0000">
                  <c:v>95.149466666666598</c:v>
                </c:pt>
                <c:pt idx="301" formatCode="0.0000">
                  <c:v>95.343100000000007</c:v>
                </c:pt>
                <c:pt idx="302" formatCode="0.0000">
                  <c:v>95.588666666666597</c:v>
                </c:pt>
                <c:pt idx="303" formatCode="0.0000">
                  <c:v>95.241</c:v>
                </c:pt>
                <c:pt idx="304" formatCode="0.0000">
                  <c:v>95.428866666666593</c:v>
                </c:pt>
                <c:pt idx="305" formatCode="0.0000">
                  <c:v>96.051166666666603</c:v>
                </c:pt>
                <c:pt idx="306" formatCode="0.0000">
                  <c:v>96.929699999999997</c:v>
                </c:pt>
                <c:pt idx="307" formatCode="0.0000">
                  <c:v>98.391033333333297</c:v>
                </c:pt>
                <c:pt idx="308" formatCode="0.0000">
                  <c:v>98.494333333333302</c:v>
                </c:pt>
                <c:pt idx="309" formatCode="0.0000">
                  <c:v>98.848600000000005</c:v>
                </c:pt>
                <c:pt idx="310" formatCode="0.0000">
                  <c:v>98.142099999999999</c:v>
                </c:pt>
                <c:pt idx="311" formatCode="0.0000">
                  <c:v>98.13</c:v>
                </c:pt>
                <c:pt idx="312" formatCode="0.0000">
                  <c:v>98.363600000000005</c:v>
                </c:pt>
                <c:pt idx="313" formatCode="0.0000">
                  <c:v>98.883466666666607</c:v>
                </c:pt>
                <c:pt idx="314" formatCode="0.0000">
                  <c:v>99.1030333333333</c:v>
                </c:pt>
                <c:pt idx="315" formatCode="0.0000">
                  <c:v>98.909066666666604</c:v>
                </c:pt>
                <c:pt idx="316" formatCode="0.0000">
                  <c:v>98.9189333333333</c:v>
                </c:pt>
                <c:pt idx="317" formatCode="0.0000">
                  <c:v>99.756433333333305</c:v>
                </c:pt>
                <c:pt idx="318" formatCode="0.0000">
                  <c:v>100.376933333333</c:v>
                </c:pt>
                <c:pt idx="319" formatCode="0.0000">
                  <c:v>101.28366666666599</c:v>
                </c:pt>
                <c:pt idx="320" formatCode="0.0000">
                  <c:v>100.99630000000001</c:v>
                </c:pt>
                <c:pt idx="321" formatCode="0.0000">
                  <c:v>100.916833333333</c:v>
                </c:pt>
                <c:pt idx="322" formatCode="0.0000">
                  <c:v>100.27030000000001</c:v>
                </c:pt>
                <c:pt idx="323" formatCode="0.0000">
                  <c:v>100.1443</c:v>
                </c:pt>
                <c:pt idx="324" formatCode="0.0000">
                  <c:v>100.31659999999999</c:v>
                </c:pt>
                <c:pt idx="325" formatCode="0.0000">
                  <c:v>100.613766666666</c:v>
                </c:pt>
                <c:pt idx="326" formatCode="0.0000">
                  <c:v>100.9388</c:v>
                </c:pt>
                <c:pt idx="327" formatCode="0.0000">
                  <c:v>100.946733333333</c:v>
                </c:pt>
                <c:pt idx="328" formatCode="0.0000">
                  <c:v>100.9195</c:v>
                </c:pt>
                <c:pt idx="329" formatCode="0.0000">
                  <c:v>101.57729999999999</c:v>
                </c:pt>
                <c:pt idx="330" formatCode="0.0000">
                  <c:v>101.921033333333</c:v>
                </c:pt>
                <c:pt idx="331" formatCode="0.0">
                  <c:v>103.09713333333301</c:v>
                </c:pt>
                <c:pt idx="332" formatCode="0.0">
                  <c:v>103.16286666666601</c:v>
                </c:pt>
                <c:pt idx="333" formatCode="0.0">
                  <c:v>103.46623333333299</c:v>
                </c:pt>
                <c:pt idx="334" formatCode="0.0">
                  <c:v>102.791333333333</c:v>
                </c:pt>
                <c:pt idx="335" formatCode="0.0">
                  <c:v>102.42893333333301</c:v>
                </c:pt>
                <c:pt idx="336" formatCode="0.0">
                  <c:v>102.4207</c:v>
                </c:pt>
                <c:pt idx="337" formatCode="0.0">
                  <c:v>102.707933333333</c:v>
                </c:pt>
                <c:pt idx="338" formatCode="0.0">
                  <c:v>103.385833333333</c:v>
                </c:pt>
                <c:pt idx="339" formatCode="0.0">
                  <c:v>103.65900000000001</c:v>
                </c:pt>
                <c:pt idx="340" formatCode="0.0">
                  <c:v>103.962633333333</c:v>
                </c:pt>
                <c:pt idx="341" formatCode="0.0">
                  <c:v>104.75416666666599</c:v>
                </c:pt>
                <c:pt idx="342" formatCode="0.0">
                  <c:v>105.394133333333</c:v>
                </c:pt>
                <c:pt idx="343" formatCode="0.0">
                  <c:v>106.619766666666</c:v>
                </c:pt>
                <c:pt idx="344" formatCode="0.0">
                  <c:v>106.583566666666</c:v>
                </c:pt>
                <c:pt idx="345" formatCode="0.0">
                  <c:v>106.790033333333</c:v>
                </c:pt>
                <c:pt idx="346" formatCode="0.0">
                  <c:v>106.23503333333301</c:v>
                </c:pt>
                <c:pt idx="347" formatCode="0.0">
                  <c:v>105.909166666666</c:v>
                </c:pt>
                <c:pt idx="348" formatCode="0.0">
                  <c:v>105.787833333333</c:v>
                </c:pt>
                <c:pt idx="349" formatCode="0.0">
                  <c:v>105.476866666666</c:v>
                </c:pt>
                <c:pt idx="350" formatCode="0.0">
                  <c:v>105.232</c:v>
                </c:pt>
                <c:pt idx="351" formatCode="0.0">
                  <c:v>104.38896666666599</c:v>
                </c:pt>
                <c:pt idx="352" formatCode="0.0">
                  <c:v>103.723333333333</c:v>
                </c:pt>
                <c:pt idx="353" formatCode="0.0">
                  <c:v>103.87056666666599</c:v>
                </c:pt>
                <c:pt idx="354" formatCode="0.0">
                  <c:v>104.3458</c:v>
                </c:pt>
                <c:pt idx="355" formatCode="0.0">
                  <c:v>105.51776666666601</c:v>
                </c:pt>
                <c:pt idx="356" formatCode="0.0">
                  <c:v>105.1174</c:v>
                </c:pt>
                <c:pt idx="357" formatCode="0.0">
                  <c:v>104.7949</c:v>
                </c:pt>
                <c:pt idx="358" formatCode="0.0">
                  <c:v>103.2594</c:v>
                </c:pt>
                <c:pt idx="359" formatCode="0.0">
                  <c:v>102.225666666666</c:v>
                </c:pt>
                <c:pt idx="360" formatCode="0.0">
                  <c:v>101.891133333333</c:v>
                </c:pt>
                <c:pt idx="361" formatCode="0.0">
                  <c:v>101.769366666666</c:v>
                </c:pt>
                <c:pt idx="362" formatCode="0.0">
                  <c:v>101.595833333333</c:v>
                </c:pt>
                <c:pt idx="363" formatCode="0.0">
                  <c:v>100.907066666666</c:v>
                </c:pt>
                <c:pt idx="364" formatCode="0.0">
                  <c:v>100.441233333333</c:v>
                </c:pt>
                <c:pt idx="365" formatCode="0.0">
                  <c:v>101.399333333333</c:v>
                </c:pt>
                <c:pt idx="366" formatCode="0.0">
                  <c:v>101.963433333333</c:v>
                </c:pt>
                <c:pt idx="367" formatCode="0.0">
                  <c:v>103.3383</c:v>
                </c:pt>
                <c:pt idx="368" formatCode="0.0">
                  <c:v>103.110533333333</c:v>
                </c:pt>
                <c:pt idx="369" formatCode="0.0">
                  <c:v>103.253766666666</c:v>
                </c:pt>
                <c:pt idx="370" formatCode="0.0">
                  <c:v>102.28316666666601</c:v>
                </c:pt>
                <c:pt idx="371" formatCode="0.0">
                  <c:v>102.18086666666601</c:v>
                </c:pt>
                <c:pt idx="372" formatCode="0.0">
                  <c:v>102.261466666666</c:v>
                </c:pt>
                <c:pt idx="373" formatCode="0.0">
                  <c:v>102.5086</c:v>
                </c:pt>
                <c:pt idx="374" formatCode="0.0">
                  <c:v>102.787533333333</c:v>
                </c:pt>
                <c:pt idx="375" formatCode="0.0">
                  <c:v>102.570266666666</c:v>
                </c:pt>
                <c:pt idx="376" formatCode="0.0">
                  <c:v>102.946233333333</c:v>
                </c:pt>
                <c:pt idx="377" formatCode="0.0">
                  <c:v>103.87883333333301</c:v>
                </c:pt>
                <c:pt idx="378" formatCode="0.0">
                  <c:v>104.732733333333</c:v>
                </c:pt>
                <c:pt idx="379" formatCode="0.0">
                  <c:v>105.68219999999999</c:v>
                </c:pt>
                <c:pt idx="380" formatCode="0.0">
                  <c:v>105.164466666666</c:v>
                </c:pt>
                <c:pt idx="381" formatCode="0.0">
                  <c:v>105.55546666666601</c:v>
                </c:pt>
                <c:pt idx="382" formatCode="0.0">
                  <c:v>105.380166666666</c:v>
                </c:pt>
                <c:pt idx="383" formatCode="0.0">
                  <c:v>105.93429999999999</c:v>
                </c:pt>
                <c:pt idx="384" formatCode="0.0">
                  <c:v>106.0947</c:v>
                </c:pt>
                <c:pt idx="385" formatCode="0.0">
                  <c:v>106.319433333333</c:v>
                </c:pt>
                <c:pt idx="386" formatCode="0.0">
                  <c:v>106.6305</c:v>
                </c:pt>
                <c:pt idx="387" formatCode="0.0">
                  <c:v>106.8329</c:v>
                </c:pt>
                <c:pt idx="388" formatCode="0.0">
                  <c:v>106.81526666666601</c:v>
                </c:pt>
                <c:pt idx="389" formatCode="0.0">
                  <c:v>107.610566666666</c:v>
                </c:pt>
                <c:pt idx="390" formatCode="0.0">
                  <c:v>108.173633333333</c:v>
                </c:pt>
                <c:pt idx="391" formatCode="0.0">
                  <c:v>109.97133333333301</c:v>
                </c:pt>
                <c:pt idx="392" formatCode="0.0">
                  <c:v>110.178833333333</c:v>
                </c:pt>
                <c:pt idx="393" formatCode="0.0">
                  <c:v>110.599666666666</c:v>
                </c:pt>
                <c:pt idx="394" formatCode="0.0">
                  <c:v>109.95096666666601</c:v>
                </c:pt>
                <c:pt idx="395" formatCode="0.0">
                  <c:v>109.81123333333301</c:v>
                </c:pt>
                <c:pt idx="396" formatCode="0.0">
                  <c:v>109.7907</c:v>
                </c:pt>
                <c:pt idx="397" formatCode="0.0">
                  <c:v>109.6523</c:v>
                </c:pt>
                <c:pt idx="398" formatCode="0.0">
                  <c:v>109.6011</c:v>
                </c:pt>
                <c:pt idx="399" formatCode="0.0">
                  <c:v>108.83676666666599</c:v>
                </c:pt>
                <c:pt idx="400" formatCode="0.0">
                  <c:v>108.37713333333301</c:v>
                </c:pt>
                <c:pt idx="401" formatCode="0.0">
                  <c:v>108.710733333333</c:v>
                </c:pt>
                <c:pt idx="402" formatCode="0.0">
                  <c:v>109.17749999999999</c:v>
                </c:pt>
                <c:pt idx="403" formatCode="0.0">
                  <c:v>110.548133333333</c:v>
                </c:pt>
                <c:pt idx="404" formatCode="0.0">
                  <c:v>110.33206666666599</c:v>
                </c:pt>
                <c:pt idx="405" formatCode="0.0">
                  <c:v>110.33013333333299</c:v>
                </c:pt>
                <c:pt idx="406" formatCode="0.0">
                  <c:v>109.388766666666</c:v>
                </c:pt>
                <c:pt idx="407" formatCode="0.0">
                  <c:v>109.077233333333</c:v>
                </c:pt>
                <c:pt idx="408" formatCode="0.0">
                  <c:v>108.991866666666</c:v>
                </c:pt>
                <c:pt idx="409" formatCode="0.0">
                  <c:v>108.95140000000001</c:v>
                </c:pt>
                <c:pt idx="410" formatCode="0.0">
                  <c:v>107.36093333333299</c:v>
                </c:pt>
                <c:pt idx="411" formatCode="0.0">
                  <c:v>100.76866666666599</c:v>
                </c:pt>
                <c:pt idx="412" formatCode="0.0">
                  <c:v>94.610033333333305</c:v>
                </c:pt>
                <c:pt idx="413" formatCode="0.0">
                  <c:v>92.7220333333333</c:v>
                </c:pt>
                <c:pt idx="414" formatCode="0.0">
                  <c:v>96.638366666666599</c:v>
                </c:pt>
                <c:pt idx="415" formatCode="0.0">
                  <c:v>100.840633333333</c:v>
                </c:pt>
                <c:pt idx="5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9DF-43D2-83C0-53B4A89ECC65}"/>
            </c:ext>
          </c:extLst>
        </c:ser>
        <c:ser>
          <c:idx val="2"/>
          <c:order val="4"/>
          <c:tx>
            <c:v>12MMA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TIPRONSA!$A$3:$A$518</c:f>
              <c:numCache>
                <c:formatCode>mmm\-yy</c:formatCode>
                <c:ptCount val="516"/>
                <c:pt idx="0">
                  <c:v>31413</c:v>
                </c:pt>
                <c:pt idx="1">
                  <c:v>31444</c:v>
                </c:pt>
                <c:pt idx="2">
                  <c:v>31472</c:v>
                </c:pt>
                <c:pt idx="3">
                  <c:v>31503</c:v>
                </c:pt>
                <c:pt idx="4">
                  <c:v>31533</c:v>
                </c:pt>
                <c:pt idx="5">
                  <c:v>31564</c:v>
                </c:pt>
                <c:pt idx="6">
                  <c:v>31594</c:v>
                </c:pt>
                <c:pt idx="7">
                  <c:v>31625</c:v>
                </c:pt>
                <c:pt idx="8">
                  <c:v>31656</c:v>
                </c:pt>
                <c:pt idx="9">
                  <c:v>31686</c:v>
                </c:pt>
                <c:pt idx="10">
                  <c:v>31717</c:v>
                </c:pt>
                <c:pt idx="11">
                  <c:v>31747</c:v>
                </c:pt>
                <c:pt idx="12">
                  <c:v>31778</c:v>
                </c:pt>
                <c:pt idx="13">
                  <c:v>31809</c:v>
                </c:pt>
                <c:pt idx="14">
                  <c:v>31837</c:v>
                </c:pt>
                <c:pt idx="15">
                  <c:v>31868</c:v>
                </c:pt>
                <c:pt idx="16">
                  <c:v>31898</c:v>
                </c:pt>
                <c:pt idx="17">
                  <c:v>31929</c:v>
                </c:pt>
                <c:pt idx="18">
                  <c:v>31959</c:v>
                </c:pt>
                <c:pt idx="19">
                  <c:v>31990</c:v>
                </c:pt>
                <c:pt idx="20">
                  <c:v>32021</c:v>
                </c:pt>
                <c:pt idx="21">
                  <c:v>32051</c:v>
                </c:pt>
                <c:pt idx="22">
                  <c:v>32082</c:v>
                </c:pt>
                <c:pt idx="23">
                  <c:v>32112</c:v>
                </c:pt>
                <c:pt idx="24">
                  <c:v>32143</c:v>
                </c:pt>
                <c:pt idx="25">
                  <c:v>32174</c:v>
                </c:pt>
                <c:pt idx="26">
                  <c:v>32203</c:v>
                </c:pt>
                <c:pt idx="27">
                  <c:v>32234</c:v>
                </c:pt>
                <c:pt idx="28">
                  <c:v>32264</c:v>
                </c:pt>
                <c:pt idx="29">
                  <c:v>32295</c:v>
                </c:pt>
                <c:pt idx="30">
                  <c:v>32325</c:v>
                </c:pt>
                <c:pt idx="31">
                  <c:v>32356</c:v>
                </c:pt>
                <c:pt idx="32">
                  <c:v>32387</c:v>
                </c:pt>
                <c:pt idx="33">
                  <c:v>32417</c:v>
                </c:pt>
                <c:pt idx="34">
                  <c:v>32448</c:v>
                </c:pt>
                <c:pt idx="35">
                  <c:v>32478</c:v>
                </c:pt>
                <c:pt idx="36">
                  <c:v>32509</c:v>
                </c:pt>
                <c:pt idx="37">
                  <c:v>32540</c:v>
                </c:pt>
                <c:pt idx="38">
                  <c:v>32568</c:v>
                </c:pt>
                <c:pt idx="39">
                  <c:v>32599</c:v>
                </c:pt>
                <c:pt idx="40">
                  <c:v>32629</c:v>
                </c:pt>
                <c:pt idx="41">
                  <c:v>32660</c:v>
                </c:pt>
                <c:pt idx="42">
                  <c:v>32690</c:v>
                </c:pt>
                <c:pt idx="43">
                  <c:v>32721</c:v>
                </c:pt>
                <c:pt idx="44">
                  <c:v>32752</c:v>
                </c:pt>
                <c:pt idx="45">
                  <c:v>32782</c:v>
                </c:pt>
                <c:pt idx="46">
                  <c:v>32813</c:v>
                </c:pt>
                <c:pt idx="47">
                  <c:v>32843</c:v>
                </c:pt>
                <c:pt idx="48">
                  <c:v>32874</c:v>
                </c:pt>
                <c:pt idx="49">
                  <c:v>32905</c:v>
                </c:pt>
                <c:pt idx="50">
                  <c:v>32933</c:v>
                </c:pt>
                <c:pt idx="51">
                  <c:v>32964</c:v>
                </c:pt>
                <c:pt idx="52">
                  <c:v>32994</c:v>
                </c:pt>
                <c:pt idx="53">
                  <c:v>33025</c:v>
                </c:pt>
                <c:pt idx="54">
                  <c:v>33055</c:v>
                </c:pt>
                <c:pt idx="55">
                  <c:v>33086</c:v>
                </c:pt>
                <c:pt idx="56">
                  <c:v>33117</c:v>
                </c:pt>
                <c:pt idx="57">
                  <c:v>33147</c:v>
                </c:pt>
                <c:pt idx="58">
                  <c:v>33178</c:v>
                </c:pt>
                <c:pt idx="59">
                  <c:v>33208</c:v>
                </c:pt>
                <c:pt idx="60">
                  <c:v>33239</c:v>
                </c:pt>
                <c:pt idx="61">
                  <c:v>33270</c:v>
                </c:pt>
                <c:pt idx="62">
                  <c:v>33298</c:v>
                </c:pt>
                <c:pt idx="63">
                  <c:v>33329</c:v>
                </c:pt>
                <c:pt idx="64">
                  <c:v>33359</c:v>
                </c:pt>
                <c:pt idx="65">
                  <c:v>33390</c:v>
                </c:pt>
                <c:pt idx="66">
                  <c:v>33420</c:v>
                </c:pt>
                <c:pt idx="67">
                  <c:v>33451</c:v>
                </c:pt>
                <c:pt idx="68">
                  <c:v>33482</c:v>
                </c:pt>
                <c:pt idx="69">
                  <c:v>33512</c:v>
                </c:pt>
                <c:pt idx="70">
                  <c:v>33543</c:v>
                </c:pt>
                <c:pt idx="71">
                  <c:v>33573</c:v>
                </c:pt>
                <c:pt idx="72">
                  <c:v>33604</c:v>
                </c:pt>
                <c:pt idx="73">
                  <c:v>33635</c:v>
                </c:pt>
                <c:pt idx="74">
                  <c:v>33664</c:v>
                </c:pt>
                <c:pt idx="75">
                  <c:v>33695</c:v>
                </c:pt>
                <c:pt idx="76">
                  <c:v>33725</c:v>
                </c:pt>
                <c:pt idx="77">
                  <c:v>33756</c:v>
                </c:pt>
                <c:pt idx="78">
                  <c:v>33786</c:v>
                </c:pt>
                <c:pt idx="79">
                  <c:v>33817</c:v>
                </c:pt>
                <c:pt idx="80">
                  <c:v>33848</c:v>
                </c:pt>
                <c:pt idx="81">
                  <c:v>33878</c:v>
                </c:pt>
                <c:pt idx="82">
                  <c:v>33909</c:v>
                </c:pt>
                <c:pt idx="83">
                  <c:v>33939</c:v>
                </c:pt>
                <c:pt idx="84">
                  <c:v>33970</c:v>
                </c:pt>
                <c:pt idx="85">
                  <c:v>34001</c:v>
                </c:pt>
                <c:pt idx="86">
                  <c:v>34029</c:v>
                </c:pt>
                <c:pt idx="87">
                  <c:v>34060</c:v>
                </c:pt>
                <c:pt idx="88">
                  <c:v>34090</c:v>
                </c:pt>
                <c:pt idx="89">
                  <c:v>34121</c:v>
                </c:pt>
                <c:pt idx="90">
                  <c:v>34151</c:v>
                </c:pt>
                <c:pt idx="91">
                  <c:v>34182</c:v>
                </c:pt>
                <c:pt idx="92">
                  <c:v>34213</c:v>
                </c:pt>
                <c:pt idx="93">
                  <c:v>34243</c:v>
                </c:pt>
                <c:pt idx="94">
                  <c:v>34274</c:v>
                </c:pt>
                <c:pt idx="95">
                  <c:v>34304</c:v>
                </c:pt>
                <c:pt idx="96">
                  <c:v>34335</c:v>
                </c:pt>
                <c:pt idx="97">
                  <c:v>34366</c:v>
                </c:pt>
                <c:pt idx="98">
                  <c:v>34394</c:v>
                </c:pt>
                <c:pt idx="99">
                  <c:v>34425</c:v>
                </c:pt>
                <c:pt idx="100">
                  <c:v>34455</c:v>
                </c:pt>
                <c:pt idx="101">
                  <c:v>34486</c:v>
                </c:pt>
                <c:pt idx="102">
                  <c:v>34516</c:v>
                </c:pt>
                <c:pt idx="103">
                  <c:v>34547</c:v>
                </c:pt>
                <c:pt idx="104">
                  <c:v>34578</c:v>
                </c:pt>
                <c:pt idx="105">
                  <c:v>34608</c:v>
                </c:pt>
                <c:pt idx="106">
                  <c:v>34639</c:v>
                </c:pt>
                <c:pt idx="107">
                  <c:v>34669</c:v>
                </c:pt>
                <c:pt idx="108">
                  <c:v>34700</c:v>
                </c:pt>
                <c:pt idx="109">
                  <c:v>34731</c:v>
                </c:pt>
                <c:pt idx="110">
                  <c:v>34759</c:v>
                </c:pt>
                <c:pt idx="111">
                  <c:v>34790</c:v>
                </c:pt>
                <c:pt idx="112">
                  <c:v>34820</c:v>
                </c:pt>
                <c:pt idx="113">
                  <c:v>34851</c:v>
                </c:pt>
                <c:pt idx="114">
                  <c:v>34881</c:v>
                </c:pt>
                <c:pt idx="115">
                  <c:v>34912</c:v>
                </c:pt>
                <c:pt idx="116">
                  <c:v>34943</c:v>
                </c:pt>
                <c:pt idx="117">
                  <c:v>34973</c:v>
                </c:pt>
                <c:pt idx="118">
                  <c:v>35004</c:v>
                </c:pt>
                <c:pt idx="119">
                  <c:v>35034</c:v>
                </c:pt>
                <c:pt idx="120">
                  <c:v>35065</c:v>
                </c:pt>
                <c:pt idx="121">
                  <c:v>35096</c:v>
                </c:pt>
                <c:pt idx="122">
                  <c:v>35125</c:v>
                </c:pt>
                <c:pt idx="123">
                  <c:v>35156</c:v>
                </c:pt>
                <c:pt idx="124">
                  <c:v>35186</c:v>
                </c:pt>
                <c:pt idx="125">
                  <c:v>35217</c:v>
                </c:pt>
                <c:pt idx="126">
                  <c:v>35247</c:v>
                </c:pt>
                <c:pt idx="127">
                  <c:v>35278</c:v>
                </c:pt>
                <c:pt idx="128">
                  <c:v>35309</c:v>
                </c:pt>
                <c:pt idx="129">
                  <c:v>35339</c:v>
                </c:pt>
                <c:pt idx="130">
                  <c:v>35370</c:v>
                </c:pt>
                <c:pt idx="131">
                  <c:v>35400</c:v>
                </c:pt>
                <c:pt idx="132">
                  <c:v>35431</c:v>
                </c:pt>
                <c:pt idx="133">
                  <c:v>35462</c:v>
                </c:pt>
                <c:pt idx="134">
                  <c:v>35490</c:v>
                </c:pt>
                <c:pt idx="135">
                  <c:v>35521</c:v>
                </c:pt>
                <c:pt idx="136">
                  <c:v>35551</c:v>
                </c:pt>
                <c:pt idx="137">
                  <c:v>35582</c:v>
                </c:pt>
                <c:pt idx="138">
                  <c:v>35612</c:v>
                </c:pt>
                <c:pt idx="139">
                  <c:v>35643</c:v>
                </c:pt>
                <c:pt idx="140">
                  <c:v>35674</c:v>
                </c:pt>
                <c:pt idx="141">
                  <c:v>35704</c:v>
                </c:pt>
                <c:pt idx="142">
                  <c:v>35735</c:v>
                </c:pt>
                <c:pt idx="143">
                  <c:v>35765</c:v>
                </c:pt>
                <c:pt idx="144">
                  <c:v>35796</c:v>
                </c:pt>
                <c:pt idx="145">
                  <c:v>35827</c:v>
                </c:pt>
                <c:pt idx="146">
                  <c:v>35855</c:v>
                </c:pt>
                <c:pt idx="147">
                  <c:v>35886</c:v>
                </c:pt>
                <c:pt idx="148">
                  <c:v>35916</c:v>
                </c:pt>
                <c:pt idx="149">
                  <c:v>35947</c:v>
                </c:pt>
                <c:pt idx="150">
                  <c:v>35977</c:v>
                </c:pt>
                <c:pt idx="151">
                  <c:v>36008</c:v>
                </c:pt>
                <c:pt idx="152">
                  <c:v>36039</c:v>
                </c:pt>
                <c:pt idx="153">
                  <c:v>36069</c:v>
                </c:pt>
                <c:pt idx="154">
                  <c:v>36100</c:v>
                </c:pt>
                <c:pt idx="155">
                  <c:v>36130</c:v>
                </c:pt>
                <c:pt idx="156">
                  <c:v>36161</c:v>
                </c:pt>
                <c:pt idx="157">
                  <c:v>36192</c:v>
                </c:pt>
                <c:pt idx="158">
                  <c:v>36220</c:v>
                </c:pt>
                <c:pt idx="159">
                  <c:v>36251</c:v>
                </c:pt>
                <c:pt idx="160">
                  <c:v>36281</c:v>
                </c:pt>
                <c:pt idx="161">
                  <c:v>36312</c:v>
                </c:pt>
                <c:pt idx="162">
                  <c:v>36342</c:v>
                </c:pt>
                <c:pt idx="163">
                  <c:v>36373</c:v>
                </c:pt>
                <c:pt idx="164">
                  <c:v>36404</c:v>
                </c:pt>
                <c:pt idx="165">
                  <c:v>36434</c:v>
                </c:pt>
                <c:pt idx="166">
                  <c:v>36465</c:v>
                </c:pt>
                <c:pt idx="167">
                  <c:v>36495</c:v>
                </c:pt>
                <c:pt idx="168">
                  <c:v>36526</c:v>
                </c:pt>
                <c:pt idx="169">
                  <c:v>36557</c:v>
                </c:pt>
                <c:pt idx="170">
                  <c:v>36586</c:v>
                </c:pt>
                <c:pt idx="171">
                  <c:v>36617</c:v>
                </c:pt>
                <c:pt idx="172">
                  <c:v>36647</c:v>
                </c:pt>
                <c:pt idx="173">
                  <c:v>36678</c:v>
                </c:pt>
                <c:pt idx="174">
                  <c:v>36708</c:v>
                </c:pt>
                <c:pt idx="175">
                  <c:v>36739</c:v>
                </c:pt>
                <c:pt idx="176">
                  <c:v>36770</c:v>
                </c:pt>
                <c:pt idx="177">
                  <c:v>36800</c:v>
                </c:pt>
                <c:pt idx="178">
                  <c:v>36831</c:v>
                </c:pt>
                <c:pt idx="179">
                  <c:v>36861</c:v>
                </c:pt>
                <c:pt idx="180">
                  <c:v>36892</c:v>
                </c:pt>
                <c:pt idx="181">
                  <c:v>36923</c:v>
                </c:pt>
                <c:pt idx="182">
                  <c:v>36951</c:v>
                </c:pt>
                <c:pt idx="183">
                  <c:v>36982</c:v>
                </c:pt>
                <c:pt idx="184">
                  <c:v>37012</c:v>
                </c:pt>
                <c:pt idx="185">
                  <c:v>37043</c:v>
                </c:pt>
                <c:pt idx="186">
                  <c:v>37073</c:v>
                </c:pt>
                <c:pt idx="187">
                  <c:v>37104</c:v>
                </c:pt>
                <c:pt idx="188">
                  <c:v>37135</c:v>
                </c:pt>
                <c:pt idx="189">
                  <c:v>37165</c:v>
                </c:pt>
                <c:pt idx="190">
                  <c:v>37196</c:v>
                </c:pt>
                <c:pt idx="191">
                  <c:v>37226</c:v>
                </c:pt>
                <c:pt idx="192">
                  <c:v>37257</c:v>
                </c:pt>
                <c:pt idx="193">
                  <c:v>37288</c:v>
                </c:pt>
                <c:pt idx="194">
                  <c:v>37316</c:v>
                </c:pt>
                <c:pt idx="195">
                  <c:v>37347</c:v>
                </c:pt>
                <c:pt idx="196">
                  <c:v>37377</c:v>
                </c:pt>
                <c:pt idx="197">
                  <c:v>37408</c:v>
                </c:pt>
                <c:pt idx="198">
                  <c:v>37438</c:v>
                </c:pt>
                <c:pt idx="199">
                  <c:v>37469</c:v>
                </c:pt>
                <c:pt idx="200">
                  <c:v>37500</c:v>
                </c:pt>
                <c:pt idx="201">
                  <c:v>37530</c:v>
                </c:pt>
                <c:pt idx="202">
                  <c:v>37561</c:v>
                </c:pt>
                <c:pt idx="203">
                  <c:v>37591</c:v>
                </c:pt>
                <c:pt idx="204">
                  <c:v>37622</c:v>
                </c:pt>
                <c:pt idx="205">
                  <c:v>37653</c:v>
                </c:pt>
                <c:pt idx="206">
                  <c:v>37681</c:v>
                </c:pt>
                <c:pt idx="207">
                  <c:v>37712</c:v>
                </c:pt>
                <c:pt idx="208">
                  <c:v>37742</c:v>
                </c:pt>
                <c:pt idx="209">
                  <c:v>37773</c:v>
                </c:pt>
                <c:pt idx="210">
                  <c:v>37803</c:v>
                </c:pt>
                <c:pt idx="211">
                  <c:v>37834</c:v>
                </c:pt>
                <c:pt idx="212">
                  <c:v>37865</c:v>
                </c:pt>
                <c:pt idx="213">
                  <c:v>37895</c:v>
                </c:pt>
                <c:pt idx="214">
                  <c:v>37926</c:v>
                </c:pt>
                <c:pt idx="215">
                  <c:v>37956</c:v>
                </c:pt>
                <c:pt idx="216">
                  <c:v>37987</c:v>
                </c:pt>
                <c:pt idx="217">
                  <c:v>38018</c:v>
                </c:pt>
                <c:pt idx="218">
                  <c:v>38047</c:v>
                </c:pt>
                <c:pt idx="219">
                  <c:v>38078</c:v>
                </c:pt>
                <c:pt idx="220">
                  <c:v>38108</c:v>
                </c:pt>
                <c:pt idx="221">
                  <c:v>38139</c:v>
                </c:pt>
                <c:pt idx="222">
                  <c:v>38169</c:v>
                </c:pt>
                <c:pt idx="223">
                  <c:v>38200</c:v>
                </c:pt>
                <c:pt idx="224">
                  <c:v>38231</c:v>
                </c:pt>
                <c:pt idx="225">
                  <c:v>38261</c:v>
                </c:pt>
                <c:pt idx="226">
                  <c:v>38292</c:v>
                </c:pt>
                <c:pt idx="227">
                  <c:v>38322</c:v>
                </c:pt>
                <c:pt idx="228">
                  <c:v>38353</c:v>
                </c:pt>
                <c:pt idx="229">
                  <c:v>38384</c:v>
                </c:pt>
                <c:pt idx="230">
                  <c:v>38412</c:v>
                </c:pt>
                <c:pt idx="231">
                  <c:v>38443</c:v>
                </c:pt>
                <c:pt idx="232">
                  <c:v>38473</c:v>
                </c:pt>
                <c:pt idx="233">
                  <c:v>38504</c:v>
                </c:pt>
                <c:pt idx="234">
                  <c:v>38534</c:v>
                </c:pt>
                <c:pt idx="235">
                  <c:v>38565</c:v>
                </c:pt>
                <c:pt idx="236">
                  <c:v>38596</c:v>
                </c:pt>
                <c:pt idx="237">
                  <c:v>38626</c:v>
                </c:pt>
                <c:pt idx="238">
                  <c:v>38657</c:v>
                </c:pt>
                <c:pt idx="239">
                  <c:v>38687</c:v>
                </c:pt>
                <c:pt idx="240">
                  <c:v>38718</c:v>
                </c:pt>
                <c:pt idx="241">
                  <c:v>38749</c:v>
                </c:pt>
                <c:pt idx="242">
                  <c:v>38777</c:v>
                </c:pt>
                <c:pt idx="243">
                  <c:v>38808</c:v>
                </c:pt>
                <c:pt idx="244">
                  <c:v>38838</c:v>
                </c:pt>
                <c:pt idx="245">
                  <c:v>38869</c:v>
                </c:pt>
                <c:pt idx="246">
                  <c:v>38899</c:v>
                </c:pt>
                <c:pt idx="247">
                  <c:v>38930</c:v>
                </c:pt>
                <c:pt idx="248">
                  <c:v>38961</c:v>
                </c:pt>
                <c:pt idx="249">
                  <c:v>38991</c:v>
                </c:pt>
                <c:pt idx="250">
                  <c:v>39022</c:v>
                </c:pt>
                <c:pt idx="251">
                  <c:v>39052</c:v>
                </c:pt>
                <c:pt idx="252">
                  <c:v>39083</c:v>
                </c:pt>
                <c:pt idx="253">
                  <c:v>39114</c:v>
                </c:pt>
                <c:pt idx="254">
                  <c:v>39142</c:v>
                </c:pt>
                <c:pt idx="255">
                  <c:v>39173</c:v>
                </c:pt>
                <c:pt idx="256">
                  <c:v>39203</c:v>
                </c:pt>
                <c:pt idx="257">
                  <c:v>39234</c:v>
                </c:pt>
                <c:pt idx="258">
                  <c:v>39264</c:v>
                </c:pt>
                <c:pt idx="259">
                  <c:v>39295</c:v>
                </c:pt>
                <c:pt idx="260">
                  <c:v>39326</c:v>
                </c:pt>
                <c:pt idx="261">
                  <c:v>39356</c:v>
                </c:pt>
                <c:pt idx="262">
                  <c:v>39387</c:v>
                </c:pt>
                <c:pt idx="263">
                  <c:v>39417</c:v>
                </c:pt>
                <c:pt idx="264">
                  <c:v>39448</c:v>
                </c:pt>
                <c:pt idx="265">
                  <c:v>39479</c:v>
                </c:pt>
                <c:pt idx="266">
                  <c:v>39508</c:v>
                </c:pt>
                <c:pt idx="267">
                  <c:v>39539</c:v>
                </c:pt>
                <c:pt idx="268">
                  <c:v>39569</c:v>
                </c:pt>
                <c:pt idx="269">
                  <c:v>39600</c:v>
                </c:pt>
                <c:pt idx="270">
                  <c:v>39630</c:v>
                </c:pt>
                <c:pt idx="271">
                  <c:v>39661</c:v>
                </c:pt>
                <c:pt idx="272">
                  <c:v>39692</c:v>
                </c:pt>
                <c:pt idx="273">
                  <c:v>39722</c:v>
                </c:pt>
                <c:pt idx="274">
                  <c:v>39753</c:v>
                </c:pt>
                <c:pt idx="275">
                  <c:v>39783</c:v>
                </c:pt>
                <c:pt idx="276">
                  <c:v>39814</c:v>
                </c:pt>
                <c:pt idx="277">
                  <c:v>39845</c:v>
                </c:pt>
                <c:pt idx="278">
                  <c:v>39873</c:v>
                </c:pt>
                <c:pt idx="279">
                  <c:v>39904</c:v>
                </c:pt>
                <c:pt idx="280">
                  <c:v>39934</c:v>
                </c:pt>
                <c:pt idx="281">
                  <c:v>39965</c:v>
                </c:pt>
                <c:pt idx="282">
                  <c:v>39995</c:v>
                </c:pt>
                <c:pt idx="283">
                  <c:v>40026</c:v>
                </c:pt>
                <c:pt idx="284">
                  <c:v>40057</c:v>
                </c:pt>
                <c:pt idx="285">
                  <c:v>40087</c:v>
                </c:pt>
                <c:pt idx="286">
                  <c:v>40118</c:v>
                </c:pt>
                <c:pt idx="287">
                  <c:v>40148</c:v>
                </c:pt>
                <c:pt idx="288">
                  <c:v>40179</c:v>
                </c:pt>
                <c:pt idx="289">
                  <c:v>40210</c:v>
                </c:pt>
                <c:pt idx="290">
                  <c:v>40238</c:v>
                </c:pt>
                <c:pt idx="291">
                  <c:v>40269</c:v>
                </c:pt>
                <c:pt idx="292">
                  <c:v>40299</c:v>
                </c:pt>
                <c:pt idx="293">
                  <c:v>40330</c:v>
                </c:pt>
                <c:pt idx="294">
                  <c:v>40360</c:v>
                </c:pt>
                <c:pt idx="295">
                  <c:v>40391</c:v>
                </c:pt>
                <c:pt idx="296">
                  <c:v>40422</c:v>
                </c:pt>
                <c:pt idx="297">
                  <c:v>40452</c:v>
                </c:pt>
                <c:pt idx="298">
                  <c:v>40483</c:v>
                </c:pt>
                <c:pt idx="299">
                  <c:v>40513</c:v>
                </c:pt>
                <c:pt idx="300">
                  <c:v>40544</c:v>
                </c:pt>
                <c:pt idx="301">
                  <c:v>40575</c:v>
                </c:pt>
                <c:pt idx="302">
                  <c:v>40603</c:v>
                </c:pt>
                <c:pt idx="303">
                  <c:v>40634</c:v>
                </c:pt>
                <c:pt idx="304">
                  <c:v>40664</c:v>
                </c:pt>
                <c:pt idx="305">
                  <c:v>40695</c:v>
                </c:pt>
                <c:pt idx="306">
                  <c:v>40725</c:v>
                </c:pt>
                <c:pt idx="307">
                  <c:v>40756</c:v>
                </c:pt>
                <c:pt idx="308">
                  <c:v>40787</c:v>
                </c:pt>
                <c:pt idx="309">
                  <c:v>40817</c:v>
                </c:pt>
                <c:pt idx="310">
                  <c:v>40848</c:v>
                </c:pt>
                <c:pt idx="311">
                  <c:v>40878</c:v>
                </c:pt>
                <c:pt idx="312">
                  <c:v>40909</c:v>
                </c:pt>
                <c:pt idx="313">
                  <c:v>40940</c:v>
                </c:pt>
                <c:pt idx="314">
                  <c:v>40969</c:v>
                </c:pt>
                <c:pt idx="315">
                  <c:v>41000</c:v>
                </c:pt>
                <c:pt idx="316">
                  <c:v>41030</c:v>
                </c:pt>
                <c:pt idx="317">
                  <c:v>41061</c:v>
                </c:pt>
                <c:pt idx="318">
                  <c:v>41091</c:v>
                </c:pt>
                <c:pt idx="319">
                  <c:v>41122</c:v>
                </c:pt>
                <c:pt idx="320">
                  <c:v>41153</c:v>
                </c:pt>
                <c:pt idx="321">
                  <c:v>41183</c:v>
                </c:pt>
                <c:pt idx="322">
                  <c:v>41214</c:v>
                </c:pt>
                <c:pt idx="323">
                  <c:v>41244</c:v>
                </c:pt>
                <c:pt idx="324">
                  <c:v>41275</c:v>
                </c:pt>
                <c:pt idx="325">
                  <c:v>41306</c:v>
                </c:pt>
                <c:pt idx="326">
                  <c:v>41334</c:v>
                </c:pt>
                <c:pt idx="327">
                  <c:v>41365</c:v>
                </c:pt>
                <c:pt idx="328">
                  <c:v>41395</c:v>
                </c:pt>
                <c:pt idx="329">
                  <c:v>41426</c:v>
                </c:pt>
                <c:pt idx="330">
                  <c:v>41456</c:v>
                </c:pt>
                <c:pt idx="331">
                  <c:v>41487</c:v>
                </c:pt>
                <c:pt idx="332">
                  <c:v>41518</c:v>
                </c:pt>
                <c:pt idx="333">
                  <c:v>41548</c:v>
                </c:pt>
                <c:pt idx="334">
                  <c:v>41579</c:v>
                </c:pt>
                <c:pt idx="335">
                  <c:v>41609</c:v>
                </c:pt>
                <c:pt idx="336">
                  <c:v>41640</c:v>
                </c:pt>
                <c:pt idx="337">
                  <c:v>41671</c:v>
                </c:pt>
                <c:pt idx="338">
                  <c:v>41699</c:v>
                </c:pt>
                <c:pt idx="339">
                  <c:v>41730</c:v>
                </c:pt>
                <c:pt idx="340">
                  <c:v>41760</c:v>
                </c:pt>
                <c:pt idx="341">
                  <c:v>41791</c:v>
                </c:pt>
                <c:pt idx="342">
                  <c:v>41821</c:v>
                </c:pt>
                <c:pt idx="343">
                  <c:v>41852</c:v>
                </c:pt>
                <c:pt idx="344">
                  <c:v>41883</c:v>
                </c:pt>
                <c:pt idx="345">
                  <c:v>41913</c:v>
                </c:pt>
                <c:pt idx="346">
                  <c:v>41944</c:v>
                </c:pt>
                <c:pt idx="347">
                  <c:v>41974</c:v>
                </c:pt>
                <c:pt idx="348">
                  <c:v>42005</c:v>
                </c:pt>
                <c:pt idx="349">
                  <c:v>42036</c:v>
                </c:pt>
                <c:pt idx="350">
                  <c:v>42064</c:v>
                </c:pt>
                <c:pt idx="351">
                  <c:v>42095</c:v>
                </c:pt>
                <c:pt idx="352">
                  <c:v>42125</c:v>
                </c:pt>
                <c:pt idx="353">
                  <c:v>42156</c:v>
                </c:pt>
                <c:pt idx="354">
                  <c:v>42186</c:v>
                </c:pt>
                <c:pt idx="355">
                  <c:v>42217</c:v>
                </c:pt>
                <c:pt idx="356">
                  <c:v>42248</c:v>
                </c:pt>
                <c:pt idx="357">
                  <c:v>42278</c:v>
                </c:pt>
                <c:pt idx="358">
                  <c:v>42309</c:v>
                </c:pt>
                <c:pt idx="359">
                  <c:v>42339</c:v>
                </c:pt>
                <c:pt idx="360">
                  <c:v>42370</c:v>
                </c:pt>
                <c:pt idx="361">
                  <c:v>42401</c:v>
                </c:pt>
                <c:pt idx="362">
                  <c:v>42430</c:v>
                </c:pt>
                <c:pt idx="363">
                  <c:v>42461</c:v>
                </c:pt>
                <c:pt idx="364">
                  <c:v>42491</c:v>
                </c:pt>
                <c:pt idx="365">
                  <c:v>42522</c:v>
                </c:pt>
                <c:pt idx="366">
                  <c:v>42552</c:v>
                </c:pt>
                <c:pt idx="367">
                  <c:v>42583</c:v>
                </c:pt>
                <c:pt idx="368">
                  <c:v>42614</c:v>
                </c:pt>
                <c:pt idx="369">
                  <c:v>42644</c:v>
                </c:pt>
                <c:pt idx="370">
                  <c:v>42675</c:v>
                </c:pt>
                <c:pt idx="371">
                  <c:v>42705</c:v>
                </c:pt>
                <c:pt idx="372">
                  <c:v>42736</c:v>
                </c:pt>
                <c:pt idx="373">
                  <c:v>42767</c:v>
                </c:pt>
                <c:pt idx="374">
                  <c:v>42795</c:v>
                </c:pt>
                <c:pt idx="375">
                  <c:v>42826</c:v>
                </c:pt>
                <c:pt idx="376">
                  <c:v>42856</c:v>
                </c:pt>
                <c:pt idx="377">
                  <c:v>42887</c:v>
                </c:pt>
                <c:pt idx="378">
                  <c:v>42917</c:v>
                </c:pt>
                <c:pt idx="379">
                  <c:v>42948</c:v>
                </c:pt>
                <c:pt idx="380">
                  <c:v>42979</c:v>
                </c:pt>
                <c:pt idx="381">
                  <c:v>43009</c:v>
                </c:pt>
                <c:pt idx="382">
                  <c:v>43040</c:v>
                </c:pt>
                <c:pt idx="383">
                  <c:v>43070</c:v>
                </c:pt>
                <c:pt idx="384">
                  <c:v>43101</c:v>
                </c:pt>
                <c:pt idx="385">
                  <c:v>43132</c:v>
                </c:pt>
                <c:pt idx="386">
                  <c:v>43160</c:v>
                </c:pt>
                <c:pt idx="387">
                  <c:v>43191</c:v>
                </c:pt>
                <c:pt idx="388">
                  <c:v>43221</c:v>
                </c:pt>
                <c:pt idx="389">
                  <c:v>43252</c:v>
                </c:pt>
                <c:pt idx="390">
                  <c:v>43282</c:v>
                </c:pt>
                <c:pt idx="391">
                  <c:v>43313</c:v>
                </c:pt>
                <c:pt idx="392">
                  <c:v>43344</c:v>
                </c:pt>
                <c:pt idx="393">
                  <c:v>43374</c:v>
                </c:pt>
                <c:pt idx="394">
                  <c:v>43405</c:v>
                </c:pt>
                <c:pt idx="395">
                  <c:v>43435</c:v>
                </c:pt>
                <c:pt idx="396">
                  <c:v>43466</c:v>
                </c:pt>
                <c:pt idx="397">
                  <c:v>43497</c:v>
                </c:pt>
                <c:pt idx="398">
                  <c:v>43525</c:v>
                </c:pt>
                <c:pt idx="399">
                  <c:v>43556</c:v>
                </c:pt>
                <c:pt idx="400">
                  <c:v>43586</c:v>
                </c:pt>
                <c:pt idx="401">
                  <c:v>43617</c:v>
                </c:pt>
                <c:pt idx="402">
                  <c:v>43647</c:v>
                </c:pt>
                <c:pt idx="403">
                  <c:v>43678</c:v>
                </c:pt>
                <c:pt idx="404">
                  <c:v>43709</c:v>
                </c:pt>
                <c:pt idx="405">
                  <c:v>43739</c:v>
                </c:pt>
                <c:pt idx="406">
                  <c:v>43770</c:v>
                </c:pt>
                <c:pt idx="407">
                  <c:v>43800</c:v>
                </c:pt>
                <c:pt idx="408">
                  <c:v>43831</c:v>
                </c:pt>
                <c:pt idx="409">
                  <c:v>43862</c:v>
                </c:pt>
                <c:pt idx="410">
                  <c:v>43891</c:v>
                </c:pt>
                <c:pt idx="411">
                  <c:v>43922</c:v>
                </c:pt>
                <c:pt idx="412">
                  <c:v>43952</c:v>
                </c:pt>
                <c:pt idx="413">
                  <c:v>43983</c:v>
                </c:pt>
                <c:pt idx="414">
                  <c:v>44013</c:v>
                </c:pt>
                <c:pt idx="415">
                  <c:v>44044</c:v>
                </c:pt>
                <c:pt idx="416">
                  <c:v>44075</c:v>
                </c:pt>
                <c:pt idx="417">
                  <c:v>44105</c:v>
                </c:pt>
                <c:pt idx="418">
                  <c:v>44136</c:v>
                </c:pt>
                <c:pt idx="419">
                  <c:v>44166</c:v>
                </c:pt>
                <c:pt idx="420">
                  <c:v>44197</c:v>
                </c:pt>
                <c:pt idx="421">
                  <c:v>44228</c:v>
                </c:pt>
                <c:pt idx="422">
                  <c:v>44256</c:v>
                </c:pt>
                <c:pt idx="423">
                  <c:v>44287</c:v>
                </c:pt>
                <c:pt idx="424">
                  <c:v>44317</c:v>
                </c:pt>
                <c:pt idx="425">
                  <c:v>44348</c:v>
                </c:pt>
                <c:pt idx="426">
                  <c:v>44378</c:v>
                </c:pt>
                <c:pt idx="427">
                  <c:v>44409</c:v>
                </c:pt>
                <c:pt idx="428">
                  <c:v>44440</c:v>
                </c:pt>
                <c:pt idx="429">
                  <c:v>44470</c:v>
                </c:pt>
                <c:pt idx="430">
                  <c:v>44501</c:v>
                </c:pt>
                <c:pt idx="431">
                  <c:v>44531</c:v>
                </c:pt>
                <c:pt idx="432">
                  <c:v>44562</c:v>
                </c:pt>
                <c:pt idx="433">
                  <c:v>44593</c:v>
                </c:pt>
                <c:pt idx="434">
                  <c:v>44621</c:v>
                </c:pt>
                <c:pt idx="435">
                  <c:v>44652</c:v>
                </c:pt>
                <c:pt idx="436">
                  <c:v>44682</c:v>
                </c:pt>
                <c:pt idx="437">
                  <c:v>44713</c:v>
                </c:pt>
                <c:pt idx="438">
                  <c:v>44743</c:v>
                </c:pt>
                <c:pt idx="439">
                  <c:v>44774</c:v>
                </c:pt>
                <c:pt idx="440">
                  <c:v>44805</c:v>
                </c:pt>
                <c:pt idx="441">
                  <c:v>44835</c:v>
                </c:pt>
                <c:pt idx="442">
                  <c:v>44866</c:v>
                </c:pt>
                <c:pt idx="443">
                  <c:v>44896</c:v>
                </c:pt>
                <c:pt idx="444">
                  <c:v>44927</c:v>
                </c:pt>
                <c:pt idx="445">
                  <c:v>44958</c:v>
                </c:pt>
                <c:pt idx="446">
                  <c:v>44986</c:v>
                </c:pt>
                <c:pt idx="447">
                  <c:v>45017</c:v>
                </c:pt>
                <c:pt idx="448">
                  <c:v>45047</c:v>
                </c:pt>
                <c:pt idx="449">
                  <c:v>45078</c:v>
                </c:pt>
                <c:pt idx="450">
                  <c:v>45108</c:v>
                </c:pt>
                <c:pt idx="451">
                  <c:v>45139</c:v>
                </c:pt>
                <c:pt idx="452">
                  <c:v>45170</c:v>
                </c:pt>
                <c:pt idx="453">
                  <c:v>45200</c:v>
                </c:pt>
                <c:pt idx="454">
                  <c:v>45231</c:v>
                </c:pt>
                <c:pt idx="455">
                  <c:v>45261</c:v>
                </c:pt>
                <c:pt idx="456">
                  <c:v>45292</c:v>
                </c:pt>
                <c:pt idx="457">
                  <c:v>45323</c:v>
                </c:pt>
                <c:pt idx="458">
                  <c:v>45352</c:v>
                </c:pt>
                <c:pt idx="459">
                  <c:v>45383</c:v>
                </c:pt>
                <c:pt idx="460">
                  <c:v>45413</c:v>
                </c:pt>
                <c:pt idx="461">
                  <c:v>45444</c:v>
                </c:pt>
                <c:pt idx="462">
                  <c:v>45474</c:v>
                </c:pt>
                <c:pt idx="463">
                  <c:v>45505</c:v>
                </c:pt>
                <c:pt idx="464">
                  <c:v>45536</c:v>
                </c:pt>
                <c:pt idx="465">
                  <c:v>45566</c:v>
                </c:pt>
                <c:pt idx="466">
                  <c:v>45597</c:v>
                </c:pt>
                <c:pt idx="467">
                  <c:v>45627</c:v>
                </c:pt>
                <c:pt idx="468">
                  <c:v>45658</c:v>
                </c:pt>
                <c:pt idx="469">
                  <c:v>45689</c:v>
                </c:pt>
                <c:pt idx="470">
                  <c:v>45717</c:v>
                </c:pt>
                <c:pt idx="471">
                  <c:v>45748</c:v>
                </c:pt>
                <c:pt idx="472">
                  <c:v>45778</c:v>
                </c:pt>
                <c:pt idx="473">
                  <c:v>45809</c:v>
                </c:pt>
                <c:pt idx="474">
                  <c:v>45839</c:v>
                </c:pt>
                <c:pt idx="475">
                  <c:v>45870</c:v>
                </c:pt>
                <c:pt idx="476">
                  <c:v>45901</c:v>
                </c:pt>
                <c:pt idx="477">
                  <c:v>45931</c:v>
                </c:pt>
                <c:pt idx="478">
                  <c:v>45962</c:v>
                </c:pt>
                <c:pt idx="479">
                  <c:v>45992</c:v>
                </c:pt>
                <c:pt idx="480">
                  <c:v>46023</c:v>
                </c:pt>
                <c:pt idx="481">
                  <c:v>46054</c:v>
                </c:pt>
                <c:pt idx="482">
                  <c:v>46082</c:v>
                </c:pt>
                <c:pt idx="483">
                  <c:v>46113</c:v>
                </c:pt>
                <c:pt idx="484">
                  <c:v>46143</c:v>
                </c:pt>
                <c:pt idx="485">
                  <c:v>46174</c:v>
                </c:pt>
                <c:pt idx="486">
                  <c:v>46204</c:v>
                </c:pt>
                <c:pt idx="487">
                  <c:v>46235</c:v>
                </c:pt>
                <c:pt idx="488">
                  <c:v>46266</c:v>
                </c:pt>
                <c:pt idx="489">
                  <c:v>46296</c:v>
                </c:pt>
                <c:pt idx="490">
                  <c:v>46327</c:v>
                </c:pt>
                <c:pt idx="491">
                  <c:v>46357</c:v>
                </c:pt>
                <c:pt idx="492">
                  <c:v>46388</c:v>
                </c:pt>
                <c:pt idx="493">
                  <c:v>46419</c:v>
                </c:pt>
                <c:pt idx="494">
                  <c:v>46447</c:v>
                </c:pt>
                <c:pt idx="495">
                  <c:v>46478</c:v>
                </c:pt>
                <c:pt idx="496">
                  <c:v>46508</c:v>
                </c:pt>
                <c:pt idx="497">
                  <c:v>46539</c:v>
                </c:pt>
                <c:pt idx="498">
                  <c:v>46569</c:v>
                </c:pt>
                <c:pt idx="499">
                  <c:v>46600</c:v>
                </c:pt>
                <c:pt idx="500">
                  <c:v>46631</c:v>
                </c:pt>
                <c:pt idx="501">
                  <c:v>46661</c:v>
                </c:pt>
                <c:pt idx="502">
                  <c:v>46692</c:v>
                </c:pt>
                <c:pt idx="503">
                  <c:v>46722</c:v>
                </c:pt>
                <c:pt idx="504">
                  <c:v>46753</c:v>
                </c:pt>
                <c:pt idx="505">
                  <c:v>46784</c:v>
                </c:pt>
                <c:pt idx="506">
                  <c:v>46813</c:v>
                </c:pt>
                <c:pt idx="507">
                  <c:v>46844</c:v>
                </c:pt>
                <c:pt idx="508">
                  <c:v>46874</c:v>
                </c:pt>
                <c:pt idx="509">
                  <c:v>46905</c:v>
                </c:pt>
                <c:pt idx="510">
                  <c:v>46935</c:v>
                </c:pt>
                <c:pt idx="511">
                  <c:v>46966</c:v>
                </c:pt>
                <c:pt idx="512">
                  <c:v>46997</c:v>
                </c:pt>
                <c:pt idx="513">
                  <c:v>47027</c:v>
                </c:pt>
                <c:pt idx="514">
                  <c:v>47058</c:v>
                </c:pt>
                <c:pt idx="515">
                  <c:v>47088</c:v>
                </c:pt>
              </c:numCache>
            </c:numRef>
          </c:cat>
          <c:val>
            <c:numRef>
              <c:f>TIPRONSA!$H$3:$H$566</c:f>
              <c:numCache>
                <c:formatCode>General</c:formatCode>
                <c:ptCount val="564"/>
                <c:pt idx="11" formatCode="0.0">
                  <c:v>56.941016666666599</c:v>
                </c:pt>
                <c:pt idx="12" formatCode="0.0">
                  <c:v>56.960349999999998</c:v>
                </c:pt>
                <c:pt idx="13" formatCode="0.0">
                  <c:v>57.081258333333302</c:v>
                </c:pt>
                <c:pt idx="14" formatCode="0.0">
                  <c:v>57.2681166666666</c:v>
                </c:pt>
                <c:pt idx="15" formatCode="0.0">
                  <c:v>57.412041666666603</c:v>
                </c:pt>
                <c:pt idx="16" formatCode="0.0">
                  <c:v>57.629591666666599</c:v>
                </c:pt>
                <c:pt idx="17" formatCode="0.0">
                  <c:v>57.899791666666601</c:v>
                </c:pt>
                <c:pt idx="18" formatCode="0.0">
                  <c:v>58.166125000000001</c:v>
                </c:pt>
                <c:pt idx="19" formatCode="0.0">
                  <c:v>58.493541666666601</c:v>
                </c:pt>
                <c:pt idx="20" formatCode="0.0">
                  <c:v>58.796958333333301</c:v>
                </c:pt>
                <c:pt idx="21" formatCode="0.0">
                  <c:v>59.174608333333303</c:v>
                </c:pt>
                <c:pt idx="22" formatCode="0.0">
                  <c:v>59.551683333333301</c:v>
                </c:pt>
                <c:pt idx="23" formatCode="0.0">
                  <c:v>59.897325000000002</c:v>
                </c:pt>
                <c:pt idx="24" formatCode="0.0">
                  <c:v>60.262008333333299</c:v>
                </c:pt>
                <c:pt idx="25" formatCode="0.0">
                  <c:v>60.575324999999999</c:v>
                </c:pt>
                <c:pt idx="26" formatCode="0.0">
                  <c:v>60.891624999999998</c:v>
                </c:pt>
                <c:pt idx="27" formatCode="0.0">
                  <c:v>61.227816666666598</c:v>
                </c:pt>
                <c:pt idx="28" formatCode="0.0">
                  <c:v>61.518783333333303</c:v>
                </c:pt>
                <c:pt idx="29" formatCode="0.0">
                  <c:v>61.812600000000003</c:v>
                </c:pt>
                <c:pt idx="30" formatCode="0.0">
                  <c:v>62.068674999999999</c:v>
                </c:pt>
                <c:pt idx="31" formatCode="0.0">
                  <c:v>62.308616666666602</c:v>
                </c:pt>
                <c:pt idx="32" formatCode="0.0">
                  <c:v>62.542825000000001</c:v>
                </c:pt>
                <c:pt idx="33" formatCode="0.0">
                  <c:v>62.714316666666598</c:v>
                </c:pt>
                <c:pt idx="34" formatCode="0.0">
                  <c:v>62.857783333333302</c:v>
                </c:pt>
                <c:pt idx="35" formatCode="0.0">
                  <c:v>62.9945666666666</c:v>
                </c:pt>
                <c:pt idx="36" formatCode="0.0">
                  <c:v>63.135708333333298</c:v>
                </c:pt>
                <c:pt idx="37" formatCode="0.0">
                  <c:v>63.237116666666601</c:v>
                </c:pt>
                <c:pt idx="38" formatCode="0.0">
                  <c:v>63.308458333333299</c:v>
                </c:pt>
                <c:pt idx="39" formatCode="0.0">
                  <c:v>63.429483333333302</c:v>
                </c:pt>
                <c:pt idx="40" formatCode="0.0">
                  <c:v>63.480233333333302</c:v>
                </c:pt>
                <c:pt idx="41" formatCode="0.0">
                  <c:v>63.521833333333298</c:v>
                </c:pt>
                <c:pt idx="42" formatCode="0.0">
                  <c:v>63.5069083333333</c:v>
                </c:pt>
                <c:pt idx="43" formatCode="0.0">
                  <c:v>63.538575000000002</c:v>
                </c:pt>
                <c:pt idx="44" formatCode="0.0">
                  <c:v>63.5565</c:v>
                </c:pt>
                <c:pt idx="45" formatCode="0.0">
                  <c:v>63.546633333333297</c:v>
                </c:pt>
                <c:pt idx="46" formatCode="0.0">
                  <c:v>63.546016666666603</c:v>
                </c:pt>
                <c:pt idx="47" formatCode="0.0">
                  <c:v>63.569841666666598</c:v>
                </c:pt>
                <c:pt idx="48" formatCode="0.0">
                  <c:v>63.527891666666598</c:v>
                </c:pt>
                <c:pt idx="49" formatCode="0.0">
                  <c:v>63.543241666666603</c:v>
                </c:pt>
                <c:pt idx="50" formatCode="0.0">
                  <c:v>63.611741666666603</c:v>
                </c:pt>
                <c:pt idx="51" formatCode="0.0">
                  <c:v>63.561808333333303</c:v>
                </c:pt>
                <c:pt idx="52" formatCode="0.0">
                  <c:v>63.6388166666666</c:v>
                </c:pt>
                <c:pt idx="53" formatCode="0.0">
                  <c:v>63.735241666666603</c:v>
                </c:pt>
                <c:pt idx="54" formatCode="0.0">
                  <c:v>63.884533333333302</c:v>
                </c:pt>
                <c:pt idx="55" formatCode="0.0">
                  <c:v>63.996108333333297</c:v>
                </c:pt>
                <c:pt idx="56" formatCode="0.0">
                  <c:v>64.138908333333305</c:v>
                </c:pt>
                <c:pt idx="57" formatCode="0.0">
                  <c:v>64.234358333333304</c:v>
                </c:pt>
                <c:pt idx="58" formatCode="0.0">
                  <c:v>64.247183333333297</c:v>
                </c:pt>
                <c:pt idx="59" formatCode="0.0">
                  <c:v>64.184741666666596</c:v>
                </c:pt>
                <c:pt idx="60" formatCode="0.0">
                  <c:v>64.148258333333303</c:v>
                </c:pt>
                <c:pt idx="61" formatCode="0.0">
                  <c:v>64.014291666666594</c:v>
                </c:pt>
                <c:pt idx="62" formatCode="0.0">
                  <c:v>63.7941</c:v>
                </c:pt>
                <c:pt idx="63" formatCode="0.0">
                  <c:v>63.683250000000001</c:v>
                </c:pt>
                <c:pt idx="64" formatCode="0.0">
                  <c:v>63.553049999999999</c:v>
                </c:pt>
                <c:pt idx="65" formatCode="0.0">
                  <c:v>63.455608333333302</c:v>
                </c:pt>
                <c:pt idx="66" formatCode="0.0">
                  <c:v>63.3693666666666</c:v>
                </c:pt>
                <c:pt idx="67" formatCode="0.0">
                  <c:v>63.287216666666602</c:v>
                </c:pt>
                <c:pt idx="68" formatCode="0.0">
                  <c:v>63.222433333333299</c:v>
                </c:pt>
                <c:pt idx="69" formatCode="0.0">
                  <c:v>63.194816666666597</c:v>
                </c:pt>
                <c:pt idx="70" formatCode="0.0">
                  <c:v>63.215066666666601</c:v>
                </c:pt>
                <c:pt idx="71" formatCode="0.0">
                  <c:v>63.239150000000002</c:v>
                </c:pt>
                <c:pt idx="72" formatCode="0.0">
                  <c:v>63.258183333333299</c:v>
                </c:pt>
                <c:pt idx="73" formatCode="0.0">
                  <c:v>63.371375</c:v>
                </c:pt>
                <c:pt idx="74" formatCode="0.0">
                  <c:v>63.599658333333302</c:v>
                </c:pt>
                <c:pt idx="75" formatCode="0.0">
                  <c:v>63.770416666666598</c:v>
                </c:pt>
                <c:pt idx="76" formatCode="0.0">
                  <c:v>63.949350000000003</c:v>
                </c:pt>
                <c:pt idx="77" formatCode="0.0">
                  <c:v>64.080766666666605</c:v>
                </c:pt>
                <c:pt idx="78" formatCode="0.0">
                  <c:v>64.233908333333304</c:v>
                </c:pt>
                <c:pt idx="79" formatCode="0.0">
                  <c:v>64.371350000000007</c:v>
                </c:pt>
                <c:pt idx="80" formatCode="0.0">
                  <c:v>64.467641666666594</c:v>
                </c:pt>
                <c:pt idx="81" formatCode="0.0">
                  <c:v>64.629125000000002</c:v>
                </c:pt>
                <c:pt idx="82" formatCode="0.0">
                  <c:v>64.8421083333333</c:v>
                </c:pt>
                <c:pt idx="83" formatCode="0.0">
                  <c:v>65.091425000000001</c:v>
                </c:pt>
                <c:pt idx="84" formatCode="0.0">
                  <c:v>65.349816666666598</c:v>
                </c:pt>
                <c:pt idx="85" formatCode="0.0">
                  <c:v>65.613558333333302</c:v>
                </c:pt>
                <c:pt idx="86" formatCode="0.0">
                  <c:v>65.823324999999997</c:v>
                </c:pt>
                <c:pt idx="87" formatCode="0.0">
                  <c:v>66.005383333333299</c:v>
                </c:pt>
                <c:pt idx="88" formatCode="0.0">
                  <c:v>66.148075000000006</c:v>
                </c:pt>
                <c:pt idx="89" formatCode="0.0">
                  <c:v>66.303966666666597</c:v>
                </c:pt>
                <c:pt idx="90" formatCode="0.0">
                  <c:v>66.436433333333298</c:v>
                </c:pt>
                <c:pt idx="91" formatCode="0.0">
                  <c:v>66.5883166666666</c:v>
                </c:pt>
                <c:pt idx="92" formatCode="0.0">
                  <c:v>66.752324999999999</c:v>
                </c:pt>
                <c:pt idx="93" formatCode="0.0">
                  <c:v>66.904750000000007</c:v>
                </c:pt>
                <c:pt idx="94" formatCode="0.0">
                  <c:v>67.060083333333296</c:v>
                </c:pt>
                <c:pt idx="95" formatCode="0.0">
                  <c:v>67.2297916666666</c:v>
                </c:pt>
                <c:pt idx="96" formatCode="0.0">
                  <c:v>67.418899999999994</c:v>
                </c:pt>
                <c:pt idx="97" formatCode="0.0">
                  <c:v>67.577366666666606</c:v>
                </c:pt>
                <c:pt idx="98" formatCode="0.0">
                  <c:v>67.803316666666603</c:v>
                </c:pt>
                <c:pt idx="99" formatCode="0.0">
                  <c:v>68.047775000000001</c:v>
                </c:pt>
                <c:pt idx="100" formatCode="0.0">
                  <c:v>68.327924999999993</c:v>
                </c:pt>
                <c:pt idx="101" formatCode="0.0">
                  <c:v>68.649799999999999</c:v>
                </c:pt>
                <c:pt idx="102" formatCode="0.0">
                  <c:v>68.923691666666599</c:v>
                </c:pt>
                <c:pt idx="103" formatCode="0.0">
                  <c:v>69.270783333333299</c:v>
                </c:pt>
                <c:pt idx="104" formatCode="0.0">
                  <c:v>69.639291666666594</c:v>
                </c:pt>
                <c:pt idx="105" formatCode="0.0">
                  <c:v>69.997158333333303</c:v>
                </c:pt>
                <c:pt idx="106" formatCode="0.0">
                  <c:v>70.364516666666603</c:v>
                </c:pt>
                <c:pt idx="107" formatCode="0.0">
                  <c:v>70.763549999999995</c:v>
                </c:pt>
                <c:pt idx="108" formatCode="0.0">
                  <c:v>71.128208333333305</c:v>
                </c:pt>
                <c:pt idx="109" formatCode="0.0">
                  <c:v>71.507516666666604</c:v>
                </c:pt>
                <c:pt idx="110" formatCode="0.0">
                  <c:v>71.856258333333301</c:v>
                </c:pt>
                <c:pt idx="111" formatCode="0.0">
                  <c:v>72.107183333333296</c:v>
                </c:pt>
                <c:pt idx="112" formatCode="0.0">
                  <c:v>72.374258333333302</c:v>
                </c:pt>
                <c:pt idx="113" formatCode="0.0">
                  <c:v>72.652066666666599</c:v>
                </c:pt>
                <c:pt idx="114" formatCode="0.0">
                  <c:v>72.896166666666602</c:v>
                </c:pt>
                <c:pt idx="115" formatCode="0.0">
                  <c:v>73.183133333333302</c:v>
                </c:pt>
                <c:pt idx="116" formatCode="0.0">
                  <c:v>73.4767916666666</c:v>
                </c:pt>
                <c:pt idx="117" formatCode="0.0">
                  <c:v>73.688500000000005</c:v>
                </c:pt>
                <c:pt idx="118" formatCode="0.0">
                  <c:v>73.881916666666598</c:v>
                </c:pt>
                <c:pt idx="119" formatCode="0.0">
                  <c:v>74.048850000000002</c:v>
                </c:pt>
                <c:pt idx="120" formatCode="0.0">
                  <c:v>74.156350000000003</c:v>
                </c:pt>
                <c:pt idx="121" formatCode="0.0">
                  <c:v>74.351866666666595</c:v>
                </c:pt>
                <c:pt idx="122" formatCode="0.0">
                  <c:v>74.540391666666594</c:v>
                </c:pt>
                <c:pt idx="123" formatCode="0.0">
                  <c:v>74.810341666666602</c:v>
                </c:pt>
                <c:pt idx="124" formatCode="0.0">
                  <c:v>75.078900000000004</c:v>
                </c:pt>
                <c:pt idx="125" formatCode="0.0">
                  <c:v>75.392866666666606</c:v>
                </c:pt>
                <c:pt idx="126" formatCode="0.0">
                  <c:v>75.699316666666604</c:v>
                </c:pt>
                <c:pt idx="127" formatCode="0.0">
                  <c:v>75.997974999999997</c:v>
                </c:pt>
                <c:pt idx="128" formatCode="0.0">
                  <c:v>76.3306166666666</c:v>
                </c:pt>
                <c:pt idx="129" formatCode="0.0">
                  <c:v>76.663591666666605</c:v>
                </c:pt>
                <c:pt idx="130" formatCode="0.0">
                  <c:v>77.038783333333299</c:v>
                </c:pt>
                <c:pt idx="131" formatCode="0.0">
                  <c:v>77.414716666666607</c:v>
                </c:pt>
                <c:pt idx="132" formatCode="0.0">
                  <c:v>77.843474999999998</c:v>
                </c:pt>
                <c:pt idx="133" formatCode="0.0">
                  <c:v>78.2588333333333</c:v>
                </c:pt>
                <c:pt idx="134" formatCode="0.0">
                  <c:v>78.712850000000003</c:v>
                </c:pt>
                <c:pt idx="135" formatCode="0.0">
                  <c:v>79.172691666666594</c:v>
                </c:pt>
                <c:pt idx="136" formatCode="0.0">
                  <c:v>79.585991666666601</c:v>
                </c:pt>
                <c:pt idx="137" formatCode="0.0">
                  <c:v>79.950033333333295</c:v>
                </c:pt>
                <c:pt idx="138" formatCode="0.0">
                  <c:v>80.319191666666597</c:v>
                </c:pt>
                <c:pt idx="139" formatCode="0.0">
                  <c:v>80.763808333333301</c:v>
                </c:pt>
                <c:pt idx="140" formatCode="0.0">
                  <c:v>81.240741666666594</c:v>
                </c:pt>
                <c:pt idx="141" formatCode="0.0">
                  <c:v>81.7974416666666</c:v>
                </c:pt>
                <c:pt idx="142" formatCode="0.0">
                  <c:v>82.38955</c:v>
                </c:pt>
                <c:pt idx="143" formatCode="0.0">
                  <c:v>82.978633333333306</c:v>
                </c:pt>
                <c:pt idx="144" formatCode="0.0">
                  <c:v>83.528408333333303</c:v>
                </c:pt>
                <c:pt idx="145" formatCode="0.0">
                  <c:v>84.035183333333293</c:v>
                </c:pt>
                <c:pt idx="146" formatCode="0.0">
                  <c:v>84.537333333333294</c:v>
                </c:pt>
                <c:pt idx="147" formatCode="0.0">
                  <c:v>84.939658333333298</c:v>
                </c:pt>
                <c:pt idx="148" formatCode="0.0">
                  <c:v>85.442333333333295</c:v>
                </c:pt>
                <c:pt idx="149" formatCode="0.0">
                  <c:v>85.851283333333299</c:v>
                </c:pt>
                <c:pt idx="150" formatCode="0.0">
                  <c:v>86.26585</c:v>
                </c:pt>
                <c:pt idx="151" formatCode="0.0">
                  <c:v>86.699600000000004</c:v>
                </c:pt>
                <c:pt idx="152" formatCode="0.0">
                  <c:v>86.988974999999996</c:v>
                </c:pt>
                <c:pt idx="153" formatCode="0.0">
                  <c:v>87.331866666666599</c:v>
                </c:pt>
                <c:pt idx="154" formatCode="0.0">
                  <c:v>87.574191666666593</c:v>
                </c:pt>
                <c:pt idx="155" formatCode="0.0">
                  <c:v>87.820549999999997</c:v>
                </c:pt>
                <c:pt idx="156" formatCode="0.0">
                  <c:v>88.102441666666607</c:v>
                </c:pt>
                <c:pt idx="157" formatCode="0.0">
                  <c:v>88.374250000000004</c:v>
                </c:pt>
                <c:pt idx="158" formatCode="0.0">
                  <c:v>88.695250000000001</c:v>
                </c:pt>
                <c:pt idx="159" formatCode="0.0">
                  <c:v>89.0293833333333</c:v>
                </c:pt>
                <c:pt idx="160" formatCode="0.0">
                  <c:v>89.331258333333295</c:v>
                </c:pt>
                <c:pt idx="161" formatCode="0.0">
                  <c:v>89.716458333333307</c:v>
                </c:pt>
                <c:pt idx="162" formatCode="0.0">
                  <c:v>90.059541666666604</c:v>
                </c:pt>
                <c:pt idx="163" formatCode="0.0">
                  <c:v>90.370941666666596</c:v>
                </c:pt>
                <c:pt idx="164" formatCode="0.0">
                  <c:v>90.663674999999998</c:v>
                </c:pt>
                <c:pt idx="165" formatCode="0.0">
                  <c:v>90.986141666666597</c:v>
                </c:pt>
                <c:pt idx="166" formatCode="0.0">
                  <c:v>91.328766666666596</c:v>
                </c:pt>
                <c:pt idx="167" formatCode="0.0">
                  <c:v>91.6888583333333</c:v>
                </c:pt>
                <c:pt idx="168" formatCode="0.0">
                  <c:v>92.026049999999998</c:v>
                </c:pt>
                <c:pt idx="169" formatCode="0.0">
                  <c:v>92.343350000000001</c:v>
                </c:pt>
                <c:pt idx="170" formatCode="0.0">
                  <c:v>92.684624999999997</c:v>
                </c:pt>
                <c:pt idx="171" formatCode="0.0">
                  <c:v>93.077183333333295</c:v>
                </c:pt>
                <c:pt idx="172" formatCode="0.0">
                  <c:v>93.4243083333333</c:v>
                </c:pt>
                <c:pt idx="173" formatCode="0.0">
                  <c:v>93.8286333333333</c:v>
                </c:pt>
                <c:pt idx="174" formatCode="0.0">
                  <c:v>94.160616666666598</c:v>
                </c:pt>
                <c:pt idx="175" formatCode="0.0">
                  <c:v>94.431083333333305</c:v>
                </c:pt>
                <c:pt idx="176" formatCode="0.0">
                  <c:v>94.781824999999998</c:v>
                </c:pt>
                <c:pt idx="177" formatCode="0.0">
                  <c:v>94.974833333333294</c:v>
                </c:pt>
                <c:pt idx="178" formatCode="0.0">
                  <c:v>95.127250000000004</c:v>
                </c:pt>
                <c:pt idx="179" formatCode="0.0">
                  <c:v>95.237258333333301</c:v>
                </c:pt>
                <c:pt idx="180" formatCode="0.0">
                  <c:v>95.268541666666593</c:v>
                </c:pt>
                <c:pt idx="181" formatCode="0.0">
                  <c:v>95.243549999999999</c:v>
                </c:pt>
                <c:pt idx="182" formatCode="0.0">
                  <c:v>95.157258333333303</c:v>
                </c:pt>
                <c:pt idx="183" formatCode="0.0">
                  <c:v>94.917041666666606</c:v>
                </c:pt>
                <c:pt idx="184" formatCode="0.0">
                  <c:v>94.711858333333296</c:v>
                </c:pt>
                <c:pt idx="185" formatCode="0.0">
                  <c:v>94.434641666666593</c:v>
                </c:pt>
                <c:pt idx="186" formatCode="0.0">
                  <c:v>94.174800000000005</c:v>
                </c:pt>
                <c:pt idx="187" formatCode="0.0">
                  <c:v>93.910991666666604</c:v>
                </c:pt>
                <c:pt idx="188" formatCode="0.0">
                  <c:v>93.540999999999997</c:v>
                </c:pt>
                <c:pt idx="189" formatCode="0.0">
                  <c:v>93.152799999999999</c:v>
                </c:pt>
                <c:pt idx="190" formatCode="0.0">
                  <c:v>92.725308333333302</c:v>
                </c:pt>
                <c:pt idx="191" formatCode="0.0">
                  <c:v>92.297908333333297</c:v>
                </c:pt>
                <c:pt idx="192" formatCode="0.0">
                  <c:v>92.007458333333304</c:v>
                </c:pt>
                <c:pt idx="193" formatCode="0.0">
                  <c:v>91.762708333333293</c:v>
                </c:pt>
                <c:pt idx="194" formatCode="0.0">
                  <c:v>91.566791666666603</c:v>
                </c:pt>
                <c:pt idx="195" formatCode="0.0">
                  <c:v>91.558858333333305</c:v>
                </c:pt>
                <c:pt idx="196" formatCode="0.0">
                  <c:v>91.528541666666598</c:v>
                </c:pt>
                <c:pt idx="197" formatCode="0.0">
                  <c:v>91.628091666666606</c:v>
                </c:pt>
                <c:pt idx="198" formatCode="0.0">
                  <c:v>91.706658333333294</c:v>
                </c:pt>
                <c:pt idx="199" formatCode="0.0">
                  <c:v>91.840908333333303</c:v>
                </c:pt>
                <c:pt idx="200" formatCode="0.0">
                  <c:v>92.031049999999993</c:v>
                </c:pt>
                <c:pt idx="201" formatCode="0.0">
                  <c:v>92.214283333333299</c:v>
                </c:pt>
                <c:pt idx="202" formatCode="0.0">
                  <c:v>92.444599999999994</c:v>
                </c:pt>
                <c:pt idx="203" formatCode="0.0">
                  <c:v>92.642683333333295</c:v>
                </c:pt>
                <c:pt idx="204" formatCode="0.0">
                  <c:v>92.863150000000005</c:v>
                </c:pt>
                <c:pt idx="205" formatCode="0.0">
                  <c:v>93.109575000000007</c:v>
                </c:pt>
                <c:pt idx="206" formatCode="0.0">
                  <c:v>93.289858333333299</c:v>
                </c:pt>
                <c:pt idx="207" formatCode="0.0">
                  <c:v>93.327241666666595</c:v>
                </c:pt>
                <c:pt idx="208" formatCode="0.0">
                  <c:v>93.3731916666666</c:v>
                </c:pt>
                <c:pt idx="209" formatCode="0.0">
                  <c:v>93.345666666666602</c:v>
                </c:pt>
                <c:pt idx="210" formatCode="0.0">
                  <c:v>93.362475000000003</c:v>
                </c:pt>
                <c:pt idx="211" formatCode="0.0">
                  <c:v>93.395949999999999</c:v>
                </c:pt>
                <c:pt idx="212" formatCode="0.0">
                  <c:v>93.4594666666666</c:v>
                </c:pt>
                <c:pt idx="213" formatCode="0.0">
                  <c:v>93.546758333333301</c:v>
                </c:pt>
                <c:pt idx="214" formatCode="0.0">
                  <c:v>93.684533333333306</c:v>
                </c:pt>
                <c:pt idx="215" formatCode="0.0">
                  <c:v>93.848308333333307</c:v>
                </c:pt>
                <c:pt idx="216" formatCode="0.0">
                  <c:v>93.937316666666604</c:v>
                </c:pt>
                <c:pt idx="217" formatCode="0.0">
                  <c:v>94.093066666666601</c:v>
                </c:pt>
                <c:pt idx="218" formatCode="0.0">
                  <c:v>94.218816666666598</c:v>
                </c:pt>
                <c:pt idx="219" formatCode="0.0">
                  <c:v>94.417633333333299</c:v>
                </c:pt>
                <c:pt idx="220" formatCode="0.0">
                  <c:v>94.690299999999993</c:v>
                </c:pt>
                <c:pt idx="221" formatCode="0.0">
                  <c:v>94.907016666666607</c:v>
                </c:pt>
                <c:pt idx="222" formatCode="0.0">
                  <c:v>95.209366666666597</c:v>
                </c:pt>
                <c:pt idx="223" formatCode="0.0">
                  <c:v>95.442216666666596</c:v>
                </c:pt>
                <c:pt idx="224" formatCode="0.0">
                  <c:v>95.604974999999996</c:v>
                </c:pt>
                <c:pt idx="225" formatCode="0.0">
                  <c:v>95.860158333333302</c:v>
                </c:pt>
                <c:pt idx="226" formatCode="0.0">
                  <c:v>96.069658333333294</c:v>
                </c:pt>
                <c:pt idx="227" formatCode="0.0">
                  <c:v>96.352708333333297</c:v>
                </c:pt>
                <c:pt idx="228" formatCode="0.0">
                  <c:v>96.6700083333333</c:v>
                </c:pt>
                <c:pt idx="229" formatCode="0.0">
                  <c:v>96.938291666666601</c:v>
                </c:pt>
                <c:pt idx="230" formatCode="0.0">
                  <c:v>97.220583333333295</c:v>
                </c:pt>
                <c:pt idx="231" formatCode="0.0">
                  <c:v>97.586141666666606</c:v>
                </c:pt>
                <c:pt idx="232" formatCode="0.0">
                  <c:v>97.852466666666601</c:v>
                </c:pt>
                <c:pt idx="233" formatCode="0.0">
                  <c:v>98.217775000000003</c:v>
                </c:pt>
                <c:pt idx="234" formatCode="0.0">
                  <c:v>98.527616666666603</c:v>
                </c:pt>
                <c:pt idx="235" formatCode="0.0">
                  <c:v>98.838575000000006</c:v>
                </c:pt>
                <c:pt idx="236" formatCode="0.0">
                  <c:v>98.995383333333294</c:v>
                </c:pt>
                <c:pt idx="237" formatCode="0.0">
                  <c:v>99.143408333333298</c:v>
                </c:pt>
                <c:pt idx="238" formatCode="0.0">
                  <c:v>99.351866666666595</c:v>
                </c:pt>
                <c:pt idx="239" formatCode="0.0">
                  <c:v>99.573949999999996</c:v>
                </c:pt>
                <c:pt idx="240" formatCode="0.0">
                  <c:v>99.720141666666606</c:v>
                </c:pt>
                <c:pt idx="241" formatCode="0.0">
                  <c:v>99.833508333333299</c:v>
                </c:pt>
                <c:pt idx="242" formatCode="0.0">
                  <c:v>100.015141666666</c:v>
                </c:pt>
                <c:pt idx="243" formatCode="0.0">
                  <c:v>100.097333333333</c:v>
                </c:pt>
                <c:pt idx="244" formatCode="0.0">
                  <c:v>100.274691666666</c:v>
                </c:pt>
                <c:pt idx="245" formatCode="0.0">
                  <c:v>100.457741666666</c:v>
                </c:pt>
                <c:pt idx="246" formatCode="0.0">
                  <c:v>100.69523333333299</c:v>
                </c:pt>
                <c:pt idx="247" formatCode="0.0">
                  <c:v>100.922866666666</c:v>
                </c:pt>
                <c:pt idx="248" formatCode="0.0">
                  <c:v>101.269858333333</c:v>
                </c:pt>
                <c:pt idx="249" formatCode="0.0">
                  <c:v>101.50133333333299</c:v>
                </c:pt>
                <c:pt idx="250" formatCode="0.0">
                  <c:v>101.65046666666601</c:v>
                </c:pt>
                <c:pt idx="251" formatCode="0.0">
                  <c:v>101.84074166666601</c:v>
                </c:pt>
                <c:pt idx="252" formatCode="0.0">
                  <c:v>101.98764166666599</c:v>
                </c:pt>
                <c:pt idx="253" formatCode="0.0">
                  <c:v>102.198883333333</c:v>
                </c:pt>
                <c:pt idx="254" formatCode="0.0">
                  <c:v>102.396233333333</c:v>
                </c:pt>
                <c:pt idx="255" formatCode="0.0">
                  <c:v>102.67422500000001</c:v>
                </c:pt>
                <c:pt idx="256" formatCode="0.0">
                  <c:v>102.917816666666</c:v>
                </c:pt>
                <c:pt idx="257" formatCode="0.0">
                  <c:v>103.13135</c:v>
                </c:pt>
                <c:pt idx="258" formatCode="0.0">
                  <c:v>103.331758333333</c:v>
                </c:pt>
                <c:pt idx="259" formatCode="0.0">
                  <c:v>103.53044166666599</c:v>
                </c:pt>
                <c:pt idx="260" formatCode="0.0">
                  <c:v>103.774475</c:v>
                </c:pt>
                <c:pt idx="261" formatCode="0.0">
                  <c:v>103.97976666666599</c:v>
                </c:pt>
                <c:pt idx="262" formatCode="0.0">
                  <c:v>104.247516666666</c:v>
                </c:pt>
                <c:pt idx="263" formatCode="0.0">
                  <c:v>104.431916666666</c:v>
                </c:pt>
                <c:pt idx="264" formatCode="0.0">
                  <c:v>104.65215833333301</c:v>
                </c:pt>
                <c:pt idx="265" formatCode="0.0">
                  <c:v>104.73224999999999</c:v>
                </c:pt>
                <c:pt idx="266" formatCode="0.0">
                  <c:v>104.74435</c:v>
                </c:pt>
                <c:pt idx="267" formatCode="0.0">
                  <c:v>104.717291666666</c:v>
                </c:pt>
                <c:pt idx="268" formatCode="0.0">
                  <c:v>104.579316666666</c:v>
                </c:pt>
                <c:pt idx="269" formatCode="0.0">
                  <c:v>104.410275</c:v>
                </c:pt>
                <c:pt idx="270" formatCode="0.0">
                  <c:v>104.277416666666</c:v>
                </c:pt>
                <c:pt idx="271" formatCode="0.0">
                  <c:v>103.919458333333</c:v>
                </c:pt>
                <c:pt idx="272" formatCode="0.0">
                  <c:v>103.172291666666</c:v>
                </c:pt>
                <c:pt idx="273" formatCode="0.0">
                  <c:v>102.535375</c:v>
                </c:pt>
                <c:pt idx="274" formatCode="0.0">
                  <c:v>101.766808333333</c:v>
                </c:pt>
                <c:pt idx="275" formatCode="0.0">
                  <c:v>100.81934166666601</c:v>
                </c:pt>
                <c:pt idx="276" formatCode="0.0">
                  <c:v>99.717658333333304</c:v>
                </c:pt>
                <c:pt idx="277" formatCode="0.0">
                  <c:v>98.562899999999999</c:v>
                </c:pt>
                <c:pt idx="278" formatCode="0.0">
                  <c:v>97.296441666666595</c:v>
                </c:pt>
                <c:pt idx="279" formatCode="0.0">
                  <c:v>95.948283333333293</c:v>
                </c:pt>
                <c:pt idx="280" formatCode="0.0">
                  <c:v>94.641925000000001</c:v>
                </c:pt>
                <c:pt idx="281" formatCode="0.0">
                  <c:v>93.2944416666666</c:v>
                </c:pt>
                <c:pt idx="282" formatCode="0.0">
                  <c:v>92.129291666666603</c:v>
                </c:pt>
                <c:pt idx="283" formatCode="0.0">
                  <c:v>91.157966666666596</c:v>
                </c:pt>
                <c:pt idx="284" formatCode="0.0">
                  <c:v>90.552616666666594</c:v>
                </c:pt>
                <c:pt idx="285" formatCode="0.0">
                  <c:v>89.940016666666594</c:v>
                </c:pt>
                <c:pt idx="286" formatCode="0.0">
                  <c:v>89.472383333333298</c:v>
                </c:pt>
                <c:pt idx="287" formatCode="0.0">
                  <c:v>89.247758333333294</c:v>
                </c:pt>
                <c:pt idx="288" formatCode="0.0">
                  <c:v>89.317341666666593</c:v>
                </c:pt>
                <c:pt idx="289" formatCode="0.0">
                  <c:v>89.456858333333301</c:v>
                </c:pt>
                <c:pt idx="290" formatCode="0.0">
                  <c:v>89.773583333333306</c:v>
                </c:pt>
                <c:pt idx="291" formatCode="0.0">
                  <c:v>90.202908333333298</c:v>
                </c:pt>
                <c:pt idx="292" formatCode="0.0">
                  <c:v>90.769266666666596</c:v>
                </c:pt>
                <c:pt idx="293" formatCode="0.0">
                  <c:v>91.390799999999999</c:v>
                </c:pt>
                <c:pt idx="294" formatCode="0.0">
                  <c:v>91.927658333333298</c:v>
                </c:pt>
                <c:pt idx="295" formatCode="0.0">
                  <c:v>92.428749999999994</c:v>
                </c:pt>
                <c:pt idx="296" formatCode="0.0">
                  <c:v>92.901116666666596</c:v>
                </c:pt>
                <c:pt idx="297" formatCode="0.0">
                  <c:v>93.323216666666596</c:v>
                </c:pt>
                <c:pt idx="298" formatCode="0.0">
                  <c:v>93.698616666666595</c:v>
                </c:pt>
                <c:pt idx="299" formatCode="0.0">
                  <c:v>94.134291666666599</c:v>
                </c:pt>
                <c:pt idx="300" formatCode="0.0">
                  <c:v>94.484416666666604</c:v>
                </c:pt>
                <c:pt idx="301" formatCode="0.0">
                  <c:v>94.757850000000005</c:v>
                </c:pt>
                <c:pt idx="302" formatCode="0.0">
                  <c:v>95.074066666666596</c:v>
                </c:pt>
                <c:pt idx="303" formatCode="0.0">
                  <c:v>95.325783333333305</c:v>
                </c:pt>
                <c:pt idx="304" formatCode="0.0">
                  <c:v>95.486800000000002</c:v>
                </c:pt>
                <c:pt idx="305" formatCode="0.0">
                  <c:v>95.653666666666595</c:v>
                </c:pt>
                <c:pt idx="306" formatCode="0.0">
                  <c:v>95.869</c:v>
                </c:pt>
                <c:pt idx="307" formatCode="0.0">
                  <c:v>96.071791666666599</c:v>
                </c:pt>
                <c:pt idx="308" formatCode="0.0">
                  <c:v>96.275558333333294</c:v>
                </c:pt>
                <c:pt idx="309" formatCode="0.0">
                  <c:v>96.542191666666596</c:v>
                </c:pt>
                <c:pt idx="310" formatCode="0.0">
                  <c:v>96.826274999999995</c:v>
                </c:pt>
                <c:pt idx="311" formatCode="0.0">
                  <c:v>97.066041666666607</c:v>
                </c:pt>
                <c:pt idx="312" formatCode="0.0">
                  <c:v>97.345725000000002</c:v>
                </c:pt>
                <c:pt idx="313" formatCode="0.0">
                  <c:v>97.711366666666606</c:v>
                </c:pt>
                <c:pt idx="314" formatCode="0.0">
                  <c:v>97.9446333333333</c:v>
                </c:pt>
                <c:pt idx="315" formatCode="0.0">
                  <c:v>98.262741666666599</c:v>
                </c:pt>
                <c:pt idx="316" formatCode="0.0">
                  <c:v>98.583883333333304</c:v>
                </c:pt>
                <c:pt idx="317" formatCode="0.0">
                  <c:v>98.870949999999993</c:v>
                </c:pt>
                <c:pt idx="318" formatCode="0.0">
                  <c:v>99.124549999999999</c:v>
                </c:pt>
                <c:pt idx="319" formatCode="0.0">
                  <c:v>99.307041666666606</c:v>
                </c:pt>
                <c:pt idx="320" formatCode="0.0">
                  <c:v>99.496441666666598</c:v>
                </c:pt>
                <c:pt idx="321" formatCode="0.0">
                  <c:v>99.641608333333295</c:v>
                </c:pt>
                <c:pt idx="322" formatCode="0.0">
                  <c:v>99.839091666666604</c:v>
                </c:pt>
                <c:pt idx="323" formatCode="0.0">
                  <c:v>100.000016666666</c:v>
                </c:pt>
                <c:pt idx="324" formatCode="0.0">
                  <c:v>100.129858333333</c:v>
                </c:pt>
                <c:pt idx="325" formatCode="0.0">
                  <c:v>100.27166666666599</c:v>
                </c:pt>
                <c:pt idx="326" formatCode="0.0">
                  <c:v>100.458958333333</c:v>
                </c:pt>
                <c:pt idx="327" formatCode="0.0">
                  <c:v>100.639275</c:v>
                </c:pt>
                <c:pt idx="328" formatCode="0.0">
                  <c:v>100.771808333333</c:v>
                </c:pt>
                <c:pt idx="329" formatCode="0.0">
                  <c:v>100.914175</c:v>
                </c:pt>
                <c:pt idx="330" formatCode="0.0">
                  <c:v>101.0253</c:v>
                </c:pt>
                <c:pt idx="331" formatCode="0.0">
                  <c:v>101.22517499999999</c:v>
                </c:pt>
                <c:pt idx="332" formatCode="0.0">
                  <c:v>101.455816666666</c:v>
                </c:pt>
                <c:pt idx="333" formatCode="0.0">
                  <c:v>101.66265</c:v>
                </c:pt>
                <c:pt idx="334" formatCode="0.0">
                  <c:v>101.855433333333</c:v>
                </c:pt>
                <c:pt idx="335" formatCode="0.0">
                  <c:v>102.02697499999999</c:v>
                </c:pt>
                <c:pt idx="336" formatCode="0.0">
                  <c:v>102.188675</c:v>
                </c:pt>
                <c:pt idx="337" formatCode="0.0">
                  <c:v>102.378975</c:v>
                </c:pt>
                <c:pt idx="338" formatCode="0.0">
                  <c:v>102.63873333333299</c:v>
                </c:pt>
                <c:pt idx="339" formatCode="0.0">
                  <c:v>102.866741666666</c:v>
                </c:pt>
                <c:pt idx="340" formatCode="0.0">
                  <c:v>103.13975833333301</c:v>
                </c:pt>
                <c:pt idx="341" formatCode="0.0">
                  <c:v>103.43295000000001</c:v>
                </c:pt>
                <c:pt idx="342" formatCode="0.0">
                  <c:v>103.735016666666</c:v>
                </c:pt>
                <c:pt idx="343" formatCode="0.0">
                  <c:v>104.02041666666599</c:v>
                </c:pt>
                <c:pt idx="344" formatCode="0.0">
                  <c:v>104.28812499999999</c:v>
                </c:pt>
                <c:pt idx="345" formatCode="0.0">
                  <c:v>104.565966666666</c:v>
                </c:pt>
                <c:pt idx="346" formatCode="0.0">
                  <c:v>104.881341666666</c:v>
                </c:pt>
                <c:pt idx="347" formatCode="0.0">
                  <c:v>105.158183333333</c:v>
                </c:pt>
                <c:pt idx="348" formatCode="0.0">
                  <c:v>105.40774999999999</c:v>
                </c:pt>
                <c:pt idx="349" formatCode="0.0">
                  <c:v>105.57357500000001</c:v>
                </c:pt>
                <c:pt idx="350" formatCode="0.0">
                  <c:v>105.619725</c:v>
                </c:pt>
                <c:pt idx="351" formatCode="0.0">
                  <c:v>105.590241666666</c:v>
                </c:pt>
                <c:pt idx="352" formatCode="0.0">
                  <c:v>105.51375</c:v>
                </c:pt>
                <c:pt idx="353" formatCode="0.0">
                  <c:v>105.398825</c:v>
                </c:pt>
                <c:pt idx="354" formatCode="0.0">
                  <c:v>105.32815833333299</c:v>
                </c:pt>
                <c:pt idx="355" formatCode="0.0">
                  <c:v>105.23824999999999</c:v>
                </c:pt>
                <c:pt idx="356" formatCode="0.0">
                  <c:v>105.032283333333</c:v>
                </c:pt>
                <c:pt idx="357" formatCode="0.0">
                  <c:v>104.829375</c:v>
                </c:pt>
                <c:pt idx="358" formatCode="0.0">
                  <c:v>104.494341666666</c:v>
                </c:pt>
                <c:pt idx="359" formatCode="0.0">
                  <c:v>104.111408333333</c:v>
                </c:pt>
                <c:pt idx="360" formatCode="0.0">
                  <c:v>103.8552</c:v>
                </c:pt>
                <c:pt idx="361" formatCode="0.0">
                  <c:v>103.56746666666599</c:v>
                </c:pt>
                <c:pt idx="362" formatCode="0.0">
                  <c:v>103.20236666666599</c:v>
                </c:pt>
                <c:pt idx="363" formatCode="0.0">
                  <c:v>102.984725</c:v>
                </c:pt>
                <c:pt idx="364" formatCode="0.0">
                  <c:v>102.746941666666</c:v>
                </c:pt>
                <c:pt idx="365" formatCode="0.0">
                  <c:v>102.58455833333301</c:v>
                </c:pt>
                <c:pt idx="366" formatCode="0.0">
                  <c:v>102.38913333333301</c:v>
                </c:pt>
                <c:pt idx="367" formatCode="0.0">
                  <c:v>102.20207499999999</c:v>
                </c:pt>
                <c:pt idx="368" formatCode="0.0">
                  <c:v>102.082841666666</c:v>
                </c:pt>
                <c:pt idx="369" formatCode="0.0">
                  <c:v>102.00385</c:v>
                </c:pt>
                <c:pt idx="370" formatCode="0.0">
                  <c:v>101.958016666666</c:v>
                </c:pt>
                <c:pt idx="371" formatCode="0.0">
                  <c:v>102.071641666666</c:v>
                </c:pt>
                <c:pt idx="372" formatCode="0.0">
                  <c:v>102.096433333333</c:v>
                </c:pt>
                <c:pt idx="373" formatCode="0.0">
                  <c:v>102.142825</c:v>
                </c:pt>
                <c:pt idx="374" formatCode="0.0">
                  <c:v>102.369566666666</c:v>
                </c:pt>
                <c:pt idx="375" formatCode="0.0">
                  <c:v>102.512233333333</c:v>
                </c:pt>
                <c:pt idx="376" formatCode="0.0">
                  <c:v>102.769075</c:v>
                </c:pt>
                <c:pt idx="377" formatCode="0.0">
                  <c:v>102.989441666666</c:v>
                </c:pt>
                <c:pt idx="378" formatCode="0.0">
                  <c:v>103.204558333333</c:v>
                </c:pt>
                <c:pt idx="379" formatCode="0.0">
                  <c:v>103.35505000000001</c:v>
                </c:pt>
                <c:pt idx="380" formatCode="0.0">
                  <c:v>103.502925</c:v>
                </c:pt>
                <c:pt idx="381" formatCode="0.0">
                  <c:v>103.77998333333301</c:v>
                </c:pt>
                <c:pt idx="382" formatCode="0.0">
                  <c:v>104.1293</c:v>
                </c:pt>
                <c:pt idx="383" formatCode="0.0">
                  <c:v>104.441283333333</c:v>
                </c:pt>
                <c:pt idx="384" formatCode="0.0">
                  <c:v>104.738291666666</c:v>
                </c:pt>
                <c:pt idx="385" formatCode="0.0">
                  <c:v>105.08200833333299</c:v>
                </c:pt>
                <c:pt idx="386" formatCode="0.0">
                  <c:v>105.40202499999999</c:v>
                </c:pt>
                <c:pt idx="387" formatCode="0.0">
                  <c:v>105.80395</c:v>
                </c:pt>
                <c:pt idx="388" formatCode="0.0">
                  <c:v>106.049266666666</c:v>
                </c:pt>
                <c:pt idx="389" formatCode="0.0">
                  <c:v>106.33495833333301</c:v>
                </c:pt>
                <c:pt idx="390" formatCode="0.0">
                  <c:v>106.664175</c:v>
                </c:pt>
                <c:pt idx="391" formatCode="0.0">
                  <c:v>107.12155</c:v>
                </c:pt>
                <c:pt idx="392" formatCode="0.0">
                  <c:v>107.58855</c:v>
                </c:pt>
                <c:pt idx="393" formatCode="0.0">
                  <c:v>107.925225</c:v>
                </c:pt>
                <c:pt idx="394" formatCode="0.0">
                  <c:v>108.26425</c:v>
                </c:pt>
                <c:pt idx="395" formatCode="0.0">
                  <c:v>108.55778333333301</c:v>
                </c:pt>
                <c:pt idx="396" formatCode="0.0">
                  <c:v>108.849225</c:v>
                </c:pt>
                <c:pt idx="397" formatCode="0.0">
                  <c:v>109.09746666666599</c:v>
                </c:pt>
                <c:pt idx="398" formatCode="0.0">
                  <c:v>109.300433333333</c:v>
                </c:pt>
                <c:pt idx="399" formatCode="0.0">
                  <c:v>109.35019166666601</c:v>
                </c:pt>
                <c:pt idx="400" formatCode="0.0">
                  <c:v>109.487933333333</c:v>
                </c:pt>
                <c:pt idx="401" formatCode="0.0">
                  <c:v>109.575475</c:v>
                </c:pt>
                <c:pt idx="402" formatCode="0.0">
                  <c:v>109.601158333333</c:v>
                </c:pt>
                <c:pt idx="403" formatCode="0.0">
                  <c:v>109.632133333333</c:v>
                </c:pt>
                <c:pt idx="404" formatCode="0.0">
                  <c:v>109.613783333333</c:v>
                </c:pt>
                <c:pt idx="405" formatCode="0.0">
                  <c:v>109.53377500000001</c:v>
                </c:pt>
                <c:pt idx="406" formatCode="0.0">
                  <c:v>109.491583333333</c:v>
                </c:pt>
                <c:pt idx="407" formatCode="0.0">
                  <c:v>109.43028333333299</c:v>
                </c:pt>
                <c:pt idx="408" formatCode="0.0">
                  <c:v>109.334066666666</c:v>
                </c:pt>
                <c:pt idx="409" formatCode="0.0">
                  <c:v>109.316358333333</c:v>
                </c:pt>
                <c:pt idx="410" formatCode="0.0">
                  <c:v>108.870241666666</c:v>
                </c:pt>
                <c:pt idx="411" formatCode="0.0">
                  <c:v>107.317041666666</c:v>
                </c:pt>
                <c:pt idx="412" formatCode="0.0">
                  <c:v>105.87458333333301</c:v>
                </c:pt>
                <c:pt idx="413" formatCode="0.0">
                  <c:v>104.87306666666601</c:v>
                </c:pt>
                <c:pt idx="414" formatCode="0.0">
                  <c:v>104.182258333333</c:v>
                </c:pt>
                <c:pt idx="415" formatCode="0.0">
                  <c:v>103.447708333333</c:v>
                </c:pt>
                <c:pt idx="5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29DF-43D2-83C0-53B4A89ECC65}"/>
            </c:ext>
          </c:extLst>
        </c:ser>
        <c:ser>
          <c:idx val="5"/>
          <c:order val="7"/>
          <c:tx>
            <c:strRef>
              <c:f>TIPRONSA!$U$2</c:f>
              <c:strCache>
                <c:ptCount val="1"/>
                <c:pt idx="0">
                  <c:v>103.4</c:v>
                </c:pt>
              </c:strCache>
            </c:strRef>
          </c:tx>
          <c:marker>
            <c:symbol val="none"/>
          </c:marker>
          <c:dLbls>
            <c:dLbl>
              <c:idx val="409"/>
              <c:layout>
                <c:manualLayout>
                  <c:x val="-6.1759425493716338E-2"/>
                  <c:y val="9.64657090989191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9DF-43D2-83C0-53B4A89ECC65}"/>
                </c:ext>
              </c:extLst>
            </c:dLbl>
            <c:dLbl>
              <c:idx val="410"/>
              <c:layout>
                <c:manualLayout>
                  <c:x val="-1.0053859964093357E-2"/>
                  <c:y val="-2.993763385828524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2C-4AD9-9B57-F049176CA25A}"/>
                </c:ext>
              </c:extLst>
            </c:dLbl>
            <c:dLbl>
              <c:idx val="412"/>
              <c:layout>
                <c:manualLayout>
                  <c:x val="-9.0484739676840314E-2"/>
                  <c:y val="6.652807524063375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91-4560-AC12-7CC6BE288B9A}"/>
                </c:ext>
              </c:extLst>
            </c:dLbl>
            <c:dLbl>
              <c:idx val="415"/>
              <c:layout>
                <c:manualLayout>
                  <c:x val="2.4416517055655295E-2"/>
                  <c:y val="6.652807524063375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3D-4091-92A0-882F79213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TIPRONSA!$U$3:$U$566</c:f>
              <c:numCache>
                <c:formatCode>General</c:formatCode>
                <c:ptCount val="564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103.447708333333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9DF-43D2-83C0-53B4A89ECC65}"/>
            </c:ext>
          </c:extLst>
        </c:ser>
        <c:ser>
          <c:idx val="9"/>
          <c:order val="9"/>
          <c:tx>
            <c:v>12 MMT Forecast</c:v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08A685"/>
              </a:solidFill>
              <a:ln>
                <a:solidFill>
                  <a:srgbClr val="05715A"/>
                </a:solidFill>
              </a:ln>
            </c:spPr>
          </c:marker>
          <c:dLbls>
            <c:delete val="1"/>
          </c:dLbls>
          <c:val>
            <c:numRef>
              <c:f>TIPRONSA!$K$3:$K$566</c:f>
              <c:numCache>
                <c:formatCode>General</c:formatCode>
                <c:ptCount val="564"/>
                <c:pt idx="416" formatCode="0.00">
                  <c:v>102.762921875</c:v>
                </c:pt>
                <c:pt idx="419" formatCode="0.00">
                  <c:v>100.63208855333301</c:v>
                </c:pt>
                <c:pt idx="422" formatCode="0.00">
                  <c:v>99.725141366666094</c:v>
                </c:pt>
                <c:pt idx="425" formatCode="0.00">
                  <c:v>102.775605333333</c:v>
                </c:pt>
                <c:pt idx="428" formatCode="0.00">
                  <c:v>104.20160278125</c:v>
                </c:pt>
                <c:pt idx="431" formatCode="0.0">
                  <c:v>105.462428803893</c:v>
                </c:pt>
                <c:pt idx="434" formatCode="0.00">
                  <c:v>106.207275555499</c:v>
                </c:pt>
                <c:pt idx="437" formatCode="0.00">
                  <c:v>106.886629546666</c:v>
                </c:pt>
                <c:pt idx="440" formatCode="0.00">
                  <c:v>107.327650864687</c:v>
                </c:pt>
                <c:pt idx="443" formatCode="0.00">
                  <c:v>108.09898952399</c:v>
                </c:pt>
                <c:pt idx="446" formatCode="0.00">
                  <c:v>108.756250168831</c:v>
                </c:pt>
                <c:pt idx="449" formatCode="0.00">
                  <c:v>109.55879528533301</c:v>
                </c:pt>
                <c:pt idx="452" formatCode="0.00">
                  <c:v>110.44015273976299</c:v>
                </c:pt>
                <c:pt idx="455" formatCode="0.0">
                  <c:v>111.34195920971</c:v>
                </c:pt>
                <c:pt idx="56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9DF-43D2-83C0-53B4A89ECC6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ysClr val="window" lastClr="FFFFFF">
                <a:lumMod val="75000"/>
              </a:sys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2"/>
        <c:minorTimeUnit val="months"/>
      </c:dateAx>
      <c:valAx>
        <c:axId val="1106967296"/>
        <c:scaling>
          <c:orientation val="minMax"/>
          <c:max val="8"/>
          <c:min val="-3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8"/>
      </c:valAx>
      <c:valAx>
        <c:axId val="307581152"/>
        <c:scaling>
          <c:orientation val="minMax"/>
          <c:max val="135"/>
          <c:min val="85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10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1242397804344E-2"/>
          <c:y val="8.1457603936366682E-2"/>
          <c:w val="0.90460784765784796"/>
          <c:h val="0.83502896983370856"/>
        </c:manualLayout>
      </c:layout>
      <c:lineChart>
        <c:grouping val="standard"/>
        <c:varyColors val="0"/>
        <c:ser>
          <c:idx val="0"/>
          <c:order val="0"/>
          <c:tx>
            <c:strRef>
              <c:f>Steel!$D$2</c:f>
              <c:strCache>
                <c:ptCount val="1"/>
                <c:pt idx="0">
                  <c:v>Raw Steel Production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>
              <a:outerShdw blurRad="254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Steel!$A$5:$A$2403</c:f>
              <c:numCache>
                <c:formatCode>m/d/yyyy</c:formatCode>
                <c:ptCount val="2399"/>
                <c:pt idx="0">
                  <c:v>31047</c:v>
                </c:pt>
                <c:pt idx="1">
                  <c:v>31054</c:v>
                </c:pt>
                <c:pt idx="2">
                  <c:v>31061</c:v>
                </c:pt>
                <c:pt idx="3">
                  <c:v>31068</c:v>
                </c:pt>
                <c:pt idx="4">
                  <c:v>31075</c:v>
                </c:pt>
                <c:pt idx="5">
                  <c:v>31082</c:v>
                </c:pt>
                <c:pt idx="6">
                  <c:v>31089</c:v>
                </c:pt>
                <c:pt idx="7">
                  <c:v>31096</c:v>
                </c:pt>
                <c:pt idx="8">
                  <c:v>31103</c:v>
                </c:pt>
                <c:pt idx="9">
                  <c:v>31110</c:v>
                </c:pt>
                <c:pt idx="10">
                  <c:v>31117</c:v>
                </c:pt>
                <c:pt idx="11">
                  <c:v>31124</c:v>
                </c:pt>
                <c:pt idx="12">
                  <c:v>31131</c:v>
                </c:pt>
                <c:pt idx="13">
                  <c:v>31138</c:v>
                </c:pt>
                <c:pt idx="14">
                  <c:v>31145</c:v>
                </c:pt>
                <c:pt idx="15">
                  <c:v>31152</c:v>
                </c:pt>
                <c:pt idx="16">
                  <c:v>31159</c:v>
                </c:pt>
                <c:pt idx="17">
                  <c:v>31166</c:v>
                </c:pt>
                <c:pt idx="18">
                  <c:v>31173</c:v>
                </c:pt>
                <c:pt idx="19">
                  <c:v>31180</c:v>
                </c:pt>
                <c:pt idx="20">
                  <c:v>31187</c:v>
                </c:pt>
                <c:pt idx="21">
                  <c:v>31194</c:v>
                </c:pt>
                <c:pt idx="22">
                  <c:v>31201</c:v>
                </c:pt>
                <c:pt idx="23">
                  <c:v>31208</c:v>
                </c:pt>
                <c:pt idx="24">
                  <c:v>31215</c:v>
                </c:pt>
                <c:pt idx="25">
                  <c:v>31222</c:v>
                </c:pt>
                <c:pt idx="26">
                  <c:v>31229</c:v>
                </c:pt>
                <c:pt idx="27">
                  <c:v>31236</c:v>
                </c:pt>
                <c:pt idx="28">
                  <c:v>31243</c:v>
                </c:pt>
                <c:pt idx="29">
                  <c:v>31250</c:v>
                </c:pt>
                <c:pt idx="30">
                  <c:v>31257</c:v>
                </c:pt>
                <c:pt idx="31">
                  <c:v>31264</c:v>
                </c:pt>
                <c:pt idx="32">
                  <c:v>31271</c:v>
                </c:pt>
                <c:pt idx="33">
                  <c:v>31278</c:v>
                </c:pt>
                <c:pt idx="34">
                  <c:v>31285</c:v>
                </c:pt>
                <c:pt idx="35">
                  <c:v>31292</c:v>
                </c:pt>
                <c:pt idx="36">
                  <c:v>31299</c:v>
                </c:pt>
                <c:pt idx="37">
                  <c:v>31306</c:v>
                </c:pt>
                <c:pt idx="38">
                  <c:v>31313</c:v>
                </c:pt>
                <c:pt idx="39">
                  <c:v>31320</c:v>
                </c:pt>
                <c:pt idx="40">
                  <c:v>31327</c:v>
                </c:pt>
                <c:pt idx="41">
                  <c:v>31334</c:v>
                </c:pt>
                <c:pt idx="42">
                  <c:v>31341</c:v>
                </c:pt>
                <c:pt idx="43">
                  <c:v>31348</c:v>
                </c:pt>
                <c:pt idx="44">
                  <c:v>31355</c:v>
                </c:pt>
                <c:pt idx="45">
                  <c:v>31362</c:v>
                </c:pt>
                <c:pt idx="46">
                  <c:v>31369</c:v>
                </c:pt>
                <c:pt idx="47">
                  <c:v>31376</c:v>
                </c:pt>
                <c:pt idx="48">
                  <c:v>31383</c:v>
                </c:pt>
                <c:pt idx="49">
                  <c:v>31390</c:v>
                </c:pt>
                <c:pt idx="50">
                  <c:v>31397</c:v>
                </c:pt>
                <c:pt idx="51">
                  <c:v>31404</c:v>
                </c:pt>
                <c:pt idx="52">
                  <c:v>31411</c:v>
                </c:pt>
                <c:pt idx="53">
                  <c:v>31418</c:v>
                </c:pt>
                <c:pt idx="54">
                  <c:v>31425</c:v>
                </c:pt>
                <c:pt idx="55">
                  <c:v>31432</c:v>
                </c:pt>
                <c:pt idx="56">
                  <c:v>31439</c:v>
                </c:pt>
                <c:pt idx="57">
                  <c:v>31446</c:v>
                </c:pt>
                <c:pt idx="58">
                  <c:v>31453</c:v>
                </c:pt>
                <c:pt idx="59">
                  <c:v>31460</c:v>
                </c:pt>
                <c:pt idx="60">
                  <c:v>31467</c:v>
                </c:pt>
                <c:pt idx="61">
                  <c:v>31474</c:v>
                </c:pt>
                <c:pt idx="62">
                  <c:v>31481</c:v>
                </c:pt>
                <c:pt idx="63">
                  <c:v>31488</c:v>
                </c:pt>
                <c:pt idx="64">
                  <c:v>31495</c:v>
                </c:pt>
                <c:pt idx="65">
                  <c:v>31502</c:v>
                </c:pt>
                <c:pt idx="66">
                  <c:v>31509</c:v>
                </c:pt>
                <c:pt idx="67">
                  <c:v>31516</c:v>
                </c:pt>
                <c:pt idx="68">
                  <c:v>31523</c:v>
                </c:pt>
                <c:pt idx="69">
                  <c:v>31530</c:v>
                </c:pt>
                <c:pt idx="70">
                  <c:v>31537</c:v>
                </c:pt>
                <c:pt idx="71">
                  <c:v>31544</c:v>
                </c:pt>
                <c:pt idx="72">
                  <c:v>31551</c:v>
                </c:pt>
                <c:pt idx="73">
                  <c:v>31558</c:v>
                </c:pt>
                <c:pt idx="74">
                  <c:v>31565</c:v>
                </c:pt>
                <c:pt idx="75">
                  <c:v>31572</c:v>
                </c:pt>
                <c:pt idx="76">
                  <c:v>31579</c:v>
                </c:pt>
                <c:pt idx="77">
                  <c:v>31586</c:v>
                </c:pt>
                <c:pt idx="78">
                  <c:v>31593</c:v>
                </c:pt>
                <c:pt idx="79">
                  <c:v>31600</c:v>
                </c:pt>
                <c:pt idx="80">
                  <c:v>31607</c:v>
                </c:pt>
                <c:pt idx="81">
                  <c:v>31614</c:v>
                </c:pt>
                <c:pt idx="82">
                  <c:v>31621</c:v>
                </c:pt>
                <c:pt idx="83">
                  <c:v>31628</c:v>
                </c:pt>
                <c:pt idx="84">
                  <c:v>31635</c:v>
                </c:pt>
                <c:pt idx="85">
                  <c:v>31642</c:v>
                </c:pt>
                <c:pt idx="86">
                  <c:v>31649</c:v>
                </c:pt>
                <c:pt idx="87">
                  <c:v>31656</c:v>
                </c:pt>
                <c:pt idx="88">
                  <c:v>31663</c:v>
                </c:pt>
                <c:pt idx="89">
                  <c:v>31670</c:v>
                </c:pt>
                <c:pt idx="90">
                  <c:v>31677</c:v>
                </c:pt>
                <c:pt idx="91">
                  <c:v>31684</c:v>
                </c:pt>
                <c:pt idx="92">
                  <c:v>31691</c:v>
                </c:pt>
                <c:pt idx="93">
                  <c:v>31698</c:v>
                </c:pt>
                <c:pt idx="94">
                  <c:v>31705</c:v>
                </c:pt>
                <c:pt idx="95">
                  <c:v>31712</c:v>
                </c:pt>
                <c:pt idx="96">
                  <c:v>31719</c:v>
                </c:pt>
                <c:pt idx="97">
                  <c:v>31726</c:v>
                </c:pt>
                <c:pt idx="98">
                  <c:v>31733</c:v>
                </c:pt>
                <c:pt idx="99">
                  <c:v>31740</c:v>
                </c:pt>
                <c:pt idx="100">
                  <c:v>31747</c:v>
                </c:pt>
                <c:pt idx="101">
                  <c:v>31754</c:v>
                </c:pt>
                <c:pt idx="102">
                  <c:v>31761</c:v>
                </c:pt>
                <c:pt idx="103">
                  <c:v>31768</c:v>
                </c:pt>
                <c:pt idx="104">
                  <c:v>31775</c:v>
                </c:pt>
                <c:pt idx="105">
                  <c:v>31782</c:v>
                </c:pt>
                <c:pt idx="106">
                  <c:v>31789</c:v>
                </c:pt>
                <c:pt idx="107">
                  <c:v>31796</c:v>
                </c:pt>
                <c:pt idx="108">
                  <c:v>31803</c:v>
                </c:pt>
                <c:pt idx="109">
                  <c:v>31810</c:v>
                </c:pt>
                <c:pt idx="110">
                  <c:v>31817</c:v>
                </c:pt>
                <c:pt idx="111">
                  <c:v>31824</c:v>
                </c:pt>
                <c:pt idx="112">
                  <c:v>31831</c:v>
                </c:pt>
                <c:pt idx="113">
                  <c:v>31838</c:v>
                </c:pt>
                <c:pt idx="114">
                  <c:v>31845</c:v>
                </c:pt>
                <c:pt idx="115">
                  <c:v>31852</c:v>
                </c:pt>
                <c:pt idx="116">
                  <c:v>31859</c:v>
                </c:pt>
                <c:pt idx="117">
                  <c:v>31866</c:v>
                </c:pt>
                <c:pt idx="118">
                  <c:v>31873</c:v>
                </c:pt>
                <c:pt idx="119">
                  <c:v>31880</c:v>
                </c:pt>
                <c:pt idx="120">
                  <c:v>31887</c:v>
                </c:pt>
                <c:pt idx="121">
                  <c:v>31894</c:v>
                </c:pt>
                <c:pt idx="122">
                  <c:v>31901</c:v>
                </c:pt>
                <c:pt idx="123">
                  <c:v>31908</c:v>
                </c:pt>
                <c:pt idx="124">
                  <c:v>31915</c:v>
                </c:pt>
                <c:pt idx="125">
                  <c:v>31922</c:v>
                </c:pt>
                <c:pt idx="126">
                  <c:v>31929</c:v>
                </c:pt>
                <c:pt idx="127">
                  <c:v>31936</c:v>
                </c:pt>
                <c:pt idx="128">
                  <c:v>31943</c:v>
                </c:pt>
                <c:pt idx="129">
                  <c:v>31950</c:v>
                </c:pt>
                <c:pt idx="130">
                  <c:v>31957</c:v>
                </c:pt>
                <c:pt idx="131">
                  <c:v>31964</c:v>
                </c:pt>
                <c:pt idx="132">
                  <c:v>31971</c:v>
                </c:pt>
                <c:pt idx="133">
                  <c:v>31978</c:v>
                </c:pt>
                <c:pt idx="134">
                  <c:v>31985</c:v>
                </c:pt>
                <c:pt idx="135">
                  <c:v>31992</c:v>
                </c:pt>
                <c:pt idx="136">
                  <c:v>31999</c:v>
                </c:pt>
                <c:pt idx="137">
                  <c:v>32006</c:v>
                </c:pt>
                <c:pt idx="138">
                  <c:v>32013</c:v>
                </c:pt>
                <c:pt idx="139">
                  <c:v>32020</c:v>
                </c:pt>
                <c:pt idx="140">
                  <c:v>32027</c:v>
                </c:pt>
                <c:pt idx="141">
                  <c:v>32034</c:v>
                </c:pt>
                <c:pt idx="142">
                  <c:v>32041</c:v>
                </c:pt>
                <c:pt idx="143">
                  <c:v>32048</c:v>
                </c:pt>
                <c:pt idx="144">
                  <c:v>32055</c:v>
                </c:pt>
                <c:pt idx="145">
                  <c:v>32062</c:v>
                </c:pt>
                <c:pt idx="146">
                  <c:v>32069</c:v>
                </c:pt>
                <c:pt idx="147">
                  <c:v>32076</c:v>
                </c:pt>
                <c:pt idx="148">
                  <c:v>32083</c:v>
                </c:pt>
                <c:pt idx="149">
                  <c:v>32090</c:v>
                </c:pt>
                <c:pt idx="150">
                  <c:v>32097</c:v>
                </c:pt>
                <c:pt idx="151">
                  <c:v>32104</c:v>
                </c:pt>
                <c:pt idx="152">
                  <c:v>32111</c:v>
                </c:pt>
                <c:pt idx="153">
                  <c:v>32118</c:v>
                </c:pt>
                <c:pt idx="154">
                  <c:v>32125</c:v>
                </c:pt>
                <c:pt idx="155">
                  <c:v>32132</c:v>
                </c:pt>
                <c:pt idx="156">
                  <c:v>32139</c:v>
                </c:pt>
                <c:pt idx="157">
                  <c:v>32146</c:v>
                </c:pt>
                <c:pt idx="158">
                  <c:v>32153</c:v>
                </c:pt>
                <c:pt idx="159">
                  <c:v>32160</c:v>
                </c:pt>
                <c:pt idx="160">
                  <c:v>32167</c:v>
                </c:pt>
                <c:pt idx="161">
                  <c:v>32174</c:v>
                </c:pt>
                <c:pt idx="162">
                  <c:v>32181</c:v>
                </c:pt>
                <c:pt idx="163">
                  <c:v>32188</c:v>
                </c:pt>
                <c:pt idx="164">
                  <c:v>32195</c:v>
                </c:pt>
                <c:pt idx="165">
                  <c:v>32202</c:v>
                </c:pt>
                <c:pt idx="166">
                  <c:v>32209</c:v>
                </c:pt>
                <c:pt idx="167">
                  <c:v>32216</c:v>
                </c:pt>
                <c:pt idx="168">
                  <c:v>32223</c:v>
                </c:pt>
                <c:pt idx="169">
                  <c:v>32230</c:v>
                </c:pt>
                <c:pt idx="170">
                  <c:v>32237</c:v>
                </c:pt>
                <c:pt idx="171">
                  <c:v>32244</c:v>
                </c:pt>
                <c:pt idx="172">
                  <c:v>32251</c:v>
                </c:pt>
                <c:pt idx="173">
                  <c:v>32258</c:v>
                </c:pt>
                <c:pt idx="174">
                  <c:v>32265</c:v>
                </c:pt>
                <c:pt idx="175">
                  <c:v>32272</c:v>
                </c:pt>
                <c:pt idx="176">
                  <c:v>32279</c:v>
                </c:pt>
                <c:pt idx="177">
                  <c:v>32286</c:v>
                </c:pt>
                <c:pt idx="178">
                  <c:v>32293</c:v>
                </c:pt>
                <c:pt idx="179">
                  <c:v>32300</c:v>
                </c:pt>
                <c:pt idx="180">
                  <c:v>32307</c:v>
                </c:pt>
                <c:pt idx="181">
                  <c:v>32314</c:v>
                </c:pt>
                <c:pt idx="182">
                  <c:v>32321</c:v>
                </c:pt>
                <c:pt idx="183">
                  <c:v>32328</c:v>
                </c:pt>
                <c:pt idx="184">
                  <c:v>32335</c:v>
                </c:pt>
                <c:pt idx="185">
                  <c:v>32342</c:v>
                </c:pt>
                <c:pt idx="186">
                  <c:v>32349</c:v>
                </c:pt>
                <c:pt idx="187">
                  <c:v>32356</c:v>
                </c:pt>
                <c:pt idx="188">
                  <c:v>32363</c:v>
                </c:pt>
                <c:pt idx="189">
                  <c:v>32370</c:v>
                </c:pt>
                <c:pt idx="190">
                  <c:v>32377</c:v>
                </c:pt>
                <c:pt idx="191">
                  <c:v>32384</c:v>
                </c:pt>
                <c:pt idx="192">
                  <c:v>32391</c:v>
                </c:pt>
                <c:pt idx="193">
                  <c:v>32398</c:v>
                </c:pt>
                <c:pt idx="194">
                  <c:v>32405</c:v>
                </c:pt>
                <c:pt idx="195">
                  <c:v>32412</c:v>
                </c:pt>
                <c:pt idx="196">
                  <c:v>32419</c:v>
                </c:pt>
                <c:pt idx="197">
                  <c:v>32426</c:v>
                </c:pt>
                <c:pt idx="198">
                  <c:v>32433</c:v>
                </c:pt>
                <c:pt idx="199">
                  <c:v>32440</c:v>
                </c:pt>
                <c:pt idx="200">
                  <c:v>32447</c:v>
                </c:pt>
                <c:pt idx="201">
                  <c:v>32454</c:v>
                </c:pt>
                <c:pt idx="202">
                  <c:v>32461</c:v>
                </c:pt>
                <c:pt idx="203">
                  <c:v>32468</c:v>
                </c:pt>
                <c:pt idx="204">
                  <c:v>32475</c:v>
                </c:pt>
                <c:pt idx="205">
                  <c:v>32482</c:v>
                </c:pt>
                <c:pt idx="206">
                  <c:v>32489</c:v>
                </c:pt>
                <c:pt idx="207">
                  <c:v>32496</c:v>
                </c:pt>
                <c:pt idx="208">
                  <c:v>32503</c:v>
                </c:pt>
                <c:pt idx="209">
                  <c:v>32510</c:v>
                </c:pt>
                <c:pt idx="210">
                  <c:v>32517</c:v>
                </c:pt>
                <c:pt idx="211">
                  <c:v>32524</c:v>
                </c:pt>
                <c:pt idx="212">
                  <c:v>32531</c:v>
                </c:pt>
                <c:pt idx="213">
                  <c:v>32538</c:v>
                </c:pt>
                <c:pt idx="214">
                  <c:v>32545</c:v>
                </c:pt>
                <c:pt idx="215">
                  <c:v>32552</c:v>
                </c:pt>
                <c:pt idx="216">
                  <c:v>32559</c:v>
                </c:pt>
                <c:pt idx="217">
                  <c:v>32566</c:v>
                </c:pt>
                <c:pt idx="218">
                  <c:v>32573</c:v>
                </c:pt>
                <c:pt idx="219">
                  <c:v>32580</c:v>
                </c:pt>
                <c:pt idx="220">
                  <c:v>32587</c:v>
                </c:pt>
                <c:pt idx="221">
                  <c:v>32594</c:v>
                </c:pt>
                <c:pt idx="222">
                  <c:v>32601</c:v>
                </c:pt>
                <c:pt idx="223">
                  <c:v>32608</c:v>
                </c:pt>
                <c:pt idx="224">
                  <c:v>32615</c:v>
                </c:pt>
                <c:pt idx="225">
                  <c:v>32622</c:v>
                </c:pt>
                <c:pt idx="226">
                  <c:v>32629</c:v>
                </c:pt>
                <c:pt idx="227">
                  <c:v>32636</c:v>
                </c:pt>
                <c:pt idx="228">
                  <c:v>32643</c:v>
                </c:pt>
                <c:pt idx="229">
                  <c:v>32650</c:v>
                </c:pt>
                <c:pt idx="230">
                  <c:v>32657</c:v>
                </c:pt>
                <c:pt idx="231">
                  <c:v>32664</c:v>
                </c:pt>
                <c:pt idx="232">
                  <c:v>32671</c:v>
                </c:pt>
                <c:pt idx="233">
                  <c:v>32678</c:v>
                </c:pt>
                <c:pt idx="234">
                  <c:v>32685</c:v>
                </c:pt>
                <c:pt idx="235">
                  <c:v>32692</c:v>
                </c:pt>
                <c:pt idx="236">
                  <c:v>32699</c:v>
                </c:pt>
                <c:pt idx="237">
                  <c:v>32706</c:v>
                </c:pt>
                <c:pt idx="238">
                  <c:v>32713</c:v>
                </c:pt>
                <c:pt idx="239">
                  <c:v>32720</c:v>
                </c:pt>
                <c:pt idx="240">
                  <c:v>32727</c:v>
                </c:pt>
                <c:pt idx="241">
                  <c:v>32734</c:v>
                </c:pt>
                <c:pt idx="242">
                  <c:v>32741</c:v>
                </c:pt>
                <c:pt idx="243">
                  <c:v>32748</c:v>
                </c:pt>
                <c:pt idx="244">
                  <c:v>32755</c:v>
                </c:pt>
                <c:pt idx="245">
                  <c:v>32762</c:v>
                </c:pt>
                <c:pt idx="246">
                  <c:v>32769</c:v>
                </c:pt>
                <c:pt idx="247">
                  <c:v>32776</c:v>
                </c:pt>
                <c:pt idx="248">
                  <c:v>32783</c:v>
                </c:pt>
                <c:pt idx="249">
                  <c:v>32790</c:v>
                </c:pt>
                <c:pt idx="250">
                  <c:v>32797</c:v>
                </c:pt>
                <c:pt idx="251">
                  <c:v>32804</c:v>
                </c:pt>
                <c:pt idx="252">
                  <c:v>32811</c:v>
                </c:pt>
                <c:pt idx="253">
                  <c:v>32818</c:v>
                </c:pt>
                <c:pt idx="254">
                  <c:v>32825</c:v>
                </c:pt>
                <c:pt idx="255">
                  <c:v>32832</c:v>
                </c:pt>
                <c:pt idx="256">
                  <c:v>32839</c:v>
                </c:pt>
                <c:pt idx="257">
                  <c:v>32846</c:v>
                </c:pt>
                <c:pt idx="258">
                  <c:v>32853</c:v>
                </c:pt>
                <c:pt idx="259">
                  <c:v>32860</c:v>
                </c:pt>
                <c:pt idx="260">
                  <c:v>32867</c:v>
                </c:pt>
                <c:pt idx="261">
                  <c:v>32874</c:v>
                </c:pt>
                <c:pt idx="262">
                  <c:v>32881</c:v>
                </c:pt>
                <c:pt idx="263">
                  <c:v>32888</c:v>
                </c:pt>
                <c:pt idx="264">
                  <c:v>32895</c:v>
                </c:pt>
                <c:pt idx="265">
                  <c:v>32902</c:v>
                </c:pt>
                <c:pt idx="266">
                  <c:v>32909</c:v>
                </c:pt>
                <c:pt idx="267">
                  <c:v>32916</c:v>
                </c:pt>
                <c:pt idx="268">
                  <c:v>32923</c:v>
                </c:pt>
                <c:pt idx="269">
                  <c:v>32930</c:v>
                </c:pt>
                <c:pt idx="270">
                  <c:v>32937</c:v>
                </c:pt>
                <c:pt idx="271">
                  <c:v>32944</c:v>
                </c:pt>
                <c:pt idx="272">
                  <c:v>32951</c:v>
                </c:pt>
                <c:pt idx="273">
                  <c:v>32958</c:v>
                </c:pt>
                <c:pt idx="274">
                  <c:v>32965</c:v>
                </c:pt>
                <c:pt idx="275">
                  <c:v>32972</c:v>
                </c:pt>
                <c:pt idx="276">
                  <c:v>32979</c:v>
                </c:pt>
                <c:pt idx="277">
                  <c:v>32986</c:v>
                </c:pt>
                <c:pt idx="278">
                  <c:v>32993</c:v>
                </c:pt>
                <c:pt idx="279">
                  <c:v>33000</c:v>
                </c:pt>
                <c:pt idx="280">
                  <c:v>33007</c:v>
                </c:pt>
                <c:pt idx="281">
                  <c:v>33014</c:v>
                </c:pt>
                <c:pt idx="282">
                  <c:v>33021</c:v>
                </c:pt>
                <c:pt idx="283">
                  <c:v>33028</c:v>
                </c:pt>
                <c:pt idx="284">
                  <c:v>33035</c:v>
                </c:pt>
                <c:pt idx="285">
                  <c:v>33042</c:v>
                </c:pt>
                <c:pt idx="286">
                  <c:v>33049</c:v>
                </c:pt>
                <c:pt idx="287">
                  <c:v>33056</c:v>
                </c:pt>
                <c:pt idx="288">
                  <c:v>33063</c:v>
                </c:pt>
                <c:pt idx="289">
                  <c:v>33070</c:v>
                </c:pt>
                <c:pt idx="290">
                  <c:v>33077</c:v>
                </c:pt>
                <c:pt idx="291">
                  <c:v>33084</c:v>
                </c:pt>
                <c:pt idx="292">
                  <c:v>33091</c:v>
                </c:pt>
                <c:pt idx="293">
                  <c:v>33098</c:v>
                </c:pt>
                <c:pt idx="294">
                  <c:v>33105</c:v>
                </c:pt>
                <c:pt idx="295">
                  <c:v>33112</c:v>
                </c:pt>
                <c:pt idx="296">
                  <c:v>33119</c:v>
                </c:pt>
                <c:pt idx="297">
                  <c:v>33126</c:v>
                </c:pt>
                <c:pt idx="298">
                  <c:v>33133</c:v>
                </c:pt>
                <c:pt idx="299">
                  <c:v>33140</c:v>
                </c:pt>
                <c:pt idx="300">
                  <c:v>33147</c:v>
                </c:pt>
                <c:pt idx="301">
                  <c:v>33154</c:v>
                </c:pt>
                <c:pt idx="302">
                  <c:v>33161</c:v>
                </c:pt>
                <c:pt idx="303">
                  <c:v>33168</c:v>
                </c:pt>
                <c:pt idx="304">
                  <c:v>33175</c:v>
                </c:pt>
                <c:pt idx="305">
                  <c:v>33182</c:v>
                </c:pt>
                <c:pt idx="306">
                  <c:v>33189</c:v>
                </c:pt>
                <c:pt idx="307">
                  <c:v>33196</c:v>
                </c:pt>
                <c:pt idx="308">
                  <c:v>33203</c:v>
                </c:pt>
                <c:pt idx="309">
                  <c:v>33210</c:v>
                </c:pt>
                <c:pt idx="310">
                  <c:v>33217</c:v>
                </c:pt>
                <c:pt idx="311">
                  <c:v>33224</c:v>
                </c:pt>
                <c:pt idx="312">
                  <c:v>33231</c:v>
                </c:pt>
                <c:pt idx="313">
                  <c:v>33238</c:v>
                </c:pt>
                <c:pt idx="314">
                  <c:v>33245</c:v>
                </c:pt>
                <c:pt idx="315">
                  <c:v>33252</c:v>
                </c:pt>
                <c:pt idx="316">
                  <c:v>33259</c:v>
                </c:pt>
                <c:pt idx="317">
                  <c:v>33266</c:v>
                </c:pt>
                <c:pt idx="318">
                  <c:v>33273</c:v>
                </c:pt>
                <c:pt idx="319">
                  <c:v>33280</c:v>
                </c:pt>
                <c:pt idx="320">
                  <c:v>33287</c:v>
                </c:pt>
                <c:pt idx="321">
                  <c:v>33294</c:v>
                </c:pt>
                <c:pt idx="322">
                  <c:v>33301</c:v>
                </c:pt>
                <c:pt idx="323">
                  <c:v>33308</c:v>
                </c:pt>
                <c:pt idx="324">
                  <c:v>33315</c:v>
                </c:pt>
                <c:pt idx="325">
                  <c:v>33322</c:v>
                </c:pt>
                <c:pt idx="326">
                  <c:v>33329</c:v>
                </c:pt>
                <c:pt idx="327">
                  <c:v>33336</c:v>
                </c:pt>
                <c:pt idx="328">
                  <c:v>33343</c:v>
                </c:pt>
                <c:pt idx="329">
                  <c:v>33350</c:v>
                </c:pt>
                <c:pt idx="330">
                  <c:v>33357</c:v>
                </c:pt>
                <c:pt idx="331">
                  <c:v>33364</c:v>
                </c:pt>
                <c:pt idx="332">
                  <c:v>33371</c:v>
                </c:pt>
                <c:pt idx="333">
                  <c:v>33378</c:v>
                </c:pt>
                <c:pt idx="334">
                  <c:v>33385</c:v>
                </c:pt>
                <c:pt idx="335">
                  <c:v>33392</c:v>
                </c:pt>
                <c:pt idx="336">
                  <c:v>33399</c:v>
                </c:pt>
                <c:pt idx="337">
                  <c:v>33406</c:v>
                </c:pt>
                <c:pt idx="338">
                  <c:v>33413</c:v>
                </c:pt>
                <c:pt idx="339">
                  <c:v>33420</c:v>
                </c:pt>
                <c:pt idx="340">
                  <c:v>33427</c:v>
                </c:pt>
                <c:pt idx="341">
                  <c:v>33434</c:v>
                </c:pt>
                <c:pt idx="342">
                  <c:v>33441</c:v>
                </c:pt>
                <c:pt idx="343">
                  <c:v>33448</c:v>
                </c:pt>
                <c:pt idx="344">
                  <c:v>33455</c:v>
                </c:pt>
                <c:pt idx="345">
                  <c:v>33462</c:v>
                </c:pt>
                <c:pt idx="346">
                  <c:v>33469</c:v>
                </c:pt>
                <c:pt idx="347">
                  <c:v>33476</c:v>
                </c:pt>
                <c:pt idx="348">
                  <c:v>33483</c:v>
                </c:pt>
                <c:pt idx="349">
                  <c:v>33490</c:v>
                </c:pt>
                <c:pt idx="350">
                  <c:v>33497</c:v>
                </c:pt>
                <c:pt idx="351">
                  <c:v>33504</c:v>
                </c:pt>
                <c:pt idx="352">
                  <c:v>33511</c:v>
                </c:pt>
                <c:pt idx="353">
                  <c:v>33518</c:v>
                </c:pt>
                <c:pt idx="354">
                  <c:v>33525</c:v>
                </c:pt>
                <c:pt idx="355">
                  <c:v>33532</c:v>
                </c:pt>
                <c:pt idx="356">
                  <c:v>33539</c:v>
                </c:pt>
                <c:pt idx="357">
                  <c:v>33546</c:v>
                </c:pt>
                <c:pt idx="358">
                  <c:v>33553</c:v>
                </c:pt>
                <c:pt idx="359">
                  <c:v>33560</c:v>
                </c:pt>
                <c:pt idx="360">
                  <c:v>33567</c:v>
                </c:pt>
                <c:pt idx="361">
                  <c:v>33574</c:v>
                </c:pt>
                <c:pt idx="362">
                  <c:v>33581</c:v>
                </c:pt>
                <c:pt idx="363">
                  <c:v>33588</c:v>
                </c:pt>
                <c:pt idx="364">
                  <c:v>33595</c:v>
                </c:pt>
                <c:pt idx="365">
                  <c:v>33602</c:v>
                </c:pt>
                <c:pt idx="366">
                  <c:v>33609</c:v>
                </c:pt>
                <c:pt idx="367">
                  <c:v>33616</c:v>
                </c:pt>
                <c:pt idx="368">
                  <c:v>33623</c:v>
                </c:pt>
                <c:pt idx="369">
                  <c:v>33630</c:v>
                </c:pt>
                <c:pt idx="370">
                  <c:v>33637</c:v>
                </c:pt>
                <c:pt idx="371">
                  <c:v>33644</c:v>
                </c:pt>
                <c:pt idx="372">
                  <c:v>33651</c:v>
                </c:pt>
                <c:pt idx="373">
                  <c:v>33658</c:v>
                </c:pt>
                <c:pt idx="374">
                  <c:v>33665</c:v>
                </c:pt>
                <c:pt idx="375">
                  <c:v>33672</c:v>
                </c:pt>
                <c:pt idx="376">
                  <c:v>33679</c:v>
                </c:pt>
                <c:pt idx="377">
                  <c:v>33686</c:v>
                </c:pt>
                <c:pt idx="378">
                  <c:v>33693</c:v>
                </c:pt>
                <c:pt idx="379">
                  <c:v>33700</c:v>
                </c:pt>
                <c:pt idx="380">
                  <c:v>33707</c:v>
                </c:pt>
                <c:pt idx="381">
                  <c:v>33714</c:v>
                </c:pt>
                <c:pt idx="382">
                  <c:v>33721</c:v>
                </c:pt>
                <c:pt idx="383">
                  <c:v>33728</c:v>
                </c:pt>
                <c:pt idx="384">
                  <c:v>33735</c:v>
                </c:pt>
                <c:pt idx="385">
                  <c:v>33742</c:v>
                </c:pt>
                <c:pt idx="386">
                  <c:v>33749</c:v>
                </c:pt>
                <c:pt idx="387">
                  <c:v>33756</c:v>
                </c:pt>
                <c:pt idx="388">
                  <c:v>33763</c:v>
                </c:pt>
                <c:pt idx="389">
                  <c:v>33770</c:v>
                </c:pt>
                <c:pt idx="390">
                  <c:v>33777</c:v>
                </c:pt>
                <c:pt idx="391">
                  <c:v>33784</c:v>
                </c:pt>
                <c:pt idx="392">
                  <c:v>33791</c:v>
                </c:pt>
                <c:pt idx="393">
                  <c:v>33798</c:v>
                </c:pt>
                <c:pt idx="394">
                  <c:v>33805</c:v>
                </c:pt>
                <c:pt idx="395">
                  <c:v>33812</c:v>
                </c:pt>
                <c:pt idx="396">
                  <c:v>33819</c:v>
                </c:pt>
                <c:pt idx="397">
                  <c:v>33826</c:v>
                </c:pt>
                <c:pt idx="398">
                  <c:v>33833</c:v>
                </c:pt>
                <c:pt idx="399">
                  <c:v>33840</c:v>
                </c:pt>
                <c:pt idx="400">
                  <c:v>33847</c:v>
                </c:pt>
                <c:pt idx="401">
                  <c:v>33854</c:v>
                </c:pt>
                <c:pt idx="402">
                  <c:v>33861</c:v>
                </c:pt>
                <c:pt idx="403">
                  <c:v>33868</c:v>
                </c:pt>
                <c:pt idx="404">
                  <c:v>33875</c:v>
                </c:pt>
                <c:pt idx="405">
                  <c:v>33882</c:v>
                </c:pt>
                <c:pt idx="406">
                  <c:v>33889</c:v>
                </c:pt>
                <c:pt idx="407">
                  <c:v>33896</c:v>
                </c:pt>
                <c:pt idx="408">
                  <c:v>33903</c:v>
                </c:pt>
                <c:pt idx="409">
                  <c:v>33910</c:v>
                </c:pt>
                <c:pt idx="410">
                  <c:v>33917</c:v>
                </c:pt>
                <c:pt idx="411">
                  <c:v>33924</c:v>
                </c:pt>
                <c:pt idx="412">
                  <c:v>33931</c:v>
                </c:pt>
                <c:pt idx="413">
                  <c:v>33938</c:v>
                </c:pt>
                <c:pt idx="414">
                  <c:v>33945</c:v>
                </c:pt>
                <c:pt idx="415">
                  <c:v>33952</c:v>
                </c:pt>
                <c:pt idx="416">
                  <c:v>33959</c:v>
                </c:pt>
                <c:pt idx="417">
                  <c:v>33966</c:v>
                </c:pt>
                <c:pt idx="418">
                  <c:v>33973</c:v>
                </c:pt>
                <c:pt idx="419">
                  <c:v>33980</c:v>
                </c:pt>
                <c:pt idx="420">
                  <c:v>33987</c:v>
                </c:pt>
                <c:pt idx="421">
                  <c:v>33994</c:v>
                </c:pt>
                <c:pt idx="422">
                  <c:v>34001</c:v>
                </c:pt>
                <c:pt idx="423">
                  <c:v>34008</c:v>
                </c:pt>
                <c:pt idx="424">
                  <c:v>34015</c:v>
                </c:pt>
                <c:pt idx="425">
                  <c:v>34022</c:v>
                </c:pt>
                <c:pt idx="426">
                  <c:v>34029</c:v>
                </c:pt>
                <c:pt idx="427">
                  <c:v>34036</c:v>
                </c:pt>
                <c:pt idx="428">
                  <c:v>34043</c:v>
                </c:pt>
                <c:pt idx="429">
                  <c:v>34050</c:v>
                </c:pt>
                <c:pt idx="430">
                  <c:v>34057</c:v>
                </c:pt>
                <c:pt idx="431">
                  <c:v>34064</c:v>
                </c:pt>
                <c:pt idx="432">
                  <c:v>34071</c:v>
                </c:pt>
                <c:pt idx="433">
                  <c:v>34078</c:v>
                </c:pt>
                <c:pt idx="434">
                  <c:v>34085</c:v>
                </c:pt>
                <c:pt idx="435">
                  <c:v>34092</c:v>
                </c:pt>
                <c:pt idx="436">
                  <c:v>34099</c:v>
                </c:pt>
                <c:pt idx="437">
                  <c:v>34106</c:v>
                </c:pt>
                <c:pt idx="438">
                  <c:v>34113</c:v>
                </c:pt>
                <c:pt idx="439">
                  <c:v>34120</c:v>
                </c:pt>
                <c:pt idx="440">
                  <c:v>34127</c:v>
                </c:pt>
                <c:pt idx="441">
                  <c:v>34134</c:v>
                </c:pt>
                <c:pt idx="442">
                  <c:v>34141</c:v>
                </c:pt>
                <c:pt idx="443">
                  <c:v>34148</c:v>
                </c:pt>
                <c:pt idx="444">
                  <c:v>34155</c:v>
                </c:pt>
                <c:pt idx="445">
                  <c:v>34162</c:v>
                </c:pt>
                <c:pt idx="446">
                  <c:v>34169</c:v>
                </c:pt>
                <c:pt idx="447">
                  <c:v>34176</c:v>
                </c:pt>
                <c:pt idx="448">
                  <c:v>34183</c:v>
                </c:pt>
                <c:pt idx="449">
                  <c:v>34190</c:v>
                </c:pt>
                <c:pt idx="450">
                  <c:v>34197</c:v>
                </c:pt>
                <c:pt idx="451">
                  <c:v>34204</c:v>
                </c:pt>
                <c:pt idx="452">
                  <c:v>34211</c:v>
                </c:pt>
                <c:pt idx="453">
                  <c:v>34218</c:v>
                </c:pt>
                <c:pt idx="454">
                  <c:v>34225</c:v>
                </c:pt>
                <c:pt idx="455">
                  <c:v>34232</c:v>
                </c:pt>
                <c:pt idx="456">
                  <c:v>34239</c:v>
                </c:pt>
                <c:pt idx="457">
                  <c:v>34246</c:v>
                </c:pt>
                <c:pt idx="458">
                  <c:v>34253</c:v>
                </c:pt>
                <c:pt idx="459">
                  <c:v>34260</c:v>
                </c:pt>
                <c:pt idx="460">
                  <c:v>34267</c:v>
                </c:pt>
                <c:pt idx="461">
                  <c:v>34274</c:v>
                </c:pt>
                <c:pt idx="462">
                  <c:v>34281</c:v>
                </c:pt>
                <c:pt idx="463">
                  <c:v>34288</c:v>
                </c:pt>
                <c:pt idx="464">
                  <c:v>34295</c:v>
                </c:pt>
                <c:pt idx="465">
                  <c:v>34302</c:v>
                </c:pt>
                <c:pt idx="466">
                  <c:v>34309</c:v>
                </c:pt>
                <c:pt idx="467">
                  <c:v>34316</c:v>
                </c:pt>
                <c:pt idx="468">
                  <c:v>34323</c:v>
                </c:pt>
                <c:pt idx="469">
                  <c:v>34330</c:v>
                </c:pt>
                <c:pt idx="470">
                  <c:v>34337</c:v>
                </c:pt>
                <c:pt idx="471">
                  <c:v>34344</c:v>
                </c:pt>
                <c:pt idx="472">
                  <c:v>34351</c:v>
                </c:pt>
                <c:pt idx="473">
                  <c:v>34358</c:v>
                </c:pt>
                <c:pt idx="474">
                  <c:v>34365</c:v>
                </c:pt>
                <c:pt idx="475">
                  <c:v>34372</c:v>
                </c:pt>
                <c:pt idx="476">
                  <c:v>34379</c:v>
                </c:pt>
                <c:pt idx="477">
                  <c:v>34386</c:v>
                </c:pt>
                <c:pt idx="478">
                  <c:v>34393</c:v>
                </c:pt>
                <c:pt idx="479">
                  <c:v>34400</c:v>
                </c:pt>
                <c:pt idx="480">
                  <c:v>34407</c:v>
                </c:pt>
                <c:pt idx="481">
                  <c:v>34414</c:v>
                </c:pt>
                <c:pt idx="482">
                  <c:v>34421</c:v>
                </c:pt>
                <c:pt idx="483">
                  <c:v>34428</c:v>
                </c:pt>
                <c:pt idx="484">
                  <c:v>34435</c:v>
                </c:pt>
                <c:pt idx="485">
                  <c:v>34442</c:v>
                </c:pt>
                <c:pt idx="486">
                  <c:v>34449</c:v>
                </c:pt>
                <c:pt idx="487">
                  <c:v>34456</c:v>
                </c:pt>
                <c:pt idx="488">
                  <c:v>34463</c:v>
                </c:pt>
                <c:pt idx="489">
                  <c:v>34470</c:v>
                </c:pt>
                <c:pt idx="490">
                  <c:v>34477</c:v>
                </c:pt>
                <c:pt idx="491">
                  <c:v>34484</c:v>
                </c:pt>
                <c:pt idx="492">
                  <c:v>34491</c:v>
                </c:pt>
                <c:pt idx="493">
                  <c:v>34498</c:v>
                </c:pt>
                <c:pt idx="494">
                  <c:v>34505</c:v>
                </c:pt>
                <c:pt idx="495">
                  <c:v>34512</c:v>
                </c:pt>
                <c:pt idx="496">
                  <c:v>34519</c:v>
                </c:pt>
                <c:pt idx="497">
                  <c:v>34526</c:v>
                </c:pt>
                <c:pt idx="498">
                  <c:v>34533</c:v>
                </c:pt>
                <c:pt idx="499">
                  <c:v>34540</c:v>
                </c:pt>
                <c:pt idx="500">
                  <c:v>34547</c:v>
                </c:pt>
                <c:pt idx="501">
                  <c:v>34554</c:v>
                </c:pt>
                <c:pt idx="502">
                  <c:v>34561</c:v>
                </c:pt>
                <c:pt idx="503">
                  <c:v>34568</c:v>
                </c:pt>
                <c:pt idx="504">
                  <c:v>34575</c:v>
                </c:pt>
                <c:pt idx="505">
                  <c:v>34582</c:v>
                </c:pt>
                <c:pt idx="506">
                  <c:v>34589</c:v>
                </c:pt>
                <c:pt idx="507">
                  <c:v>34596</c:v>
                </c:pt>
                <c:pt idx="508">
                  <c:v>34603</c:v>
                </c:pt>
                <c:pt idx="509">
                  <c:v>34610</c:v>
                </c:pt>
                <c:pt idx="510">
                  <c:v>34617</c:v>
                </c:pt>
                <c:pt idx="511">
                  <c:v>34624</c:v>
                </c:pt>
                <c:pt idx="512">
                  <c:v>34631</c:v>
                </c:pt>
                <c:pt idx="513">
                  <c:v>34638</c:v>
                </c:pt>
                <c:pt idx="514">
                  <c:v>34645</c:v>
                </c:pt>
                <c:pt idx="515">
                  <c:v>34652</c:v>
                </c:pt>
                <c:pt idx="516">
                  <c:v>34659</c:v>
                </c:pt>
                <c:pt idx="517">
                  <c:v>34666</c:v>
                </c:pt>
                <c:pt idx="518">
                  <c:v>34673</c:v>
                </c:pt>
                <c:pt idx="519">
                  <c:v>34680</c:v>
                </c:pt>
                <c:pt idx="520">
                  <c:v>34687</c:v>
                </c:pt>
                <c:pt idx="521">
                  <c:v>34694</c:v>
                </c:pt>
                <c:pt idx="522">
                  <c:v>34701</c:v>
                </c:pt>
                <c:pt idx="523">
                  <c:v>34708</c:v>
                </c:pt>
                <c:pt idx="524">
                  <c:v>34715</c:v>
                </c:pt>
                <c:pt idx="525">
                  <c:v>34722</c:v>
                </c:pt>
                <c:pt idx="526">
                  <c:v>34729</c:v>
                </c:pt>
                <c:pt idx="527">
                  <c:v>34736</c:v>
                </c:pt>
                <c:pt idx="528">
                  <c:v>34743</c:v>
                </c:pt>
                <c:pt idx="529">
                  <c:v>34750</c:v>
                </c:pt>
                <c:pt idx="530">
                  <c:v>34757</c:v>
                </c:pt>
                <c:pt idx="531">
                  <c:v>34764</c:v>
                </c:pt>
                <c:pt idx="532">
                  <c:v>34771</c:v>
                </c:pt>
                <c:pt idx="533">
                  <c:v>34778</c:v>
                </c:pt>
                <c:pt idx="534">
                  <c:v>34785</c:v>
                </c:pt>
                <c:pt idx="535">
                  <c:v>34792</c:v>
                </c:pt>
                <c:pt idx="536">
                  <c:v>34799</c:v>
                </c:pt>
                <c:pt idx="537">
                  <c:v>34806</c:v>
                </c:pt>
                <c:pt idx="538">
                  <c:v>34813</c:v>
                </c:pt>
                <c:pt idx="539">
                  <c:v>34820</c:v>
                </c:pt>
                <c:pt idx="540">
                  <c:v>34827</c:v>
                </c:pt>
                <c:pt idx="541">
                  <c:v>34834</c:v>
                </c:pt>
                <c:pt idx="542">
                  <c:v>34841</c:v>
                </c:pt>
                <c:pt idx="543">
                  <c:v>34848</c:v>
                </c:pt>
                <c:pt idx="544">
                  <c:v>34855</c:v>
                </c:pt>
                <c:pt idx="545">
                  <c:v>34862</c:v>
                </c:pt>
                <c:pt idx="546">
                  <c:v>34869</c:v>
                </c:pt>
                <c:pt idx="547">
                  <c:v>34876</c:v>
                </c:pt>
                <c:pt idx="548">
                  <c:v>34883</c:v>
                </c:pt>
                <c:pt idx="549">
                  <c:v>34890</c:v>
                </c:pt>
                <c:pt idx="550">
                  <c:v>34897</c:v>
                </c:pt>
                <c:pt idx="551">
                  <c:v>34904</c:v>
                </c:pt>
                <c:pt idx="552">
                  <c:v>34911</c:v>
                </c:pt>
                <c:pt idx="553">
                  <c:v>34918</c:v>
                </c:pt>
                <c:pt idx="554">
                  <c:v>34925</c:v>
                </c:pt>
                <c:pt idx="555">
                  <c:v>34932</c:v>
                </c:pt>
                <c:pt idx="556">
                  <c:v>34939</c:v>
                </c:pt>
                <c:pt idx="557">
                  <c:v>34946</c:v>
                </c:pt>
                <c:pt idx="558">
                  <c:v>34953</c:v>
                </c:pt>
                <c:pt idx="559">
                  <c:v>34960</c:v>
                </c:pt>
                <c:pt idx="560">
                  <c:v>34967</c:v>
                </c:pt>
                <c:pt idx="561">
                  <c:v>34974</c:v>
                </c:pt>
                <c:pt idx="562">
                  <c:v>34981</c:v>
                </c:pt>
                <c:pt idx="563">
                  <c:v>34988</c:v>
                </c:pt>
                <c:pt idx="564">
                  <c:v>34995</c:v>
                </c:pt>
                <c:pt idx="565">
                  <c:v>35002</c:v>
                </c:pt>
                <c:pt idx="566">
                  <c:v>35009</c:v>
                </c:pt>
                <c:pt idx="567">
                  <c:v>35016</c:v>
                </c:pt>
                <c:pt idx="568">
                  <c:v>35023</c:v>
                </c:pt>
                <c:pt idx="569">
                  <c:v>35030</c:v>
                </c:pt>
                <c:pt idx="570">
                  <c:v>35037</c:v>
                </c:pt>
                <c:pt idx="571">
                  <c:v>35044</c:v>
                </c:pt>
                <c:pt idx="572">
                  <c:v>35051</c:v>
                </c:pt>
                <c:pt idx="573">
                  <c:v>35058</c:v>
                </c:pt>
                <c:pt idx="574">
                  <c:v>35065</c:v>
                </c:pt>
                <c:pt idx="575">
                  <c:v>35072</c:v>
                </c:pt>
                <c:pt idx="576">
                  <c:v>35079</c:v>
                </c:pt>
                <c:pt idx="577">
                  <c:v>35086</c:v>
                </c:pt>
                <c:pt idx="578">
                  <c:v>35093</c:v>
                </c:pt>
                <c:pt idx="579">
                  <c:v>35100</c:v>
                </c:pt>
                <c:pt idx="580">
                  <c:v>35107</c:v>
                </c:pt>
                <c:pt idx="581">
                  <c:v>35114</c:v>
                </c:pt>
                <c:pt idx="582">
                  <c:v>35121</c:v>
                </c:pt>
                <c:pt idx="583">
                  <c:v>35128</c:v>
                </c:pt>
                <c:pt idx="584">
                  <c:v>35135</c:v>
                </c:pt>
                <c:pt idx="585">
                  <c:v>35142</c:v>
                </c:pt>
                <c:pt idx="586">
                  <c:v>35149</c:v>
                </c:pt>
                <c:pt idx="587">
                  <c:v>35156</c:v>
                </c:pt>
                <c:pt idx="588">
                  <c:v>35163</c:v>
                </c:pt>
                <c:pt idx="589">
                  <c:v>35170</c:v>
                </c:pt>
                <c:pt idx="590">
                  <c:v>35177</c:v>
                </c:pt>
                <c:pt idx="591">
                  <c:v>35184</c:v>
                </c:pt>
                <c:pt idx="592">
                  <c:v>35191</c:v>
                </c:pt>
                <c:pt idx="593">
                  <c:v>35198</c:v>
                </c:pt>
                <c:pt idx="594">
                  <c:v>35205</c:v>
                </c:pt>
                <c:pt idx="595">
                  <c:v>35212</c:v>
                </c:pt>
                <c:pt idx="596">
                  <c:v>35219</c:v>
                </c:pt>
                <c:pt idx="597">
                  <c:v>35226</c:v>
                </c:pt>
                <c:pt idx="598">
                  <c:v>35233</c:v>
                </c:pt>
                <c:pt idx="599">
                  <c:v>35240</c:v>
                </c:pt>
                <c:pt idx="600">
                  <c:v>35247</c:v>
                </c:pt>
                <c:pt idx="601">
                  <c:v>35254</c:v>
                </c:pt>
                <c:pt idx="602">
                  <c:v>35261</c:v>
                </c:pt>
                <c:pt idx="603">
                  <c:v>35268</c:v>
                </c:pt>
                <c:pt idx="604">
                  <c:v>35275</c:v>
                </c:pt>
                <c:pt idx="605">
                  <c:v>35282</c:v>
                </c:pt>
                <c:pt idx="606">
                  <c:v>35289</c:v>
                </c:pt>
                <c:pt idx="607">
                  <c:v>35296</c:v>
                </c:pt>
                <c:pt idx="608">
                  <c:v>35303</c:v>
                </c:pt>
                <c:pt idx="609">
                  <c:v>35310</c:v>
                </c:pt>
                <c:pt idx="610">
                  <c:v>35317</c:v>
                </c:pt>
                <c:pt idx="611">
                  <c:v>35324</c:v>
                </c:pt>
                <c:pt idx="612">
                  <c:v>35331</c:v>
                </c:pt>
                <c:pt idx="613">
                  <c:v>35338</c:v>
                </c:pt>
                <c:pt idx="614">
                  <c:v>35345</c:v>
                </c:pt>
                <c:pt idx="615">
                  <c:v>35352</c:v>
                </c:pt>
                <c:pt idx="616">
                  <c:v>35359</c:v>
                </c:pt>
                <c:pt idx="617">
                  <c:v>35366</c:v>
                </c:pt>
                <c:pt idx="618">
                  <c:v>35373</c:v>
                </c:pt>
                <c:pt idx="619">
                  <c:v>35380</c:v>
                </c:pt>
                <c:pt idx="620">
                  <c:v>35387</c:v>
                </c:pt>
                <c:pt idx="621">
                  <c:v>35394</c:v>
                </c:pt>
                <c:pt idx="622">
                  <c:v>35401</c:v>
                </c:pt>
                <c:pt idx="623">
                  <c:v>35408</c:v>
                </c:pt>
                <c:pt idx="624">
                  <c:v>35415</c:v>
                </c:pt>
                <c:pt idx="625">
                  <c:v>35422</c:v>
                </c:pt>
                <c:pt idx="626">
                  <c:v>35429</c:v>
                </c:pt>
                <c:pt idx="627">
                  <c:v>35436</c:v>
                </c:pt>
                <c:pt idx="628">
                  <c:v>35443</c:v>
                </c:pt>
                <c:pt idx="629">
                  <c:v>35450</c:v>
                </c:pt>
                <c:pt idx="630">
                  <c:v>35457</c:v>
                </c:pt>
                <c:pt idx="631">
                  <c:v>35464</c:v>
                </c:pt>
                <c:pt idx="632">
                  <c:v>35471</c:v>
                </c:pt>
                <c:pt idx="633">
                  <c:v>35478</c:v>
                </c:pt>
                <c:pt idx="634">
                  <c:v>35485</c:v>
                </c:pt>
                <c:pt idx="635">
                  <c:v>35492</c:v>
                </c:pt>
                <c:pt idx="636">
                  <c:v>35499</c:v>
                </c:pt>
                <c:pt idx="637">
                  <c:v>35506</c:v>
                </c:pt>
                <c:pt idx="638">
                  <c:v>35513</c:v>
                </c:pt>
                <c:pt idx="639">
                  <c:v>35520</c:v>
                </c:pt>
                <c:pt idx="640">
                  <c:v>35527</c:v>
                </c:pt>
                <c:pt idx="641">
                  <c:v>35534</c:v>
                </c:pt>
                <c:pt idx="642">
                  <c:v>35541</c:v>
                </c:pt>
                <c:pt idx="643">
                  <c:v>35548</c:v>
                </c:pt>
                <c:pt idx="644">
                  <c:v>35555</c:v>
                </c:pt>
                <c:pt idx="645">
                  <c:v>35562</c:v>
                </c:pt>
                <c:pt idx="646">
                  <c:v>35569</c:v>
                </c:pt>
                <c:pt idx="647">
                  <c:v>35576</c:v>
                </c:pt>
                <c:pt idx="648">
                  <c:v>35583</c:v>
                </c:pt>
                <c:pt idx="649">
                  <c:v>35590</c:v>
                </c:pt>
                <c:pt idx="650">
                  <c:v>35597</c:v>
                </c:pt>
                <c:pt idx="651">
                  <c:v>35604</c:v>
                </c:pt>
                <c:pt idx="652">
                  <c:v>35611</c:v>
                </c:pt>
                <c:pt idx="653">
                  <c:v>35618</c:v>
                </c:pt>
                <c:pt idx="654">
                  <c:v>35625</c:v>
                </c:pt>
                <c:pt idx="655">
                  <c:v>35632</c:v>
                </c:pt>
                <c:pt idx="656">
                  <c:v>35639</c:v>
                </c:pt>
                <c:pt idx="657">
                  <c:v>35646</c:v>
                </c:pt>
                <c:pt idx="658">
                  <c:v>35653</c:v>
                </c:pt>
                <c:pt idx="659">
                  <c:v>35660</c:v>
                </c:pt>
                <c:pt idx="660">
                  <c:v>35667</c:v>
                </c:pt>
                <c:pt idx="661">
                  <c:v>35674</c:v>
                </c:pt>
                <c:pt idx="662">
                  <c:v>35681</c:v>
                </c:pt>
                <c:pt idx="663">
                  <c:v>35688</c:v>
                </c:pt>
                <c:pt idx="664">
                  <c:v>35695</c:v>
                </c:pt>
                <c:pt idx="665">
                  <c:v>35702</c:v>
                </c:pt>
                <c:pt idx="666">
                  <c:v>35709</c:v>
                </c:pt>
                <c:pt idx="667">
                  <c:v>35716</c:v>
                </c:pt>
                <c:pt idx="668">
                  <c:v>35723</c:v>
                </c:pt>
                <c:pt idx="669">
                  <c:v>35730</c:v>
                </c:pt>
                <c:pt idx="670">
                  <c:v>35737</c:v>
                </c:pt>
                <c:pt idx="671">
                  <c:v>35744</c:v>
                </c:pt>
                <c:pt idx="672">
                  <c:v>35751</c:v>
                </c:pt>
                <c:pt idx="673">
                  <c:v>35758</c:v>
                </c:pt>
                <c:pt idx="674">
                  <c:v>35765</c:v>
                </c:pt>
                <c:pt idx="675">
                  <c:v>35772</c:v>
                </c:pt>
                <c:pt idx="676">
                  <c:v>35779</c:v>
                </c:pt>
                <c:pt idx="677">
                  <c:v>35786</c:v>
                </c:pt>
                <c:pt idx="678">
                  <c:v>35793</c:v>
                </c:pt>
                <c:pt idx="679">
                  <c:v>35800</c:v>
                </c:pt>
                <c:pt idx="680">
                  <c:v>35807</c:v>
                </c:pt>
                <c:pt idx="681">
                  <c:v>35814</c:v>
                </c:pt>
                <c:pt idx="682">
                  <c:v>35821</c:v>
                </c:pt>
                <c:pt idx="683">
                  <c:v>35828</c:v>
                </c:pt>
                <c:pt idx="684">
                  <c:v>35835</c:v>
                </c:pt>
                <c:pt idx="685">
                  <c:v>35842</c:v>
                </c:pt>
                <c:pt idx="686">
                  <c:v>35849</c:v>
                </c:pt>
                <c:pt idx="687">
                  <c:v>35856</c:v>
                </c:pt>
                <c:pt idx="688">
                  <c:v>35863</c:v>
                </c:pt>
                <c:pt idx="689">
                  <c:v>35870</c:v>
                </c:pt>
                <c:pt idx="690">
                  <c:v>35877</c:v>
                </c:pt>
                <c:pt idx="691">
                  <c:v>35884</c:v>
                </c:pt>
                <c:pt idx="692">
                  <c:v>35891</c:v>
                </c:pt>
                <c:pt idx="693">
                  <c:v>35898</c:v>
                </c:pt>
                <c:pt idx="694">
                  <c:v>35905</c:v>
                </c:pt>
                <c:pt idx="695">
                  <c:v>35912</c:v>
                </c:pt>
                <c:pt idx="696">
                  <c:v>35919</c:v>
                </c:pt>
                <c:pt idx="697">
                  <c:v>35926</c:v>
                </c:pt>
                <c:pt idx="698">
                  <c:v>35933</c:v>
                </c:pt>
                <c:pt idx="699">
                  <c:v>35940</c:v>
                </c:pt>
                <c:pt idx="700">
                  <c:v>35947</c:v>
                </c:pt>
                <c:pt idx="701">
                  <c:v>35954</c:v>
                </c:pt>
                <c:pt idx="702">
                  <c:v>35961</c:v>
                </c:pt>
                <c:pt idx="703">
                  <c:v>35968</c:v>
                </c:pt>
                <c:pt idx="704">
                  <c:v>35975</c:v>
                </c:pt>
                <c:pt idx="705">
                  <c:v>35982</c:v>
                </c:pt>
                <c:pt idx="706">
                  <c:v>35989</c:v>
                </c:pt>
                <c:pt idx="707">
                  <c:v>35996</c:v>
                </c:pt>
                <c:pt idx="708">
                  <c:v>36003</c:v>
                </c:pt>
                <c:pt idx="709">
                  <c:v>36010</c:v>
                </c:pt>
                <c:pt idx="710">
                  <c:v>36017</c:v>
                </c:pt>
                <c:pt idx="711">
                  <c:v>36024</c:v>
                </c:pt>
                <c:pt idx="712">
                  <c:v>36031</c:v>
                </c:pt>
                <c:pt idx="713">
                  <c:v>36038</c:v>
                </c:pt>
                <c:pt idx="714">
                  <c:v>36045</c:v>
                </c:pt>
                <c:pt idx="715">
                  <c:v>36052</c:v>
                </c:pt>
                <c:pt idx="716">
                  <c:v>36059</c:v>
                </c:pt>
                <c:pt idx="717">
                  <c:v>36066</c:v>
                </c:pt>
                <c:pt idx="718">
                  <c:v>36073</c:v>
                </c:pt>
                <c:pt idx="719">
                  <c:v>36080</c:v>
                </c:pt>
                <c:pt idx="720">
                  <c:v>36087</c:v>
                </c:pt>
                <c:pt idx="721">
                  <c:v>36094</c:v>
                </c:pt>
                <c:pt idx="722">
                  <c:v>36101</c:v>
                </c:pt>
                <c:pt idx="723">
                  <c:v>36108</c:v>
                </c:pt>
                <c:pt idx="724">
                  <c:v>36115</c:v>
                </c:pt>
                <c:pt idx="725">
                  <c:v>36122</c:v>
                </c:pt>
                <c:pt idx="726">
                  <c:v>36129</c:v>
                </c:pt>
                <c:pt idx="727">
                  <c:v>36136</c:v>
                </c:pt>
                <c:pt idx="728">
                  <c:v>36143</c:v>
                </c:pt>
                <c:pt idx="729">
                  <c:v>36150</c:v>
                </c:pt>
                <c:pt idx="730">
                  <c:v>36157</c:v>
                </c:pt>
                <c:pt idx="731">
                  <c:v>36164</c:v>
                </c:pt>
                <c:pt idx="732">
                  <c:v>36171</c:v>
                </c:pt>
                <c:pt idx="733">
                  <c:v>36178</c:v>
                </c:pt>
                <c:pt idx="734">
                  <c:v>36185</c:v>
                </c:pt>
                <c:pt idx="735">
                  <c:v>36192</c:v>
                </c:pt>
                <c:pt idx="736">
                  <c:v>36199</c:v>
                </c:pt>
                <c:pt idx="737">
                  <c:v>36206</c:v>
                </c:pt>
                <c:pt idx="738">
                  <c:v>36213</c:v>
                </c:pt>
                <c:pt idx="739">
                  <c:v>36220</c:v>
                </c:pt>
                <c:pt idx="740">
                  <c:v>36227</c:v>
                </c:pt>
                <c:pt idx="741">
                  <c:v>36234</c:v>
                </c:pt>
                <c:pt idx="742">
                  <c:v>36241</c:v>
                </c:pt>
                <c:pt idx="743">
                  <c:v>36248</c:v>
                </c:pt>
                <c:pt idx="744">
                  <c:v>36255</c:v>
                </c:pt>
                <c:pt idx="745">
                  <c:v>36262</c:v>
                </c:pt>
                <c:pt idx="746">
                  <c:v>36269</c:v>
                </c:pt>
                <c:pt idx="747">
                  <c:v>36276</c:v>
                </c:pt>
                <c:pt idx="748">
                  <c:v>36283</c:v>
                </c:pt>
                <c:pt idx="749">
                  <c:v>36290</c:v>
                </c:pt>
                <c:pt idx="750">
                  <c:v>36297</c:v>
                </c:pt>
                <c:pt idx="751">
                  <c:v>36304</c:v>
                </c:pt>
                <c:pt idx="752">
                  <c:v>36311</c:v>
                </c:pt>
                <c:pt idx="753">
                  <c:v>36318</c:v>
                </c:pt>
                <c:pt idx="754">
                  <c:v>36325</c:v>
                </c:pt>
                <c:pt idx="755">
                  <c:v>36332</c:v>
                </c:pt>
                <c:pt idx="756">
                  <c:v>36339</c:v>
                </c:pt>
                <c:pt idx="757">
                  <c:v>36346</c:v>
                </c:pt>
                <c:pt idx="758">
                  <c:v>36353</c:v>
                </c:pt>
                <c:pt idx="759">
                  <c:v>36360</c:v>
                </c:pt>
                <c:pt idx="760">
                  <c:v>36367</c:v>
                </c:pt>
                <c:pt idx="761">
                  <c:v>36374</c:v>
                </c:pt>
                <c:pt idx="762">
                  <c:v>36381</c:v>
                </c:pt>
                <c:pt idx="763">
                  <c:v>36388</c:v>
                </c:pt>
                <c:pt idx="764">
                  <c:v>36395</c:v>
                </c:pt>
                <c:pt idx="765">
                  <c:v>36402</c:v>
                </c:pt>
                <c:pt idx="766">
                  <c:v>36409</c:v>
                </c:pt>
                <c:pt idx="767">
                  <c:v>36416</c:v>
                </c:pt>
                <c:pt idx="768">
                  <c:v>36423</c:v>
                </c:pt>
                <c:pt idx="769">
                  <c:v>36430</c:v>
                </c:pt>
                <c:pt idx="770">
                  <c:v>36437</c:v>
                </c:pt>
                <c:pt idx="771">
                  <c:v>36444</c:v>
                </c:pt>
                <c:pt idx="772">
                  <c:v>36451</c:v>
                </c:pt>
                <c:pt idx="773">
                  <c:v>36458</c:v>
                </c:pt>
                <c:pt idx="774">
                  <c:v>36465</c:v>
                </c:pt>
                <c:pt idx="775">
                  <c:v>36472</c:v>
                </c:pt>
                <c:pt idx="776">
                  <c:v>36479</c:v>
                </c:pt>
                <c:pt idx="777">
                  <c:v>36486</c:v>
                </c:pt>
                <c:pt idx="778">
                  <c:v>36493</c:v>
                </c:pt>
                <c:pt idx="779">
                  <c:v>36500</c:v>
                </c:pt>
                <c:pt idx="780">
                  <c:v>36507</c:v>
                </c:pt>
                <c:pt idx="781">
                  <c:v>36514</c:v>
                </c:pt>
                <c:pt idx="782">
                  <c:v>36521</c:v>
                </c:pt>
                <c:pt idx="783">
                  <c:v>36528</c:v>
                </c:pt>
                <c:pt idx="784">
                  <c:v>36535</c:v>
                </c:pt>
                <c:pt idx="785">
                  <c:v>36542</c:v>
                </c:pt>
                <c:pt idx="786">
                  <c:v>36549</c:v>
                </c:pt>
                <c:pt idx="787">
                  <c:v>36556</c:v>
                </c:pt>
                <c:pt idx="788">
                  <c:v>36563</c:v>
                </c:pt>
                <c:pt idx="789">
                  <c:v>36570</c:v>
                </c:pt>
                <c:pt idx="790">
                  <c:v>36577</c:v>
                </c:pt>
                <c:pt idx="791">
                  <c:v>36584</c:v>
                </c:pt>
                <c:pt idx="792">
                  <c:v>36591</c:v>
                </c:pt>
                <c:pt idx="793">
                  <c:v>36598</c:v>
                </c:pt>
                <c:pt idx="794">
                  <c:v>36605</c:v>
                </c:pt>
                <c:pt idx="795">
                  <c:v>36612</c:v>
                </c:pt>
                <c:pt idx="796">
                  <c:v>36619</c:v>
                </c:pt>
                <c:pt idx="797">
                  <c:v>36626</c:v>
                </c:pt>
                <c:pt idx="798">
                  <c:v>36633</c:v>
                </c:pt>
                <c:pt idx="799">
                  <c:v>36640</c:v>
                </c:pt>
                <c:pt idx="800">
                  <c:v>36647</c:v>
                </c:pt>
                <c:pt idx="801">
                  <c:v>36654</c:v>
                </c:pt>
                <c:pt idx="802">
                  <c:v>36661</c:v>
                </c:pt>
                <c:pt idx="803">
                  <c:v>36668</c:v>
                </c:pt>
                <c:pt idx="804">
                  <c:v>36675</c:v>
                </c:pt>
                <c:pt idx="805">
                  <c:v>36682</c:v>
                </c:pt>
                <c:pt idx="806">
                  <c:v>36689</c:v>
                </c:pt>
                <c:pt idx="807">
                  <c:v>36696</c:v>
                </c:pt>
                <c:pt idx="808">
                  <c:v>36703</c:v>
                </c:pt>
                <c:pt idx="809">
                  <c:v>36710</c:v>
                </c:pt>
                <c:pt idx="810">
                  <c:v>36717</c:v>
                </c:pt>
                <c:pt idx="811">
                  <c:v>36724</c:v>
                </c:pt>
                <c:pt idx="812">
                  <c:v>36731</c:v>
                </c:pt>
                <c:pt idx="813">
                  <c:v>36738</c:v>
                </c:pt>
                <c:pt idx="814">
                  <c:v>36745</c:v>
                </c:pt>
                <c:pt idx="815">
                  <c:v>36752</c:v>
                </c:pt>
                <c:pt idx="816">
                  <c:v>36759</c:v>
                </c:pt>
                <c:pt idx="817">
                  <c:v>36766</c:v>
                </c:pt>
                <c:pt idx="818">
                  <c:v>36773</c:v>
                </c:pt>
                <c:pt idx="819">
                  <c:v>36780</c:v>
                </c:pt>
                <c:pt idx="820">
                  <c:v>36787</c:v>
                </c:pt>
                <c:pt idx="821">
                  <c:v>36794</c:v>
                </c:pt>
                <c:pt idx="822">
                  <c:v>36801</c:v>
                </c:pt>
                <c:pt idx="823">
                  <c:v>36808</c:v>
                </c:pt>
                <c:pt idx="824">
                  <c:v>36815</c:v>
                </c:pt>
                <c:pt idx="825">
                  <c:v>36822</c:v>
                </c:pt>
                <c:pt idx="826">
                  <c:v>36829</c:v>
                </c:pt>
                <c:pt idx="827">
                  <c:v>36836</c:v>
                </c:pt>
                <c:pt idx="828">
                  <c:v>36843</c:v>
                </c:pt>
                <c:pt idx="829">
                  <c:v>36850</c:v>
                </c:pt>
                <c:pt idx="830">
                  <c:v>36857</c:v>
                </c:pt>
                <c:pt idx="831">
                  <c:v>36864</c:v>
                </c:pt>
                <c:pt idx="832">
                  <c:v>36871</c:v>
                </c:pt>
                <c:pt idx="833">
                  <c:v>36878</c:v>
                </c:pt>
                <c:pt idx="834">
                  <c:v>36885</c:v>
                </c:pt>
                <c:pt idx="835">
                  <c:v>36892</c:v>
                </c:pt>
                <c:pt idx="836">
                  <c:v>36899</c:v>
                </c:pt>
                <c:pt idx="837">
                  <c:v>36906</c:v>
                </c:pt>
                <c:pt idx="838">
                  <c:v>36913</c:v>
                </c:pt>
                <c:pt idx="839">
                  <c:v>36920</c:v>
                </c:pt>
                <c:pt idx="840">
                  <c:v>36927</c:v>
                </c:pt>
                <c:pt idx="841">
                  <c:v>36934</c:v>
                </c:pt>
                <c:pt idx="842">
                  <c:v>36941</c:v>
                </c:pt>
                <c:pt idx="843">
                  <c:v>36948</c:v>
                </c:pt>
                <c:pt idx="844">
                  <c:v>36955</c:v>
                </c:pt>
                <c:pt idx="845">
                  <c:v>36962</c:v>
                </c:pt>
                <c:pt idx="846">
                  <c:v>36969</c:v>
                </c:pt>
                <c:pt idx="847">
                  <c:v>36976</c:v>
                </c:pt>
                <c:pt idx="848">
                  <c:v>36983</c:v>
                </c:pt>
                <c:pt idx="849">
                  <c:v>36990</c:v>
                </c:pt>
                <c:pt idx="850">
                  <c:v>36997</c:v>
                </c:pt>
                <c:pt idx="851">
                  <c:v>37004</c:v>
                </c:pt>
                <c:pt idx="852">
                  <c:v>37011</c:v>
                </c:pt>
                <c:pt idx="853">
                  <c:v>37018</c:v>
                </c:pt>
                <c:pt idx="854">
                  <c:v>37025</c:v>
                </c:pt>
                <c:pt idx="855">
                  <c:v>37032</c:v>
                </c:pt>
                <c:pt idx="856">
                  <c:v>37039</c:v>
                </c:pt>
                <c:pt idx="857">
                  <c:v>37046</c:v>
                </c:pt>
                <c:pt idx="858">
                  <c:v>37053</c:v>
                </c:pt>
                <c:pt idx="859">
                  <c:v>37060</c:v>
                </c:pt>
                <c:pt idx="860">
                  <c:v>37067</c:v>
                </c:pt>
                <c:pt idx="861">
                  <c:v>37074</c:v>
                </c:pt>
                <c:pt idx="862">
                  <c:v>37081</c:v>
                </c:pt>
                <c:pt idx="863">
                  <c:v>37088</c:v>
                </c:pt>
                <c:pt idx="864">
                  <c:v>37095</c:v>
                </c:pt>
                <c:pt idx="865">
                  <c:v>37102</c:v>
                </c:pt>
                <c:pt idx="866">
                  <c:v>37109</c:v>
                </c:pt>
                <c:pt idx="867">
                  <c:v>37116</c:v>
                </c:pt>
                <c:pt idx="868">
                  <c:v>37123</c:v>
                </c:pt>
                <c:pt idx="869">
                  <c:v>37130</c:v>
                </c:pt>
                <c:pt idx="870">
                  <c:v>37137</c:v>
                </c:pt>
                <c:pt idx="871">
                  <c:v>37144</c:v>
                </c:pt>
                <c:pt idx="872">
                  <c:v>37151</c:v>
                </c:pt>
                <c:pt idx="873">
                  <c:v>37158</c:v>
                </c:pt>
                <c:pt idx="874">
                  <c:v>37165</c:v>
                </c:pt>
                <c:pt idx="875">
                  <c:v>37172</c:v>
                </c:pt>
                <c:pt idx="876">
                  <c:v>37179</c:v>
                </c:pt>
                <c:pt idx="877">
                  <c:v>37186</c:v>
                </c:pt>
                <c:pt idx="878">
                  <c:v>37193</c:v>
                </c:pt>
                <c:pt idx="879">
                  <c:v>37200</c:v>
                </c:pt>
                <c:pt idx="880">
                  <c:v>37207</c:v>
                </c:pt>
                <c:pt idx="881">
                  <c:v>37214</c:v>
                </c:pt>
                <c:pt idx="882">
                  <c:v>37221</c:v>
                </c:pt>
                <c:pt idx="883">
                  <c:v>37228</c:v>
                </c:pt>
                <c:pt idx="884">
                  <c:v>37235</c:v>
                </c:pt>
                <c:pt idx="885">
                  <c:v>37242</c:v>
                </c:pt>
                <c:pt idx="886">
                  <c:v>37249</c:v>
                </c:pt>
                <c:pt idx="887">
                  <c:v>37256</c:v>
                </c:pt>
                <c:pt idx="888">
                  <c:v>37263</c:v>
                </c:pt>
                <c:pt idx="889">
                  <c:v>37270</c:v>
                </c:pt>
                <c:pt idx="890">
                  <c:v>37277</c:v>
                </c:pt>
                <c:pt idx="891">
                  <c:v>37284</c:v>
                </c:pt>
                <c:pt idx="892">
                  <c:v>37291</c:v>
                </c:pt>
                <c:pt idx="893">
                  <c:v>37298</c:v>
                </c:pt>
                <c:pt idx="894">
                  <c:v>37305</c:v>
                </c:pt>
                <c:pt idx="895">
                  <c:v>37312</c:v>
                </c:pt>
                <c:pt idx="896">
                  <c:v>37319</c:v>
                </c:pt>
                <c:pt idx="897">
                  <c:v>37326</c:v>
                </c:pt>
                <c:pt idx="898">
                  <c:v>37333</c:v>
                </c:pt>
                <c:pt idx="899">
                  <c:v>37340</c:v>
                </c:pt>
                <c:pt idx="900">
                  <c:v>37347</c:v>
                </c:pt>
                <c:pt idx="901">
                  <c:v>37354</c:v>
                </c:pt>
                <c:pt idx="902">
                  <c:v>37361</c:v>
                </c:pt>
                <c:pt idx="903">
                  <c:v>37368</c:v>
                </c:pt>
                <c:pt idx="904">
                  <c:v>37375</c:v>
                </c:pt>
                <c:pt idx="905">
                  <c:v>37382</c:v>
                </c:pt>
                <c:pt idx="906">
                  <c:v>37389</c:v>
                </c:pt>
                <c:pt idx="907">
                  <c:v>37396</c:v>
                </c:pt>
                <c:pt idx="908">
                  <c:v>37403</c:v>
                </c:pt>
                <c:pt idx="909">
                  <c:v>37410</c:v>
                </c:pt>
                <c:pt idx="910">
                  <c:v>37417</c:v>
                </c:pt>
                <c:pt idx="911">
                  <c:v>37424</c:v>
                </c:pt>
                <c:pt idx="912">
                  <c:v>37431</c:v>
                </c:pt>
                <c:pt idx="913">
                  <c:v>37438</c:v>
                </c:pt>
                <c:pt idx="914">
                  <c:v>37445</c:v>
                </c:pt>
                <c:pt idx="915">
                  <c:v>37452</c:v>
                </c:pt>
                <c:pt idx="916">
                  <c:v>37459</c:v>
                </c:pt>
                <c:pt idx="917">
                  <c:v>37466</c:v>
                </c:pt>
                <c:pt idx="918">
                  <c:v>37473</c:v>
                </c:pt>
                <c:pt idx="919">
                  <c:v>37480</c:v>
                </c:pt>
                <c:pt idx="920">
                  <c:v>37487</c:v>
                </c:pt>
                <c:pt idx="921">
                  <c:v>37494</c:v>
                </c:pt>
                <c:pt idx="922">
                  <c:v>37501</c:v>
                </c:pt>
                <c:pt idx="923">
                  <c:v>37508</c:v>
                </c:pt>
                <c:pt idx="924">
                  <c:v>37515</c:v>
                </c:pt>
                <c:pt idx="925">
                  <c:v>37522</c:v>
                </c:pt>
                <c:pt idx="926">
                  <c:v>37529</c:v>
                </c:pt>
                <c:pt idx="927">
                  <c:v>37536</c:v>
                </c:pt>
                <c:pt idx="928">
                  <c:v>37543</c:v>
                </c:pt>
                <c:pt idx="929">
                  <c:v>37550</c:v>
                </c:pt>
                <c:pt idx="930">
                  <c:v>37557</c:v>
                </c:pt>
                <c:pt idx="931">
                  <c:v>37564</c:v>
                </c:pt>
                <c:pt idx="932">
                  <c:v>37571</c:v>
                </c:pt>
                <c:pt idx="933">
                  <c:v>37578</c:v>
                </c:pt>
                <c:pt idx="934">
                  <c:v>37585</c:v>
                </c:pt>
                <c:pt idx="935">
                  <c:v>37592</c:v>
                </c:pt>
                <c:pt idx="936">
                  <c:v>37599</c:v>
                </c:pt>
                <c:pt idx="937">
                  <c:v>37606</c:v>
                </c:pt>
                <c:pt idx="938">
                  <c:v>37613</c:v>
                </c:pt>
                <c:pt idx="939">
                  <c:v>37620</c:v>
                </c:pt>
                <c:pt idx="940">
                  <c:v>37627</c:v>
                </c:pt>
                <c:pt idx="941">
                  <c:v>37634</c:v>
                </c:pt>
                <c:pt idx="942">
                  <c:v>37641</c:v>
                </c:pt>
                <c:pt idx="943">
                  <c:v>37648</c:v>
                </c:pt>
                <c:pt idx="944">
                  <c:v>37655</c:v>
                </c:pt>
                <c:pt idx="945">
                  <c:v>37662</c:v>
                </c:pt>
                <c:pt idx="946">
                  <c:v>37669</c:v>
                </c:pt>
                <c:pt idx="947">
                  <c:v>37676</c:v>
                </c:pt>
                <c:pt idx="948">
                  <c:v>37683</c:v>
                </c:pt>
                <c:pt idx="949">
                  <c:v>37690</c:v>
                </c:pt>
                <c:pt idx="950">
                  <c:v>37697</c:v>
                </c:pt>
                <c:pt idx="951">
                  <c:v>37704</c:v>
                </c:pt>
                <c:pt idx="952">
                  <c:v>37711</c:v>
                </c:pt>
                <c:pt idx="953">
                  <c:v>37718</c:v>
                </c:pt>
                <c:pt idx="954">
                  <c:v>37725</c:v>
                </c:pt>
                <c:pt idx="955">
                  <c:v>37732</c:v>
                </c:pt>
                <c:pt idx="956">
                  <c:v>37739</c:v>
                </c:pt>
                <c:pt idx="957">
                  <c:v>37746</c:v>
                </c:pt>
                <c:pt idx="958">
                  <c:v>37753</c:v>
                </c:pt>
                <c:pt idx="959">
                  <c:v>37760</c:v>
                </c:pt>
                <c:pt idx="960">
                  <c:v>37767</c:v>
                </c:pt>
                <c:pt idx="961">
                  <c:v>37774</c:v>
                </c:pt>
                <c:pt idx="962">
                  <c:v>37781</c:v>
                </c:pt>
                <c:pt idx="963">
                  <c:v>37788</c:v>
                </c:pt>
                <c:pt idx="964">
                  <c:v>37795</c:v>
                </c:pt>
                <c:pt idx="965">
                  <c:v>37802</c:v>
                </c:pt>
                <c:pt idx="966">
                  <c:v>37809</c:v>
                </c:pt>
                <c:pt idx="967">
                  <c:v>37816</c:v>
                </c:pt>
                <c:pt idx="968">
                  <c:v>37823</c:v>
                </c:pt>
                <c:pt idx="969">
                  <c:v>37830</c:v>
                </c:pt>
                <c:pt idx="970">
                  <c:v>37837</c:v>
                </c:pt>
                <c:pt idx="971">
                  <c:v>37844</c:v>
                </c:pt>
                <c:pt idx="972">
                  <c:v>37851</c:v>
                </c:pt>
                <c:pt idx="973">
                  <c:v>37858</c:v>
                </c:pt>
                <c:pt idx="974">
                  <c:v>37865</c:v>
                </c:pt>
                <c:pt idx="975">
                  <c:v>37872</c:v>
                </c:pt>
                <c:pt idx="976">
                  <c:v>37879</c:v>
                </c:pt>
                <c:pt idx="977">
                  <c:v>37886</c:v>
                </c:pt>
                <c:pt idx="978">
                  <c:v>37893</c:v>
                </c:pt>
                <c:pt idx="979">
                  <c:v>37900</c:v>
                </c:pt>
                <c:pt idx="980">
                  <c:v>37907</c:v>
                </c:pt>
                <c:pt idx="981">
                  <c:v>37914</c:v>
                </c:pt>
                <c:pt idx="982">
                  <c:v>37921</c:v>
                </c:pt>
                <c:pt idx="983">
                  <c:v>37928</c:v>
                </c:pt>
                <c:pt idx="984">
                  <c:v>37935</c:v>
                </c:pt>
                <c:pt idx="985">
                  <c:v>37942</c:v>
                </c:pt>
                <c:pt idx="986">
                  <c:v>37949</c:v>
                </c:pt>
                <c:pt idx="987">
                  <c:v>37956</c:v>
                </c:pt>
                <c:pt idx="988">
                  <c:v>37963</c:v>
                </c:pt>
                <c:pt idx="989">
                  <c:v>37970</c:v>
                </c:pt>
                <c:pt idx="990">
                  <c:v>37977</c:v>
                </c:pt>
                <c:pt idx="991">
                  <c:v>37984</c:v>
                </c:pt>
                <c:pt idx="992">
                  <c:v>37991</c:v>
                </c:pt>
                <c:pt idx="993">
                  <c:v>37998</c:v>
                </c:pt>
                <c:pt idx="994">
                  <c:v>38005</c:v>
                </c:pt>
                <c:pt idx="995">
                  <c:v>38012</c:v>
                </c:pt>
                <c:pt idx="996">
                  <c:v>38019</c:v>
                </c:pt>
                <c:pt idx="997">
                  <c:v>38026</c:v>
                </c:pt>
                <c:pt idx="998">
                  <c:v>38033</c:v>
                </c:pt>
                <c:pt idx="999">
                  <c:v>38040</c:v>
                </c:pt>
                <c:pt idx="1000">
                  <c:v>38047</c:v>
                </c:pt>
                <c:pt idx="1001">
                  <c:v>38054</c:v>
                </c:pt>
                <c:pt idx="1002">
                  <c:v>38061</c:v>
                </c:pt>
                <c:pt idx="1003">
                  <c:v>38068</c:v>
                </c:pt>
                <c:pt idx="1004">
                  <c:v>38075</c:v>
                </c:pt>
                <c:pt idx="1005">
                  <c:v>38082</c:v>
                </c:pt>
                <c:pt idx="1006">
                  <c:v>38089</c:v>
                </c:pt>
                <c:pt idx="1007">
                  <c:v>38096</c:v>
                </c:pt>
                <c:pt idx="1008">
                  <c:v>38103</c:v>
                </c:pt>
                <c:pt idx="1009">
                  <c:v>38110</c:v>
                </c:pt>
                <c:pt idx="1010">
                  <c:v>38117</c:v>
                </c:pt>
                <c:pt idx="1011">
                  <c:v>38124</c:v>
                </c:pt>
                <c:pt idx="1012">
                  <c:v>38131</c:v>
                </c:pt>
                <c:pt idx="1013">
                  <c:v>38138</c:v>
                </c:pt>
                <c:pt idx="1014">
                  <c:v>38145</c:v>
                </c:pt>
                <c:pt idx="1015">
                  <c:v>38152</c:v>
                </c:pt>
                <c:pt idx="1016">
                  <c:v>38159</c:v>
                </c:pt>
                <c:pt idx="1017">
                  <c:v>38166</c:v>
                </c:pt>
                <c:pt idx="1018">
                  <c:v>38173</c:v>
                </c:pt>
                <c:pt idx="1019">
                  <c:v>38180</c:v>
                </c:pt>
                <c:pt idx="1020">
                  <c:v>38187</c:v>
                </c:pt>
                <c:pt idx="1021">
                  <c:v>38194</c:v>
                </c:pt>
                <c:pt idx="1022">
                  <c:v>38201</c:v>
                </c:pt>
                <c:pt idx="1023">
                  <c:v>38208</c:v>
                </c:pt>
                <c:pt idx="1024">
                  <c:v>38215</c:v>
                </c:pt>
                <c:pt idx="1025">
                  <c:v>38222</c:v>
                </c:pt>
                <c:pt idx="1026">
                  <c:v>38229</c:v>
                </c:pt>
                <c:pt idx="1027">
                  <c:v>38236</c:v>
                </c:pt>
                <c:pt idx="1028">
                  <c:v>38243</c:v>
                </c:pt>
                <c:pt idx="1029">
                  <c:v>38250</c:v>
                </c:pt>
                <c:pt idx="1030">
                  <c:v>38257</c:v>
                </c:pt>
                <c:pt idx="1031">
                  <c:v>38264</c:v>
                </c:pt>
                <c:pt idx="1032">
                  <c:v>38271</c:v>
                </c:pt>
                <c:pt idx="1033">
                  <c:v>38278</c:v>
                </c:pt>
                <c:pt idx="1034">
                  <c:v>38285</c:v>
                </c:pt>
                <c:pt idx="1035">
                  <c:v>38292</c:v>
                </c:pt>
                <c:pt idx="1036">
                  <c:v>38299</c:v>
                </c:pt>
                <c:pt idx="1037">
                  <c:v>38306</c:v>
                </c:pt>
                <c:pt idx="1038">
                  <c:v>38313</c:v>
                </c:pt>
                <c:pt idx="1039">
                  <c:v>38320</c:v>
                </c:pt>
                <c:pt idx="1040">
                  <c:v>38327</c:v>
                </c:pt>
                <c:pt idx="1041">
                  <c:v>38334</c:v>
                </c:pt>
                <c:pt idx="1042">
                  <c:v>38341</c:v>
                </c:pt>
                <c:pt idx="1043">
                  <c:v>38348</c:v>
                </c:pt>
                <c:pt idx="1044">
                  <c:v>38355</c:v>
                </c:pt>
                <c:pt idx="1045">
                  <c:v>38362</c:v>
                </c:pt>
                <c:pt idx="1046">
                  <c:v>38369</c:v>
                </c:pt>
                <c:pt idx="1047">
                  <c:v>38376</c:v>
                </c:pt>
                <c:pt idx="1048">
                  <c:v>38383</c:v>
                </c:pt>
                <c:pt idx="1049">
                  <c:v>38390</c:v>
                </c:pt>
                <c:pt idx="1050">
                  <c:v>38397</c:v>
                </c:pt>
                <c:pt idx="1051">
                  <c:v>38404</c:v>
                </c:pt>
                <c:pt idx="1052">
                  <c:v>38411</c:v>
                </c:pt>
                <c:pt idx="1053">
                  <c:v>38418</c:v>
                </c:pt>
                <c:pt idx="1054">
                  <c:v>38425</c:v>
                </c:pt>
                <c:pt idx="1055">
                  <c:v>38432</c:v>
                </c:pt>
                <c:pt idx="1056">
                  <c:v>38439</c:v>
                </c:pt>
                <c:pt idx="1057">
                  <c:v>38446</c:v>
                </c:pt>
                <c:pt idx="1058">
                  <c:v>38453</c:v>
                </c:pt>
                <c:pt idx="1059">
                  <c:v>38460</c:v>
                </c:pt>
                <c:pt idx="1060">
                  <c:v>38467</c:v>
                </c:pt>
                <c:pt idx="1061">
                  <c:v>38474</c:v>
                </c:pt>
                <c:pt idx="1062">
                  <c:v>38481</c:v>
                </c:pt>
                <c:pt idx="1063">
                  <c:v>38488</c:v>
                </c:pt>
                <c:pt idx="1064">
                  <c:v>38495</c:v>
                </c:pt>
                <c:pt idx="1065">
                  <c:v>38502</c:v>
                </c:pt>
                <c:pt idx="1066">
                  <c:v>38509</c:v>
                </c:pt>
                <c:pt idx="1067">
                  <c:v>38516</c:v>
                </c:pt>
                <c:pt idx="1068">
                  <c:v>38523</c:v>
                </c:pt>
                <c:pt idx="1069">
                  <c:v>38530</c:v>
                </c:pt>
                <c:pt idx="1070">
                  <c:v>38537</c:v>
                </c:pt>
                <c:pt idx="1071">
                  <c:v>38544</c:v>
                </c:pt>
                <c:pt idx="1072">
                  <c:v>38551</c:v>
                </c:pt>
                <c:pt idx="1073">
                  <c:v>38558</c:v>
                </c:pt>
                <c:pt idx="1074">
                  <c:v>38565</c:v>
                </c:pt>
                <c:pt idx="1075">
                  <c:v>38572</c:v>
                </c:pt>
                <c:pt idx="1076">
                  <c:v>38579</c:v>
                </c:pt>
                <c:pt idx="1077">
                  <c:v>38586</c:v>
                </c:pt>
                <c:pt idx="1078">
                  <c:v>38593</c:v>
                </c:pt>
                <c:pt idx="1079">
                  <c:v>38600</c:v>
                </c:pt>
                <c:pt idx="1080">
                  <c:v>38607</c:v>
                </c:pt>
                <c:pt idx="1081">
                  <c:v>38614</c:v>
                </c:pt>
                <c:pt idx="1082">
                  <c:v>38621</c:v>
                </c:pt>
                <c:pt idx="1083">
                  <c:v>38628</c:v>
                </c:pt>
                <c:pt idx="1084">
                  <c:v>38635</c:v>
                </c:pt>
                <c:pt idx="1085">
                  <c:v>38642</c:v>
                </c:pt>
                <c:pt idx="1086">
                  <c:v>38649</c:v>
                </c:pt>
                <c:pt idx="1087">
                  <c:v>38656</c:v>
                </c:pt>
                <c:pt idx="1088">
                  <c:v>38663</c:v>
                </c:pt>
                <c:pt idx="1089">
                  <c:v>38670</c:v>
                </c:pt>
                <c:pt idx="1090">
                  <c:v>38677</c:v>
                </c:pt>
                <c:pt idx="1091">
                  <c:v>38684</c:v>
                </c:pt>
                <c:pt idx="1092">
                  <c:v>38691</c:v>
                </c:pt>
                <c:pt idx="1093">
                  <c:v>38698</c:v>
                </c:pt>
                <c:pt idx="1094">
                  <c:v>38705</c:v>
                </c:pt>
                <c:pt idx="1095">
                  <c:v>38712</c:v>
                </c:pt>
                <c:pt idx="1096">
                  <c:v>38719</c:v>
                </c:pt>
                <c:pt idx="1097">
                  <c:v>38726</c:v>
                </c:pt>
                <c:pt idx="1098">
                  <c:v>38733</c:v>
                </c:pt>
                <c:pt idx="1099">
                  <c:v>38740</c:v>
                </c:pt>
                <c:pt idx="1100">
                  <c:v>38747</c:v>
                </c:pt>
                <c:pt idx="1101">
                  <c:v>38754</c:v>
                </c:pt>
                <c:pt idx="1102">
                  <c:v>38761</c:v>
                </c:pt>
                <c:pt idx="1103">
                  <c:v>38768</c:v>
                </c:pt>
                <c:pt idx="1104">
                  <c:v>38775</c:v>
                </c:pt>
                <c:pt idx="1105">
                  <c:v>38782</c:v>
                </c:pt>
                <c:pt idx="1106">
                  <c:v>38789</c:v>
                </c:pt>
                <c:pt idx="1107">
                  <c:v>38796</c:v>
                </c:pt>
                <c:pt idx="1108">
                  <c:v>38803</c:v>
                </c:pt>
                <c:pt idx="1109">
                  <c:v>38810</c:v>
                </c:pt>
                <c:pt idx="1110">
                  <c:v>38817</c:v>
                </c:pt>
                <c:pt idx="1111">
                  <c:v>38824</c:v>
                </c:pt>
                <c:pt idx="1112">
                  <c:v>38831</c:v>
                </c:pt>
                <c:pt idx="1113">
                  <c:v>38838</c:v>
                </c:pt>
                <c:pt idx="1114">
                  <c:v>38845</c:v>
                </c:pt>
                <c:pt idx="1115">
                  <c:v>38852</c:v>
                </c:pt>
                <c:pt idx="1116">
                  <c:v>38859</c:v>
                </c:pt>
                <c:pt idx="1117">
                  <c:v>38866</c:v>
                </c:pt>
                <c:pt idx="1118">
                  <c:v>38873</c:v>
                </c:pt>
                <c:pt idx="1119">
                  <c:v>38880</c:v>
                </c:pt>
                <c:pt idx="1120">
                  <c:v>38887</c:v>
                </c:pt>
                <c:pt idx="1121">
                  <c:v>38894</c:v>
                </c:pt>
                <c:pt idx="1122">
                  <c:v>38901</c:v>
                </c:pt>
                <c:pt idx="1123">
                  <c:v>38908</c:v>
                </c:pt>
                <c:pt idx="1124">
                  <c:v>38915</c:v>
                </c:pt>
                <c:pt idx="1125">
                  <c:v>38922</c:v>
                </c:pt>
                <c:pt idx="1126">
                  <c:v>38929</c:v>
                </c:pt>
                <c:pt idx="1127">
                  <c:v>38936</c:v>
                </c:pt>
                <c:pt idx="1128">
                  <c:v>38943</c:v>
                </c:pt>
                <c:pt idx="1129">
                  <c:v>38950</c:v>
                </c:pt>
                <c:pt idx="1130">
                  <c:v>38957</c:v>
                </c:pt>
                <c:pt idx="1131">
                  <c:v>38964</c:v>
                </c:pt>
                <c:pt idx="1132">
                  <c:v>38971</c:v>
                </c:pt>
                <c:pt idx="1133">
                  <c:v>38978</c:v>
                </c:pt>
                <c:pt idx="1134">
                  <c:v>38985</c:v>
                </c:pt>
                <c:pt idx="1135">
                  <c:v>38992</c:v>
                </c:pt>
                <c:pt idx="1136">
                  <c:v>38999</c:v>
                </c:pt>
                <c:pt idx="1137">
                  <c:v>39006</c:v>
                </c:pt>
                <c:pt idx="1138">
                  <c:v>39013</c:v>
                </c:pt>
                <c:pt idx="1139">
                  <c:v>39020</c:v>
                </c:pt>
                <c:pt idx="1140">
                  <c:v>39027</c:v>
                </c:pt>
                <c:pt idx="1141">
                  <c:v>39034</c:v>
                </c:pt>
                <c:pt idx="1142">
                  <c:v>39041</c:v>
                </c:pt>
                <c:pt idx="1143">
                  <c:v>39048</c:v>
                </c:pt>
                <c:pt idx="1144">
                  <c:v>39055</c:v>
                </c:pt>
                <c:pt idx="1145">
                  <c:v>39062</c:v>
                </c:pt>
                <c:pt idx="1146">
                  <c:v>39069</c:v>
                </c:pt>
                <c:pt idx="1147">
                  <c:v>39076</c:v>
                </c:pt>
                <c:pt idx="1148">
                  <c:v>39083</c:v>
                </c:pt>
                <c:pt idx="1149">
                  <c:v>39090</c:v>
                </c:pt>
                <c:pt idx="1150">
                  <c:v>39097</c:v>
                </c:pt>
                <c:pt idx="1151">
                  <c:v>39104</c:v>
                </c:pt>
                <c:pt idx="1152">
                  <c:v>39111</c:v>
                </c:pt>
                <c:pt idx="1153">
                  <c:v>39118</c:v>
                </c:pt>
                <c:pt idx="1154">
                  <c:v>39125</c:v>
                </c:pt>
                <c:pt idx="1155">
                  <c:v>39132</c:v>
                </c:pt>
                <c:pt idx="1156">
                  <c:v>39139</c:v>
                </c:pt>
                <c:pt idx="1157">
                  <c:v>39146</c:v>
                </c:pt>
                <c:pt idx="1158">
                  <c:v>39153</c:v>
                </c:pt>
                <c:pt idx="1159">
                  <c:v>39160</c:v>
                </c:pt>
                <c:pt idx="1160">
                  <c:v>39167</c:v>
                </c:pt>
                <c:pt idx="1161">
                  <c:v>39174</c:v>
                </c:pt>
                <c:pt idx="1162">
                  <c:v>39181</c:v>
                </c:pt>
                <c:pt idx="1163">
                  <c:v>39188</c:v>
                </c:pt>
                <c:pt idx="1164">
                  <c:v>39195</c:v>
                </c:pt>
                <c:pt idx="1165">
                  <c:v>39202</c:v>
                </c:pt>
                <c:pt idx="1166">
                  <c:v>39209</c:v>
                </c:pt>
                <c:pt idx="1167">
                  <c:v>39216</c:v>
                </c:pt>
                <c:pt idx="1168">
                  <c:v>39223</c:v>
                </c:pt>
                <c:pt idx="1169">
                  <c:v>39230</c:v>
                </c:pt>
                <c:pt idx="1170">
                  <c:v>39237</c:v>
                </c:pt>
                <c:pt idx="1171">
                  <c:v>39244</c:v>
                </c:pt>
                <c:pt idx="1172">
                  <c:v>39251</c:v>
                </c:pt>
                <c:pt idx="1173">
                  <c:v>39258</c:v>
                </c:pt>
                <c:pt idx="1174">
                  <c:v>39265</c:v>
                </c:pt>
                <c:pt idx="1175">
                  <c:v>39272</c:v>
                </c:pt>
                <c:pt idx="1176">
                  <c:v>39279</c:v>
                </c:pt>
                <c:pt idx="1177">
                  <c:v>39286</c:v>
                </c:pt>
                <c:pt idx="1178">
                  <c:v>39293</c:v>
                </c:pt>
                <c:pt idx="1179">
                  <c:v>39300</c:v>
                </c:pt>
                <c:pt idx="1180">
                  <c:v>39307</c:v>
                </c:pt>
                <c:pt idx="1181">
                  <c:v>39314</c:v>
                </c:pt>
                <c:pt idx="1182">
                  <c:v>39321</c:v>
                </c:pt>
                <c:pt idx="1183">
                  <c:v>39328</c:v>
                </c:pt>
                <c:pt idx="1184">
                  <c:v>39335</c:v>
                </c:pt>
                <c:pt idx="1185">
                  <c:v>39342</c:v>
                </c:pt>
                <c:pt idx="1186">
                  <c:v>39349</c:v>
                </c:pt>
                <c:pt idx="1187">
                  <c:v>39356</c:v>
                </c:pt>
                <c:pt idx="1188">
                  <c:v>39363</c:v>
                </c:pt>
                <c:pt idx="1189">
                  <c:v>39370</c:v>
                </c:pt>
                <c:pt idx="1190">
                  <c:v>39377</c:v>
                </c:pt>
                <c:pt idx="1191">
                  <c:v>39384</c:v>
                </c:pt>
                <c:pt idx="1192">
                  <c:v>39391</c:v>
                </c:pt>
                <c:pt idx="1193">
                  <c:v>39398</c:v>
                </c:pt>
                <c:pt idx="1194">
                  <c:v>39405</c:v>
                </c:pt>
                <c:pt idx="1195">
                  <c:v>39412</c:v>
                </c:pt>
                <c:pt idx="1196">
                  <c:v>39419</c:v>
                </c:pt>
                <c:pt idx="1197">
                  <c:v>39426</c:v>
                </c:pt>
                <c:pt idx="1198">
                  <c:v>39433</c:v>
                </c:pt>
                <c:pt idx="1199">
                  <c:v>39440</c:v>
                </c:pt>
                <c:pt idx="1200">
                  <c:v>39447</c:v>
                </c:pt>
                <c:pt idx="1201">
                  <c:v>39454</c:v>
                </c:pt>
                <c:pt idx="1202">
                  <c:v>39461</c:v>
                </c:pt>
                <c:pt idx="1203">
                  <c:v>39468</c:v>
                </c:pt>
                <c:pt idx="1204">
                  <c:v>39475</c:v>
                </c:pt>
                <c:pt idx="1205">
                  <c:v>39482</c:v>
                </c:pt>
                <c:pt idx="1206">
                  <c:v>39489</c:v>
                </c:pt>
                <c:pt idx="1207">
                  <c:v>39496</c:v>
                </c:pt>
                <c:pt idx="1208">
                  <c:v>39503</c:v>
                </c:pt>
                <c:pt idx="1209">
                  <c:v>39510</c:v>
                </c:pt>
                <c:pt idx="1210">
                  <c:v>39517</c:v>
                </c:pt>
                <c:pt idx="1211">
                  <c:v>39524</c:v>
                </c:pt>
                <c:pt idx="1212">
                  <c:v>39531</c:v>
                </c:pt>
                <c:pt idx="1213">
                  <c:v>39538</c:v>
                </c:pt>
                <c:pt idx="1214">
                  <c:v>39545</c:v>
                </c:pt>
                <c:pt idx="1215">
                  <c:v>39552</c:v>
                </c:pt>
                <c:pt idx="1216">
                  <c:v>39559</c:v>
                </c:pt>
                <c:pt idx="1217">
                  <c:v>39566</c:v>
                </c:pt>
                <c:pt idx="1218">
                  <c:v>39573</c:v>
                </c:pt>
                <c:pt idx="1219">
                  <c:v>39580</c:v>
                </c:pt>
                <c:pt idx="1220">
                  <c:v>39587</c:v>
                </c:pt>
                <c:pt idx="1221">
                  <c:v>39594</c:v>
                </c:pt>
                <c:pt idx="1222">
                  <c:v>39601</c:v>
                </c:pt>
                <c:pt idx="1223">
                  <c:v>39608</c:v>
                </c:pt>
                <c:pt idx="1224">
                  <c:v>39615</c:v>
                </c:pt>
                <c:pt idx="1225">
                  <c:v>39622</c:v>
                </c:pt>
                <c:pt idx="1226">
                  <c:v>39629</c:v>
                </c:pt>
                <c:pt idx="1227">
                  <c:v>39636</c:v>
                </c:pt>
                <c:pt idx="1228">
                  <c:v>39643</c:v>
                </c:pt>
                <c:pt idx="1229">
                  <c:v>39650</c:v>
                </c:pt>
                <c:pt idx="1230">
                  <c:v>39657</c:v>
                </c:pt>
                <c:pt idx="1231">
                  <c:v>39664</c:v>
                </c:pt>
                <c:pt idx="1232">
                  <c:v>39671</c:v>
                </c:pt>
                <c:pt idx="1233">
                  <c:v>39678</c:v>
                </c:pt>
                <c:pt idx="1234">
                  <c:v>39685</c:v>
                </c:pt>
                <c:pt idx="1235">
                  <c:v>39692</c:v>
                </c:pt>
                <c:pt idx="1236">
                  <c:v>39699</c:v>
                </c:pt>
                <c:pt idx="1237">
                  <c:v>39706</c:v>
                </c:pt>
                <c:pt idx="1238">
                  <c:v>39713</c:v>
                </c:pt>
                <c:pt idx="1239">
                  <c:v>39720</c:v>
                </c:pt>
                <c:pt idx="1240">
                  <c:v>39727</c:v>
                </c:pt>
                <c:pt idx="1241">
                  <c:v>39734</c:v>
                </c:pt>
                <c:pt idx="1242">
                  <c:v>39741</c:v>
                </c:pt>
                <c:pt idx="1243">
                  <c:v>39748</c:v>
                </c:pt>
                <c:pt idx="1244">
                  <c:v>39755</c:v>
                </c:pt>
                <c:pt idx="1245">
                  <c:v>39762</c:v>
                </c:pt>
                <c:pt idx="1246">
                  <c:v>39769</c:v>
                </c:pt>
                <c:pt idx="1247">
                  <c:v>39776</c:v>
                </c:pt>
                <c:pt idx="1248">
                  <c:v>39783</c:v>
                </c:pt>
                <c:pt idx="1249">
                  <c:v>39790</c:v>
                </c:pt>
                <c:pt idx="1250">
                  <c:v>39797</c:v>
                </c:pt>
                <c:pt idx="1251">
                  <c:v>39804</c:v>
                </c:pt>
                <c:pt idx="1252">
                  <c:v>39811</c:v>
                </c:pt>
                <c:pt idx="1253">
                  <c:v>39818</c:v>
                </c:pt>
                <c:pt idx="1254">
                  <c:v>39825</c:v>
                </c:pt>
                <c:pt idx="1255">
                  <c:v>39832</c:v>
                </c:pt>
                <c:pt idx="1256">
                  <c:v>39839</c:v>
                </c:pt>
                <c:pt idx="1257">
                  <c:v>39846</c:v>
                </c:pt>
                <c:pt idx="1258">
                  <c:v>39853</c:v>
                </c:pt>
                <c:pt idx="1259">
                  <c:v>39860</c:v>
                </c:pt>
                <c:pt idx="1260">
                  <c:v>39867</c:v>
                </c:pt>
                <c:pt idx="1261">
                  <c:v>39874</c:v>
                </c:pt>
                <c:pt idx="1262">
                  <c:v>39881</c:v>
                </c:pt>
                <c:pt idx="1263">
                  <c:v>39888</c:v>
                </c:pt>
                <c:pt idx="1264">
                  <c:v>39895</c:v>
                </c:pt>
                <c:pt idx="1265">
                  <c:v>39902</c:v>
                </c:pt>
                <c:pt idx="1266">
                  <c:v>39909</c:v>
                </c:pt>
                <c:pt idx="1267">
                  <c:v>39916</c:v>
                </c:pt>
                <c:pt idx="1268">
                  <c:v>39923</c:v>
                </c:pt>
                <c:pt idx="1269">
                  <c:v>39930</c:v>
                </c:pt>
                <c:pt idx="1270">
                  <c:v>39937</c:v>
                </c:pt>
                <c:pt idx="1271">
                  <c:v>39944</c:v>
                </c:pt>
                <c:pt idx="1272">
                  <c:v>39951</c:v>
                </c:pt>
                <c:pt idx="1273">
                  <c:v>39958</c:v>
                </c:pt>
                <c:pt idx="1274">
                  <c:v>39965</c:v>
                </c:pt>
                <c:pt idx="1275">
                  <c:v>39972</c:v>
                </c:pt>
                <c:pt idx="1276">
                  <c:v>39979</c:v>
                </c:pt>
                <c:pt idx="1277">
                  <c:v>39986</c:v>
                </c:pt>
                <c:pt idx="1278">
                  <c:v>39993</c:v>
                </c:pt>
                <c:pt idx="1279">
                  <c:v>40000</c:v>
                </c:pt>
                <c:pt idx="1280">
                  <c:v>40007</c:v>
                </c:pt>
                <c:pt idx="1281">
                  <c:v>40014</c:v>
                </c:pt>
                <c:pt idx="1282">
                  <c:v>40021</c:v>
                </c:pt>
                <c:pt idx="1283">
                  <c:v>40028</c:v>
                </c:pt>
                <c:pt idx="1284">
                  <c:v>40035</c:v>
                </c:pt>
                <c:pt idx="1285">
                  <c:v>40042</c:v>
                </c:pt>
                <c:pt idx="1286">
                  <c:v>40049</c:v>
                </c:pt>
                <c:pt idx="1287">
                  <c:v>40056</c:v>
                </c:pt>
                <c:pt idx="1288">
                  <c:v>40063</c:v>
                </c:pt>
                <c:pt idx="1289">
                  <c:v>40070</c:v>
                </c:pt>
                <c:pt idx="1290">
                  <c:v>40077</c:v>
                </c:pt>
                <c:pt idx="1291">
                  <c:v>40084</c:v>
                </c:pt>
                <c:pt idx="1292">
                  <c:v>40091</c:v>
                </c:pt>
                <c:pt idx="1293">
                  <c:v>40098</c:v>
                </c:pt>
                <c:pt idx="1294">
                  <c:v>40105</c:v>
                </c:pt>
                <c:pt idx="1295">
                  <c:v>40112</c:v>
                </c:pt>
                <c:pt idx="1296">
                  <c:v>40119</c:v>
                </c:pt>
                <c:pt idx="1297">
                  <c:v>40126</c:v>
                </c:pt>
                <c:pt idx="1298">
                  <c:v>40133</c:v>
                </c:pt>
                <c:pt idx="1299">
                  <c:v>40140</c:v>
                </c:pt>
                <c:pt idx="1300">
                  <c:v>40147</c:v>
                </c:pt>
                <c:pt idx="1301">
                  <c:v>40154</c:v>
                </c:pt>
                <c:pt idx="1302">
                  <c:v>40161</c:v>
                </c:pt>
                <c:pt idx="1303">
                  <c:v>40168</c:v>
                </c:pt>
                <c:pt idx="1304">
                  <c:v>40175</c:v>
                </c:pt>
                <c:pt idx="1305">
                  <c:v>40182</c:v>
                </c:pt>
                <c:pt idx="1306">
                  <c:v>40189</c:v>
                </c:pt>
                <c:pt idx="1307">
                  <c:v>40196</c:v>
                </c:pt>
                <c:pt idx="1308">
                  <c:v>40203</c:v>
                </c:pt>
                <c:pt idx="1309">
                  <c:v>40210</c:v>
                </c:pt>
                <c:pt idx="1310">
                  <c:v>40217</c:v>
                </c:pt>
                <c:pt idx="1311">
                  <c:v>40224</c:v>
                </c:pt>
                <c:pt idx="1312">
                  <c:v>40231</c:v>
                </c:pt>
                <c:pt idx="1313">
                  <c:v>40238</c:v>
                </c:pt>
                <c:pt idx="1314">
                  <c:v>40245</c:v>
                </c:pt>
                <c:pt idx="1315">
                  <c:v>40252</c:v>
                </c:pt>
                <c:pt idx="1316">
                  <c:v>40259</c:v>
                </c:pt>
                <c:pt idx="1317">
                  <c:v>40266</c:v>
                </c:pt>
                <c:pt idx="1318">
                  <c:v>40273</c:v>
                </c:pt>
                <c:pt idx="1319">
                  <c:v>40280</c:v>
                </c:pt>
                <c:pt idx="1320">
                  <c:v>40287</c:v>
                </c:pt>
                <c:pt idx="1321">
                  <c:v>40294</c:v>
                </c:pt>
                <c:pt idx="1322">
                  <c:v>40301</c:v>
                </c:pt>
                <c:pt idx="1323">
                  <c:v>40308</c:v>
                </c:pt>
                <c:pt idx="1324">
                  <c:v>40315</c:v>
                </c:pt>
                <c:pt idx="1325">
                  <c:v>40322</c:v>
                </c:pt>
                <c:pt idx="1326">
                  <c:v>40329</c:v>
                </c:pt>
                <c:pt idx="1327">
                  <c:v>40336</c:v>
                </c:pt>
                <c:pt idx="1328">
                  <c:v>40343</c:v>
                </c:pt>
                <c:pt idx="1329">
                  <c:v>40350</c:v>
                </c:pt>
                <c:pt idx="1330">
                  <c:v>40357</c:v>
                </c:pt>
                <c:pt idx="1331">
                  <c:v>40364</c:v>
                </c:pt>
                <c:pt idx="1332">
                  <c:v>40371</c:v>
                </c:pt>
                <c:pt idx="1333">
                  <c:v>40378</c:v>
                </c:pt>
                <c:pt idx="1334">
                  <c:v>40385</c:v>
                </c:pt>
                <c:pt idx="1335">
                  <c:v>40392</c:v>
                </c:pt>
                <c:pt idx="1336">
                  <c:v>40399</c:v>
                </c:pt>
                <c:pt idx="1337">
                  <c:v>40406</c:v>
                </c:pt>
                <c:pt idx="1338">
                  <c:v>40413</c:v>
                </c:pt>
                <c:pt idx="1339">
                  <c:v>40420</c:v>
                </c:pt>
                <c:pt idx="1340">
                  <c:v>40427</c:v>
                </c:pt>
                <c:pt idx="1341">
                  <c:v>40434</c:v>
                </c:pt>
                <c:pt idx="1342">
                  <c:v>40441</c:v>
                </c:pt>
                <c:pt idx="1343">
                  <c:v>40448</c:v>
                </c:pt>
                <c:pt idx="1344">
                  <c:v>40455</c:v>
                </c:pt>
                <c:pt idx="1345">
                  <c:v>40462</c:v>
                </c:pt>
                <c:pt idx="1346">
                  <c:v>40469</c:v>
                </c:pt>
                <c:pt idx="1347">
                  <c:v>40476</c:v>
                </c:pt>
                <c:pt idx="1348">
                  <c:v>40483</c:v>
                </c:pt>
                <c:pt idx="1349">
                  <c:v>40490</c:v>
                </c:pt>
                <c:pt idx="1350">
                  <c:v>40497</c:v>
                </c:pt>
                <c:pt idx="1351">
                  <c:v>40504</c:v>
                </c:pt>
                <c:pt idx="1352">
                  <c:v>40511</c:v>
                </c:pt>
                <c:pt idx="1353">
                  <c:v>40518</c:v>
                </c:pt>
                <c:pt idx="1354">
                  <c:v>40525</c:v>
                </c:pt>
                <c:pt idx="1355">
                  <c:v>40532</c:v>
                </c:pt>
                <c:pt idx="1356">
                  <c:v>40539</c:v>
                </c:pt>
                <c:pt idx="1357">
                  <c:v>40546</c:v>
                </c:pt>
                <c:pt idx="1358">
                  <c:v>40553</c:v>
                </c:pt>
                <c:pt idx="1359">
                  <c:v>40560</c:v>
                </c:pt>
                <c:pt idx="1360">
                  <c:v>40567</c:v>
                </c:pt>
                <c:pt idx="1361">
                  <c:v>40574</c:v>
                </c:pt>
                <c:pt idx="1362">
                  <c:v>40581</c:v>
                </c:pt>
                <c:pt idx="1363">
                  <c:v>40588</c:v>
                </c:pt>
                <c:pt idx="1364">
                  <c:v>40595</c:v>
                </c:pt>
                <c:pt idx="1365">
                  <c:v>40602</c:v>
                </c:pt>
                <c:pt idx="1366">
                  <c:v>40609</c:v>
                </c:pt>
                <c:pt idx="1367">
                  <c:v>40616</c:v>
                </c:pt>
                <c:pt idx="1368">
                  <c:v>40623</c:v>
                </c:pt>
                <c:pt idx="1369">
                  <c:v>40630</c:v>
                </c:pt>
                <c:pt idx="1370">
                  <c:v>40637</c:v>
                </c:pt>
                <c:pt idx="1371">
                  <c:v>40644</c:v>
                </c:pt>
                <c:pt idx="1372">
                  <c:v>40651</c:v>
                </c:pt>
                <c:pt idx="1373">
                  <c:v>40658</c:v>
                </c:pt>
                <c:pt idx="1374">
                  <c:v>40665</c:v>
                </c:pt>
                <c:pt idx="1375">
                  <c:v>40672</c:v>
                </c:pt>
                <c:pt idx="1376">
                  <c:v>40679</c:v>
                </c:pt>
                <c:pt idx="1377">
                  <c:v>40686</c:v>
                </c:pt>
                <c:pt idx="1378">
                  <c:v>40693</c:v>
                </c:pt>
                <c:pt idx="1379">
                  <c:v>40700</c:v>
                </c:pt>
                <c:pt idx="1380">
                  <c:v>40707</c:v>
                </c:pt>
                <c:pt idx="1381">
                  <c:v>40714</c:v>
                </c:pt>
                <c:pt idx="1382">
                  <c:v>40721</c:v>
                </c:pt>
                <c:pt idx="1383">
                  <c:v>40728</c:v>
                </c:pt>
                <c:pt idx="1384">
                  <c:v>40735</c:v>
                </c:pt>
                <c:pt idx="1385">
                  <c:v>40742</c:v>
                </c:pt>
                <c:pt idx="1386">
                  <c:v>40749</c:v>
                </c:pt>
                <c:pt idx="1387">
                  <c:v>40756</c:v>
                </c:pt>
                <c:pt idx="1388">
                  <c:v>40763</c:v>
                </c:pt>
                <c:pt idx="1389">
                  <c:v>40770</c:v>
                </c:pt>
                <c:pt idx="1390">
                  <c:v>40777</c:v>
                </c:pt>
                <c:pt idx="1391">
                  <c:v>40784</c:v>
                </c:pt>
                <c:pt idx="1392">
                  <c:v>40791</c:v>
                </c:pt>
                <c:pt idx="1393">
                  <c:v>40798</c:v>
                </c:pt>
                <c:pt idx="1394">
                  <c:v>40805</c:v>
                </c:pt>
                <c:pt idx="1395">
                  <c:v>40812</c:v>
                </c:pt>
                <c:pt idx="1396">
                  <c:v>40819</c:v>
                </c:pt>
                <c:pt idx="1397">
                  <c:v>40826</c:v>
                </c:pt>
                <c:pt idx="1398">
                  <c:v>40833</c:v>
                </c:pt>
                <c:pt idx="1399">
                  <c:v>40840</c:v>
                </c:pt>
                <c:pt idx="1400">
                  <c:v>40847</c:v>
                </c:pt>
                <c:pt idx="1401">
                  <c:v>40854</c:v>
                </c:pt>
                <c:pt idx="1402">
                  <c:v>40861</c:v>
                </c:pt>
                <c:pt idx="1403">
                  <c:v>40868</c:v>
                </c:pt>
                <c:pt idx="1404">
                  <c:v>40875</c:v>
                </c:pt>
                <c:pt idx="1405">
                  <c:v>40882</c:v>
                </c:pt>
                <c:pt idx="1406">
                  <c:v>40889</c:v>
                </c:pt>
                <c:pt idx="1407">
                  <c:v>40896</c:v>
                </c:pt>
                <c:pt idx="1408">
                  <c:v>40910</c:v>
                </c:pt>
                <c:pt idx="1409">
                  <c:v>40917</c:v>
                </c:pt>
                <c:pt idx="1410">
                  <c:v>40924</c:v>
                </c:pt>
                <c:pt idx="1411">
                  <c:v>40931</c:v>
                </c:pt>
                <c:pt idx="1412">
                  <c:v>40938</c:v>
                </c:pt>
                <c:pt idx="1413">
                  <c:v>40945</c:v>
                </c:pt>
                <c:pt idx="1414">
                  <c:v>40952</c:v>
                </c:pt>
                <c:pt idx="1415">
                  <c:v>40959</c:v>
                </c:pt>
                <c:pt idx="1416">
                  <c:v>40966</c:v>
                </c:pt>
                <c:pt idx="1417">
                  <c:v>40973</c:v>
                </c:pt>
                <c:pt idx="1418">
                  <c:v>40980</c:v>
                </c:pt>
                <c:pt idx="1419">
                  <c:v>40987</c:v>
                </c:pt>
                <c:pt idx="1420">
                  <c:v>40994</c:v>
                </c:pt>
                <c:pt idx="1421">
                  <c:v>41001</c:v>
                </c:pt>
                <c:pt idx="1422">
                  <c:v>41008</c:v>
                </c:pt>
                <c:pt idx="1423">
                  <c:v>41015</c:v>
                </c:pt>
                <c:pt idx="1424">
                  <c:v>41022</c:v>
                </c:pt>
                <c:pt idx="1425">
                  <c:v>41029</c:v>
                </c:pt>
                <c:pt idx="1426">
                  <c:v>41036</c:v>
                </c:pt>
                <c:pt idx="1427">
                  <c:v>41043</c:v>
                </c:pt>
                <c:pt idx="1428">
                  <c:v>41050</c:v>
                </c:pt>
                <c:pt idx="1429">
                  <c:v>41057</c:v>
                </c:pt>
                <c:pt idx="1430">
                  <c:v>41064</c:v>
                </c:pt>
                <c:pt idx="1431">
                  <c:v>41071</c:v>
                </c:pt>
                <c:pt idx="1432">
                  <c:v>41078</c:v>
                </c:pt>
                <c:pt idx="1433">
                  <c:v>41085</c:v>
                </c:pt>
                <c:pt idx="1434">
                  <c:v>41092</c:v>
                </c:pt>
                <c:pt idx="1435">
                  <c:v>41099</c:v>
                </c:pt>
                <c:pt idx="1436">
                  <c:v>41106</c:v>
                </c:pt>
                <c:pt idx="1437">
                  <c:v>41113</c:v>
                </c:pt>
                <c:pt idx="1438">
                  <c:v>41120</c:v>
                </c:pt>
                <c:pt idx="1439">
                  <c:v>41127</c:v>
                </c:pt>
                <c:pt idx="1440">
                  <c:v>41134</c:v>
                </c:pt>
                <c:pt idx="1441">
                  <c:v>41141</c:v>
                </c:pt>
                <c:pt idx="1442">
                  <c:v>41148</c:v>
                </c:pt>
                <c:pt idx="1443">
                  <c:v>41155</c:v>
                </c:pt>
                <c:pt idx="1444">
                  <c:v>41162</c:v>
                </c:pt>
                <c:pt idx="1445">
                  <c:v>41169</c:v>
                </c:pt>
                <c:pt idx="1446">
                  <c:v>41176</c:v>
                </c:pt>
                <c:pt idx="1447">
                  <c:v>41183</c:v>
                </c:pt>
                <c:pt idx="1448">
                  <c:v>41190</c:v>
                </c:pt>
                <c:pt idx="1449">
                  <c:v>41197</c:v>
                </c:pt>
                <c:pt idx="1450">
                  <c:v>41204</c:v>
                </c:pt>
                <c:pt idx="1451">
                  <c:v>41211</c:v>
                </c:pt>
                <c:pt idx="1452">
                  <c:v>41218</c:v>
                </c:pt>
                <c:pt idx="1453">
                  <c:v>41225</c:v>
                </c:pt>
                <c:pt idx="1454">
                  <c:v>41232</c:v>
                </c:pt>
                <c:pt idx="1455">
                  <c:v>41239</c:v>
                </c:pt>
                <c:pt idx="1456">
                  <c:v>41246</c:v>
                </c:pt>
                <c:pt idx="1457">
                  <c:v>41253</c:v>
                </c:pt>
                <c:pt idx="1458">
                  <c:v>41260</c:v>
                </c:pt>
                <c:pt idx="1459">
                  <c:v>41267</c:v>
                </c:pt>
                <c:pt idx="1460">
                  <c:v>41274</c:v>
                </c:pt>
                <c:pt idx="1461">
                  <c:v>41281</c:v>
                </c:pt>
                <c:pt idx="1462">
                  <c:v>41288</c:v>
                </c:pt>
                <c:pt idx="1463">
                  <c:v>41295</c:v>
                </c:pt>
                <c:pt idx="1464">
                  <c:v>41302</c:v>
                </c:pt>
                <c:pt idx="1465">
                  <c:v>41309</c:v>
                </c:pt>
                <c:pt idx="1466">
                  <c:v>41316</c:v>
                </c:pt>
                <c:pt idx="1467">
                  <c:v>41323</c:v>
                </c:pt>
                <c:pt idx="1468">
                  <c:v>41330</c:v>
                </c:pt>
                <c:pt idx="1469">
                  <c:v>41337</c:v>
                </c:pt>
                <c:pt idx="1470">
                  <c:v>41344</c:v>
                </c:pt>
                <c:pt idx="1471">
                  <c:v>41351</c:v>
                </c:pt>
                <c:pt idx="1472">
                  <c:v>41358</c:v>
                </c:pt>
                <c:pt idx="1473">
                  <c:v>41365</c:v>
                </c:pt>
                <c:pt idx="1474">
                  <c:v>41372</c:v>
                </c:pt>
                <c:pt idx="1475">
                  <c:v>41379</c:v>
                </c:pt>
                <c:pt idx="1476">
                  <c:v>41386</c:v>
                </c:pt>
                <c:pt idx="1477">
                  <c:v>41393</c:v>
                </c:pt>
                <c:pt idx="1478">
                  <c:v>41400</c:v>
                </c:pt>
                <c:pt idx="1479">
                  <c:v>41407</c:v>
                </c:pt>
                <c:pt idx="1480">
                  <c:v>41414</c:v>
                </c:pt>
                <c:pt idx="1481">
                  <c:v>41421</c:v>
                </c:pt>
                <c:pt idx="1482">
                  <c:v>41428</c:v>
                </c:pt>
                <c:pt idx="1483">
                  <c:v>41435</c:v>
                </c:pt>
                <c:pt idx="1484">
                  <c:v>41442</c:v>
                </c:pt>
                <c:pt idx="1485">
                  <c:v>41449</c:v>
                </c:pt>
                <c:pt idx="1486">
                  <c:v>41456</c:v>
                </c:pt>
                <c:pt idx="1487">
                  <c:v>41463</c:v>
                </c:pt>
                <c:pt idx="1488">
                  <c:v>41470</c:v>
                </c:pt>
                <c:pt idx="1489">
                  <c:v>41477</c:v>
                </c:pt>
                <c:pt idx="1490">
                  <c:v>41484</c:v>
                </c:pt>
                <c:pt idx="1491">
                  <c:v>41491</c:v>
                </c:pt>
                <c:pt idx="1492">
                  <c:v>41498</c:v>
                </c:pt>
                <c:pt idx="1493">
                  <c:v>41505</c:v>
                </c:pt>
                <c:pt idx="1494">
                  <c:v>41512</c:v>
                </c:pt>
                <c:pt idx="1495">
                  <c:v>41519</c:v>
                </c:pt>
                <c:pt idx="1496">
                  <c:v>41526</c:v>
                </c:pt>
                <c:pt idx="1497">
                  <c:v>41533</c:v>
                </c:pt>
                <c:pt idx="1498">
                  <c:v>41540</c:v>
                </c:pt>
                <c:pt idx="1499">
                  <c:v>41547</c:v>
                </c:pt>
                <c:pt idx="1500">
                  <c:v>41554</c:v>
                </c:pt>
                <c:pt idx="1501">
                  <c:v>41561</c:v>
                </c:pt>
                <c:pt idx="1502">
                  <c:v>41568</c:v>
                </c:pt>
                <c:pt idx="1503">
                  <c:v>41575</c:v>
                </c:pt>
                <c:pt idx="1504">
                  <c:v>41582</c:v>
                </c:pt>
                <c:pt idx="1505">
                  <c:v>41589</c:v>
                </c:pt>
                <c:pt idx="1506">
                  <c:v>41596</c:v>
                </c:pt>
                <c:pt idx="1507">
                  <c:v>41603</c:v>
                </c:pt>
                <c:pt idx="1508">
                  <c:v>41610</c:v>
                </c:pt>
                <c:pt idx="1509">
                  <c:v>41617</c:v>
                </c:pt>
                <c:pt idx="1510">
                  <c:v>41624</c:v>
                </c:pt>
                <c:pt idx="1511">
                  <c:v>41631</c:v>
                </c:pt>
                <c:pt idx="1512">
                  <c:v>41638</c:v>
                </c:pt>
                <c:pt idx="1513">
                  <c:v>41645</c:v>
                </c:pt>
                <c:pt idx="1514">
                  <c:v>41652</c:v>
                </c:pt>
                <c:pt idx="1515">
                  <c:v>41659</c:v>
                </c:pt>
                <c:pt idx="1516">
                  <c:v>41666</c:v>
                </c:pt>
                <c:pt idx="1517">
                  <c:v>41673</c:v>
                </c:pt>
                <c:pt idx="1518">
                  <c:v>41680</c:v>
                </c:pt>
                <c:pt idx="1519">
                  <c:v>41687</c:v>
                </c:pt>
                <c:pt idx="1520">
                  <c:v>41694</c:v>
                </c:pt>
                <c:pt idx="1521">
                  <c:v>41701</c:v>
                </c:pt>
                <c:pt idx="1522">
                  <c:v>41708</c:v>
                </c:pt>
                <c:pt idx="1523">
                  <c:v>41715</c:v>
                </c:pt>
                <c:pt idx="1524">
                  <c:v>41722</c:v>
                </c:pt>
                <c:pt idx="1525">
                  <c:v>41729</c:v>
                </c:pt>
                <c:pt idx="1526">
                  <c:v>41736</c:v>
                </c:pt>
                <c:pt idx="1527">
                  <c:v>41743</c:v>
                </c:pt>
                <c:pt idx="1528">
                  <c:v>41750</c:v>
                </c:pt>
                <c:pt idx="1529">
                  <c:v>41757</c:v>
                </c:pt>
                <c:pt idx="1530">
                  <c:v>41764</c:v>
                </c:pt>
                <c:pt idx="1531">
                  <c:v>41771</c:v>
                </c:pt>
                <c:pt idx="1532">
                  <c:v>41778</c:v>
                </c:pt>
                <c:pt idx="1533">
                  <c:v>41785</c:v>
                </c:pt>
                <c:pt idx="1534">
                  <c:v>41792</c:v>
                </c:pt>
                <c:pt idx="1535">
                  <c:v>41799</c:v>
                </c:pt>
                <c:pt idx="1536">
                  <c:v>41806</c:v>
                </c:pt>
                <c:pt idx="1537">
                  <c:v>41813</c:v>
                </c:pt>
                <c:pt idx="1538">
                  <c:v>41820</c:v>
                </c:pt>
                <c:pt idx="1539">
                  <c:v>41827</c:v>
                </c:pt>
                <c:pt idx="1540">
                  <c:v>41834</c:v>
                </c:pt>
                <c:pt idx="1541">
                  <c:v>41841</c:v>
                </c:pt>
                <c:pt idx="1542">
                  <c:v>41848</c:v>
                </c:pt>
                <c:pt idx="1543">
                  <c:v>41855</c:v>
                </c:pt>
                <c:pt idx="1544">
                  <c:v>41862</c:v>
                </c:pt>
                <c:pt idx="1545">
                  <c:v>41869</c:v>
                </c:pt>
                <c:pt idx="1546">
                  <c:v>41876</c:v>
                </c:pt>
                <c:pt idx="1547">
                  <c:v>41883</c:v>
                </c:pt>
                <c:pt idx="1548">
                  <c:v>41890</c:v>
                </c:pt>
                <c:pt idx="1549">
                  <c:v>41897</c:v>
                </c:pt>
                <c:pt idx="1550">
                  <c:v>41904</c:v>
                </c:pt>
                <c:pt idx="1551">
                  <c:v>41911</c:v>
                </c:pt>
                <c:pt idx="1552">
                  <c:v>41918</c:v>
                </c:pt>
                <c:pt idx="1553">
                  <c:v>41925</c:v>
                </c:pt>
                <c:pt idx="1554">
                  <c:v>41932</c:v>
                </c:pt>
                <c:pt idx="1555">
                  <c:v>41939</c:v>
                </c:pt>
                <c:pt idx="1556">
                  <c:v>41946</c:v>
                </c:pt>
                <c:pt idx="1557">
                  <c:v>41953</c:v>
                </c:pt>
                <c:pt idx="1558">
                  <c:v>41960</c:v>
                </c:pt>
                <c:pt idx="1559">
                  <c:v>41967</c:v>
                </c:pt>
                <c:pt idx="1560">
                  <c:v>41974</c:v>
                </c:pt>
                <c:pt idx="1561">
                  <c:v>41981</c:v>
                </c:pt>
                <c:pt idx="1562">
                  <c:v>41988</c:v>
                </c:pt>
                <c:pt idx="1563">
                  <c:v>41995</c:v>
                </c:pt>
                <c:pt idx="1564">
                  <c:v>42002</c:v>
                </c:pt>
                <c:pt idx="1565">
                  <c:v>42009</c:v>
                </c:pt>
                <c:pt idx="1566">
                  <c:v>42016</c:v>
                </c:pt>
                <c:pt idx="1567">
                  <c:v>42023</c:v>
                </c:pt>
                <c:pt idx="1568">
                  <c:v>42030</c:v>
                </c:pt>
                <c:pt idx="1569">
                  <c:v>42037</c:v>
                </c:pt>
                <c:pt idx="1570">
                  <c:v>42044</c:v>
                </c:pt>
                <c:pt idx="1571">
                  <c:v>42051</c:v>
                </c:pt>
                <c:pt idx="1572">
                  <c:v>42058</c:v>
                </c:pt>
                <c:pt idx="1573">
                  <c:v>42065</c:v>
                </c:pt>
                <c:pt idx="1574">
                  <c:v>42072</c:v>
                </c:pt>
                <c:pt idx="1575">
                  <c:v>42079</c:v>
                </c:pt>
                <c:pt idx="1576">
                  <c:v>42086</c:v>
                </c:pt>
                <c:pt idx="1577">
                  <c:v>42093</c:v>
                </c:pt>
                <c:pt idx="1578">
                  <c:v>42100</c:v>
                </c:pt>
                <c:pt idx="1579">
                  <c:v>42107</c:v>
                </c:pt>
                <c:pt idx="1580">
                  <c:v>42114</c:v>
                </c:pt>
                <c:pt idx="1581">
                  <c:v>42121</c:v>
                </c:pt>
                <c:pt idx="1582">
                  <c:v>42128</c:v>
                </c:pt>
                <c:pt idx="1583">
                  <c:v>42135</c:v>
                </c:pt>
                <c:pt idx="1584">
                  <c:v>42142</c:v>
                </c:pt>
                <c:pt idx="1585">
                  <c:v>42149</c:v>
                </c:pt>
                <c:pt idx="1586">
                  <c:v>42156</c:v>
                </c:pt>
                <c:pt idx="1587">
                  <c:v>42163</c:v>
                </c:pt>
                <c:pt idx="1588">
                  <c:v>42170</c:v>
                </c:pt>
                <c:pt idx="1589">
                  <c:v>42177</c:v>
                </c:pt>
                <c:pt idx="1590">
                  <c:v>42184</c:v>
                </c:pt>
                <c:pt idx="1591">
                  <c:v>42191</c:v>
                </c:pt>
                <c:pt idx="1592">
                  <c:v>42198</c:v>
                </c:pt>
                <c:pt idx="1593">
                  <c:v>42205</c:v>
                </c:pt>
                <c:pt idx="1594">
                  <c:v>42212</c:v>
                </c:pt>
                <c:pt idx="1595">
                  <c:v>42219</c:v>
                </c:pt>
                <c:pt idx="1596">
                  <c:v>42226</c:v>
                </c:pt>
                <c:pt idx="1597">
                  <c:v>42233</c:v>
                </c:pt>
                <c:pt idx="1598">
                  <c:v>42240</c:v>
                </c:pt>
                <c:pt idx="1599">
                  <c:v>42247</c:v>
                </c:pt>
                <c:pt idx="1600">
                  <c:v>42254</c:v>
                </c:pt>
                <c:pt idx="1601">
                  <c:v>42261</c:v>
                </c:pt>
                <c:pt idx="1602">
                  <c:v>42268</c:v>
                </c:pt>
                <c:pt idx="1603">
                  <c:v>42275</c:v>
                </c:pt>
                <c:pt idx="1604">
                  <c:v>42282</c:v>
                </c:pt>
                <c:pt idx="1605">
                  <c:v>42289</c:v>
                </c:pt>
                <c:pt idx="1606">
                  <c:v>42296</c:v>
                </c:pt>
                <c:pt idx="1607">
                  <c:v>42303</c:v>
                </c:pt>
                <c:pt idx="1608">
                  <c:v>42310</c:v>
                </c:pt>
                <c:pt idx="1609">
                  <c:v>42317</c:v>
                </c:pt>
                <c:pt idx="1610">
                  <c:v>42324</c:v>
                </c:pt>
                <c:pt idx="1611">
                  <c:v>42331</c:v>
                </c:pt>
                <c:pt idx="1612">
                  <c:v>42338</c:v>
                </c:pt>
                <c:pt idx="1613">
                  <c:v>42345</c:v>
                </c:pt>
                <c:pt idx="1614">
                  <c:v>42352</c:v>
                </c:pt>
                <c:pt idx="1615">
                  <c:v>42359</c:v>
                </c:pt>
                <c:pt idx="1616">
                  <c:v>42366</c:v>
                </c:pt>
                <c:pt idx="1617">
                  <c:v>42373</c:v>
                </c:pt>
                <c:pt idx="1618">
                  <c:v>42380</c:v>
                </c:pt>
                <c:pt idx="1619">
                  <c:v>42387</c:v>
                </c:pt>
                <c:pt idx="1620">
                  <c:v>42394</c:v>
                </c:pt>
                <c:pt idx="1621">
                  <c:v>42401</c:v>
                </c:pt>
                <c:pt idx="1622">
                  <c:v>42408</c:v>
                </c:pt>
                <c:pt idx="1623">
                  <c:v>42415</c:v>
                </c:pt>
                <c:pt idx="1624">
                  <c:v>42422</c:v>
                </c:pt>
                <c:pt idx="1625">
                  <c:v>42429</c:v>
                </c:pt>
                <c:pt idx="1626">
                  <c:v>42436</c:v>
                </c:pt>
                <c:pt idx="1627">
                  <c:v>42443</c:v>
                </c:pt>
                <c:pt idx="1628">
                  <c:v>42450</c:v>
                </c:pt>
                <c:pt idx="1629">
                  <c:v>42457</c:v>
                </c:pt>
                <c:pt idx="1630">
                  <c:v>42464</c:v>
                </c:pt>
                <c:pt idx="1631">
                  <c:v>42471</c:v>
                </c:pt>
                <c:pt idx="1632">
                  <c:v>42478</c:v>
                </c:pt>
                <c:pt idx="1633">
                  <c:v>42485</c:v>
                </c:pt>
                <c:pt idx="1634">
                  <c:v>42492</c:v>
                </c:pt>
                <c:pt idx="1635">
                  <c:v>42499</c:v>
                </c:pt>
                <c:pt idx="1636">
                  <c:v>42506</c:v>
                </c:pt>
                <c:pt idx="1637">
                  <c:v>42513</c:v>
                </c:pt>
                <c:pt idx="1638">
                  <c:v>42520</c:v>
                </c:pt>
                <c:pt idx="1639">
                  <c:v>42527</c:v>
                </c:pt>
                <c:pt idx="1640">
                  <c:v>42534</c:v>
                </c:pt>
                <c:pt idx="1641">
                  <c:v>42541</c:v>
                </c:pt>
                <c:pt idx="1642">
                  <c:v>42548</c:v>
                </c:pt>
                <c:pt idx="1643">
                  <c:v>42555</c:v>
                </c:pt>
                <c:pt idx="1644">
                  <c:v>42562</c:v>
                </c:pt>
                <c:pt idx="1645">
                  <c:v>42569</c:v>
                </c:pt>
                <c:pt idx="1646">
                  <c:v>42576</c:v>
                </c:pt>
                <c:pt idx="1647">
                  <c:v>42583</c:v>
                </c:pt>
                <c:pt idx="1648">
                  <c:v>42590</c:v>
                </c:pt>
                <c:pt idx="1649">
                  <c:v>42597</c:v>
                </c:pt>
                <c:pt idx="1650">
                  <c:v>42604</c:v>
                </c:pt>
                <c:pt idx="1651">
                  <c:v>42611</c:v>
                </c:pt>
                <c:pt idx="1652">
                  <c:v>42618</c:v>
                </c:pt>
                <c:pt idx="1653">
                  <c:v>42625</c:v>
                </c:pt>
                <c:pt idx="1654">
                  <c:v>42632</c:v>
                </c:pt>
                <c:pt idx="1655">
                  <c:v>42639</c:v>
                </c:pt>
                <c:pt idx="1656">
                  <c:v>42646</c:v>
                </c:pt>
                <c:pt idx="1657">
                  <c:v>42653</c:v>
                </c:pt>
                <c:pt idx="1658">
                  <c:v>42660</c:v>
                </c:pt>
                <c:pt idx="1659">
                  <c:v>42667</c:v>
                </c:pt>
                <c:pt idx="1660">
                  <c:v>42674</c:v>
                </c:pt>
                <c:pt idx="1661">
                  <c:v>42681</c:v>
                </c:pt>
                <c:pt idx="1662">
                  <c:v>42688</c:v>
                </c:pt>
                <c:pt idx="1663">
                  <c:v>42695</c:v>
                </c:pt>
                <c:pt idx="1664">
                  <c:v>42702</c:v>
                </c:pt>
                <c:pt idx="1665">
                  <c:v>42709</c:v>
                </c:pt>
                <c:pt idx="1666">
                  <c:v>42716</c:v>
                </c:pt>
                <c:pt idx="1667">
                  <c:v>42723</c:v>
                </c:pt>
                <c:pt idx="1668">
                  <c:v>42730</c:v>
                </c:pt>
                <c:pt idx="1669">
                  <c:v>42737</c:v>
                </c:pt>
                <c:pt idx="1670">
                  <c:v>42744</c:v>
                </c:pt>
                <c:pt idx="1671">
                  <c:v>42751</c:v>
                </c:pt>
                <c:pt idx="1672">
                  <c:v>42758</c:v>
                </c:pt>
                <c:pt idx="1673">
                  <c:v>42765</c:v>
                </c:pt>
                <c:pt idx="1674">
                  <c:v>42772</c:v>
                </c:pt>
                <c:pt idx="1675">
                  <c:v>42779</c:v>
                </c:pt>
                <c:pt idx="1676">
                  <c:v>42786</c:v>
                </c:pt>
                <c:pt idx="1677">
                  <c:v>42793</c:v>
                </c:pt>
                <c:pt idx="1678">
                  <c:v>42800</c:v>
                </c:pt>
                <c:pt idx="1679">
                  <c:v>42807</c:v>
                </c:pt>
                <c:pt idx="1680">
                  <c:v>42814</c:v>
                </c:pt>
                <c:pt idx="1681">
                  <c:v>42821</c:v>
                </c:pt>
                <c:pt idx="1682">
                  <c:v>42828</c:v>
                </c:pt>
                <c:pt idx="1683">
                  <c:v>42835</c:v>
                </c:pt>
                <c:pt idx="1684">
                  <c:v>42842</c:v>
                </c:pt>
                <c:pt idx="1685">
                  <c:v>42849</c:v>
                </c:pt>
                <c:pt idx="1686">
                  <c:v>42856</c:v>
                </c:pt>
                <c:pt idx="1687">
                  <c:v>42863</c:v>
                </c:pt>
                <c:pt idx="1688">
                  <c:v>42870</c:v>
                </c:pt>
                <c:pt idx="1689">
                  <c:v>42877</c:v>
                </c:pt>
                <c:pt idx="1690">
                  <c:v>42884</c:v>
                </c:pt>
                <c:pt idx="1691">
                  <c:v>42891</c:v>
                </c:pt>
                <c:pt idx="1692">
                  <c:v>42898</c:v>
                </c:pt>
                <c:pt idx="1693">
                  <c:v>42905</c:v>
                </c:pt>
                <c:pt idx="1694">
                  <c:v>42912</c:v>
                </c:pt>
                <c:pt idx="1695">
                  <c:v>42919</c:v>
                </c:pt>
                <c:pt idx="1696">
                  <c:v>42926</c:v>
                </c:pt>
                <c:pt idx="1697">
                  <c:v>42933</c:v>
                </c:pt>
                <c:pt idx="1698">
                  <c:v>42940</c:v>
                </c:pt>
                <c:pt idx="1699">
                  <c:v>42947</c:v>
                </c:pt>
                <c:pt idx="1700">
                  <c:v>42954</c:v>
                </c:pt>
                <c:pt idx="1701">
                  <c:v>42961</c:v>
                </c:pt>
                <c:pt idx="1702">
                  <c:v>42968</c:v>
                </c:pt>
                <c:pt idx="1703">
                  <c:v>42975</c:v>
                </c:pt>
                <c:pt idx="1704">
                  <c:v>42982</c:v>
                </c:pt>
                <c:pt idx="1705">
                  <c:v>42989</c:v>
                </c:pt>
                <c:pt idx="1706">
                  <c:v>42996</c:v>
                </c:pt>
                <c:pt idx="1707">
                  <c:v>43003</c:v>
                </c:pt>
                <c:pt idx="1708">
                  <c:v>43010</c:v>
                </c:pt>
                <c:pt idx="1709">
                  <c:v>43017</c:v>
                </c:pt>
                <c:pt idx="1710">
                  <c:v>43024</c:v>
                </c:pt>
                <c:pt idx="1711">
                  <c:v>43031</c:v>
                </c:pt>
                <c:pt idx="1712">
                  <c:v>43038</c:v>
                </c:pt>
                <c:pt idx="1713">
                  <c:v>43045</c:v>
                </c:pt>
                <c:pt idx="1714">
                  <c:v>43052</c:v>
                </c:pt>
                <c:pt idx="1715">
                  <c:v>43059</c:v>
                </c:pt>
                <c:pt idx="1716">
                  <c:v>43066</c:v>
                </c:pt>
                <c:pt idx="1717">
                  <c:v>43073</c:v>
                </c:pt>
                <c:pt idx="1718">
                  <c:v>43080</c:v>
                </c:pt>
                <c:pt idx="1719">
                  <c:v>43087</c:v>
                </c:pt>
                <c:pt idx="1720">
                  <c:v>43094</c:v>
                </c:pt>
                <c:pt idx="1721">
                  <c:v>43101</c:v>
                </c:pt>
                <c:pt idx="1722">
                  <c:v>43115</c:v>
                </c:pt>
                <c:pt idx="1723">
                  <c:v>43122</c:v>
                </c:pt>
                <c:pt idx="1724">
                  <c:v>43129</c:v>
                </c:pt>
                <c:pt idx="1725">
                  <c:v>43136</c:v>
                </c:pt>
                <c:pt idx="1726">
                  <c:v>43143</c:v>
                </c:pt>
                <c:pt idx="1727">
                  <c:v>43150</c:v>
                </c:pt>
                <c:pt idx="1728">
                  <c:v>43157</c:v>
                </c:pt>
                <c:pt idx="1729">
                  <c:v>43164</c:v>
                </c:pt>
                <c:pt idx="1730">
                  <c:v>43171</c:v>
                </c:pt>
                <c:pt idx="1731">
                  <c:v>43178</c:v>
                </c:pt>
                <c:pt idx="1732">
                  <c:v>43185</c:v>
                </c:pt>
                <c:pt idx="1733">
                  <c:v>43192</c:v>
                </c:pt>
                <c:pt idx="1734">
                  <c:v>43199</c:v>
                </c:pt>
                <c:pt idx="1735">
                  <c:v>43206</c:v>
                </c:pt>
                <c:pt idx="1736">
                  <c:v>43213</c:v>
                </c:pt>
                <c:pt idx="1737">
                  <c:v>43220</c:v>
                </c:pt>
                <c:pt idx="1738">
                  <c:v>43227</c:v>
                </c:pt>
                <c:pt idx="1739">
                  <c:v>43234</c:v>
                </c:pt>
                <c:pt idx="1740">
                  <c:v>43241</c:v>
                </c:pt>
                <c:pt idx="1741">
                  <c:v>43248</c:v>
                </c:pt>
                <c:pt idx="1742">
                  <c:v>43255</c:v>
                </c:pt>
                <c:pt idx="1743">
                  <c:v>43262</c:v>
                </c:pt>
                <c:pt idx="1744">
                  <c:v>43269</c:v>
                </c:pt>
                <c:pt idx="1745">
                  <c:v>43276</c:v>
                </c:pt>
                <c:pt idx="1746">
                  <c:v>43283</c:v>
                </c:pt>
                <c:pt idx="1747">
                  <c:v>43290</c:v>
                </c:pt>
                <c:pt idx="1748">
                  <c:v>43297</c:v>
                </c:pt>
                <c:pt idx="1749">
                  <c:v>43304</c:v>
                </c:pt>
                <c:pt idx="1750">
                  <c:v>43311</c:v>
                </c:pt>
                <c:pt idx="1751">
                  <c:v>43318</c:v>
                </c:pt>
                <c:pt idx="1752">
                  <c:v>43325</c:v>
                </c:pt>
                <c:pt idx="1753">
                  <c:v>43332</c:v>
                </c:pt>
                <c:pt idx="1754">
                  <c:v>43339</c:v>
                </c:pt>
                <c:pt idx="1755">
                  <c:v>43346</c:v>
                </c:pt>
                <c:pt idx="1756">
                  <c:v>43353</c:v>
                </c:pt>
                <c:pt idx="1757">
                  <c:v>43360</c:v>
                </c:pt>
                <c:pt idx="1758">
                  <c:v>43367</c:v>
                </c:pt>
                <c:pt idx="1759">
                  <c:v>43374</c:v>
                </c:pt>
                <c:pt idx="1760">
                  <c:v>43381</c:v>
                </c:pt>
                <c:pt idx="1761">
                  <c:v>43388</c:v>
                </c:pt>
                <c:pt idx="1762">
                  <c:v>43395</c:v>
                </c:pt>
                <c:pt idx="1763">
                  <c:v>43402</c:v>
                </c:pt>
                <c:pt idx="1764">
                  <c:v>43409</c:v>
                </c:pt>
                <c:pt idx="1765">
                  <c:v>43416</c:v>
                </c:pt>
                <c:pt idx="1766">
                  <c:v>43423</c:v>
                </c:pt>
                <c:pt idx="1767">
                  <c:v>43430</c:v>
                </c:pt>
                <c:pt idx="1768">
                  <c:v>43437</c:v>
                </c:pt>
                <c:pt idx="1769">
                  <c:v>43444</c:v>
                </c:pt>
                <c:pt idx="1770">
                  <c:v>43451</c:v>
                </c:pt>
                <c:pt idx="1771">
                  <c:v>43458</c:v>
                </c:pt>
                <c:pt idx="1772">
                  <c:v>43465</c:v>
                </c:pt>
                <c:pt idx="1773">
                  <c:v>43472</c:v>
                </c:pt>
                <c:pt idx="1774">
                  <c:v>43479</c:v>
                </c:pt>
                <c:pt idx="1775">
                  <c:v>43486</c:v>
                </c:pt>
                <c:pt idx="1776">
                  <c:v>43493</c:v>
                </c:pt>
                <c:pt idx="1777">
                  <c:v>43500</c:v>
                </c:pt>
                <c:pt idx="1778">
                  <c:v>43507</c:v>
                </c:pt>
                <c:pt idx="1779">
                  <c:v>43514</c:v>
                </c:pt>
                <c:pt idx="1780">
                  <c:v>43521</c:v>
                </c:pt>
                <c:pt idx="1781">
                  <c:v>43528</c:v>
                </c:pt>
                <c:pt idx="1782">
                  <c:v>43535</c:v>
                </c:pt>
                <c:pt idx="1783">
                  <c:v>43542</c:v>
                </c:pt>
                <c:pt idx="1784">
                  <c:v>43549</c:v>
                </c:pt>
                <c:pt idx="1785">
                  <c:v>43556</c:v>
                </c:pt>
                <c:pt idx="1786">
                  <c:v>43563</c:v>
                </c:pt>
                <c:pt idx="1787">
                  <c:v>43570</c:v>
                </c:pt>
                <c:pt idx="1788">
                  <c:v>43577</c:v>
                </c:pt>
                <c:pt idx="1789">
                  <c:v>43584</c:v>
                </c:pt>
                <c:pt idx="1790">
                  <c:v>43591</c:v>
                </c:pt>
                <c:pt idx="1791">
                  <c:v>43598</c:v>
                </c:pt>
                <c:pt idx="1792">
                  <c:v>43605</c:v>
                </c:pt>
                <c:pt idx="1793">
                  <c:v>43612</c:v>
                </c:pt>
                <c:pt idx="1794">
                  <c:v>43619</c:v>
                </c:pt>
                <c:pt idx="1795">
                  <c:v>43626</c:v>
                </c:pt>
                <c:pt idx="1796">
                  <c:v>43633</c:v>
                </c:pt>
                <c:pt idx="1797">
                  <c:v>43640</c:v>
                </c:pt>
                <c:pt idx="1798">
                  <c:v>43647</c:v>
                </c:pt>
                <c:pt idx="1799">
                  <c:v>43654</c:v>
                </c:pt>
                <c:pt idx="1800">
                  <c:v>43661</c:v>
                </c:pt>
                <c:pt idx="1801">
                  <c:v>43668</c:v>
                </c:pt>
                <c:pt idx="1802">
                  <c:v>43675</c:v>
                </c:pt>
                <c:pt idx="1803">
                  <c:v>43682</c:v>
                </c:pt>
                <c:pt idx="1804">
                  <c:v>43689</c:v>
                </c:pt>
                <c:pt idx="1805">
                  <c:v>43696</c:v>
                </c:pt>
                <c:pt idx="1806">
                  <c:v>43703</c:v>
                </c:pt>
                <c:pt idx="1807">
                  <c:v>43710</c:v>
                </c:pt>
                <c:pt idx="1808">
                  <c:v>43717</c:v>
                </c:pt>
                <c:pt idx="1809">
                  <c:v>43724</c:v>
                </c:pt>
                <c:pt idx="1810">
                  <c:v>43731</c:v>
                </c:pt>
                <c:pt idx="1811">
                  <c:v>43738</c:v>
                </c:pt>
                <c:pt idx="1812">
                  <c:v>43745</c:v>
                </c:pt>
                <c:pt idx="1813">
                  <c:v>43752</c:v>
                </c:pt>
                <c:pt idx="1814">
                  <c:v>43759</c:v>
                </c:pt>
                <c:pt idx="1815">
                  <c:v>43766</c:v>
                </c:pt>
                <c:pt idx="1816">
                  <c:v>43773</c:v>
                </c:pt>
                <c:pt idx="1817">
                  <c:v>43780</c:v>
                </c:pt>
                <c:pt idx="1818">
                  <c:v>43787</c:v>
                </c:pt>
                <c:pt idx="1819">
                  <c:v>43794</c:v>
                </c:pt>
                <c:pt idx="1820">
                  <c:v>43801</c:v>
                </c:pt>
                <c:pt idx="1821">
                  <c:v>43808</c:v>
                </c:pt>
                <c:pt idx="1822">
                  <c:v>43815</c:v>
                </c:pt>
                <c:pt idx="1823">
                  <c:v>43822</c:v>
                </c:pt>
                <c:pt idx="1824">
                  <c:v>43829</c:v>
                </c:pt>
                <c:pt idx="1825">
                  <c:v>43836</c:v>
                </c:pt>
                <c:pt idx="1826">
                  <c:v>43843</c:v>
                </c:pt>
                <c:pt idx="1827">
                  <c:v>43850</c:v>
                </c:pt>
                <c:pt idx="1828">
                  <c:v>43857</c:v>
                </c:pt>
                <c:pt idx="1829">
                  <c:v>43864</c:v>
                </c:pt>
                <c:pt idx="1830">
                  <c:v>43871</c:v>
                </c:pt>
                <c:pt idx="1831">
                  <c:v>43878</c:v>
                </c:pt>
                <c:pt idx="1832">
                  <c:v>43885</c:v>
                </c:pt>
                <c:pt idx="1833">
                  <c:v>43892</c:v>
                </c:pt>
                <c:pt idx="1834">
                  <c:v>43899</c:v>
                </c:pt>
                <c:pt idx="1835">
                  <c:v>43906</c:v>
                </c:pt>
                <c:pt idx="1836">
                  <c:v>43913</c:v>
                </c:pt>
                <c:pt idx="1837">
                  <c:v>43920</c:v>
                </c:pt>
                <c:pt idx="1838">
                  <c:v>43927</c:v>
                </c:pt>
                <c:pt idx="1839">
                  <c:v>43934</c:v>
                </c:pt>
                <c:pt idx="1840">
                  <c:v>43941</c:v>
                </c:pt>
                <c:pt idx="1841">
                  <c:v>43948</c:v>
                </c:pt>
                <c:pt idx="1842">
                  <c:v>43955</c:v>
                </c:pt>
                <c:pt idx="1843">
                  <c:v>43962</c:v>
                </c:pt>
                <c:pt idx="1844">
                  <c:v>43969</c:v>
                </c:pt>
                <c:pt idx="1845">
                  <c:v>43976</c:v>
                </c:pt>
                <c:pt idx="1846">
                  <c:v>43983</c:v>
                </c:pt>
                <c:pt idx="1847">
                  <c:v>43990</c:v>
                </c:pt>
                <c:pt idx="1848">
                  <c:v>43997</c:v>
                </c:pt>
                <c:pt idx="1849">
                  <c:v>44004</c:v>
                </c:pt>
                <c:pt idx="1850">
                  <c:v>44011</c:v>
                </c:pt>
                <c:pt idx="1851">
                  <c:v>44018</c:v>
                </c:pt>
                <c:pt idx="1852">
                  <c:v>44025</c:v>
                </c:pt>
                <c:pt idx="1853">
                  <c:v>44032</c:v>
                </c:pt>
                <c:pt idx="1854">
                  <c:v>44039</c:v>
                </c:pt>
                <c:pt idx="1855">
                  <c:v>44046</c:v>
                </c:pt>
                <c:pt idx="1856">
                  <c:v>44053</c:v>
                </c:pt>
                <c:pt idx="1857">
                  <c:v>44060</c:v>
                </c:pt>
                <c:pt idx="1858">
                  <c:v>44067</c:v>
                </c:pt>
                <c:pt idx="1859">
                  <c:v>44074</c:v>
                </c:pt>
                <c:pt idx="1860">
                  <c:v>44081</c:v>
                </c:pt>
                <c:pt idx="1861">
                  <c:v>44088</c:v>
                </c:pt>
                <c:pt idx="1862">
                  <c:v>44095</c:v>
                </c:pt>
                <c:pt idx="1863">
                  <c:v>44102</c:v>
                </c:pt>
                <c:pt idx="1864">
                  <c:v>44109</c:v>
                </c:pt>
                <c:pt idx="1865">
                  <c:v>44116</c:v>
                </c:pt>
                <c:pt idx="1866">
                  <c:v>44123</c:v>
                </c:pt>
                <c:pt idx="1867">
                  <c:v>44130</c:v>
                </c:pt>
                <c:pt idx="1868">
                  <c:v>44137</c:v>
                </c:pt>
                <c:pt idx="1869">
                  <c:v>44144</c:v>
                </c:pt>
                <c:pt idx="1870">
                  <c:v>44151</c:v>
                </c:pt>
                <c:pt idx="1871">
                  <c:v>44158</c:v>
                </c:pt>
                <c:pt idx="1872">
                  <c:v>44165</c:v>
                </c:pt>
                <c:pt idx="1873">
                  <c:v>44172</c:v>
                </c:pt>
                <c:pt idx="1874">
                  <c:v>44179</c:v>
                </c:pt>
                <c:pt idx="1875">
                  <c:v>44186</c:v>
                </c:pt>
                <c:pt idx="1876">
                  <c:v>44193</c:v>
                </c:pt>
                <c:pt idx="1877">
                  <c:v>44200</c:v>
                </c:pt>
                <c:pt idx="1878">
                  <c:v>44207</c:v>
                </c:pt>
                <c:pt idx="1879">
                  <c:v>44214</c:v>
                </c:pt>
                <c:pt idx="1880">
                  <c:v>44221</c:v>
                </c:pt>
                <c:pt idx="1881">
                  <c:v>44228</c:v>
                </c:pt>
                <c:pt idx="1882">
                  <c:v>44235</c:v>
                </c:pt>
                <c:pt idx="1883">
                  <c:v>44242</c:v>
                </c:pt>
                <c:pt idx="1884">
                  <c:v>44249</c:v>
                </c:pt>
                <c:pt idx="1885">
                  <c:v>44256</c:v>
                </c:pt>
                <c:pt idx="1886">
                  <c:v>44263</c:v>
                </c:pt>
                <c:pt idx="1887">
                  <c:v>44270</c:v>
                </c:pt>
                <c:pt idx="1888">
                  <c:v>44277</c:v>
                </c:pt>
                <c:pt idx="1889">
                  <c:v>44284</c:v>
                </c:pt>
                <c:pt idx="1890">
                  <c:v>44291</c:v>
                </c:pt>
                <c:pt idx="1891">
                  <c:v>44298</c:v>
                </c:pt>
                <c:pt idx="1892">
                  <c:v>44305</c:v>
                </c:pt>
                <c:pt idx="1893">
                  <c:v>44312</c:v>
                </c:pt>
                <c:pt idx="1894">
                  <c:v>44319</c:v>
                </c:pt>
                <c:pt idx="1895">
                  <c:v>44326</c:v>
                </c:pt>
                <c:pt idx="1896">
                  <c:v>44333</c:v>
                </c:pt>
                <c:pt idx="1897">
                  <c:v>44340</c:v>
                </c:pt>
                <c:pt idx="1898">
                  <c:v>44347</c:v>
                </c:pt>
                <c:pt idx="1899">
                  <c:v>44354</c:v>
                </c:pt>
                <c:pt idx="1900">
                  <c:v>44361</c:v>
                </c:pt>
                <c:pt idx="1901">
                  <c:v>44368</c:v>
                </c:pt>
                <c:pt idx="1902">
                  <c:v>44375</c:v>
                </c:pt>
                <c:pt idx="1903">
                  <c:v>44382</c:v>
                </c:pt>
                <c:pt idx="1904">
                  <c:v>44389</c:v>
                </c:pt>
                <c:pt idx="1905">
                  <c:v>44396</c:v>
                </c:pt>
                <c:pt idx="1906">
                  <c:v>44403</c:v>
                </c:pt>
                <c:pt idx="1907">
                  <c:v>44410</c:v>
                </c:pt>
                <c:pt idx="1908">
                  <c:v>44417</c:v>
                </c:pt>
                <c:pt idx="1909">
                  <c:v>44424</c:v>
                </c:pt>
                <c:pt idx="1910">
                  <c:v>44431</c:v>
                </c:pt>
                <c:pt idx="1911">
                  <c:v>44438</c:v>
                </c:pt>
                <c:pt idx="1912">
                  <c:v>44445</c:v>
                </c:pt>
                <c:pt idx="1913">
                  <c:v>44452</c:v>
                </c:pt>
                <c:pt idx="1914">
                  <c:v>44459</c:v>
                </c:pt>
                <c:pt idx="1915">
                  <c:v>44466</c:v>
                </c:pt>
                <c:pt idx="1916">
                  <c:v>44473</c:v>
                </c:pt>
                <c:pt idx="1917">
                  <c:v>44480</c:v>
                </c:pt>
                <c:pt idx="1918">
                  <c:v>44487</c:v>
                </c:pt>
                <c:pt idx="1919">
                  <c:v>44494</c:v>
                </c:pt>
                <c:pt idx="1920">
                  <c:v>44501</c:v>
                </c:pt>
                <c:pt idx="1921">
                  <c:v>44508</c:v>
                </c:pt>
                <c:pt idx="1922">
                  <c:v>44515</c:v>
                </c:pt>
                <c:pt idx="1923">
                  <c:v>44522</c:v>
                </c:pt>
                <c:pt idx="1924">
                  <c:v>44529</c:v>
                </c:pt>
                <c:pt idx="1925">
                  <c:v>44536</c:v>
                </c:pt>
                <c:pt idx="1926">
                  <c:v>44543</c:v>
                </c:pt>
                <c:pt idx="1927">
                  <c:v>44550</c:v>
                </c:pt>
                <c:pt idx="1928">
                  <c:v>44557</c:v>
                </c:pt>
                <c:pt idx="1929">
                  <c:v>44564</c:v>
                </c:pt>
                <c:pt idx="1930">
                  <c:v>44571</c:v>
                </c:pt>
                <c:pt idx="1931">
                  <c:v>44578</c:v>
                </c:pt>
                <c:pt idx="1932">
                  <c:v>44585</c:v>
                </c:pt>
                <c:pt idx="1933">
                  <c:v>44592</c:v>
                </c:pt>
                <c:pt idx="1934">
                  <c:v>44599</c:v>
                </c:pt>
                <c:pt idx="1935">
                  <c:v>44606</c:v>
                </c:pt>
                <c:pt idx="1936">
                  <c:v>44613</c:v>
                </c:pt>
                <c:pt idx="1937">
                  <c:v>44620</c:v>
                </c:pt>
                <c:pt idx="1938">
                  <c:v>44627</c:v>
                </c:pt>
                <c:pt idx="1939">
                  <c:v>44634</c:v>
                </c:pt>
                <c:pt idx="1940">
                  <c:v>44641</c:v>
                </c:pt>
                <c:pt idx="1941">
                  <c:v>44648</c:v>
                </c:pt>
                <c:pt idx="1942">
                  <c:v>44655</c:v>
                </c:pt>
                <c:pt idx="1943">
                  <c:v>44662</c:v>
                </c:pt>
                <c:pt idx="1944">
                  <c:v>44669</c:v>
                </c:pt>
                <c:pt idx="1945">
                  <c:v>44676</c:v>
                </c:pt>
                <c:pt idx="1946">
                  <c:v>44683</c:v>
                </c:pt>
                <c:pt idx="1947">
                  <c:v>44690</c:v>
                </c:pt>
                <c:pt idx="1948">
                  <c:v>44697</c:v>
                </c:pt>
                <c:pt idx="1949">
                  <c:v>44704</c:v>
                </c:pt>
                <c:pt idx="1950">
                  <c:v>44711</c:v>
                </c:pt>
                <c:pt idx="1951">
                  <c:v>44718</c:v>
                </c:pt>
                <c:pt idx="1952">
                  <c:v>44725</c:v>
                </c:pt>
                <c:pt idx="1953">
                  <c:v>44732</c:v>
                </c:pt>
                <c:pt idx="1954">
                  <c:v>44739</c:v>
                </c:pt>
                <c:pt idx="1955">
                  <c:v>44746</c:v>
                </c:pt>
                <c:pt idx="1956">
                  <c:v>44753</c:v>
                </c:pt>
                <c:pt idx="1957">
                  <c:v>44760</c:v>
                </c:pt>
                <c:pt idx="1958">
                  <c:v>44767</c:v>
                </c:pt>
                <c:pt idx="1959">
                  <c:v>44774</c:v>
                </c:pt>
                <c:pt idx="1960">
                  <c:v>44781</c:v>
                </c:pt>
                <c:pt idx="1961">
                  <c:v>44788</c:v>
                </c:pt>
                <c:pt idx="1962">
                  <c:v>44795</c:v>
                </c:pt>
                <c:pt idx="1963">
                  <c:v>44802</c:v>
                </c:pt>
                <c:pt idx="1964">
                  <c:v>44809</c:v>
                </c:pt>
                <c:pt idx="1965">
                  <c:v>44816</c:v>
                </c:pt>
                <c:pt idx="1966">
                  <c:v>44823</c:v>
                </c:pt>
                <c:pt idx="1967">
                  <c:v>44830</c:v>
                </c:pt>
                <c:pt idx="1968">
                  <c:v>44837</c:v>
                </c:pt>
                <c:pt idx="1969">
                  <c:v>44844</c:v>
                </c:pt>
                <c:pt idx="1970">
                  <c:v>44851</c:v>
                </c:pt>
                <c:pt idx="1971">
                  <c:v>44858</c:v>
                </c:pt>
                <c:pt idx="1972">
                  <c:v>44865</c:v>
                </c:pt>
                <c:pt idx="1973">
                  <c:v>44872</c:v>
                </c:pt>
                <c:pt idx="1974">
                  <c:v>44879</c:v>
                </c:pt>
                <c:pt idx="1975">
                  <c:v>44886</c:v>
                </c:pt>
                <c:pt idx="1976">
                  <c:v>44893</c:v>
                </c:pt>
                <c:pt idx="1977">
                  <c:v>44900</c:v>
                </c:pt>
                <c:pt idx="1978">
                  <c:v>44907</c:v>
                </c:pt>
                <c:pt idx="1979">
                  <c:v>44914</c:v>
                </c:pt>
                <c:pt idx="1980">
                  <c:v>44921</c:v>
                </c:pt>
                <c:pt idx="1981">
                  <c:v>44928</c:v>
                </c:pt>
                <c:pt idx="1982">
                  <c:v>44935</c:v>
                </c:pt>
                <c:pt idx="1983">
                  <c:v>44942</c:v>
                </c:pt>
                <c:pt idx="1984">
                  <c:v>44949</c:v>
                </c:pt>
                <c:pt idx="1985">
                  <c:v>44956</c:v>
                </c:pt>
                <c:pt idx="1986">
                  <c:v>44963</c:v>
                </c:pt>
                <c:pt idx="1987">
                  <c:v>44970</c:v>
                </c:pt>
                <c:pt idx="1988">
                  <c:v>44977</c:v>
                </c:pt>
                <c:pt idx="1989">
                  <c:v>44984</c:v>
                </c:pt>
                <c:pt idx="1990">
                  <c:v>44991</c:v>
                </c:pt>
                <c:pt idx="1991">
                  <c:v>44998</c:v>
                </c:pt>
                <c:pt idx="1992">
                  <c:v>45005</c:v>
                </c:pt>
                <c:pt idx="1993">
                  <c:v>45012</c:v>
                </c:pt>
                <c:pt idx="1994">
                  <c:v>45019</c:v>
                </c:pt>
                <c:pt idx="1995">
                  <c:v>45026</c:v>
                </c:pt>
                <c:pt idx="1996">
                  <c:v>45033</c:v>
                </c:pt>
                <c:pt idx="1997">
                  <c:v>45040</c:v>
                </c:pt>
                <c:pt idx="1998">
                  <c:v>45047</c:v>
                </c:pt>
                <c:pt idx="1999">
                  <c:v>45054</c:v>
                </c:pt>
                <c:pt idx="2000">
                  <c:v>45061</c:v>
                </c:pt>
                <c:pt idx="2001">
                  <c:v>45068</c:v>
                </c:pt>
                <c:pt idx="2002">
                  <c:v>45075</c:v>
                </c:pt>
                <c:pt idx="2003">
                  <c:v>45082</c:v>
                </c:pt>
                <c:pt idx="2004">
                  <c:v>45089</c:v>
                </c:pt>
                <c:pt idx="2005">
                  <c:v>45096</c:v>
                </c:pt>
                <c:pt idx="2006">
                  <c:v>45103</c:v>
                </c:pt>
                <c:pt idx="2007">
                  <c:v>45110</c:v>
                </c:pt>
                <c:pt idx="2008">
                  <c:v>45117</c:v>
                </c:pt>
                <c:pt idx="2009">
                  <c:v>45124</c:v>
                </c:pt>
                <c:pt idx="2010">
                  <c:v>45131</c:v>
                </c:pt>
                <c:pt idx="2011">
                  <c:v>45138</c:v>
                </c:pt>
                <c:pt idx="2012">
                  <c:v>45145</c:v>
                </c:pt>
                <c:pt idx="2013">
                  <c:v>45152</c:v>
                </c:pt>
                <c:pt idx="2014">
                  <c:v>45159</c:v>
                </c:pt>
                <c:pt idx="2015">
                  <c:v>45166</c:v>
                </c:pt>
                <c:pt idx="2016">
                  <c:v>45173</c:v>
                </c:pt>
                <c:pt idx="2017">
                  <c:v>45180</c:v>
                </c:pt>
                <c:pt idx="2018">
                  <c:v>45187</c:v>
                </c:pt>
                <c:pt idx="2019">
                  <c:v>45194</c:v>
                </c:pt>
                <c:pt idx="2020">
                  <c:v>45201</c:v>
                </c:pt>
                <c:pt idx="2021">
                  <c:v>45208</c:v>
                </c:pt>
                <c:pt idx="2022">
                  <c:v>45215</c:v>
                </c:pt>
                <c:pt idx="2023">
                  <c:v>45222</c:v>
                </c:pt>
                <c:pt idx="2024">
                  <c:v>45229</c:v>
                </c:pt>
                <c:pt idx="2025">
                  <c:v>45236</c:v>
                </c:pt>
                <c:pt idx="2026">
                  <c:v>45243</c:v>
                </c:pt>
                <c:pt idx="2027">
                  <c:v>45250</c:v>
                </c:pt>
                <c:pt idx="2028">
                  <c:v>45257</c:v>
                </c:pt>
                <c:pt idx="2029">
                  <c:v>45264</c:v>
                </c:pt>
                <c:pt idx="2030">
                  <c:v>45271</c:v>
                </c:pt>
                <c:pt idx="2031">
                  <c:v>45278</c:v>
                </c:pt>
                <c:pt idx="2032">
                  <c:v>45285</c:v>
                </c:pt>
                <c:pt idx="2033">
                  <c:v>45292</c:v>
                </c:pt>
                <c:pt idx="2034">
                  <c:v>45299</c:v>
                </c:pt>
                <c:pt idx="2035">
                  <c:v>45306</c:v>
                </c:pt>
                <c:pt idx="2036">
                  <c:v>45313</c:v>
                </c:pt>
                <c:pt idx="2037">
                  <c:v>45320</c:v>
                </c:pt>
                <c:pt idx="2038">
                  <c:v>45327</c:v>
                </c:pt>
                <c:pt idx="2039">
                  <c:v>45334</c:v>
                </c:pt>
                <c:pt idx="2040">
                  <c:v>45341</c:v>
                </c:pt>
                <c:pt idx="2041">
                  <c:v>45348</c:v>
                </c:pt>
                <c:pt idx="2042">
                  <c:v>45355</c:v>
                </c:pt>
                <c:pt idx="2043">
                  <c:v>45362</c:v>
                </c:pt>
                <c:pt idx="2044">
                  <c:v>45369</c:v>
                </c:pt>
                <c:pt idx="2045">
                  <c:v>45376</c:v>
                </c:pt>
                <c:pt idx="2046">
                  <c:v>45383</c:v>
                </c:pt>
                <c:pt idx="2047">
                  <c:v>45390</c:v>
                </c:pt>
                <c:pt idx="2048">
                  <c:v>45397</c:v>
                </c:pt>
                <c:pt idx="2049">
                  <c:v>45404</c:v>
                </c:pt>
                <c:pt idx="2050">
                  <c:v>45411</c:v>
                </c:pt>
                <c:pt idx="2051">
                  <c:v>45418</c:v>
                </c:pt>
                <c:pt idx="2052">
                  <c:v>45425</c:v>
                </c:pt>
                <c:pt idx="2053">
                  <c:v>45432</c:v>
                </c:pt>
                <c:pt idx="2054">
                  <c:v>45439</c:v>
                </c:pt>
                <c:pt idx="2055">
                  <c:v>45446</c:v>
                </c:pt>
                <c:pt idx="2056">
                  <c:v>45453</c:v>
                </c:pt>
                <c:pt idx="2057">
                  <c:v>45460</c:v>
                </c:pt>
                <c:pt idx="2058">
                  <c:v>45467</c:v>
                </c:pt>
                <c:pt idx="2059">
                  <c:v>45474</c:v>
                </c:pt>
                <c:pt idx="2060">
                  <c:v>45481</c:v>
                </c:pt>
                <c:pt idx="2061">
                  <c:v>45488</c:v>
                </c:pt>
                <c:pt idx="2062">
                  <c:v>45495</c:v>
                </c:pt>
                <c:pt idx="2063">
                  <c:v>45502</c:v>
                </c:pt>
                <c:pt idx="2064">
                  <c:v>45509</c:v>
                </c:pt>
                <c:pt idx="2065">
                  <c:v>45516</c:v>
                </c:pt>
                <c:pt idx="2066">
                  <c:v>45523</c:v>
                </c:pt>
                <c:pt idx="2067">
                  <c:v>45530</c:v>
                </c:pt>
                <c:pt idx="2068">
                  <c:v>45537</c:v>
                </c:pt>
                <c:pt idx="2069">
                  <c:v>45544</c:v>
                </c:pt>
                <c:pt idx="2070">
                  <c:v>45551</c:v>
                </c:pt>
                <c:pt idx="2071">
                  <c:v>45558</c:v>
                </c:pt>
                <c:pt idx="2072">
                  <c:v>45565</c:v>
                </c:pt>
                <c:pt idx="2073">
                  <c:v>45572</c:v>
                </c:pt>
                <c:pt idx="2074">
                  <c:v>45579</c:v>
                </c:pt>
                <c:pt idx="2075">
                  <c:v>45586</c:v>
                </c:pt>
                <c:pt idx="2076">
                  <c:v>45593</c:v>
                </c:pt>
                <c:pt idx="2077">
                  <c:v>45600</c:v>
                </c:pt>
                <c:pt idx="2078">
                  <c:v>45607</c:v>
                </c:pt>
                <c:pt idx="2079">
                  <c:v>45614</c:v>
                </c:pt>
                <c:pt idx="2080">
                  <c:v>45621</c:v>
                </c:pt>
                <c:pt idx="2081">
                  <c:v>45628</c:v>
                </c:pt>
                <c:pt idx="2082">
                  <c:v>45635</c:v>
                </c:pt>
                <c:pt idx="2083">
                  <c:v>45642</c:v>
                </c:pt>
                <c:pt idx="2084">
                  <c:v>45649</c:v>
                </c:pt>
                <c:pt idx="2085">
                  <c:v>45656</c:v>
                </c:pt>
                <c:pt idx="2086">
                  <c:v>45663</c:v>
                </c:pt>
                <c:pt idx="2087">
                  <c:v>45670</c:v>
                </c:pt>
                <c:pt idx="2088">
                  <c:v>45677</c:v>
                </c:pt>
                <c:pt idx="2089">
                  <c:v>45684</c:v>
                </c:pt>
                <c:pt idx="2090">
                  <c:v>45691</c:v>
                </c:pt>
                <c:pt idx="2091">
                  <c:v>45698</c:v>
                </c:pt>
                <c:pt idx="2092">
                  <c:v>45705</c:v>
                </c:pt>
                <c:pt idx="2093">
                  <c:v>45712</c:v>
                </c:pt>
                <c:pt idx="2094">
                  <c:v>45719</c:v>
                </c:pt>
                <c:pt idx="2095">
                  <c:v>45726</c:v>
                </c:pt>
                <c:pt idx="2096">
                  <c:v>45733</c:v>
                </c:pt>
                <c:pt idx="2097">
                  <c:v>45740</c:v>
                </c:pt>
                <c:pt idx="2098">
                  <c:v>45747</c:v>
                </c:pt>
                <c:pt idx="2099">
                  <c:v>45754</c:v>
                </c:pt>
                <c:pt idx="2100">
                  <c:v>45761</c:v>
                </c:pt>
                <c:pt idx="2101">
                  <c:v>45768</c:v>
                </c:pt>
                <c:pt idx="2102">
                  <c:v>45775</c:v>
                </c:pt>
                <c:pt idx="2103">
                  <c:v>45782</c:v>
                </c:pt>
                <c:pt idx="2104">
                  <c:v>45789</c:v>
                </c:pt>
                <c:pt idx="2105">
                  <c:v>45796</c:v>
                </c:pt>
                <c:pt idx="2106">
                  <c:v>45803</c:v>
                </c:pt>
                <c:pt idx="2107">
                  <c:v>45810</c:v>
                </c:pt>
                <c:pt idx="2108">
                  <c:v>45817</c:v>
                </c:pt>
                <c:pt idx="2109">
                  <c:v>45824</c:v>
                </c:pt>
                <c:pt idx="2110">
                  <c:v>45831</c:v>
                </c:pt>
                <c:pt idx="2111">
                  <c:v>45838</c:v>
                </c:pt>
                <c:pt idx="2112">
                  <c:v>45845</c:v>
                </c:pt>
                <c:pt idx="2113">
                  <c:v>45852</c:v>
                </c:pt>
                <c:pt idx="2114">
                  <c:v>45859</c:v>
                </c:pt>
                <c:pt idx="2115">
                  <c:v>45866</c:v>
                </c:pt>
                <c:pt idx="2116">
                  <c:v>45873</c:v>
                </c:pt>
                <c:pt idx="2117">
                  <c:v>45880</c:v>
                </c:pt>
                <c:pt idx="2118">
                  <c:v>45887</c:v>
                </c:pt>
                <c:pt idx="2119">
                  <c:v>45894</c:v>
                </c:pt>
                <c:pt idx="2120">
                  <c:v>45901</c:v>
                </c:pt>
                <c:pt idx="2121">
                  <c:v>45908</c:v>
                </c:pt>
                <c:pt idx="2122">
                  <c:v>45915</c:v>
                </c:pt>
                <c:pt idx="2123">
                  <c:v>45922</c:v>
                </c:pt>
                <c:pt idx="2124">
                  <c:v>45929</c:v>
                </c:pt>
                <c:pt idx="2125">
                  <c:v>45936</c:v>
                </c:pt>
                <c:pt idx="2126">
                  <c:v>45943</c:v>
                </c:pt>
                <c:pt idx="2127">
                  <c:v>45950</c:v>
                </c:pt>
                <c:pt idx="2128">
                  <c:v>45957</c:v>
                </c:pt>
                <c:pt idx="2129">
                  <c:v>45964</c:v>
                </c:pt>
                <c:pt idx="2130">
                  <c:v>45971</c:v>
                </c:pt>
                <c:pt idx="2131">
                  <c:v>45978</c:v>
                </c:pt>
                <c:pt idx="2132">
                  <c:v>45985</c:v>
                </c:pt>
                <c:pt idx="2133">
                  <c:v>45992</c:v>
                </c:pt>
                <c:pt idx="2134">
                  <c:v>45999</c:v>
                </c:pt>
                <c:pt idx="2135">
                  <c:v>46006</c:v>
                </c:pt>
                <c:pt idx="2136">
                  <c:v>46013</c:v>
                </c:pt>
                <c:pt idx="2137">
                  <c:v>46020</c:v>
                </c:pt>
                <c:pt idx="2138">
                  <c:v>46027</c:v>
                </c:pt>
                <c:pt idx="2139">
                  <c:v>46034</c:v>
                </c:pt>
                <c:pt idx="2140">
                  <c:v>46041</c:v>
                </c:pt>
                <c:pt idx="2141">
                  <c:v>46048</c:v>
                </c:pt>
                <c:pt idx="2142">
                  <c:v>46055</c:v>
                </c:pt>
                <c:pt idx="2143">
                  <c:v>46062</c:v>
                </c:pt>
                <c:pt idx="2144">
                  <c:v>46069</c:v>
                </c:pt>
                <c:pt idx="2145">
                  <c:v>46076</c:v>
                </c:pt>
                <c:pt idx="2146">
                  <c:v>46083</c:v>
                </c:pt>
                <c:pt idx="2147">
                  <c:v>46090</c:v>
                </c:pt>
                <c:pt idx="2148">
                  <c:v>46097</c:v>
                </c:pt>
                <c:pt idx="2149">
                  <c:v>46104</c:v>
                </c:pt>
                <c:pt idx="2150">
                  <c:v>46111</c:v>
                </c:pt>
                <c:pt idx="2151">
                  <c:v>46118</c:v>
                </c:pt>
                <c:pt idx="2152">
                  <c:v>46125</c:v>
                </c:pt>
                <c:pt idx="2153">
                  <c:v>46132</c:v>
                </c:pt>
                <c:pt idx="2154">
                  <c:v>46139</c:v>
                </c:pt>
                <c:pt idx="2155">
                  <c:v>46146</c:v>
                </c:pt>
                <c:pt idx="2156">
                  <c:v>46153</c:v>
                </c:pt>
                <c:pt idx="2157">
                  <c:v>46160</c:v>
                </c:pt>
                <c:pt idx="2158">
                  <c:v>46167</c:v>
                </c:pt>
                <c:pt idx="2159">
                  <c:v>46174</c:v>
                </c:pt>
                <c:pt idx="2160">
                  <c:v>46181</c:v>
                </c:pt>
                <c:pt idx="2161">
                  <c:v>46188</c:v>
                </c:pt>
                <c:pt idx="2162">
                  <c:v>46195</c:v>
                </c:pt>
                <c:pt idx="2163">
                  <c:v>46202</c:v>
                </c:pt>
                <c:pt idx="2164">
                  <c:v>46209</c:v>
                </c:pt>
                <c:pt idx="2165">
                  <c:v>46216</c:v>
                </c:pt>
                <c:pt idx="2166">
                  <c:v>46223</c:v>
                </c:pt>
                <c:pt idx="2167">
                  <c:v>46230</c:v>
                </c:pt>
                <c:pt idx="2168">
                  <c:v>46237</c:v>
                </c:pt>
                <c:pt idx="2169">
                  <c:v>46244</c:v>
                </c:pt>
                <c:pt idx="2170">
                  <c:v>46251</c:v>
                </c:pt>
                <c:pt idx="2171">
                  <c:v>46258</c:v>
                </c:pt>
                <c:pt idx="2172">
                  <c:v>46265</c:v>
                </c:pt>
                <c:pt idx="2173">
                  <c:v>46272</c:v>
                </c:pt>
                <c:pt idx="2174">
                  <c:v>46279</c:v>
                </c:pt>
                <c:pt idx="2175">
                  <c:v>46286</c:v>
                </c:pt>
                <c:pt idx="2176">
                  <c:v>46293</c:v>
                </c:pt>
                <c:pt idx="2177">
                  <c:v>46300</c:v>
                </c:pt>
                <c:pt idx="2178">
                  <c:v>46307</c:v>
                </c:pt>
                <c:pt idx="2179">
                  <c:v>46314</c:v>
                </c:pt>
                <c:pt idx="2180">
                  <c:v>46321</c:v>
                </c:pt>
                <c:pt idx="2181">
                  <c:v>46328</c:v>
                </c:pt>
                <c:pt idx="2182">
                  <c:v>46335</c:v>
                </c:pt>
                <c:pt idx="2183">
                  <c:v>46342</c:v>
                </c:pt>
                <c:pt idx="2184">
                  <c:v>46349</c:v>
                </c:pt>
                <c:pt idx="2185">
                  <c:v>46356</c:v>
                </c:pt>
                <c:pt idx="2186">
                  <c:v>46363</c:v>
                </c:pt>
                <c:pt idx="2187">
                  <c:v>46370</c:v>
                </c:pt>
                <c:pt idx="2188">
                  <c:v>46377</c:v>
                </c:pt>
                <c:pt idx="2189">
                  <c:v>46384</c:v>
                </c:pt>
                <c:pt idx="2190">
                  <c:v>46391</c:v>
                </c:pt>
                <c:pt idx="2191">
                  <c:v>46398</c:v>
                </c:pt>
                <c:pt idx="2192">
                  <c:v>46405</c:v>
                </c:pt>
                <c:pt idx="2193">
                  <c:v>46412</c:v>
                </c:pt>
                <c:pt idx="2194">
                  <c:v>46419</c:v>
                </c:pt>
                <c:pt idx="2195">
                  <c:v>46426</c:v>
                </c:pt>
                <c:pt idx="2196">
                  <c:v>46433</c:v>
                </c:pt>
                <c:pt idx="2197">
                  <c:v>46440</c:v>
                </c:pt>
                <c:pt idx="2198">
                  <c:v>46447</c:v>
                </c:pt>
                <c:pt idx="2199">
                  <c:v>46454</c:v>
                </c:pt>
                <c:pt idx="2200">
                  <c:v>46461</c:v>
                </c:pt>
                <c:pt idx="2201">
                  <c:v>46468</c:v>
                </c:pt>
                <c:pt idx="2202">
                  <c:v>46475</c:v>
                </c:pt>
                <c:pt idx="2203">
                  <c:v>46482</c:v>
                </c:pt>
                <c:pt idx="2204">
                  <c:v>46489</c:v>
                </c:pt>
                <c:pt idx="2205">
                  <c:v>46496</c:v>
                </c:pt>
                <c:pt idx="2206">
                  <c:v>46503</c:v>
                </c:pt>
                <c:pt idx="2207">
                  <c:v>46510</c:v>
                </c:pt>
                <c:pt idx="2208">
                  <c:v>46517</c:v>
                </c:pt>
                <c:pt idx="2209">
                  <c:v>46524</c:v>
                </c:pt>
                <c:pt idx="2210">
                  <c:v>46531</c:v>
                </c:pt>
                <c:pt idx="2211">
                  <c:v>46538</c:v>
                </c:pt>
                <c:pt idx="2212">
                  <c:v>46545</c:v>
                </c:pt>
                <c:pt idx="2213">
                  <c:v>46552</c:v>
                </c:pt>
                <c:pt idx="2214">
                  <c:v>46559</c:v>
                </c:pt>
                <c:pt idx="2215">
                  <c:v>46566</c:v>
                </c:pt>
                <c:pt idx="2216">
                  <c:v>46573</c:v>
                </c:pt>
                <c:pt idx="2217">
                  <c:v>46580</c:v>
                </c:pt>
                <c:pt idx="2218">
                  <c:v>46587</c:v>
                </c:pt>
                <c:pt idx="2219">
                  <c:v>46594</c:v>
                </c:pt>
                <c:pt idx="2220">
                  <c:v>46601</c:v>
                </c:pt>
                <c:pt idx="2221">
                  <c:v>46608</c:v>
                </c:pt>
                <c:pt idx="2222">
                  <c:v>46615</c:v>
                </c:pt>
                <c:pt idx="2223">
                  <c:v>46622</c:v>
                </c:pt>
                <c:pt idx="2224">
                  <c:v>46629</c:v>
                </c:pt>
                <c:pt idx="2225">
                  <c:v>46636</c:v>
                </c:pt>
                <c:pt idx="2226">
                  <c:v>46643</c:v>
                </c:pt>
                <c:pt idx="2227">
                  <c:v>46650</c:v>
                </c:pt>
                <c:pt idx="2228">
                  <c:v>46657</c:v>
                </c:pt>
                <c:pt idx="2229">
                  <c:v>46664</c:v>
                </c:pt>
                <c:pt idx="2230">
                  <c:v>46671</c:v>
                </c:pt>
                <c:pt idx="2231">
                  <c:v>46678</c:v>
                </c:pt>
                <c:pt idx="2232">
                  <c:v>46685</c:v>
                </c:pt>
                <c:pt idx="2233">
                  <c:v>46692</c:v>
                </c:pt>
                <c:pt idx="2234">
                  <c:v>46699</c:v>
                </c:pt>
                <c:pt idx="2235">
                  <c:v>46706</c:v>
                </c:pt>
                <c:pt idx="2236">
                  <c:v>46713</c:v>
                </c:pt>
                <c:pt idx="2237">
                  <c:v>46720</c:v>
                </c:pt>
                <c:pt idx="2238">
                  <c:v>46727</c:v>
                </c:pt>
                <c:pt idx="2239">
                  <c:v>46734</c:v>
                </c:pt>
                <c:pt idx="2240">
                  <c:v>46741</c:v>
                </c:pt>
                <c:pt idx="2241">
                  <c:v>46748</c:v>
                </c:pt>
                <c:pt idx="2242">
                  <c:v>46755</c:v>
                </c:pt>
                <c:pt idx="2243">
                  <c:v>46762</c:v>
                </c:pt>
                <c:pt idx="2244">
                  <c:v>46769</c:v>
                </c:pt>
                <c:pt idx="2245">
                  <c:v>46776</c:v>
                </c:pt>
                <c:pt idx="2246">
                  <c:v>46783</c:v>
                </c:pt>
                <c:pt idx="2247">
                  <c:v>46790</c:v>
                </c:pt>
                <c:pt idx="2248">
                  <c:v>46797</c:v>
                </c:pt>
                <c:pt idx="2249">
                  <c:v>46804</c:v>
                </c:pt>
                <c:pt idx="2250">
                  <c:v>46811</c:v>
                </c:pt>
                <c:pt idx="2251">
                  <c:v>46818</c:v>
                </c:pt>
                <c:pt idx="2252">
                  <c:v>46825</c:v>
                </c:pt>
                <c:pt idx="2253">
                  <c:v>46832</c:v>
                </c:pt>
                <c:pt idx="2254">
                  <c:v>46839</c:v>
                </c:pt>
                <c:pt idx="2255">
                  <c:v>46846</c:v>
                </c:pt>
                <c:pt idx="2256">
                  <c:v>46853</c:v>
                </c:pt>
                <c:pt idx="2257">
                  <c:v>46860</c:v>
                </c:pt>
                <c:pt idx="2258">
                  <c:v>46867</c:v>
                </c:pt>
                <c:pt idx="2259">
                  <c:v>46874</c:v>
                </c:pt>
                <c:pt idx="2260">
                  <c:v>46881</c:v>
                </c:pt>
                <c:pt idx="2261">
                  <c:v>46888</c:v>
                </c:pt>
                <c:pt idx="2262">
                  <c:v>46895</c:v>
                </c:pt>
                <c:pt idx="2263">
                  <c:v>46902</c:v>
                </c:pt>
                <c:pt idx="2264">
                  <c:v>46909</c:v>
                </c:pt>
                <c:pt idx="2265">
                  <c:v>46916</c:v>
                </c:pt>
                <c:pt idx="2266">
                  <c:v>46923</c:v>
                </c:pt>
                <c:pt idx="2267">
                  <c:v>46930</c:v>
                </c:pt>
                <c:pt idx="2268">
                  <c:v>46937</c:v>
                </c:pt>
                <c:pt idx="2269">
                  <c:v>46944</c:v>
                </c:pt>
                <c:pt idx="2270">
                  <c:v>46951</c:v>
                </c:pt>
                <c:pt idx="2271">
                  <c:v>46958</c:v>
                </c:pt>
                <c:pt idx="2272">
                  <c:v>46965</c:v>
                </c:pt>
                <c:pt idx="2273">
                  <c:v>46972</c:v>
                </c:pt>
                <c:pt idx="2274">
                  <c:v>46979</c:v>
                </c:pt>
                <c:pt idx="2275">
                  <c:v>46986</c:v>
                </c:pt>
                <c:pt idx="2276">
                  <c:v>46993</c:v>
                </c:pt>
                <c:pt idx="2277">
                  <c:v>47000</c:v>
                </c:pt>
                <c:pt idx="2278">
                  <c:v>47007</c:v>
                </c:pt>
                <c:pt idx="2279">
                  <c:v>47014</c:v>
                </c:pt>
                <c:pt idx="2280">
                  <c:v>47021</c:v>
                </c:pt>
                <c:pt idx="2281">
                  <c:v>47028</c:v>
                </c:pt>
                <c:pt idx="2282">
                  <c:v>47035</c:v>
                </c:pt>
                <c:pt idx="2283">
                  <c:v>47042</c:v>
                </c:pt>
                <c:pt idx="2284">
                  <c:v>47049</c:v>
                </c:pt>
                <c:pt idx="2285">
                  <c:v>47056</c:v>
                </c:pt>
                <c:pt idx="2286">
                  <c:v>47063</c:v>
                </c:pt>
                <c:pt idx="2287">
                  <c:v>47070</c:v>
                </c:pt>
                <c:pt idx="2288">
                  <c:v>47077</c:v>
                </c:pt>
                <c:pt idx="2289">
                  <c:v>47084</c:v>
                </c:pt>
                <c:pt idx="2290">
                  <c:v>47091</c:v>
                </c:pt>
                <c:pt idx="2291">
                  <c:v>47098</c:v>
                </c:pt>
                <c:pt idx="2292">
                  <c:v>47105</c:v>
                </c:pt>
                <c:pt idx="2293">
                  <c:v>47112</c:v>
                </c:pt>
                <c:pt idx="2294">
                  <c:v>47119</c:v>
                </c:pt>
                <c:pt idx="2295">
                  <c:v>47126</c:v>
                </c:pt>
                <c:pt idx="2296">
                  <c:v>47133</c:v>
                </c:pt>
                <c:pt idx="2297">
                  <c:v>47140</c:v>
                </c:pt>
                <c:pt idx="2298">
                  <c:v>47147</c:v>
                </c:pt>
                <c:pt idx="2299">
                  <c:v>47154</c:v>
                </c:pt>
                <c:pt idx="2300">
                  <c:v>47161</c:v>
                </c:pt>
                <c:pt idx="2301">
                  <c:v>47168</c:v>
                </c:pt>
                <c:pt idx="2302">
                  <c:v>47175</c:v>
                </c:pt>
                <c:pt idx="2303">
                  <c:v>47182</c:v>
                </c:pt>
                <c:pt idx="2304">
                  <c:v>47189</c:v>
                </c:pt>
                <c:pt idx="2305">
                  <c:v>47196</c:v>
                </c:pt>
                <c:pt idx="2306">
                  <c:v>47203</c:v>
                </c:pt>
                <c:pt idx="2307">
                  <c:v>47210</c:v>
                </c:pt>
                <c:pt idx="2308">
                  <c:v>47217</c:v>
                </c:pt>
                <c:pt idx="2309">
                  <c:v>47224</c:v>
                </c:pt>
                <c:pt idx="2310">
                  <c:v>47231</c:v>
                </c:pt>
                <c:pt idx="2311">
                  <c:v>47238</c:v>
                </c:pt>
                <c:pt idx="2312">
                  <c:v>47245</c:v>
                </c:pt>
                <c:pt idx="2313">
                  <c:v>47252</c:v>
                </c:pt>
                <c:pt idx="2314">
                  <c:v>47259</c:v>
                </c:pt>
                <c:pt idx="2315">
                  <c:v>47266</c:v>
                </c:pt>
                <c:pt idx="2316">
                  <c:v>47273</c:v>
                </c:pt>
                <c:pt idx="2317">
                  <c:v>47280</c:v>
                </c:pt>
                <c:pt idx="2318">
                  <c:v>47287</c:v>
                </c:pt>
                <c:pt idx="2319">
                  <c:v>47294</c:v>
                </c:pt>
                <c:pt idx="2320">
                  <c:v>47301</c:v>
                </c:pt>
                <c:pt idx="2321">
                  <c:v>47308</c:v>
                </c:pt>
                <c:pt idx="2322">
                  <c:v>47315</c:v>
                </c:pt>
                <c:pt idx="2323">
                  <c:v>47322</c:v>
                </c:pt>
                <c:pt idx="2324">
                  <c:v>47329</c:v>
                </c:pt>
                <c:pt idx="2325">
                  <c:v>47336</c:v>
                </c:pt>
                <c:pt idx="2326">
                  <c:v>47343</c:v>
                </c:pt>
                <c:pt idx="2327">
                  <c:v>47350</c:v>
                </c:pt>
                <c:pt idx="2328">
                  <c:v>47357</c:v>
                </c:pt>
                <c:pt idx="2329">
                  <c:v>47364</c:v>
                </c:pt>
                <c:pt idx="2330">
                  <c:v>47371</c:v>
                </c:pt>
                <c:pt idx="2331">
                  <c:v>47378</c:v>
                </c:pt>
                <c:pt idx="2332">
                  <c:v>47385</c:v>
                </c:pt>
                <c:pt idx="2333">
                  <c:v>47392</c:v>
                </c:pt>
                <c:pt idx="2334">
                  <c:v>47399</c:v>
                </c:pt>
                <c:pt idx="2335">
                  <c:v>47406</c:v>
                </c:pt>
                <c:pt idx="2336">
                  <c:v>47413</c:v>
                </c:pt>
                <c:pt idx="2337">
                  <c:v>47420</c:v>
                </c:pt>
                <c:pt idx="2338">
                  <c:v>47427</c:v>
                </c:pt>
                <c:pt idx="2339">
                  <c:v>47434</c:v>
                </c:pt>
                <c:pt idx="2340">
                  <c:v>47441</c:v>
                </c:pt>
                <c:pt idx="2341">
                  <c:v>47448</c:v>
                </c:pt>
                <c:pt idx="2342">
                  <c:v>47455</c:v>
                </c:pt>
                <c:pt idx="2343">
                  <c:v>47462</c:v>
                </c:pt>
                <c:pt idx="2344">
                  <c:v>47469</c:v>
                </c:pt>
                <c:pt idx="2345">
                  <c:v>47476</c:v>
                </c:pt>
                <c:pt idx="2346">
                  <c:v>47483</c:v>
                </c:pt>
                <c:pt idx="2347">
                  <c:v>47490</c:v>
                </c:pt>
                <c:pt idx="2348">
                  <c:v>47497</c:v>
                </c:pt>
                <c:pt idx="2349">
                  <c:v>47504</c:v>
                </c:pt>
                <c:pt idx="2350">
                  <c:v>47511</c:v>
                </c:pt>
                <c:pt idx="2351">
                  <c:v>47518</c:v>
                </c:pt>
                <c:pt idx="2352">
                  <c:v>47525</c:v>
                </c:pt>
                <c:pt idx="2353">
                  <c:v>47532</c:v>
                </c:pt>
                <c:pt idx="2354">
                  <c:v>47539</c:v>
                </c:pt>
                <c:pt idx="2355">
                  <c:v>47546</c:v>
                </c:pt>
                <c:pt idx="2356">
                  <c:v>47553</c:v>
                </c:pt>
                <c:pt idx="2357">
                  <c:v>47560</c:v>
                </c:pt>
                <c:pt idx="2358">
                  <c:v>47567</c:v>
                </c:pt>
                <c:pt idx="2359">
                  <c:v>47574</c:v>
                </c:pt>
                <c:pt idx="2360">
                  <c:v>47581</c:v>
                </c:pt>
                <c:pt idx="2361">
                  <c:v>47588</c:v>
                </c:pt>
                <c:pt idx="2362">
                  <c:v>47595</c:v>
                </c:pt>
                <c:pt idx="2363">
                  <c:v>47602</c:v>
                </c:pt>
                <c:pt idx="2364">
                  <c:v>47609</c:v>
                </c:pt>
                <c:pt idx="2365">
                  <c:v>47616</c:v>
                </c:pt>
                <c:pt idx="2366">
                  <c:v>47623</c:v>
                </c:pt>
                <c:pt idx="2367">
                  <c:v>47630</c:v>
                </c:pt>
                <c:pt idx="2368">
                  <c:v>47637</c:v>
                </c:pt>
                <c:pt idx="2369">
                  <c:v>47644</c:v>
                </c:pt>
                <c:pt idx="2370">
                  <c:v>47651</c:v>
                </c:pt>
                <c:pt idx="2371">
                  <c:v>47658</c:v>
                </c:pt>
                <c:pt idx="2372">
                  <c:v>47665</c:v>
                </c:pt>
                <c:pt idx="2373">
                  <c:v>47672</c:v>
                </c:pt>
                <c:pt idx="2374">
                  <c:v>47679</c:v>
                </c:pt>
                <c:pt idx="2375">
                  <c:v>47686</c:v>
                </c:pt>
                <c:pt idx="2376">
                  <c:v>47693</c:v>
                </c:pt>
                <c:pt idx="2377">
                  <c:v>47700</c:v>
                </c:pt>
                <c:pt idx="2378">
                  <c:v>47707</c:v>
                </c:pt>
                <c:pt idx="2379">
                  <c:v>47714</c:v>
                </c:pt>
                <c:pt idx="2380">
                  <c:v>47721</c:v>
                </c:pt>
                <c:pt idx="2381">
                  <c:v>47728</c:v>
                </c:pt>
                <c:pt idx="2382">
                  <c:v>47735</c:v>
                </c:pt>
                <c:pt idx="2383">
                  <c:v>47742</c:v>
                </c:pt>
                <c:pt idx="2384">
                  <c:v>47749</c:v>
                </c:pt>
                <c:pt idx="2385">
                  <c:v>47756</c:v>
                </c:pt>
                <c:pt idx="2386">
                  <c:v>47763</c:v>
                </c:pt>
                <c:pt idx="2387">
                  <c:v>47770</c:v>
                </c:pt>
                <c:pt idx="2388">
                  <c:v>47777</c:v>
                </c:pt>
                <c:pt idx="2389">
                  <c:v>47784</c:v>
                </c:pt>
                <c:pt idx="2390">
                  <c:v>47791</c:v>
                </c:pt>
                <c:pt idx="2391">
                  <c:v>47798</c:v>
                </c:pt>
                <c:pt idx="2392">
                  <c:v>47805</c:v>
                </c:pt>
                <c:pt idx="2393">
                  <c:v>47812</c:v>
                </c:pt>
                <c:pt idx="2394">
                  <c:v>47819</c:v>
                </c:pt>
                <c:pt idx="2395">
                  <c:v>47826</c:v>
                </c:pt>
                <c:pt idx="2396">
                  <c:v>47833</c:v>
                </c:pt>
                <c:pt idx="2397">
                  <c:v>47840</c:v>
                </c:pt>
                <c:pt idx="2398">
                  <c:v>47847</c:v>
                </c:pt>
              </c:numCache>
            </c:numRef>
          </c:cat>
          <c:val>
            <c:numRef>
              <c:f>Steel!$D$5:$D$2403</c:f>
              <c:numCache>
                <c:formatCode>General</c:formatCode>
                <c:ptCount val="2399"/>
                <c:pt idx="0">
                  <c:v>1.391</c:v>
                </c:pt>
                <c:pt idx="1">
                  <c:v>1.5309999999999999</c:v>
                </c:pt>
                <c:pt idx="2">
                  <c:v>1.55</c:v>
                </c:pt>
                <c:pt idx="3">
                  <c:v>1.458</c:v>
                </c:pt>
                <c:pt idx="4">
                  <c:v>1.613</c:v>
                </c:pt>
                <c:pt idx="5">
                  <c:v>1.619</c:v>
                </c:pt>
                <c:pt idx="6">
                  <c:v>1.6739999999999999</c:v>
                </c:pt>
                <c:pt idx="7">
                  <c:v>1.706</c:v>
                </c:pt>
                <c:pt idx="8">
                  <c:v>1.7270000000000001</c:v>
                </c:pt>
                <c:pt idx="9">
                  <c:v>1.839</c:v>
                </c:pt>
                <c:pt idx="10">
                  <c:v>1.849</c:v>
                </c:pt>
                <c:pt idx="11">
                  <c:v>1.887</c:v>
                </c:pt>
                <c:pt idx="12">
                  <c:v>1.8779999999999999</c:v>
                </c:pt>
                <c:pt idx="13">
                  <c:v>1.796</c:v>
                </c:pt>
                <c:pt idx="14">
                  <c:v>1.861</c:v>
                </c:pt>
                <c:pt idx="15">
                  <c:v>1.841</c:v>
                </c:pt>
                <c:pt idx="16">
                  <c:v>1.823</c:v>
                </c:pt>
                <c:pt idx="17">
                  <c:v>1.77</c:v>
                </c:pt>
                <c:pt idx="18">
                  <c:v>1.7669999999999999</c:v>
                </c:pt>
                <c:pt idx="19">
                  <c:v>1.8</c:v>
                </c:pt>
                <c:pt idx="20">
                  <c:v>1.8129999999999999</c:v>
                </c:pt>
                <c:pt idx="21">
                  <c:v>1.7490000000000001</c:v>
                </c:pt>
                <c:pt idx="22">
                  <c:v>1.7589999999999999</c:v>
                </c:pt>
                <c:pt idx="23">
                  <c:v>1.7969999999999999</c:v>
                </c:pt>
                <c:pt idx="24">
                  <c:v>1.671</c:v>
                </c:pt>
                <c:pt idx="25">
                  <c:v>1.641</c:v>
                </c:pt>
                <c:pt idx="26">
                  <c:v>1.5760000000000001</c:v>
                </c:pt>
                <c:pt idx="27">
                  <c:v>1.6950000000000001</c:v>
                </c:pt>
                <c:pt idx="28">
                  <c:v>1.659</c:v>
                </c:pt>
                <c:pt idx="29">
                  <c:v>1.63</c:v>
                </c:pt>
                <c:pt idx="30">
                  <c:v>1.5660000000000001</c:v>
                </c:pt>
                <c:pt idx="31">
                  <c:v>1.591</c:v>
                </c:pt>
                <c:pt idx="32">
                  <c:v>1.579</c:v>
                </c:pt>
                <c:pt idx="33">
                  <c:v>1.623</c:v>
                </c:pt>
                <c:pt idx="34">
                  <c:v>1.6</c:v>
                </c:pt>
                <c:pt idx="35">
                  <c:v>1.591</c:v>
                </c:pt>
                <c:pt idx="36">
                  <c:v>1.5820000000000001</c:v>
                </c:pt>
                <c:pt idx="37">
                  <c:v>1.5940000000000001</c:v>
                </c:pt>
                <c:pt idx="38">
                  <c:v>1.577</c:v>
                </c:pt>
                <c:pt idx="39">
                  <c:v>1.625</c:v>
                </c:pt>
                <c:pt idx="40">
                  <c:v>1.6359999999999999</c:v>
                </c:pt>
                <c:pt idx="41">
                  <c:v>1.623</c:v>
                </c:pt>
                <c:pt idx="42">
                  <c:v>1.6259999999999999</c:v>
                </c:pt>
                <c:pt idx="43">
                  <c:v>1.583</c:v>
                </c:pt>
                <c:pt idx="44">
                  <c:v>1.573</c:v>
                </c:pt>
                <c:pt idx="45">
                  <c:v>1.645</c:v>
                </c:pt>
                <c:pt idx="46">
                  <c:v>1.65</c:v>
                </c:pt>
                <c:pt idx="47">
                  <c:v>1.6970000000000001</c:v>
                </c:pt>
                <c:pt idx="48">
                  <c:v>1.633</c:v>
                </c:pt>
                <c:pt idx="49">
                  <c:v>1.5569999999999999</c:v>
                </c:pt>
                <c:pt idx="50">
                  <c:v>1.492</c:v>
                </c:pt>
                <c:pt idx="51">
                  <c:v>1.4410000000000001</c:v>
                </c:pt>
                <c:pt idx="52">
                  <c:v>1.5629999999999999</c:v>
                </c:pt>
                <c:pt idx="53">
                  <c:v>1.7</c:v>
                </c:pt>
                <c:pt idx="54">
                  <c:v>1.7789999999999999</c:v>
                </c:pt>
                <c:pt idx="55">
                  <c:v>1.764</c:v>
                </c:pt>
                <c:pt idx="56">
                  <c:v>1.7629999999999999</c:v>
                </c:pt>
                <c:pt idx="57">
                  <c:v>1.7869999999999999</c:v>
                </c:pt>
                <c:pt idx="58">
                  <c:v>1.7330000000000001</c:v>
                </c:pt>
                <c:pt idx="59">
                  <c:v>1.782</c:v>
                </c:pt>
                <c:pt idx="60">
                  <c:v>1.8680000000000001</c:v>
                </c:pt>
                <c:pt idx="61">
                  <c:v>1.8169999999999999</c:v>
                </c:pt>
                <c:pt idx="62">
                  <c:v>1.8029999999999999</c:v>
                </c:pt>
                <c:pt idx="63">
                  <c:v>1.786</c:v>
                </c:pt>
                <c:pt idx="64">
                  <c:v>1.798</c:v>
                </c:pt>
                <c:pt idx="65">
                  <c:v>1.78</c:v>
                </c:pt>
                <c:pt idx="66">
                  <c:v>1.8240000000000001</c:v>
                </c:pt>
                <c:pt idx="67">
                  <c:v>1.8140000000000001</c:v>
                </c:pt>
                <c:pt idx="68">
                  <c:v>1.7709999999999999</c:v>
                </c:pt>
                <c:pt idx="69">
                  <c:v>1.746</c:v>
                </c:pt>
                <c:pt idx="70">
                  <c:v>1.7490000000000001</c:v>
                </c:pt>
                <c:pt idx="71">
                  <c:v>1.7170000000000001</c:v>
                </c:pt>
                <c:pt idx="72">
                  <c:v>1.75</c:v>
                </c:pt>
                <c:pt idx="73">
                  <c:v>1.7030000000000001</c:v>
                </c:pt>
                <c:pt idx="74">
                  <c:v>1.577</c:v>
                </c:pt>
                <c:pt idx="75">
                  <c:v>1.579</c:v>
                </c:pt>
                <c:pt idx="76">
                  <c:v>1.554</c:v>
                </c:pt>
                <c:pt idx="77">
                  <c:v>1.55</c:v>
                </c:pt>
                <c:pt idx="78">
                  <c:v>1.419</c:v>
                </c:pt>
                <c:pt idx="79">
                  <c:v>1.4370000000000001</c:v>
                </c:pt>
                <c:pt idx="80">
                  <c:v>1.5149999999999999</c:v>
                </c:pt>
                <c:pt idx="81">
                  <c:v>1.4610000000000001</c:v>
                </c:pt>
                <c:pt idx="82">
                  <c:v>1.2370000000000001</c:v>
                </c:pt>
                <c:pt idx="83">
                  <c:v>1.212</c:v>
                </c:pt>
                <c:pt idx="84">
                  <c:v>1.246</c:v>
                </c:pt>
                <c:pt idx="85">
                  <c:v>1.284</c:v>
                </c:pt>
                <c:pt idx="86">
                  <c:v>1.298</c:v>
                </c:pt>
                <c:pt idx="87">
                  <c:v>1.2609999999999999</c:v>
                </c:pt>
                <c:pt idx="88">
                  <c:v>1.2829999999999999</c:v>
                </c:pt>
                <c:pt idx="89">
                  <c:v>1.306</c:v>
                </c:pt>
                <c:pt idx="90">
                  <c:v>1.304</c:v>
                </c:pt>
                <c:pt idx="91">
                  <c:v>1.2829999999999999</c:v>
                </c:pt>
                <c:pt idx="92">
                  <c:v>1.2989999999999999</c:v>
                </c:pt>
                <c:pt idx="93">
                  <c:v>1.365</c:v>
                </c:pt>
                <c:pt idx="94">
                  <c:v>1.369</c:v>
                </c:pt>
                <c:pt idx="95">
                  <c:v>1.383</c:v>
                </c:pt>
                <c:pt idx="96">
                  <c:v>1.32</c:v>
                </c:pt>
                <c:pt idx="97">
                  <c:v>1.3859999999999999</c:v>
                </c:pt>
                <c:pt idx="98">
                  <c:v>1.3759999999999999</c:v>
                </c:pt>
                <c:pt idx="99">
                  <c:v>1.359</c:v>
                </c:pt>
                <c:pt idx="100">
                  <c:v>1.3280000000000001</c:v>
                </c:pt>
                <c:pt idx="101">
                  <c:v>1.3380000000000001</c:v>
                </c:pt>
                <c:pt idx="102">
                  <c:v>1.33</c:v>
                </c:pt>
                <c:pt idx="103">
                  <c:v>1.2270000000000001</c:v>
                </c:pt>
                <c:pt idx="104">
                  <c:v>1.349</c:v>
                </c:pt>
                <c:pt idx="105">
                  <c:v>1.3160000000000001</c:v>
                </c:pt>
                <c:pt idx="106">
                  <c:v>1.36</c:v>
                </c:pt>
                <c:pt idx="107">
                  <c:v>1.343</c:v>
                </c:pt>
                <c:pt idx="108">
                  <c:v>1.337</c:v>
                </c:pt>
                <c:pt idx="109">
                  <c:v>1.323</c:v>
                </c:pt>
                <c:pt idx="110">
                  <c:v>1.399</c:v>
                </c:pt>
                <c:pt idx="111">
                  <c:v>1.43</c:v>
                </c:pt>
                <c:pt idx="112">
                  <c:v>1.4259999999999999</c:v>
                </c:pt>
                <c:pt idx="113">
                  <c:v>1.57</c:v>
                </c:pt>
                <c:pt idx="114">
                  <c:v>1.633</c:v>
                </c:pt>
                <c:pt idx="115">
                  <c:v>1.675</c:v>
                </c:pt>
                <c:pt idx="116">
                  <c:v>1.696</c:v>
                </c:pt>
                <c:pt idx="117">
                  <c:v>1.65</c:v>
                </c:pt>
                <c:pt idx="118">
                  <c:v>1.6990000000000001</c:v>
                </c:pt>
                <c:pt idx="119">
                  <c:v>1.7270000000000001</c:v>
                </c:pt>
                <c:pt idx="120">
                  <c:v>1.7210000000000001</c:v>
                </c:pt>
                <c:pt idx="121">
                  <c:v>1.7989999999999999</c:v>
                </c:pt>
                <c:pt idx="122">
                  <c:v>1.78</c:v>
                </c:pt>
                <c:pt idx="123">
                  <c:v>1.77</c:v>
                </c:pt>
                <c:pt idx="124">
                  <c:v>1.6930000000000001</c:v>
                </c:pt>
                <c:pt idx="125">
                  <c:v>1.7</c:v>
                </c:pt>
                <c:pt idx="126">
                  <c:v>1.702</c:v>
                </c:pt>
                <c:pt idx="127">
                  <c:v>1.718</c:v>
                </c:pt>
                <c:pt idx="128">
                  <c:v>1.64</c:v>
                </c:pt>
                <c:pt idx="129">
                  <c:v>1.7</c:v>
                </c:pt>
                <c:pt idx="130">
                  <c:v>1.6950000000000001</c:v>
                </c:pt>
                <c:pt idx="131">
                  <c:v>1.649</c:v>
                </c:pt>
                <c:pt idx="132">
                  <c:v>1.748</c:v>
                </c:pt>
                <c:pt idx="133">
                  <c:v>1.7529999999999999</c:v>
                </c:pt>
                <c:pt idx="134">
                  <c:v>1.669</c:v>
                </c:pt>
                <c:pt idx="135">
                  <c:v>1.71</c:v>
                </c:pt>
                <c:pt idx="136">
                  <c:v>1.7230000000000001</c:v>
                </c:pt>
                <c:pt idx="137">
                  <c:v>1.6879999999999999</c:v>
                </c:pt>
                <c:pt idx="138">
                  <c:v>1.673</c:v>
                </c:pt>
                <c:pt idx="139">
                  <c:v>1.736</c:v>
                </c:pt>
                <c:pt idx="140">
                  <c:v>1.7989999999999999</c:v>
                </c:pt>
                <c:pt idx="141">
                  <c:v>1.766</c:v>
                </c:pt>
                <c:pt idx="142">
                  <c:v>1.7869999999999999</c:v>
                </c:pt>
                <c:pt idx="143">
                  <c:v>1.827</c:v>
                </c:pt>
                <c:pt idx="144">
                  <c:v>1.792</c:v>
                </c:pt>
                <c:pt idx="145">
                  <c:v>1.794</c:v>
                </c:pt>
                <c:pt idx="146">
                  <c:v>1.8580000000000001</c:v>
                </c:pt>
                <c:pt idx="147">
                  <c:v>1.875</c:v>
                </c:pt>
                <c:pt idx="148">
                  <c:v>1.8660000000000001</c:v>
                </c:pt>
                <c:pt idx="149">
                  <c:v>1.798</c:v>
                </c:pt>
                <c:pt idx="150">
                  <c:v>1.8089999999999999</c:v>
                </c:pt>
                <c:pt idx="151">
                  <c:v>1.869</c:v>
                </c:pt>
                <c:pt idx="152">
                  <c:v>1.798</c:v>
                </c:pt>
                <c:pt idx="153">
                  <c:v>1.7869999999999999</c:v>
                </c:pt>
                <c:pt idx="154">
                  <c:v>1.694</c:v>
                </c:pt>
                <c:pt idx="155">
                  <c:v>1.6850000000000001</c:v>
                </c:pt>
                <c:pt idx="156">
                  <c:v>1.7470000000000001</c:v>
                </c:pt>
                <c:pt idx="157">
                  <c:v>1.7909999999999999</c:v>
                </c:pt>
                <c:pt idx="158">
                  <c:v>1.859</c:v>
                </c:pt>
                <c:pt idx="159">
                  <c:v>1.8660000000000001</c:v>
                </c:pt>
                <c:pt idx="160">
                  <c:v>1.9390000000000001</c:v>
                </c:pt>
                <c:pt idx="161">
                  <c:v>1.875</c:v>
                </c:pt>
                <c:pt idx="162">
                  <c:v>1.867</c:v>
                </c:pt>
                <c:pt idx="163">
                  <c:v>1.9419999999999999</c:v>
                </c:pt>
                <c:pt idx="164">
                  <c:v>2.0019999999999998</c:v>
                </c:pt>
                <c:pt idx="165">
                  <c:v>1.9710000000000001</c:v>
                </c:pt>
                <c:pt idx="166">
                  <c:v>1.9670000000000001</c:v>
                </c:pt>
                <c:pt idx="167">
                  <c:v>1.9910000000000001</c:v>
                </c:pt>
                <c:pt idx="168">
                  <c:v>1.996</c:v>
                </c:pt>
                <c:pt idx="169">
                  <c:v>1.972</c:v>
                </c:pt>
                <c:pt idx="170">
                  <c:v>1.9450000000000001</c:v>
                </c:pt>
                <c:pt idx="171">
                  <c:v>1.9870000000000001</c:v>
                </c:pt>
                <c:pt idx="172">
                  <c:v>1.97</c:v>
                </c:pt>
                <c:pt idx="173">
                  <c:v>2.0459999999999998</c:v>
                </c:pt>
                <c:pt idx="174">
                  <c:v>2.028</c:v>
                </c:pt>
                <c:pt idx="175">
                  <c:v>1.9910000000000001</c:v>
                </c:pt>
                <c:pt idx="176">
                  <c:v>2.0089999999999999</c:v>
                </c:pt>
                <c:pt idx="177">
                  <c:v>2.0190000000000001</c:v>
                </c:pt>
                <c:pt idx="178">
                  <c:v>1.9690000000000001</c:v>
                </c:pt>
                <c:pt idx="179">
                  <c:v>1.944</c:v>
                </c:pt>
                <c:pt idx="180">
                  <c:v>1.8460000000000001</c:v>
                </c:pt>
                <c:pt idx="181">
                  <c:v>1.819</c:v>
                </c:pt>
                <c:pt idx="182">
                  <c:v>1.8340000000000001</c:v>
                </c:pt>
                <c:pt idx="183">
                  <c:v>1.841</c:v>
                </c:pt>
                <c:pt idx="184">
                  <c:v>1.9470000000000001</c:v>
                </c:pt>
                <c:pt idx="185">
                  <c:v>1.905</c:v>
                </c:pt>
                <c:pt idx="186">
                  <c:v>1.9650000000000001</c:v>
                </c:pt>
                <c:pt idx="187">
                  <c:v>1.89</c:v>
                </c:pt>
                <c:pt idx="188">
                  <c:v>1.8220000000000001</c:v>
                </c:pt>
                <c:pt idx="189">
                  <c:v>1.8380000000000001</c:v>
                </c:pt>
                <c:pt idx="190">
                  <c:v>1.851</c:v>
                </c:pt>
                <c:pt idx="191">
                  <c:v>1.9179999999999999</c:v>
                </c:pt>
                <c:pt idx="192">
                  <c:v>1.921</c:v>
                </c:pt>
                <c:pt idx="193">
                  <c:v>1.9490000000000001</c:v>
                </c:pt>
                <c:pt idx="194">
                  <c:v>1.9570000000000001</c:v>
                </c:pt>
                <c:pt idx="195">
                  <c:v>1.9059999999999999</c:v>
                </c:pt>
                <c:pt idx="196">
                  <c:v>1.8360000000000001</c:v>
                </c:pt>
                <c:pt idx="197">
                  <c:v>1.7969999999999999</c:v>
                </c:pt>
                <c:pt idx="198">
                  <c:v>1.8560000000000001</c:v>
                </c:pt>
                <c:pt idx="199">
                  <c:v>1.877</c:v>
                </c:pt>
                <c:pt idx="200">
                  <c:v>1.871</c:v>
                </c:pt>
                <c:pt idx="201">
                  <c:v>1.8380000000000001</c:v>
                </c:pt>
                <c:pt idx="202">
                  <c:v>1.7829999999999999</c:v>
                </c:pt>
                <c:pt idx="203">
                  <c:v>1.8320000000000001</c:v>
                </c:pt>
                <c:pt idx="204">
                  <c:v>1.8580000000000001</c:v>
                </c:pt>
                <c:pt idx="205">
                  <c:v>1.8140000000000001</c:v>
                </c:pt>
                <c:pt idx="206">
                  <c:v>1.794</c:v>
                </c:pt>
                <c:pt idx="207">
                  <c:v>1.7849999999999999</c:v>
                </c:pt>
                <c:pt idx="208">
                  <c:v>1.71</c:v>
                </c:pt>
                <c:pt idx="209">
                  <c:v>1.839</c:v>
                </c:pt>
                <c:pt idx="210">
                  <c:v>1.9370000000000001</c:v>
                </c:pt>
                <c:pt idx="211">
                  <c:v>1.9690000000000001</c:v>
                </c:pt>
                <c:pt idx="212">
                  <c:v>2.032</c:v>
                </c:pt>
                <c:pt idx="213">
                  <c:v>1.996</c:v>
                </c:pt>
                <c:pt idx="214">
                  <c:v>1.9870000000000001</c:v>
                </c:pt>
                <c:pt idx="215">
                  <c:v>2.008</c:v>
                </c:pt>
                <c:pt idx="216">
                  <c:v>1.972</c:v>
                </c:pt>
                <c:pt idx="217">
                  <c:v>1.956</c:v>
                </c:pt>
                <c:pt idx="218">
                  <c:v>2.012</c:v>
                </c:pt>
                <c:pt idx="219">
                  <c:v>2.0569999999999999</c:v>
                </c:pt>
                <c:pt idx="220">
                  <c:v>2.097</c:v>
                </c:pt>
                <c:pt idx="221">
                  <c:v>2.0299999999999998</c:v>
                </c:pt>
                <c:pt idx="222">
                  <c:v>2.0289999999999999</c:v>
                </c:pt>
                <c:pt idx="223">
                  <c:v>2.0529999999999999</c:v>
                </c:pt>
                <c:pt idx="224">
                  <c:v>2.0550000000000002</c:v>
                </c:pt>
                <c:pt idx="225">
                  <c:v>2.0419999999999998</c:v>
                </c:pt>
                <c:pt idx="226">
                  <c:v>1.974</c:v>
                </c:pt>
                <c:pt idx="227">
                  <c:v>1.9550000000000001</c:v>
                </c:pt>
                <c:pt idx="228">
                  <c:v>1.9710000000000001</c:v>
                </c:pt>
                <c:pt idx="229">
                  <c:v>1.954</c:v>
                </c:pt>
                <c:pt idx="230">
                  <c:v>1.92</c:v>
                </c:pt>
                <c:pt idx="231">
                  <c:v>1.919</c:v>
                </c:pt>
                <c:pt idx="232">
                  <c:v>1.9239999999999999</c:v>
                </c:pt>
                <c:pt idx="233">
                  <c:v>1.881</c:v>
                </c:pt>
                <c:pt idx="234">
                  <c:v>1.8440000000000001</c:v>
                </c:pt>
                <c:pt idx="235">
                  <c:v>1.8029999999999999</c:v>
                </c:pt>
                <c:pt idx="236">
                  <c:v>1.8460000000000001</c:v>
                </c:pt>
                <c:pt idx="237">
                  <c:v>1.85</c:v>
                </c:pt>
                <c:pt idx="238">
                  <c:v>1.8560000000000001</c:v>
                </c:pt>
                <c:pt idx="239">
                  <c:v>1.863</c:v>
                </c:pt>
                <c:pt idx="240">
                  <c:v>1.8109999999999999</c:v>
                </c:pt>
                <c:pt idx="241">
                  <c:v>1.7729999999999999</c:v>
                </c:pt>
                <c:pt idx="242">
                  <c:v>1.6890000000000001</c:v>
                </c:pt>
                <c:pt idx="243">
                  <c:v>1.706</c:v>
                </c:pt>
                <c:pt idx="244">
                  <c:v>1.6950000000000001</c:v>
                </c:pt>
                <c:pt idx="245">
                  <c:v>1.7430000000000001</c:v>
                </c:pt>
                <c:pt idx="246">
                  <c:v>1.754</c:v>
                </c:pt>
                <c:pt idx="247">
                  <c:v>1.7929999999999999</c:v>
                </c:pt>
                <c:pt idx="248">
                  <c:v>1.843</c:v>
                </c:pt>
                <c:pt idx="249">
                  <c:v>1.8280000000000001</c:v>
                </c:pt>
                <c:pt idx="250">
                  <c:v>1.8160000000000001</c:v>
                </c:pt>
                <c:pt idx="251">
                  <c:v>1.754</c:v>
                </c:pt>
                <c:pt idx="252">
                  <c:v>1.8009999999999999</c:v>
                </c:pt>
                <c:pt idx="253">
                  <c:v>1.722</c:v>
                </c:pt>
                <c:pt idx="254">
                  <c:v>1.702</c:v>
                </c:pt>
                <c:pt idx="255">
                  <c:v>1.716</c:v>
                </c:pt>
                <c:pt idx="256">
                  <c:v>1.6539999999999999</c:v>
                </c:pt>
                <c:pt idx="257">
                  <c:v>1.7250000000000001</c:v>
                </c:pt>
                <c:pt idx="258">
                  <c:v>1.6639999999999999</c:v>
                </c:pt>
                <c:pt idx="259">
                  <c:v>1.5269999999999999</c:v>
                </c:pt>
                <c:pt idx="260">
                  <c:v>1.454</c:v>
                </c:pt>
                <c:pt idx="261">
                  <c:v>1.7829999999999999</c:v>
                </c:pt>
                <c:pt idx="262">
                  <c:v>1.8280000000000001</c:v>
                </c:pt>
                <c:pt idx="263">
                  <c:v>1.877</c:v>
                </c:pt>
                <c:pt idx="264">
                  <c:v>1.8979999999999999</c:v>
                </c:pt>
                <c:pt idx="265">
                  <c:v>1.893</c:v>
                </c:pt>
                <c:pt idx="266">
                  <c:v>1.905</c:v>
                </c:pt>
                <c:pt idx="267">
                  <c:v>1.903</c:v>
                </c:pt>
                <c:pt idx="268">
                  <c:v>1.9159999999999999</c:v>
                </c:pt>
                <c:pt idx="269">
                  <c:v>1.93</c:v>
                </c:pt>
                <c:pt idx="270">
                  <c:v>2.004</c:v>
                </c:pt>
                <c:pt idx="271">
                  <c:v>1.966</c:v>
                </c:pt>
                <c:pt idx="272">
                  <c:v>1.9359999999999999</c:v>
                </c:pt>
                <c:pt idx="273">
                  <c:v>1.9039999999999999</c:v>
                </c:pt>
                <c:pt idx="274">
                  <c:v>1.998</c:v>
                </c:pt>
                <c:pt idx="275">
                  <c:v>2.0190000000000001</c:v>
                </c:pt>
                <c:pt idx="276">
                  <c:v>1.954</c:v>
                </c:pt>
                <c:pt idx="277">
                  <c:v>1.929</c:v>
                </c:pt>
                <c:pt idx="278">
                  <c:v>1.9410000000000001</c:v>
                </c:pt>
                <c:pt idx="279">
                  <c:v>1.96</c:v>
                </c:pt>
                <c:pt idx="280">
                  <c:v>1.9550000000000001</c:v>
                </c:pt>
                <c:pt idx="281">
                  <c:v>1.9159999999999999</c:v>
                </c:pt>
                <c:pt idx="282">
                  <c:v>1.9370000000000001</c:v>
                </c:pt>
                <c:pt idx="283">
                  <c:v>1.93</c:v>
                </c:pt>
                <c:pt idx="284">
                  <c:v>1.875</c:v>
                </c:pt>
                <c:pt idx="285">
                  <c:v>1.893</c:v>
                </c:pt>
                <c:pt idx="286">
                  <c:v>1.8580000000000001</c:v>
                </c:pt>
                <c:pt idx="287">
                  <c:v>1.7809999999999999</c:v>
                </c:pt>
                <c:pt idx="288">
                  <c:v>1.821</c:v>
                </c:pt>
                <c:pt idx="289">
                  <c:v>1.847</c:v>
                </c:pt>
                <c:pt idx="290">
                  <c:v>1.845</c:v>
                </c:pt>
                <c:pt idx="291">
                  <c:v>1.8580000000000001</c:v>
                </c:pt>
                <c:pt idx="292">
                  <c:v>1.901</c:v>
                </c:pt>
                <c:pt idx="293">
                  <c:v>1.927</c:v>
                </c:pt>
                <c:pt idx="294">
                  <c:v>1.9370000000000001</c:v>
                </c:pt>
                <c:pt idx="295">
                  <c:v>1.9</c:v>
                </c:pt>
                <c:pt idx="296">
                  <c:v>1.8859999999999999</c:v>
                </c:pt>
                <c:pt idx="297">
                  <c:v>1.8819999999999999</c:v>
                </c:pt>
                <c:pt idx="298">
                  <c:v>1.883</c:v>
                </c:pt>
                <c:pt idx="299">
                  <c:v>1.8779999999999999</c:v>
                </c:pt>
                <c:pt idx="300">
                  <c:v>1.9319999999999999</c:v>
                </c:pt>
                <c:pt idx="301">
                  <c:v>1.863</c:v>
                </c:pt>
                <c:pt idx="302">
                  <c:v>1.8620000000000001</c:v>
                </c:pt>
                <c:pt idx="303">
                  <c:v>1.839</c:v>
                </c:pt>
                <c:pt idx="304">
                  <c:v>1.88</c:v>
                </c:pt>
                <c:pt idx="305">
                  <c:v>1.887</c:v>
                </c:pt>
                <c:pt idx="306">
                  <c:v>1.9119999999999999</c:v>
                </c:pt>
                <c:pt idx="307">
                  <c:v>1.9039999999999999</c:v>
                </c:pt>
                <c:pt idx="308">
                  <c:v>1.831</c:v>
                </c:pt>
                <c:pt idx="309">
                  <c:v>1.7869999999999999</c:v>
                </c:pt>
                <c:pt idx="310">
                  <c:v>1.7</c:v>
                </c:pt>
                <c:pt idx="311">
                  <c:v>1.613</c:v>
                </c:pt>
                <c:pt idx="312">
                  <c:v>1.56</c:v>
                </c:pt>
                <c:pt idx="313">
                  <c:v>1.71</c:v>
                </c:pt>
                <c:pt idx="314">
                  <c:v>1.79</c:v>
                </c:pt>
                <c:pt idx="315">
                  <c:v>1.746</c:v>
                </c:pt>
                <c:pt idx="316">
                  <c:v>1.712</c:v>
                </c:pt>
                <c:pt idx="317">
                  <c:v>1.5209999999999999</c:v>
                </c:pt>
                <c:pt idx="318">
                  <c:v>1.591</c:v>
                </c:pt>
                <c:pt idx="319">
                  <c:v>1.6319999999999999</c:v>
                </c:pt>
                <c:pt idx="320">
                  <c:v>1.722</c:v>
                </c:pt>
                <c:pt idx="321">
                  <c:v>1.7509999999999999</c:v>
                </c:pt>
                <c:pt idx="322">
                  <c:v>1.67</c:v>
                </c:pt>
                <c:pt idx="323">
                  <c:v>1.694</c:v>
                </c:pt>
                <c:pt idx="324">
                  <c:v>1.6020000000000001</c:v>
                </c:pt>
                <c:pt idx="325">
                  <c:v>1.581</c:v>
                </c:pt>
                <c:pt idx="326">
                  <c:v>1.595</c:v>
                </c:pt>
                <c:pt idx="327">
                  <c:v>1.6040000000000001</c:v>
                </c:pt>
                <c:pt idx="328">
                  <c:v>1.615</c:v>
                </c:pt>
                <c:pt idx="329">
                  <c:v>1.651</c:v>
                </c:pt>
                <c:pt idx="330">
                  <c:v>1.5649999999999999</c:v>
                </c:pt>
                <c:pt idx="331">
                  <c:v>1.581</c:v>
                </c:pt>
                <c:pt idx="332">
                  <c:v>1.571</c:v>
                </c:pt>
                <c:pt idx="333">
                  <c:v>1.587</c:v>
                </c:pt>
                <c:pt idx="334">
                  <c:v>1.55</c:v>
                </c:pt>
                <c:pt idx="335">
                  <c:v>1.5509999999999999</c:v>
                </c:pt>
                <c:pt idx="336">
                  <c:v>1.63</c:v>
                </c:pt>
                <c:pt idx="337">
                  <c:v>1.556</c:v>
                </c:pt>
                <c:pt idx="338">
                  <c:v>1.593</c:v>
                </c:pt>
                <c:pt idx="339">
                  <c:v>1.573</c:v>
                </c:pt>
                <c:pt idx="340">
                  <c:v>1.599</c:v>
                </c:pt>
                <c:pt idx="341">
                  <c:v>1.6</c:v>
                </c:pt>
                <c:pt idx="342">
                  <c:v>1.6679999999999999</c:v>
                </c:pt>
                <c:pt idx="343">
                  <c:v>1.625</c:v>
                </c:pt>
                <c:pt idx="344">
                  <c:v>1.5880000000000001</c:v>
                </c:pt>
                <c:pt idx="345">
                  <c:v>1.6539999999999999</c:v>
                </c:pt>
                <c:pt idx="346">
                  <c:v>1.583</c:v>
                </c:pt>
                <c:pt idx="347">
                  <c:v>1.599</c:v>
                </c:pt>
                <c:pt idx="348">
                  <c:v>1.669</c:v>
                </c:pt>
                <c:pt idx="349">
                  <c:v>1.72</c:v>
                </c:pt>
                <c:pt idx="350">
                  <c:v>1.7250000000000001</c:v>
                </c:pt>
                <c:pt idx="351">
                  <c:v>1.6919999999999999</c:v>
                </c:pt>
                <c:pt idx="352">
                  <c:v>1.7190000000000001</c:v>
                </c:pt>
                <c:pt idx="353">
                  <c:v>1.655</c:v>
                </c:pt>
                <c:pt idx="354">
                  <c:v>1.6819999999999999</c:v>
                </c:pt>
                <c:pt idx="355">
                  <c:v>1.778</c:v>
                </c:pt>
                <c:pt idx="356">
                  <c:v>1.7949999999999999</c:v>
                </c:pt>
                <c:pt idx="357">
                  <c:v>1.7529999999999999</c:v>
                </c:pt>
                <c:pt idx="358">
                  <c:v>1.8140000000000001</c:v>
                </c:pt>
                <c:pt idx="359">
                  <c:v>1.76</c:v>
                </c:pt>
                <c:pt idx="360">
                  <c:v>1.603</c:v>
                </c:pt>
                <c:pt idx="361">
                  <c:v>1.6140000000000001</c:v>
                </c:pt>
                <c:pt idx="362">
                  <c:v>1.7509999999999999</c:v>
                </c:pt>
                <c:pt idx="363">
                  <c:v>1.65</c:v>
                </c:pt>
                <c:pt idx="364">
                  <c:v>1.639</c:v>
                </c:pt>
                <c:pt idx="365">
                  <c:v>1.776</c:v>
                </c:pt>
                <c:pt idx="366">
                  <c:v>1.7949999999999999</c:v>
                </c:pt>
                <c:pt idx="367">
                  <c:v>1.7370000000000001</c:v>
                </c:pt>
                <c:pt idx="368">
                  <c:v>1.7110000000000001</c:v>
                </c:pt>
                <c:pt idx="369">
                  <c:v>1.7</c:v>
                </c:pt>
                <c:pt idx="370">
                  <c:v>1.72</c:v>
                </c:pt>
                <c:pt idx="371">
                  <c:v>1.758</c:v>
                </c:pt>
                <c:pt idx="372">
                  <c:v>1.8029999999999999</c:v>
                </c:pt>
                <c:pt idx="373">
                  <c:v>1.7849999999999999</c:v>
                </c:pt>
                <c:pt idx="374">
                  <c:v>1.7869999999999999</c:v>
                </c:pt>
                <c:pt idx="375">
                  <c:v>1.782</c:v>
                </c:pt>
                <c:pt idx="376">
                  <c:v>1.851</c:v>
                </c:pt>
                <c:pt idx="377">
                  <c:v>1.82</c:v>
                </c:pt>
                <c:pt idx="378">
                  <c:v>1.8280000000000001</c:v>
                </c:pt>
                <c:pt idx="379">
                  <c:v>1.8049999999999999</c:v>
                </c:pt>
                <c:pt idx="380">
                  <c:v>1.81</c:v>
                </c:pt>
                <c:pt idx="381">
                  <c:v>1.827</c:v>
                </c:pt>
                <c:pt idx="382">
                  <c:v>1.792</c:v>
                </c:pt>
                <c:pt idx="383">
                  <c:v>1.8149999999999999</c:v>
                </c:pt>
                <c:pt idx="384">
                  <c:v>1.7490000000000001</c:v>
                </c:pt>
                <c:pt idx="385">
                  <c:v>1.8009999999999999</c:v>
                </c:pt>
                <c:pt idx="386">
                  <c:v>1.7709999999999999</c:v>
                </c:pt>
                <c:pt idx="387">
                  <c:v>1.7849999999999999</c:v>
                </c:pt>
                <c:pt idx="388">
                  <c:v>1.7529999999999999</c:v>
                </c:pt>
                <c:pt idx="389">
                  <c:v>1.7669999999999999</c:v>
                </c:pt>
                <c:pt idx="390">
                  <c:v>1.8140000000000001</c:v>
                </c:pt>
                <c:pt idx="391">
                  <c:v>1.7170000000000001</c:v>
                </c:pt>
                <c:pt idx="392">
                  <c:v>1.796</c:v>
                </c:pt>
                <c:pt idx="393">
                  <c:v>1.7230000000000001</c:v>
                </c:pt>
                <c:pt idx="394">
                  <c:v>1.7529999999999999</c:v>
                </c:pt>
                <c:pt idx="395">
                  <c:v>1.742</c:v>
                </c:pt>
                <c:pt idx="396">
                  <c:v>1.7270000000000001</c:v>
                </c:pt>
                <c:pt idx="397">
                  <c:v>1.6850000000000001</c:v>
                </c:pt>
                <c:pt idx="398">
                  <c:v>1.6339999999999999</c:v>
                </c:pt>
                <c:pt idx="399">
                  <c:v>1.64</c:v>
                </c:pt>
                <c:pt idx="400">
                  <c:v>1.6439999999999999</c:v>
                </c:pt>
                <c:pt idx="401">
                  <c:v>1.619</c:v>
                </c:pt>
                <c:pt idx="402">
                  <c:v>1.6719999999999999</c:v>
                </c:pt>
                <c:pt idx="403">
                  <c:v>1.6830000000000001</c:v>
                </c:pt>
                <c:pt idx="404">
                  <c:v>1.7010000000000001</c:v>
                </c:pt>
                <c:pt idx="405">
                  <c:v>1.6140000000000001</c:v>
                </c:pt>
                <c:pt idx="406">
                  <c:v>1.6930000000000001</c:v>
                </c:pt>
                <c:pt idx="407">
                  <c:v>1.7330000000000001</c:v>
                </c:pt>
                <c:pt idx="408">
                  <c:v>1.75</c:v>
                </c:pt>
                <c:pt idx="409">
                  <c:v>1.6739999999999999</c:v>
                </c:pt>
                <c:pt idx="410">
                  <c:v>1.726</c:v>
                </c:pt>
                <c:pt idx="411">
                  <c:v>1.7390000000000001</c:v>
                </c:pt>
                <c:pt idx="412">
                  <c:v>1.7609999999999999</c:v>
                </c:pt>
                <c:pt idx="413">
                  <c:v>1.6859999999999999</c:v>
                </c:pt>
                <c:pt idx="414">
                  <c:v>1.6970000000000001</c:v>
                </c:pt>
                <c:pt idx="415">
                  <c:v>1.661</c:v>
                </c:pt>
                <c:pt idx="416">
                  <c:v>1.6839999999999999</c:v>
                </c:pt>
                <c:pt idx="417">
                  <c:v>1.762</c:v>
                </c:pt>
                <c:pt idx="418">
                  <c:v>1.762</c:v>
                </c:pt>
                <c:pt idx="419">
                  <c:v>1.766</c:v>
                </c:pt>
                <c:pt idx="420">
                  <c:v>1.772</c:v>
                </c:pt>
                <c:pt idx="421">
                  <c:v>1.7609999999999999</c:v>
                </c:pt>
                <c:pt idx="422">
                  <c:v>1.7909999999999999</c:v>
                </c:pt>
                <c:pt idx="423">
                  <c:v>1.796</c:v>
                </c:pt>
                <c:pt idx="424">
                  <c:v>1.7989999999999999</c:v>
                </c:pt>
                <c:pt idx="425">
                  <c:v>1.8660000000000001</c:v>
                </c:pt>
                <c:pt idx="426">
                  <c:v>1.772</c:v>
                </c:pt>
                <c:pt idx="427">
                  <c:v>1.8089999999999999</c:v>
                </c:pt>
                <c:pt idx="428">
                  <c:v>1.77</c:v>
                </c:pt>
                <c:pt idx="429">
                  <c:v>1.8120000000000001</c:v>
                </c:pt>
                <c:pt idx="430">
                  <c:v>1.79</c:v>
                </c:pt>
                <c:pt idx="431">
                  <c:v>1.7869999999999999</c:v>
                </c:pt>
                <c:pt idx="432">
                  <c:v>1.81</c:v>
                </c:pt>
                <c:pt idx="433">
                  <c:v>1.849</c:v>
                </c:pt>
                <c:pt idx="434">
                  <c:v>1.8240000000000001</c:v>
                </c:pt>
                <c:pt idx="435">
                  <c:v>1.8049999999999999</c:v>
                </c:pt>
                <c:pt idx="436">
                  <c:v>1.8180000000000001</c:v>
                </c:pt>
                <c:pt idx="437">
                  <c:v>1.905</c:v>
                </c:pt>
                <c:pt idx="438">
                  <c:v>1.9019999999999999</c:v>
                </c:pt>
                <c:pt idx="439">
                  <c:v>1.8640000000000001</c:v>
                </c:pt>
                <c:pt idx="440">
                  <c:v>1.8320000000000001</c:v>
                </c:pt>
                <c:pt idx="441">
                  <c:v>1.84</c:v>
                </c:pt>
                <c:pt idx="442">
                  <c:v>1.823</c:v>
                </c:pt>
                <c:pt idx="443">
                  <c:v>1.869</c:v>
                </c:pt>
                <c:pt idx="444">
                  <c:v>1.855</c:v>
                </c:pt>
                <c:pt idx="445">
                  <c:v>1.853</c:v>
                </c:pt>
                <c:pt idx="446">
                  <c:v>1.873</c:v>
                </c:pt>
                <c:pt idx="447">
                  <c:v>1.8260000000000001</c:v>
                </c:pt>
                <c:pt idx="448">
                  <c:v>1.825</c:v>
                </c:pt>
                <c:pt idx="449">
                  <c:v>1.8540000000000001</c:v>
                </c:pt>
                <c:pt idx="450">
                  <c:v>1.867</c:v>
                </c:pt>
                <c:pt idx="451">
                  <c:v>1.8560000000000001</c:v>
                </c:pt>
                <c:pt idx="452">
                  <c:v>1.8220000000000001</c:v>
                </c:pt>
                <c:pt idx="453">
                  <c:v>1.843</c:v>
                </c:pt>
                <c:pt idx="454">
                  <c:v>1.833</c:v>
                </c:pt>
                <c:pt idx="455">
                  <c:v>1.798</c:v>
                </c:pt>
                <c:pt idx="456">
                  <c:v>1.7689999999999999</c:v>
                </c:pt>
                <c:pt idx="457">
                  <c:v>1.823</c:v>
                </c:pt>
                <c:pt idx="458">
                  <c:v>1.883</c:v>
                </c:pt>
                <c:pt idx="459">
                  <c:v>1.901</c:v>
                </c:pt>
                <c:pt idx="460">
                  <c:v>1.91</c:v>
                </c:pt>
                <c:pt idx="461">
                  <c:v>1.8340000000000001</c:v>
                </c:pt>
                <c:pt idx="462">
                  <c:v>1.893</c:v>
                </c:pt>
                <c:pt idx="463">
                  <c:v>1.7889999999999999</c:v>
                </c:pt>
                <c:pt idx="464">
                  <c:v>1.8160000000000001</c:v>
                </c:pt>
                <c:pt idx="465">
                  <c:v>1.8560000000000001</c:v>
                </c:pt>
                <c:pt idx="466">
                  <c:v>1.85</c:v>
                </c:pt>
                <c:pt idx="467">
                  <c:v>1.847</c:v>
                </c:pt>
                <c:pt idx="468">
                  <c:v>1.843</c:v>
                </c:pt>
                <c:pt idx="469">
                  <c:v>1.8640000000000001</c:v>
                </c:pt>
                <c:pt idx="470">
                  <c:v>1.8939999999999999</c:v>
                </c:pt>
                <c:pt idx="471">
                  <c:v>1.8919999999999999</c:v>
                </c:pt>
                <c:pt idx="472">
                  <c:v>1.667</c:v>
                </c:pt>
                <c:pt idx="473">
                  <c:v>1.8</c:v>
                </c:pt>
                <c:pt idx="474">
                  <c:v>1.859</c:v>
                </c:pt>
                <c:pt idx="475">
                  <c:v>1.8049999999999999</c:v>
                </c:pt>
                <c:pt idx="476">
                  <c:v>1.871</c:v>
                </c:pt>
                <c:pt idx="477">
                  <c:v>1.91</c:v>
                </c:pt>
                <c:pt idx="478">
                  <c:v>1.8720000000000001</c:v>
                </c:pt>
                <c:pt idx="479">
                  <c:v>1.8919999999999999</c:v>
                </c:pt>
                <c:pt idx="480">
                  <c:v>1.8540000000000001</c:v>
                </c:pt>
                <c:pt idx="481">
                  <c:v>1.879</c:v>
                </c:pt>
                <c:pt idx="482">
                  <c:v>1.8979999999999999</c:v>
                </c:pt>
                <c:pt idx="483">
                  <c:v>1.899</c:v>
                </c:pt>
                <c:pt idx="484">
                  <c:v>1.91</c:v>
                </c:pt>
                <c:pt idx="485">
                  <c:v>1.849</c:v>
                </c:pt>
                <c:pt idx="486">
                  <c:v>1.96</c:v>
                </c:pt>
                <c:pt idx="487">
                  <c:v>1.921</c:v>
                </c:pt>
                <c:pt idx="488">
                  <c:v>1.9179999999999999</c:v>
                </c:pt>
                <c:pt idx="489">
                  <c:v>1.903</c:v>
                </c:pt>
                <c:pt idx="490">
                  <c:v>1.9730000000000001</c:v>
                </c:pt>
                <c:pt idx="491">
                  <c:v>1.8380000000000001</c:v>
                </c:pt>
                <c:pt idx="492">
                  <c:v>1.9159999999999999</c:v>
                </c:pt>
                <c:pt idx="493">
                  <c:v>1.917</c:v>
                </c:pt>
                <c:pt idx="494">
                  <c:v>1.9059999999999999</c:v>
                </c:pt>
                <c:pt idx="495">
                  <c:v>1.9139999999999999</c:v>
                </c:pt>
                <c:pt idx="496">
                  <c:v>1.8919999999999999</c:v>
                </c:pt>
                <c:pt idx="497">
                  <c:v>1.8740000000000001</c:v>
                </c:pt>
                <c:pt idx="498">
                  <c:v>1.82</c:v>
                </c:pt>
                <c:pt idx="499">
                  <c:v>1.7689999999999999</c:v>
                </c:pt>
                <c:pt idx="500">
                  <c:v>1.7949999999999999</c:v>
                </c:pt>
                <c:pt idx="501">
                  <c:v>1.798</c:v>
                </c:pt>
                <c:pt idx="502">
                  <c:v>1.8089999999999999</c:v>
                </c:pt>
                <c:pt idx="503">
                  <c:v>1.8580000000000001</c:v>
                </c:pt>
                <c:pt idx="504">
                  <c:v>1.8939999999999999</c:v>
                </c:pt>
                <c:pt idx="505">
                  <c:v>1.7809999999999999</c:v>
                </c:pt>
                <c:pt idx="506">
                  <c:v>1.7370000000000001</c:v>
                </c:pt>
                <c:pt idx="507">
                  <c:v>1.87</c:v>
                </c:pt>
                <c:pt idx="508">
                  <c:v>1.913</c:v>
                </c:pt>
                <c:pt idx="509">
                  <c:v>1.929</c:v>
                </c:pt>
                <c:pt idx="510">
                  <c:v>1.9079999999999999</c:v>
                </c:pt>
                <c:pt idx="511">
                  <c:v>1.9470000000000001</c:v>
                </c:pt>
                <c:pt idx="512">
                  <c:v>1.954</c:v>
                </c:pt>
                <c:pt idx="513">
                  <c:v>1.88</c:v>
                </c:pt>
                <c:pt idx="514">
                  <c:v>1.8919999999999999</c:v>
                </c:pt>
                <c:pt idx="515">
                  <c:v>1.9079999999999999</c:v>
                </c:pt>
                <c:pt idx="516">
                  <c:v>1.9910000000000001</c:v>
                </c:pt>
                <c:pt idx="517">
                  <c:v>2.0009999999999999</c:v>
                </c:pt>
                <c:pt idx="518">
                  <c:v>1.929</c:v>
                </c:pt>
                <c:pt idx="519">
                  <c:v>1.988</c:v>
                </c:pt>
                <c:pt idx="520">
                  <c:v>1.9950000000000001</c:v>
                </c:pt>
                <c:pt idx="521">
                  <c:v>1.992</c:v>
                </c:pt>
                <c:pt idx="522">
                  <c:v>1.9850000000000001</c:v>
                </c:pt>
                <c:pt idx="523">
                  <c:v>2.0350000000000001</c:v>
                </c:pt>
                <c:pt idx="524">
                  <c:v>1.9910000000000001</c:v>
                </c:pt>
                <c:pt idx="525">
                  <c:v>2.0009999999999999</c:v>
                </c:pt>
                <c:pt idx="526">
                  <c:v>2.04</c:v>
                </c:pt>
                <c:pt idx="527">
                  <c:v>1.956</c:v>
                </c:pt>
                <c:pt idx="528">
                  <c:v>2.0299999999999998</c:v>
                </c:pt>
                <c:pt idx="529">
                  <c:v>2.0459999999999998</c:v>
                </c:pt>
                <c:pt idx="530">
                  <c:v>1.9970000000000001</c:v>
                </c:pt>
                <c:pt idx="531">
                  <c:v>2.0150000000000001</c:v>
                </c:pt>
                <c:pt idx="532">
                  <c:v>2.0819999999999999</c:v>
                </c:pt>
                <c:pt idx="533">
                  <c:v>2.036</c:v>
                </c:pt>
                <c:pt idx="534">
                  <c:v>1.98</c:v>
                </c:pt>
                <c:pt idx="535">
                  <c:v>1.9950000000000001</c:v>
                </c:pt>
                <c:pt idx="536">
                  <c:v>1.97</c:v>
                </c:pt>
                <c:pt idx="537">
                  <c:v>2.0310000000000001</c:v>
                </c:pt>
                <c:pt idx="538">
                  <c:v>1.9950000000000001</c:v>
                </c:pt>
                <c:pt idx="539">
                  <c:v>1.9530000000000001</c:v>
                </c:pt>
                <c:pt idx="540">
                  <c:v>2.016</c:v>
                </c:pt>
                <c:pt idx="541">
                  <c:v>1.986</c:v>
                </c:pt>
                <c:pt idx="542">
                  <c:v>1.909</c:v>
                </c:pt>
                <c:pt idx="543">
                  <c:v>1.925</c:v>
                </c:pt>
                <c:pt idx="544">
                  <c:v>1.9239999999999999</c:v>
                </c:pt>
                <c:pt idx="545">
                  <c:v>1.9730000000000001</c:v>
                </c:pt>
                <c:pt idx="546">
                  <c:v>1.9470000000000001</c:v>
                </c:pt>
                <c:pt idx="547">
                  <c:v>1.859</c:v>
                </c:pt>
                <c:pt idx="548">
                  <c:v>1.919</c:v>
                </c:pt>
                <c:pt idx="549">
                  <c:v>1.9259999999999999</c:v>
                </c:pt>
                <c:pt idx="550">
                  <c:v>1.8580000000000001</c:v>
                </c:pt>
                <c:pt idx="551">
                  <c:v>1.895</c:v>
                </c:pt>
                <c:pt idx="552">
                  <c:v>1.9059999999999999</c:v>
                </c:pt>
                <c:pt idx="553">
                  <c:v>1.9219999999999999</c:v>
                </c:pt>
                <c:pt idx="554">
                  <c:v>1.873</c:v>
                </c:pt>
                <c:pt idx="555">
                  <c:v>1.9039999999999999</c:v>
                </c:pt>
                <c:pt idx="556">
                  <c:v>1.9490000000000001</c:v>
                </c:pt>
                <c:pt idx="557">
                  <c:v>1.984</c:v>
                </c:pt>
                <c:pt idx="558">
                  <c:v>1.9650000000000001</c:v>
                </c:pt>
                <c:pt idx="559">
                  <c:v>1.9550000000000001</c:v>
                </c:pt>
                <c:pt idx="560">
                  <c:v>1.9339999999999999</c:v>
                </c:pt>
                <c:pt idx="561">
                  <c:v>1.9510000000000001</c:v>
                </c:pt>
                <c:pt idx="562">
                  <c:v>1.8520000000000001</c:v>
                </c:pt>
                <c:pt idx="563">
                  <c:v>1.8340000000000001</c:v>
                </c:pt>
                <c:pt idx="564">
                  <c:v>1.9259999999999999</c:v>
                </c:pt>
                <c:pt idx="565">
                  <c:v>1.863</c:v>
                </c:pt>
                <c:pt idx="566">
                  <c:v>1.895</c:v>
                </c:pt>
                <c:pt idx="567">
                  <c:v>1.877</c:v>
                </c:pt>
                <c:pt idx="568">
                  <c:v>1.8859999999999999</c:v>
                </c:pt>
                <c:pt idx="569">
                  <c:v>1.9339999999999999</c:v>
                </c:pt>
                <c:pt idx="570">
                  <c:v>1.8819999999999999</c:v>
                </c:pt>
                <c:pt idx="571">
                  <c:v>1.798</c:v>
                </c:pt>
                <c:pt idx="572">
                  <c:v>1.786</c:v>
                </c:pt>
                <c:pt idx="573">
                  <c:v>1.8180000000000001</c:v>
                </c:pt>
                <c:pt idx="574">
                  <c:v>1.9510000000000001</c:v>
                </c:pt>
                <c:pt idx="575">
                  <c:v>2.0310000000000001</c:v>
                </c:pt>
                <c:pt idx="576">
                  <c:v>2.0350000000000001</c:v>
                </c:pt>
                <c:pt idx="577">
                  <c:v>2.04</c:v>
                </c:pt>
                <c:pt idx="578">
                  <c:v>2.0299999999999998</c:v>
                </c:pt>
                <c:pt idx="579">
                  <c:v>1.9710000000000001</c:v>
                </c:pt>
                <c:pt idx="580">
                  <c:v>2.085</c:v>
                </c:pt>
                <c:pt idx="581">
                  <c:v>2.105</c:v>
                </c:pt>
                <c:pt idx="582">
                  <c:v>2.085</c:v>
                </c:pt>
                <c:pt idx="583">
                  <c:v>2.101</c:v>
                </c:pt>
                <c:pt idx="584">
                  <c:v>2.0419999999999998</c:v>
                </c:pt>
                <c:pt idx="585">
                  <c:v>2.0979999999999999</c:v>
                </c:pt>
                <c:pt idx="586">
                  <c:v>2.1030000000000002</c:v>
                </c:pt>
                <c:pt idx="587">
                  <c:v>2.0449999999999999</c:v>
                </c:pt>
                <c:pt idx="588">
                  <c:v>1.9610000000000001</c:v>
                </c:pt>
                <c:pt idx="589">
                  <c:v>2.0169999999999999</c:v>
                </c:pt>
                <c:pt idx="590">
                  <c:v>2.0289999999999999</c:v>
                </c:pt>
                <c:pt idx="591">
                  <c:v>1.9710000000000001</c:v>
                </c:pt>
                <c:pt idx="592">
                  <c:v>1.9770000000000001</c:v>
                </c:pt>
                <c:pt idx="593">
                  <c:v>1.9890000000000001</c:v>
                </c:pt>
                <c:pt idx="594">
                  <c:v>1.98</c:v>
                </c:pt>
                <c:pt idx="595">
                  <c:v>2.0230000000000001</c:v>
                </c:pt>
                <c:pt idx="596">
                  <c:v>2.056</c:v>
                </c:pt>
                <c:pt idx="597">
                  <c:v>2.0510000000000002</c:v>
                </c:pt>
                <c:pt idx="598">
                  <c:v>1.9830000000000001</c:v>
                </c:pt>
                <c:pt idx="599">
                  <c:v>1.986</c:v>
                </c:pt>
                <c:pt idx="600">
                  <c:v>2.0049999999999999</c:v>
                </c:pt>
                <c:pt idx="601">
                  <c:v>1.9410000000000001</c:v>
                </c:pt>
                <c:pt idx="602">
                  <c:v>1.9390000000000001</c:v>
                </c:pt>
                <c:pt idx="603">
                  <c:v>1.964</c:v>
                </c:pt>
                <c:pt idx="604">
                  <c:v>2.0219999999999998</c:v>
                </c:pt>
                <c:pt idx="605">
                  <c:v>1.9359999999999999</c:v>
                </c:pt>
                <c:pt idx="606">
                  <c:v>1.9510000000000001</c:v>
                </c:pt>
                <c:pt idx="607">
                  <c:v>1.9330000000000001</c:v>
                </c:pt>
                <c:pt idx="608">
                  <c:v>1.952</c:v>
                </c:pt>
                <c:pt idx="609">
                  <c:v>1.984</c:v>
                </c:pt>
                <c:pt idx="610">
                  <c:v>1.9870000000000001</c:v>
                </c:pt>
                <c:pt idx="611">
                  <c:v>1.9419999999999999</c:v>
                </c:pt>
                <c:pt idx="612">
                  <c:v>1.972</c:v>
                </c:pt>
                <c:pt idx="613">
                  <c:v>1.9850000000000001</c:v>
                </c:pt>
                <c:pt idx="614">
                  <c:v>2.0289999999999999</c:v>
                </c:pt>
                <c:pt idx="615">
                  <c:v>1.8919999999999999</c:v>
                </c:pt>
                <c:pt idx="616">
                  <c:v>1.9390000000000001</c:v>
                </c:pt>
                <c:pt idx="617">
                  <c:v>1.946</c:v>
                </c:pt>
                <c:pt idx="618">
                  <c:v>1.9590000000000001</c:v>
                </c:pt>
                <c:pt idx="619">
                  <c:v>1.9039999999999999</c:v>
                </c:pt>
                <c:pt idx="620">
                  <c:v>1.9139999999999999</c:v>
                </c:pt>
                <c:pt idx="621">
                  <c:v>1.946</c:v>
                </c:pt>
                <c:pt idx="622">
                  <c:v>1.9239999999999999</c:v>
                </c:pt>
                <c:pt idx="623">
                  <c:v>1.9590000000000001</c:v>
                </c:pt>
                <c:pt idx="624">
                  <c:v>2.004</c:v>
                </c:pt>
                <c:pt idx="625">
                  <c:v>1.998</c:v>
                </c:pt>
                <c:pt idx="626">
                  <c:v>1.9990000000000001</c:v>
                </c:pt>
                <c:pt idx="627">
                  <c:v>1.9970000000000001</c:v>
                </c:pt>
                <c:pt idx="628">
                  <c:v>1.954</c:v>
                </c:pt>
                <c:pt idx="629">
                  <c:v>1.9990000000000001</c:v>
                </c:pt>
                <c:pt idx="630">
                  <c:v>2.0190000000000001</c:v>
                </c:pt>
                <c:pt idx="631">
                  <c:v>2.0329999999999999</c:v>
                </c:pt>
                <c:pt idx="632">
                  <c:v>2.0779999999999998</c:v>
                </c:pt>
                <c:pt idx="633">
                  <c:v>2.1150000000000002</c:v>
                </c:pt>
                <c:pt idx="634">
                  <c:v>2.1150000000000002</c:v>
                </c:pt>
                <c:pt idx="635">
                  <c:v>2.1379999999999999</c:v>
                </c:pt>
                <c:pt idx="636">
                  <c:v>2.1019999999999999</c:v>
                </c:pt>
                <c:pt idx="637">
                  <c:v>2.12</c:v>
                </c:pt>
                <c:pt idx="638">
                  <c:v>2.149</c:v>
                </c:pt>
                <c:pt idx="639">
                  <c:v>2.15</c:v>
                </c:pt>
                <c:pt idx="640">
                  <c:v>2.0670000000000002</c:v>
                </c:pt>
                <c:pt idx="641">
                  <c:v>2.069</c:v>
                </c:pt>
                <c:pt idx="642">
                  <c:v>2.0569999999999999</c:v>
                </c:pt>
                <c:pt idx="643">
                  <c:v>2.1120000000000001</c:v>
                </c:pt>
                <c:pt idx="644">
                  <c:v>2.0939999999999999</c:v>
                </c:pt>
                <c:pt idx="645">
                  <c:v>2.0579999999999998</c:v>
                </c:pt>
                <c:pt idx="646">
                  <c:v>2.1539999999999999</c:v>
                </c:pt>
                <c:pt idx="647">
                  <c:v>2.1379999999999999</c:v>
                </c:pt>
                <c:pt idx="648">
                  <c:v>2.0840000000000001</c:v>
                </c:pt>
                <c:pt idx="649">
                  <c:v>2.0920000000000001</c:v>
                </c:pt>
                <c:pt idx="650">
                  <c:v>2.149</c:v>
                </c:pt>
                <c:pt idx="651">
                  <c:v>2.0430000000000001</c:v>
                </c:pt>
                <c:pt idx="652">
                  <c:v>2.08</c:v>
                </c:pt>
                <c:pt idx="653">
                  <c:v>2.056</c:v>
                </c:pt>
                <c:pt idx="654">
                  <c:v>2.0459999999999998</c:v>
                </c:pt>
                <c:pt idx="655">
                  <c:v>1.9830000000000001</c:v>
                </c:pt>
                <c:pt idx="656">
                  <c:v>1.9219999999999999</c:v>
                </c:pt>
                <c:pt idx="657">
                  <c:v>1.992</c:v>
                </c:pt>
                <c:pt idx="658">
                  <c:v>2.0289999999999999</c:v>
                </c:pt>
                <c:pt idx="659">
                  <c:v>2.0270000000000001</c:v>
                </c:pt>
                <c:pt idx="660">
                  <c:v>2.1709999999999998</c:v>
                </c:pt>
                <c:pt idx="661">
                  <c:v>2.17</c:v>
                </c:pt>
                <c:pt idx="662">
                  <c:v>2.1749999999999998</c:v>
                </c:pt>
                <c:pt idx="663">
                  <c:v>2.1549999999999998</c:v>
                </c:pt>
                <c:pt idx="664">
                  <c:v>2.246</c:v>
                </c:pt>
                <c:pt idx="665">
                  <c:v>2.1549999999999998</c:v>
                </c:pt>
                <c:pt idx="666">
                  <c:v>2.1779999999999999</c:v>
                </c:pt>
                <c:pt idx="667">
                  <c:v>2.1640000000000001</c:v>
                </c:pt>
                <c:pt idx="668">
                  <c:v>2.1320000000000001</c:v>
                </c:pt>
                <c:pt idx="669">
                  <c:v>2.1549999999999998</c:v>
                </c:pt>
                <c:pt idx="670">
                  <c:v>2.1890000000000001</c:v>
                </c:pt>
                <c:pt idx="671">
                  <c:v>2.16</c:v>
                </c:pt>
                <c:pt idx="672">
                  <c:v>2.1800000000000002</c:v>
                </c:pt>
                <c:pt idx="673">
                  <c:v>2.234</c:v>
                </c:pt>
                <c:pt idx="674">
                  <c:v>2.1619999999999999</c:v>
                </c:pt>
                <c:pt idx="675">
                  <c:v>2.1579999999999999</c:v>
                </c:pt>
                <c:pt idx="676">
                  <c:v>2.1829999999999998</c:v>
                </c:pt>
                <c:pt idx="677">
                  <c:v>2.1640000000000001</c:v>
                </c:pt>
                <c:pt idx="678">
                  <c:v>2.254</c:v>
                </c:pt>
                <c:pt idx="679">
                  <c:v>2.2229999999999999</c:v>
                </c:pt>
                <c:pt idx="680">
                  <c:v>2.25</c:v>
                </c:pt>
                <c:pt idx="681">
                  <c:v>2.2210000000000001</c:v>
                </c:pt>
                <c:pt idx="682">
                  <c:v>2.2509999999999999</c:v>
                </c:pt>
                <c:pt idx="683">
                  <c:v>2.1669999999999998</c:v>
                </c:pt>
                <c:pt idx="684">
                  <c:v>2.2320000000000002</c:v>
                </c:pt>
                <c:pt idx="685">
                  <c:v>2.282</c:v>
                </c:pt>
                <c:pt idx="686">
                  <c:v>2.294</c:v>
                </c:pt>
                <c:pt idx="687">
                  <c:v>2.2160000000000002</c:v>
                </c:pt>
                <c:pt idx="688">
                  <c:v>2.1019999999999999</c:v>
                </c:pt>
                <c:pt idx="689">
                  <c:v>2.25</c:v>
                </c:pt>
                <c:pt idx="690">
                  <c:v>2.246</c:v>
                </c:pt>
                <c:pt idx="691">
                  <c:v>2.218</c:v>
                </c:pt>
                <c:pt idx="692">
                  <c:v>2.1739999999999999</c:v>
                </c:pt>
                <c:pt idx="693">
                  <c:v>2.1480000000000001</c:v>
                </c:pt>
                <c:pt idx="694">
                  <c:v>2.2000000000000002</c:v>
                </c:pt>
                <c:pt idx="695">
                  <c:v>2.2280000000000002</c:v>
                </c:pt>
                <c:pt idx="696">
                  <c:v>2.1930000000000001</c:v>
                </c:pt>
                <c:pt idx="697">
                  <c:v>2.1349999999999998</c:v>
                </c:pt>
                <c:pt idx="698">
                  <c:v>2.16</c:v>
                </c:pt>
                <c:pt idx="699">
                  <c:v>2.2080000000000002</c:v>
                </c:pt>
                <c:pt idx="700">
                  <c:v>2.1739999999999999</c:v>
                </c:pt>
                <c:pt idx="701">
                  <c:v>2.19</c:v>
                </c:pt>
                <c:pt idx="702">
                  <c:v>2.0670000000000002</c:v>
                </c:pt>
                <c:pt idx="703">
                  <c:v>1.8879999999999999</c:v>
                </c:pt>
                <c:pt idx="704">
                  <c:v>1.968</c:v>
                </c:pt>
                <c:pt idx="705">
                  <c:v>2.0099999999999998</c:v>
                </c:pt>
                <c:pt idx="706">
                  <c:v>1.962</c:v>
                </c:pt>
                <c:pt idx="707">
                  <c:v>2.0129999999999999</c:v>
                </c:pt>
                <c:pt idx="708">
                  <c:v>2.0659999999999998</c:v>
                </c:pt>
                <c:pt idx="709">
                  <c:v>2.0609999999999999</c:v>
                </c:pt>
                <c:pt idx="710">
                  <c:v>2.12</c:v>
                </c:pt>
                <c:pt idx="711">
                  <c:v>2.1269999999999998</c:v>
                </c:pt>
                <c:pt idx="712">
                  <c:v>2.04</c:v>
                </c:pt>
                <c:pt idx="713">
                  <c:v>2.1120000000000001</c:v>
                </c:pt>
                <c:pt idx="714">
                  <c:v>2.0739999999999998</c:v>
                </c:pt>
                <c:pt idx="715">
                  <c:v>1.899</c:v>
                </c:pt>
                <c:pt idx="716">
                  <c:v>1.929</c:v>
                </c:pt>
                <c:pt idx="717">
                  <c:v>1.9690000000000001</c:v>
                </c:pt>
                <c:pt idx="718">
                  <c:v>1.893</c:v>
                </c:pt>
                <c:pt idx="719">
                  <c:v>2.0110000000000001</c:v>
                </c:pt>
                <c:pt idx="720">
                  <c:v>1.986</c:v>
                </c:pt>
                <c:pt idx="721">
                  <c:v>1.92</c:v>
                </c:pt>
                <c:pt idx="722">
                  <c:v>1.841</c:v>
                </c:pt>
                <c:pt idx="723">
                  <c:v>1.8640000000000001</c:v>
                </c:pt>
                <c:pt idx="724">
                  <c:v>1.8919999999999999</c:v>
                </c:pt>
                <c:pt idx="725">
                  <c:v>1.736</c:v>
                </c:pt>
                <c:pt idx="726">
                  <c:v>1.7470000000000001</c:v>
                </c:pt>
                <c:pt idx="727">
                  <c:v>1.881</c:v>
                </c:pt>
                <c:pt idx="728">
                  <c:v>1.9239999999999999</c:v>
                </c:pt>
                <c:pt idx="729">
                  <c:v>1.8380000000000001</c:v>
                </c:pt>
                <c:pt idx="730">
                  <c:v>1.7869999999999999</c:v>
                </c:pt>
                <c:pt idx="731">
                  <c:v>1.843</c:v>
                </c:pt>
                <c:pt idx="732">
                  <c:v>1.865</c:v>
                </c:pt>
                <c:pt idx="733">
                  <c:v>2.0019999999999998</c:v>
                </c:pt>
                <c:pt idx="734">
                  <c:v>2.0110000000000001</c:v>
                </c:pt>
                <c:pt idx="735">
                  <c:v>1.9590000000000001</c:v>
                </c:pt>
                <c:pt idx="736">
                  <c:v>1.93</c:v>
                </c:pt>
                <c:pt idx="737">
                  <c:v>1.9730000000000001</c:v>
                </c:pt>
                <c:pt idx="738">
                  <c:v>2.024</c:v>
                </c:pt>
                <c:pt idx="739">
                  <c:v>2.044</c:v>
                </c:pt>
                <c:pt idx="740">
                  <c:v>1.9430000000000001</c:v>
                </c:pt>
                <c:pt idx="741">
                  <c:v>1.992</c:v>
                </c:pt>
                <c:pt idx="742">
                  <c:v>1.972</c:v>
                </c:pt>
                <c:pt idx="743">
                  <c:v>2.0510000000000002</c:v>
                </c:pt>
                <c:pt idx="744">
                  <c:v>1.96</c:v>
                </c:pt>
                <c:pt idx="745">
                  <c:v>1.875</c:v>
                </c:pt>
                <c:pt idx="746">
                  <c:v>1.9610000000000001</c:v>
                </c:pt>
                <c:pt idx="747">
                  <c:v>1.956</c:v>
                </c:pt>
                <c:pt idx="748">
                  <c:v>1.911</c:v>
                </c:pt>
                <c:pt idx="749">
                  <c:v>1.9570000000000001</c:v>
                </c:pt>
                <c:pt idx="750">
                  <c:v>1.9910000000000001</c:v>
                </c:pt>
                <c:pt idx="751">
                  <c:v>2.0150000000000001</c:v>
                </c:pt>
                <c:pt idx="752">
                  <c:v>1.964</c:v>
                </c:pt>
                <c:pt idx="753">
                  <c:v>1.825</c:v>
                </c:pt>
                <c:pt idx="754">
                  <c:v>1.9419999999999999</c:v>
                </c:pt>
                <c:pt idx="755">
                  <c:v>1.9710000000000001</c:v>
                </c:pt>
                <c:pt idx="756">
                  <c:v>1.982</c:v>
                </c:pt>
                <c:pt idx="757">
                  <c:v>1.9</c:v>
                </c:pt>
                <c:pt idx="758">
                  <c:v>1.948</c:v>
                </c:pt>
                <c:pt idx="759">
                  <c:v>1.982</c:v>
                </c:pt>
                <c:pt idx="760">
                  <c:v>1.885</c:v>
                </c:pt>
                <c:pt idx="761">
                  <c:v>2.0139999999999998</c:v>
                </c:pt>
                <c:pt idx="762">
                  <c:v>2.0089999999999999</c:v>
                </c:pt>
                <c:pt idx="763">
                  <c:v>1.9950000000000001</c:v>
                </c:pt>
                <c:pt idx="764">
                  <c:v>1.97</c:v>
                </c:pt>
                <c:pt idx="765">
                  <c:v>1.992</c:v>
                </c:pt>
                <c:pt idx="766">
                  <c:v>1.99</c:v>
                </c:pt>
                <c:pt idx="767">
                  <c:v>1.9690000000000001</c:v>
                </c:pt>
                <c:pt idx="768">
                  <c:v>2.0070000000000001</c:v>
                </c:pt>
                <c:pt idx="769">
                  <c:v>2.0649999999999999</c:v>
                </c:pt>
                <c:pt idx="770">
                  <c:v>2.024</c:v>
                </c:pt>
                <c:pt idx="771">
                  <c:v>2.101</c:v>
                </c:pt>
                <c:pt idx="772">
                  <c:v>2.09</c:v>
                </c:pt>
                <c:pt idx="773">
                  <c:v>2.1110000000000002</c:v>
                </c:pt>
                <c:pt idx="774">
                  <c:v>2.0640000000000001</c:v>
                </c:pt>
                <c:pt idx="775">
                  <c:v>2.1720000000000002</c:v>
                </c:pt>
                <c:pt idx="776">
                  <c:v>2.1280000000000001</c:v>
                </c:pt>
                <c:pt idx="777">
                  <c:v>2.206</c:v>
                </c:pt>
                <c:pt idx="778">
                  <c:v>2.089</c:v>
                </c:pt>
                <c:pt idx="779">
                  <c:v>2.101</c:v>
                </c:pt>
                <c:pt idx="780">
                  <c:v>2.1680000000000001</c:v>
                </c:pt>
                <c:pt idx="781">
                  <c:v>2.238</c:v>
                </c:pt>
                <c:pt idx="782">
                  <c:v>2.0859999999999999</c:v>
                </c:pt>
                <c:pt idx="783">
                  <c:v>2.2370000000000001</c:v>
                </c:pt>
                <c:pt idx="784">
                  <c:v>2.2069999999999999</c:v>
                </c:pt>
                <c:pt idx="785">
                  <c:v>2.222</c:v>
                </c:pt>
                <c:pt idx="786">
                  <c:v>2.194</c:v>
                </c:pt>
                <c:pt idx="787">
                  <c:v>2.194</c:v>
                </c:pt>
                <c:pt idx="788">
                  <c:v>2.2719999999999998</c:v>
                </c:pt>
                <c:pt idx="789">
                  <c:v>2.3170000000000002</c:v>
                </c:pt>
                <c:pt idx="790">
                  <c:v>2.2989999999999999</c:v>
                </c:pt>
                <c:pt idx="791">
                  <c:v>2.2839999999999998</c:v>
                </c:pt>
                <c:pt idx="792">
                  <c:v>2.27</c:v>
                </c:pt>
                <c:pt idx="793">
                  <c:v>2.29</c:v>
                </c:pt>
                <c:pt idx="794">
                  <c:v>2.3290000000000002</c:v>
                </c:pt>
                <c:pt idx="795">
                  <c:v>2.379</c:v>
                </c:pt>
                <c:pt idx="796">
                  <c:v>2.3370000000000002</c:v>
                </c:pt>
                <c:pt idx="797">
                  <c:v>2.3199999999999998</c:v>
                </c:pt>
                <c:pt idx="798">
                  <c:v>2.3580000000000001</c:v>
                </c:pt>
                <c:pt idx="799">
                  <c:v>2.282</c:v>
                </c:pt>
                <c:pt idx="800">
                  <c:v>2.339</c:v>
                </c:pt>
                <c:pt idx="801">
                  <c:v>2.3250000000000002</c:v>
                </c:pt>
                <c:pt idx="802">
                  <c:v>2.3540000000000001</c:v>
                </c:pt>
                <c:pt idx="803">
                  <c:v>2.3090000000000002</c:v>
                </c:pt>
                <c:pt idx="804">
                  <c:v>2.2229999999999999</c:v>
                </c:pt>
                <c:pt idx="805">
                  <c:v>2.1659999999999999</c:v>
                </c:pt>
                <c:pt idx="806">
                  <c:v>2.3050000000000002</c:v>
                </c:pt>
                <c:pt idx="807">
                  <c:v>2.254</c:v>
                </c:pt>
                <c:pt idx="808">
                  <c:v>2.2429999999999999</c:v>
                </c:pt>
                <c:pt idx="809">
                  <c:v>2.242</c:v>
                </c:pt>
                <c:pt idx="810">
                  <c:v>2.125</c:v>
                </c:pt>
                <c:pt idx="811">
                  <c:v>2.097</c:v>
                </c:pt>
                <c:pt idx="812">
                  <c:v>2.1680000000000001</c:v>
                </c:pt>
                <c:pt idx="813">
                  <c:v>2.149</c:v>
                </c:pt>
                <c:pt idx="814">
                  <c:v>2.0150000000000001</c:v>
                </c:pt>
                <c:pt idx="815">
                  <c:v>2.0680000000000001</c:v>
                </c:pt>
                <c:pt idx="816">
                  <c:v>2.125</c:v>
                </c:pt>
                <c:pt idx="817">
                  <c:v>2.0779999999999998</c:v>
                </c:pt>
                <c:pt idx="818">
                  <c:v>2.097</c:v>
                </c:pt>
                <c:pt idx="819">
                  <c:v>2.0129999999999999</c:v>
                </c:pt>
                <c:pt idx="820">
                  <c:v>2.0880000000000001</c:v>
                </c:pt>
                <c:pt idx="821">
                  <c:v>2.129</c:v>
                </c:pt>
                <c:pt idx="822">
                  <c:v>2.0270000000000001</c:v>
                </c:pt>
                <c:pt idx="823">
                  <c:v>2.0419999999999998</c:v>
                </c:pt>
                <c:pt idx="824">
                  <c:v>1.974</c:v>
                </c:pt>
                <c:pt idx="825">
                  <c:v>1.9419999999999999</c:v>
                </c:pt>
                <c:pt idx="826">
                  <c:v>1.972</c:v>
                </c:pt>
                <c:pt idx="827">
                  <c:v>1.9830000000000001</c:v>
                </c:pt>
                <c:pt idx="828">
                  <c:v>1.8680000000000001</c:v>
                </c:pt>
                <c:pt idx="829">
                  <c:v>1.8740000000000001</c:v>
                </c:pt>
                <c:pt idx="830">
                  <c:v>1.889</c:v>
                </c:pt>
                <c:pt idx="831">
                  <c:v>1.903</c:v>
                </c:pt>
                <c:pt idx="832">
                  <c:v>1.7589999999999999</c:v>
                </c:pt>
                <c:pt idx="833">
                  <c:v>1.68</c:v>
                </c:pt>
                <c:pt idx="834">
                  <c:v>1.593</c:v>
                </c:pt>
                <c:pt idx="835">
                  <c:v>1.8129999999999999</c:v>
                </c:pt>
                <c:pt idx="836">
                  <c:v>1.889</c:v>
                </c:pt>
                <c:pt idx="837">
                  <c:v>1.8939999999999999</c:v>
                </c:pt>
                <c:pt idx="838">
                  <c:v>1.849</c:v>
                </c:pt>
                <c:pt idx="839">
                  <c:v>1.8520000000000001</c:v>
                </c:pt>
                <c:pt idx="840">
                  <c:v>1.8939999999999999</c:v>
                </c:pt>
                <c:pt idx="841">
                  <c:v>1.899</c:v>
                </c:pt>
                <c:pt idx="842">
                  <c:v>1.9530000000000001</c:v>
                </c:pt>
                <c:pt idx="843">
                  <c:v>1.9890000000000001</c:v>
                </c:pt>
                <c:pt idx="844">
                  <c:v>2.0089999999999999</c:v>
                </c:pt>
                <c:pt idx="845">
                  <c:v>2.0110000000000001</c:v>
                </c:pt>
                <c:pt idx="846">
                  <c:v>2.04</c:v>
                </c:pt>
                <c:pt idx="847">
                  <c:v>1.968</c:v>
                </c:pt>
                <c:pt idx="848">
                  <c:v>1.919</c:v>
                </c:pt>
                <c:pt idx="849">
                  <c:v>1.9259999999999999</c:v>
                </c:pt>
                <c:pt idx="850">
                  <c:v>1.871</c:v>
                </c:pt>
                <c:pt idx="851">
                  <c:v>1.9730000000000001</c:v>
                </c:pt>
                <c:pt idx="852">
                  <c:v>1.859</c:v>
                </c:pt>
                <c:pt idx="853">
                  <c:v>1.8220000000000001</c:v>
                </c:pt>
                <c:pt idx="854">
                  <c:v>1.9790000000000001</c:v>
                </c:pt>
                <c:pt idx="855">
                  <c:v>1.9390000000000001</c:v>
                </c:pt>
                <c:pt idx="856">
                  <c:v>1.9419999999999999</c:v>
                </c:pt>
                <c:pt idx="857">
                  <c:v>1.863</c:v>
                </c:pt>
                <c:pt idx="858">
                  <c:v>1.89</c:v>
                </c:pt>
                <c:pt idx="859">
                  <c:v>1.8620000000000001</c:v>
                </c:pt>
                <c:pt idx="860">
                  <c:v>1.853</c:v>
                </c:pt>
                <c:pt idx="861">
                  <c:v>1.843</c:v>
                </c:pt>
                <c:pt idx="862">
                  <c:v>1.784</c:v>
                </c:pt>
                <c:pt idx="863">
                  <c:v>1.917</c:v>
                </c:pt>
                <c:pt idx="864">
                  <c:v>1.851</c:v>
                </c:pt>
                <c:pt idx="865">
                  <c:v>1.885</c:v>
                </c:pt>
                <c:pt idx="866">
                  <c:v>1.833</c:v>
                </c:pt>
                <c:pt idx="867">
                  <c:v>1.871</c:v>
                </c:pt>
                <c:pt idx="868">
                  <c:v>1.8169999999999999</c:v>
                </c:pt>
                <c:pt idx="869">
                  <c:v>1.873</c:v>
                </c:pt>
                <c:pt idx="870">
                  <c:v>1.865</c:v>
                </c:pt>
                <c:pt idx="871">
                  <c:v>1.746</c:v>
                </c:pt>
                <c:pt idx="872">
                  <c:v>1.7669999999999999</c:v>
                </c:pt>
                <c:pt idx="873">
                  <c:v>1.748</c:v>
                </c:pt>
                <c:pt idx="874">
                  <c:v>1.742</c:v>
                </c:pt>
                <c:pt idx="875">
                  <c:v>1.7070000000000001</c:v>
                </c:pt>
                <c:pt idx="876">
                  <c:v>1.6659999999999999</c:v>
                </c:pt>
                <c:pt idx="877">
                  <c:v>1.5369999999999999</c:v>
                </c:pt>
                <c:pt idx="878">
                  <c:v>1.625</c:v>
                </c:pt>
                <c:pt idx="879">
                  <c:v>1.6679999999999999</c:v>
                </c:pt>
                <c:pt idx="880">
                  <c:v>1.573</c:v>
                </c:pt>
                <c:pt idx="881">
                  <c:v>1.5760000000000001</c:v>
                </c:pt>
                <c:pt idx="882">
                  <c:v>1.538</c:v>
                </c:pt>
                <c:pt idx="883">
                  <c:v>1.5009999999999999</c:v>
                </c:pt>
                <c:pt idx="884">
                  <c:v>1.37</c:v>
                </c:pt>
                <c:pt idx="885">
                  <c:v>1.381</c:v>
                </c:pt>
                <c:pt idx="886">
                  <c:v>1.46</c:v>
                </c:pt>
                <c:pt idx="887">
                  <c:v>1.704</c:v>
                </c:pt>
                <c:pt idx="888">
                  <c:v>1.7030000000000001</c:v>
                </c:pt>
                <c:pt idx="889">
                  <c:v>1.748</c:v>
                </c:pt>
                <c:pt idx="890">
                  <c:v>1.873</c:v>
                </c:pt>
                <c:pt idx="891">
                  <c:v>1.917</c:v>
                </c:pt>
                <c:pt idx="892">
                  <c:v>1.9019999999999999</c:v>
                </c:pt>
                <c:pt idx="893">
                  <c:v>1.8740000000000001</c:v>
                </c:pt>
                <c:pt idx="894">
                  <c:v>1.8939999999999999</c:v>
                </c:pt>
                <c:pt idx="895">
                  <c:v>1.984</c:v>
                </c:pt>
                <c:pt idx="896">
                  <c:v>1.8660000000000001</c:v>
                </c:pt>
                <c:pt idx="897">
                  <c:v>1.927</c:v>
                </c:pt>
                <c:pt idx="898">
                  <c:v>1.9890000000000001</c:v>
                </c:pt>
                <c:pt idx="899">
                  <c:v>1.885</c:v>
                </c:pt>
                <c:pt idx="900">
                  <c:v>1.9079999999999999</c:v>
                </c:pt>
                <c:pt idx="901">
                  <c:v>1.9159999999999999</c:v>
                </c:pt>
                <c:pt idx="902">
                  <c:v>1.8740000000000001</c:v>
                </c:pt>
                <c:pt idx="903">
                  <c:v>1.857</c:v>
                </c:pt>
                <c:pt idx="904">
                  <c:v>1.89</c:v>
                </c:pt>
                <c:pt idx="905">
                  <c:v>1.909</c:v>
                </c:pt>
                <c:pt idx="906">
                  <c:v>1.9390000000000001</c:v>
                </c:pt>
                <c:pt idx="907">
                  <c:v>1.9370000000000001</c:v>
                </c:pt>
                <c:pt idx="908">
                  <c:v>1.829</c:v>
                </c:pt>
                <c:pt idx="909">
                  <c:v>1.831</c:v>
                </c:pt>
                <c:pt idx="910">
                  <c:v>1.9339999999999999</c:v>
                </c:pt>
                <c:pt idx="911">
                  <c:v>1.998</c:v>
                </c:pt>
                <c:pt idx="912">
                  <c:v>1.9219999999999999</c:v>
                </c:pt>
                <c:pt idx="913">
                  <c:v>1.92</c:v>
                </c:pt>
                <c:pt idx="914">
                  <c:v>1.9179999999999999</c:v>
                </c:pt>
                <c:pt idx="915">
                  <c:v>1.9279999999999999</c:v>
                </c:pt>
                <c:pt idx="916">
                  <c:v>2.0259999999999998</c:v>
                </c:pt>
                <c:pt idx="917">
                  <c:v>1.988</c:v>
                </c:pt>
                <c:pt idx="918">
                  <c:v>2.0139999999999998</c:v>
                </c:pt>
                <c:pt idx="919">
                  <c:v>1.944</c:v>
                </c:pt>
                <c:pt idx="920">
                  <c:v>2.0099999999999998</c:v>
                </c:pt>
                <c:pt idx="921">
                  <c:v>1.9910000000000001</c:v>
                </c:pt>
                <c:pt idx="922">
                  <c:v>2.048</c:v>
                </c:pt>
                <c:pt idx="923">
                  <c:v>2.0920000000000001</c:v>
                </c:pt>
                <c:pt idx="924">
                  <c:v>2.1160000000000001</c:v>
                </c:pt>
                <c:pt idx="925">
                  <c:v>2.1160000000000001</c:v>
                </c:pt>
                <c:pt idx="926">
                  <c:v>2.06</c:v>
                </c:pt>
                <c:pt idx="927">
                  <c:v>2.129</c:v>
                </c:pt>
                <c:pt idx="928">
                  <c:v>2.012</c:v>
                </c:pt>
                <c:pt idx="929">
                  <c:v>2.0459999999999998</c:v>
                </c:pt>
                <c:pt idx="930">
                  <c:v>1.9690000000000001</c:v>
                </c:pt>
                <c:pt idx="931">
                  <c:v>1.9790000000000001</c:v>
                </c:pt>
                <c:pt idx="932">
                  <c:v>2.0070000000000001</c:v>
                </c:pt>
                <c:pt idx="933">
                  <c:v>1.9410000000000001</c:v>
                </c:pt>
                <c:pt idx="934">
                  <c:v>1.8640000000000001</c:v>
                </c:pt>
                <c:pt idx="935">
                  <c:v>1.8720000000000001</c:v>
                </c:pt>
                <c:pt idx="936">
                  <c:v>1.88</c:v>
                </c:pt>
                <c:pt idx="937">
                  <c:v>1.9419999999999999</c:v>
                </c:pt>
                <c:pt idx="938">
                  <c:v>1.8939999999999999</c:v>
                </c:pt>
                <c:pt idx="939">
                  <c:v>1.98</c:v>
                </c:pt>
                <c:pt idx="940">
                  <c:v>1.978</c:v>
                </c:pt>
                <c:pt idx="941">
                  <c:v>2.0209999999999999</c:v>
                </c:pt>
                <c:pt idx="942">
                  <c:v>1.982</c:v>
                </c:pt>
                <c:pt idx="943">
                  <c:v>1.944</c:v>
                </c:pt>
                <c:pt idx="944">
                  <c:v>2.0179999999999998</c:v>
                </c:pt>
                <c:pt idx="945">
                  <c:v>1.992</c:v>
                </c:pt>
                <c:pt idx="946">
                  <c:v>1.9590000000000001</c:v>
                </c:pt>
                <c:pt idx="947">
                  <c:v>1.9510000000000001</c:v>
                </c:pt>
                <c:pt idx="948">
                  <c:v>1.9319999999999999</c:v>
                </c:pt>
                <c:pt idx="949">
                  <c:v>2.0089999999999999</c:v>
                </c:pt>
                <c:pt idx="950">
                  <c:v>1.972</c:v>
                </c:pt>
                <c:pt idx="951">
                  <c:v>1.952</c:v>
                </c:pt>
                <c:pt idx="952">
                  <c:v>1.948</c:v>
                </c:pt>
                <c:pt idx="953">
                  <c:v>1.9419999999999999</c:v>
                </c:pt>
                <c:pt idx="954">
                  <c:v>1.9870000000000001</c:v>
                </c:pt>
                <c:pt idx="955">
                  <c:v>1.8220000000000001</c:v>
                </c:pt>
                <c:pt idx="956">
                  <c:v>1.853</c:v>
                </c:pt>
                <c:pt idx="957">
                  <c:v>1.919</c:v>
                </c:pt>
                <c:pt idx="958">
                  <c:v>1.833</c:v>
                </c:pt>
                <c:pt idx="959">
                  <c:v>1.861</c:v>
                </c:pt>
                <c:pt idx="960">
                  <c:v>1.843</c:v>
                </c:pt>
                <c:pt idx="961">
                  <c:v>1.9379999999999999</c:v>
                </c:pt>
                <c:pt idx="962">
                  <c:v>1.9410000000000001</c:v>
                </c:pt>
                <c:pt idx="963">
                  <c:v>1.881</c:v>
                </c:pt>
                <c:pt idx="964">
                  <c:v>1.899</c:v>
                </c:pt>
                <c:pt idx="965">
                  <c:v>1.88</c:v>
                </c:pt>
                <c:pt idx="966">
                  <c:v>1.998</c:v>
                </c:pt>
                <c:pt idx="967">
                  <c:v>1.948</c:v>
                </c:pt>
                <c:pt idx="968">
                  <c:v>1.903</c:v>
                </c:pt>
                <c:pt idx="969">
                  <c:v>1.887</c:v>
                </c:pt>
                <c:pt idx="970">
                  <c:v>1.823</c:v>
                </c:pt>
                <c:pt idx="971">
                  <c:v>1.786</c:v>
                </c:pt>
                <c:pt idx="972">
                  <c:v>1.7230000000000001</c:v>
                </c:pt>
                <c:pt idx="973">
                  <c:v>1.7430000000000001</c:v>
                </c:pt>
                <c:pt idx="974">
                  <c:v>1.7529999999999999</c:v>
                </c:pt>
                <c:pt idx="975">
                  <c:v>1.7929999999999999</c:v>
                </c:pt>
                <c:pt idx="976">
                  <c:v>1.7270000000000001</c:v>
                </c:pt>
                <c:pt idx="977">
                  <c:v>1.756</c:v>
                </c:pt>
                <c:pt idx="978">
                  <c:v>1.792</c:v>
                </c:pt>
                <c:pt idx="979">
                  <c:v>1.8620000000000001</c:v>
                </c:pt>
                <c:pt idx="980">
                  <c:v>1.931</c:v>
                </c:pt>
                <c:pt idx="981">
                  <c:v>1.9350000000000001</c:v>
                </c:pt>
                <c:pt idx="982">
                  <c:v>1.94</c:v>
                </c:pt>
                <c:pt idx="983">
                  <c:v>1.8380000000000001</c:v>
                </c:pt>
                <c:pt idx="984">
                  <c:v>1.917</c:v>
                </c:pt>
                <c:pt idx="985">
                  <c:v>1.923</c:v>
                </c:pt>
                <c:pt idx="986">
                  <c:v>1.91</c:v>
                </c:pt>
                <c:pt idx="987">
                  <c:v>1.8440000000000001</c:v>
                </c:pt>
                <c:pt idx="988">
                  <c:v>1.8029999999999999</c:v>
                </c:pt>
                <c:pt idx="989">
                  <c:v>1.85</c:v>
                </c:pt>
                <c:pt idx="990">
                  <c:v>1.853</c:v>
                </c:pt>
                <c:pt idx="991">
                  <c:v>1.9950000000000001</c:v>
                </c:pt>
                <c:pt idx="992">
                  <c:v>1.917</c:v>
                </c:pt>
                <c:pt idx="993">
                  <c:v>1.9410000000000001</c:v>
                </c:pt>
                <c:pt idx="994">
                  <c:v>1.954</c:v>
                </c:pt>
                <c:pt idx="995">
                  <c:v>1.919</c:v>
                </c:pt>
                <c:pt idx="996">
                  <c:v>1.9590000000000001</c:v>
                </c:pt>
                <c:pt idx="997">
                  <c:v>1.964</c:v>
                </c:pt>
                <c:pt idx="998">
                  <c:v>1.986</c:v>
                </c:pt>
                <c:pt idx="999">
                  <c:v>2.012</c:v>
                </c:pt>
                <c:pt idx="1000">
                  <c:v>2.0369999999999999</c:v>
                </c:pt>
                <c:pt idx="1001">
                  <c:v>1.964</c:v>
                </c:pt>
                <c:pt idx="1002">
                  <c:v>1.982</c:v>
                </c:pt>
                <c:pt idx="1003">
                  <c:v>2.0430000000000001</c:v>
                </c:pt>
                <c:pt idx="1004">
                  <c:v>2.0019999999999998</c:v>
                </c:pt>
                <c:pt idx="1005">
                  <c:v>2.0070000000000001</c:v>
                </c:pt>
                <c:pt idx="1006">
                  <c:v>1.998</c:v>
                </c:pt>
                <c:pt idx="1007">
                  <c:v>2.0270000000000001</c:v>
                </c:pt>
                <c:pt idx="1008">
                  <c:v>2.0390000000000001</c:v>
                </c:pt>
                <c:pt idx="1009">
                  <c:v>2.0059999999999998</c:v>
                </c:pt>
                <c:pt idx="1010">
                  <c:v>1.956</c:v>
                </c:pt>
                <c:pt idx="1011">
                  <c:v>2.0299999999999998</c:v>
                </c:pt>
                <c:pt idx="1012">
                  <c:v>2.0409999999999999</c:v>
                </c:pt>
                <c:pt idx="1013">
                  <c:v>1.9530000000000001</c:v>
                </c:pt>
                <c:pt idx="1014">
                  <c:v>2.048</c:v>
                </c:pt>
                <c:pt idx="1015">
                  <c:v>1.9730000000000001</c:v>
                </c:pt>
                <c:pt idx="1016">
                  <c:v>2.0299999999999998</c:v>
                </c:pt>
                <c:pt idx="1017">
                  <c:v>2.0099999999999998</c:v>
                </c:pt>
                <c:pt idx="1018">
                  <c:v>1.994</c:v>
                </c:pt>
                <c:pt idx="1019">
                  <c:v>1.9910000000000001</c:v>
                </c:pt>
                <c:pt idx="1020">
                  <c:v>1.964</c:v>
                </c:pt>
                <c:pt idx="1021">
                  <c:v>1.952</c:v>
                </c:pt>
                <c:pt idx="1022">
                  <c:v>1.9339999999999999</c:v>
                </c:pt>
                <c:pt idx="1023">
                  <c:v>2.0059999999999998</c:v>
                </c:pt>
                <c:pt idx="1024">
                  <c:v>1.9970000000000001</c:v>
                </c:pt>
                <c:pt idx="1025">
                  <c:v>2.0230000000000001</c:v>
                </c:pt>
                <c:pt idx="1026">
                  <c:v>2.0209999999999999</c:v>
                </c:pt>
                <c:pt idx="1027">
                  <c:v>1.972</c:v>
                </c:pt>
                <c:pt idx="1028">
                  <c:v>1.966</c:v>
                </c:pt>
                <c:pt idx="1029">
                  <c:v>2.0329999999999999</c:v>
                </c:pt>
                <c:pt idx="1030">
                  <c:v>2.0310000000000001</c:v>
                </c:pt>
                <c:pt idx="1031">
                  <c:v>1.998</c:v>
                </c:pt>
                <c:pt idx="1032">
                  <c:v>1.9850000000000001</c:v>
                </c:pt>
                <c:pt idx="1033">
                  <c:v>2.0190000000000001</c:v>
                </c:pt>
                <c:pt idx="1034">
                  <c:v>2.0310000000000001</c:v>
                </c:pt>
                <c:pt idx="1035">
                  <c:v>1.962</c:v>
                </c:pt>
                <c:pt idx="1036">
                  <c:v>1.9730000000000001</c:v>
                </c:pt>
                <c:pt idx="1037">
                  <c:v>1.962</c:v>
                </c:pt>
                <c:pt idx="1038">
                  <c:v>1.931</c:v>
                </c:pt>
                <c:pt idx="1039">
                  <c:v>1.9530000000000001</c:v>
                </c:pt>
                <c:pt idx="1040">
                  <c:v>1.9750000000000001</c:v>
                </c:pt>
                <c:pt idx="1041">
                  <c:v>1.9810000000000001</c:v>
                </c:pt>
                <c:pt idx="1042">
                  <c:v>1.988</c:v>
                </c:pt>
                <c:pt idx="1043">
                  <c:v>2.036</c:v>
                </c:pt>
                <c:pt idx="1044">
                  <c:v>2.0510000000000002</c:v>
                </c:pt>
                <c:pt idx="1045">
                  <c:v>2.0939999999999999</c:v>
                </c:pt>
                <c:pt idx="1046">
                  <c:v>2.0409999999999999</c:v>
                </c:pt>
                <c:pt idx="1047">
                  <c:v>2.0539999999999998</c:v>
                </c:pt>
                <c:pt idx="1048">
                  <c:v>2.0569999999999999</c:v>
                </c:pt>
                <c:pt idx="1049">
                  <c:v>2.0649999999999999</c:v>
                </c:pt>
                <c:pt idx="1050">
                  <c:v>2.0329999999999999</c:v>
                </c:pt>
                <c:pt idx="1051">
                  <c:v>2.004</c:v>
                </c:pt>
                <c:pt idx="1052">
                  <c:v>2.0190000000000001</c:v>
                </c:pt>
                <c:pt idx="1053">
                  <c:v>2.0089999999999999</c:v>
                </c:pt>
                <c:pt idx="1054">
                  <c:v>2.024</c:v>
                </c:pt>
                <c:pt idx="1055">
                  <c:v>2.0299999999999998</c:v>
                </c:pt>
                <c:pt idx="1056">
                  <c:v>2.0249999999999999</c:v>
                </c:pt>
                <c:pt idx="1057">
                  <c:v>1.8879999999999999</c:v>
                </c:pt>
                <c:pt idx="1058">
                  <c:v>2.0859999999999999</c:v>
                </c:pt>
                <c:pt idx="1059">
                  <c:v>2.0680000000000001</c:v>
                </c:pt>
                <c:pt idx="1060">
                  <c:v>2.145</c:v>
                </c:pt>
                <c:pt idx="1061">
                  <c:v>2.0299999999999998</c:v>
                </c:pt>
                <c:pt idx="1062">
                  <c:v>1.9690000000000001</c:v>
                </c:pt>
                <c:pt idx="1063">
                  <c:v>2.09</c:v>
                </c:pt>
                <c:pt idx="1064">
                  <c:v>1.988</c:v>
                </c:pt>
                <c:pt idx="1065">
                  <c:v>1.94</c:v>
                </c:pt>
                <c:pt idx="1066">
                  <c:v>1.861</c:v>
                </c:pt>
                <c:pt idx="1067">
                  <c:v>1.8</c:v>
                </c:pt>
                <c:pt idx="1068">
                  <c:v>1.877</c:v>
                </c:pt>
                <c:pt idx="1069">
                  <c:v>1.885</c:v>
                </c:pt>
                <c:pt idx="1070">
                  <c:v>1.863</c:v>
                </c:pt>
                <c:pt idx="1071">
                  <c:v>1.83</c:v>
                </c:pt>
                <c:pt idx="1072">
                  <c:v>1.899</c:v>
                </c:pt>
                <c:pt idx="1073">
                  <c:v>1.9339999999999999</c:v>
                </c:pt>
                <c:pt idx="1074">
                  <c:v>1.8580000000000001</c:v>
                </c:pt>
                <c:pt idx="1075">
                  <c:v>1.8779999999999999</c:v>
                </c:pt>
                <c:pt idx="1076">
                  <c:v>1.9550000000000001</c:v>
                </c:pt>
                <c:pt idx="1077">
                  <c:v>1.9730000000000001</c:v>
                </c:pt>
                <c:pt idx="1078">
                  <c:v>1.984</c:v>
                </c:pt>
                <c:pt idx="1079">
                  <c:v>2.0089999999999999</c:v>
                </c:pt>
                <c:pt idx="1080">
                  <c:v>2.0049999999999999</c:v>
                </c:pt>
                <c:pt idx="1081">
                  <c:v>2.016</c:v>
                </c:pt>
                <c:pt idx="1082">
                  <c:v>1.99</c:v>
                </c:pt>
                <c:pt idx="1083">
                  <c:v>1.9950000000000001</c:v>
                </c:pt>
                <c:pt idx="1084">
                  <c:v>2.008</c:v>
                </c:pt>
                <c:pt idx="1085">
                  <c:v>2.0099999999999998</c:v>
                </c:pt>
                <c:pt idx="1086">
                  <c:v>1.966</c:v>
                </c:pt>
                <c:pt idx="1087">
                  <c:v>1.96</c:v>
                </c:pt>
                <c:pt idx="1088">
                  <c:v>1.976</c:v>
                </c:pt>
                <c:pt idx="1089">
                  <c:v>1.976</c:v>
                </c:pt>
                <c:pt idx="1090">
                  <c:v>1.9930000000000001</c:v>
                </c:pt>
                <c:pt idx="1091">
                  <c:v>2.032</c:v>
                </c:pt>
                <c:pt idx="1092">
                  <c:v>2.0139999999999998</c:v>
                </c:pt>
                <c:pt idx="1093">
                  <c:v>1.9690000000000001</c:v>
                </c:pt>
                <c:pt idx="1094">
                  <c:v>1.988</c:v>
                </c:pt>
                <c:pt idx="1095">
                  <c:v>2.02</c:v>
                </c:pt>
                <c:pt idx="1096">
                  <c:v>2.0640000000000001</c:v>
                </c:pt>
                <c:pt idx="1097">
                  <c:v>2.077</c:v>
                </c:pt>
                <c:pt idx="1098">
                  <c:v>2.0579999999999998</c:v>
                </c:pt>
                <c:pt idx="1099">
                  <c:v>2.0470000000000002</c:v>
                </c:pt>
                <c:pt idx="1100">
                  <c:v>2.0659999999999998</c:v>
                </c:pt>
                <c:pt idx="1101">
                  <c:v>2.1179999999999999</c:v>
                </c:pt>
                <c:pt idx="1102">
                  <c:v>2.101</c:v>
                </c:pt>
                <c:pt idx="1103">
                  <c:v>2.0739999999999998</c:v>
                </c:pt>
                <c:pt idx="1104">
                  <c:v>2.0979999999999999</c:v>
                </c:pt>
                <c:pt idx="1105">
                  <c:v>2.0710000000000002</c:v>
                </c:pt>
                <c:pt idx="1106">
                  <c:v>2.0830000000000002</c:v>
                </c:pt>
                <c:pt idx="1107">
                  <c:v>2.1269999999999998</c:v>
                </c:pt>
                <c:pt idx="1108">
                  <c:v>2.0510000000000002</c:v>
                </c:pt>
                <c:pt idx="1109">
                  <c:v>2.0739999999999998</c:v>
                </c:pt>
                <c:pt idx="1110">
                  <c:v>2.044</c:v>
                </c:pt>
                <c:pt idx="1111">
                  <c:v>2.0619999999999998</c:v>
                </c:pt>
                <c:pt idx="1112">
                  <c:v>2.101</c:v>
                </c:pt>
                <c:pt idx="1113">
                  <c:v>2.0459999999999998</c:v>
                </c:pt>
                <c:pt idx="1114">
                  <c:v>2.105</c:v>
                </c:pt>
                <c:pt idx="1115">
                  <c:v>2.0939999999999999</c:v>
                </c:pt>
                <c:pt idx="1116">
                  <c:v>2.0779999999999998</c:v>
                </c:pt>
                <c:pt idx="1117">
                  <c:v>2.0960000000000001</c:v>
                </c:pt>
                <c:pt idx="1118">
                  <c:v>2.0760000000000001</c:v>
                </c:pt>
                <c:pt idx="1119">
                  <c:v>2.1080000000000001</c:v>
                </c:pt>
                <c:pt idx="1120">
                  <c:v>2.0609999999999999</c:v>
                </c:pt>
                <c:pt idx="1121">
                  <c:v>2.0910000000000002</c:v>
                </c:pt>
                <c:pt idx="1122">
                  <c:v>2.0830000000000002</c:v>
                </c:pt>
                <c:pt idx="1123">
                  <c:v>2.0369999999999999</c:v>
                </c:pt>
                <c:pt idx="1124">
                  <c:v>2.0529999999999999</c:v>
                </c:pt>
                <c:pt idx="1125">
                  <c:v>2.073</c:v>
                </c:pt>
                <c:pt idx="1126">
                  <c:v>2.0569999999999999</c:v>
                </c:pt>
                <c:pt idx="1127">
                  <c:v>2.0489999999999999</c:v>
                </c:pt>
                <c:pt idx="1128">
                  <c:v>2.0830000000000002</c:v>
                </c:pt>
                <c:pt idx="1129">
                  <c:v>2.0720000000000001</c:v>
                </c:pt>
                <c:pt idx="1130">
                  <c:v>2.0529999999999999</c:v>
                </c:pt>
                <c:pt idx="1131">
                  <c:v>2.0670000000000002</c:v>
                </c:pt>
                <c:pt idx="1132">
                  <c:v>2.0470000000000002</c:v>
                </c:pt>
                <c:pt idx="1133">
                  <c:v>2.077</c:v>
                </c:pt>
                <c:pt idx="1134">
                  <c:v>2.0859999999999999</c:v>
                </c:pt>
                <c:pt idx="1135">
                  <c:v>1.9750000000000001</c:v>
                </c:pt>
                <c:pt idx="1136">
                  <c:v>1.98</c:v>
                </c:pt>
                <c:pt idx="1137">
                  <c:v>1.91</c:v>
                </c:pt>
                <c:pt idx="1138">
                  <c:v>1.899</c:v>
                </c:pt>
                <c:pt idx="1139">
                  <c:v>1.9059999999999999</c:v>
                </c:pt>
                <c:pt idx="1140">
                  <c:v>1.8680000000000001</c:v>
                </c:pt>
                <c:pt idx="1141">
                  <c:v>1.782</c:v>
                </c:pt>
                <c:pt idx="1142">
                  <c:v>1.8089999999999999</c:v>
                </c:pt>
                <c:pt idx="1143">
                  <c:v>1.865</c:v>
                </c:pt>
                <c:pt idx="1144">
                  <c:v>1.86</c:v>
                </c:pt>
                <c:pt idx="1145">
                  <c:v>1.895</c:v>
                </c:pt>
                <c:pt idx="1146">
                  <c:v>1.8180000000000001</c:v>
                </c:pt>
                <c:pt idx="1147">
                  <c:v>1.639</c:v>
                </c:pt>
                <c:pt idx="1148">
                  <c:v>1.792</c:v>
                </c:pt>
                <c:pt idx="1149">
                  <c:v>1.881</c:v>
                </c:pt>
                <c:pt idx="1150">
                  <c:v>1.9179999999999999</c:v>
                </c:pt>
                <c:pt idx="1151">
                  <c:v>1.919</c:v>
                </c:pt>
                <c:pt idx="1152">
                  <c:v>1.9650000000000001</c:v>
                </c:pt>
                <c:pt idx="1153">
                  <c:v>1.9730000000000001</c:v>
                </c:pt>
                <c:pt idx="1154">
                  <c:v>1.915</c:v>
                </c:pt>
                <c:pt idx="1155">
                  <c:v>1.9610000000000001</c:v>
                </c:pt>
                <c:pt idx="1156">
                  <c:v>1.9810000000000001</c:v>
                </c:pt>
                <c:pt idx="1157">
                  <c:v>2.0169999999999999</c:v>
                </c:pt>
                <c:pt idx="1158">
                  <c:v>2.0009999999999999</c:v>
                </c:pt>
                <c:pt idx="1159">
                  <c:v>2.0059999999999998</c:v>
                </c:pt>
                <c:pt idx="1160">
                  <c:v>2.0310000000000001</c:v>
                </c:pt>
                <c:pt idx="1161">
                  <c:v>2.0169999999999999</c:v>
                </c:pt>
                <c:pt idx="1162">
                  <c:v>2.0870000000000002</c:v>
                </c:pt>
                <c:pt idx="1163">
                  <c:v>2.0430000000000001</c:v>
                </c:pt>
                <c:pt idx="1164">
                  <c:v>2.032</c:v>
                </c:pt>
                <c:pt idx="1165">
                  <c:v>2.0619999999999998</c:v>
                </c:pt>
                <c:pt idx="1166">
                  <c:v>2.0680000000000001</c:v>
                </c:pt>
                <c:pt idx="1167">
                  <c:v>2.085</c:v>
                </c:pt>
                <c:pt idx="1168">
                  <c:v>2.0760000000000001</c:v>
                </c:pt>
                <c:pt idx="1169">
                  <c:v>2.09</c:v>
                </c:pt>
                <c:pt idx="1170">
                  <c:v>2.0390000000000001</c:v>
                </c:pt>
                <c:pt idx="1171">
                  <c:v>2.0840000000000001</c:v>
                </c:pt>
                <c:pt idx="1172">
                  <c:v>2.101</c:v>
                </c:pt>
                <c:pt idx="1173">
                  <c:v>2.0670000000000002</c:v>
                </c:pt>
                <c:pt idx="1174">
                  <c:v>2.1019999999999999</c:v>
                </c:pt>
                <c:pt idx="1175">
                  <c:v>2.1240000000000001</c:v>
                </c:pt>
                <c:pt idx="1176">
                  <c:v>2.1179999999999999</c:v>
                </c:pt>
                <c:pt idx="1177">
                  <c:v>2.0779999999999998</c:v>
                </c:pt>
                <c:pt idx="1178">
                  <c:v>2.0579999999999998</c:v>
                </c:pt>
                <c:pt idx="1179">
                  <c:v>2.0430000000000001</c:v>
                </c:pt>
                <c:pt idx="1180">
                  <c:v>2.0779999999999998</c:v>
                </c:pt>
                <c:pt idx="1181">
                  <c:v>2.1139999999999999</c:v>
                </c:pt>
                <c:pt idx="1182">
                  <c:v>2.0619999999999998</c:v>
                </c:pt>
                <c:pt idx="1183">
                  <c:v>2.0920000000000001</c:v>
                </c:pt>
                <c:pt idx="1184">
                  <c:v>2.0880000000000001</c:v>
                </c:pt>
                <c:pt idx="1185">
                  <c:v>2.101</c:v>
                </c:pt>
                <c:pt idx="1186">
                  <c:v>2.125</c:v>
                </c:pt>
                <c:pt idx="1187">
                  <c:v>2.137</c:v>
                </c:pt>
                <c:pt idx="1188">
                  <c:v>2.133</c:v>
                </c:pt>
                <c:pt idx="1189">
                  <c:v>2.1259999999999999</c:v>
                </c:pt>
                <c:pt idx="1190">
                  <c:v>2.0880000000000001</c:v>
                </c:pt>
                <c:pt idx="1191">
                  <c:v>2.1</c:v>
                </c:pt>
                <c:pt idx="1192">
                  <c:v>2.13</c:v>
                </c:pt>
                <c:pt idx="1193">
                  <c:v>2.0539999999999998</c:v>
                </c:pt>
                <c:pt idx="1194">
                  <c:v>2.044</c:v>
                </c:pt>
                <c:pt idx="1195">
                  <c:v>2.024</c:v>
                </c:pt>
                <c:pt idx="1196">
                  <c:v>2.0640000000000001</c:v>
                </c:pt>
                <c:pt idx="1197">
                  <c:v>2.0569999999999999</c:v>
                </c:pt>
                <c:pt idx="1198">
                  <c:v>2.081</c:v>
                </c:pt>
                <c:pt idx="1199">
                  <c:v>2.0409999999999999</c:v>
                </c:pt>
                <c:pt idx="1200">
                  <c:v>2.0270000000000001</c:v>
                </c:pt>
                <c:pt idx="1201">
                  <c:v>2.0499999999999998</c:v>
                </c:pt>
                <c:pt idx="1202">
                  <c:v>2.0840000000000001</c:v>
                </c:pt>
                <c:pt idx="1203">
                  <c:v>2.101</c:v>
                </c:pt>
                <c:pt idx="1204">
                  <c:v>2.1339999999999999</c:v>
                </c:pt>
                <c:pt idx="1205">
                  <c:v>2.1179999999999999</c:v>
                </c:pt>
                <c:pt idx="1206">
                  <c:v>2.1440000000000001</c:v>
                </c:pt>
                <c:pt idx="1207">
                  <c:v>2.1579999999999999</c:v>
                </c:pt>
                <c:pt idx="1208">
                  <c:v>2.153</c:v>
                </c:pt>
                <c:pt idx="1209">
                  <c:v>2.113</c:v>
                </c:pt>
                <c:pt idx="1210">
                  <c:v>2.0859999999999999</c:v>
                </c:pt>
                <c:pt idx="1211">
                  <c:v>2.1179999999999999</c:v>
                </c:pt>
                <c:pt idx="1212">
                  <c:v>2.1440000000000001</c:v>
                </c:pt>
                <c:pt idx="1213">
                  <c:v>2.0990000000000002</c:v>
                </c:pt>
                <c:pt idx="1214">
                  <c:v>2.1339999999999999</c:v>
                </c:pt>
                <c:pt idx="1215">
                  <c:v>2.1539999999999999</c:v>
                </c:pt>
                <c:pt idx="1216">
                  <c:v>2.1179999999999999</c:v>
                </c:pt>
                <c:pt idx="1217">
                  <c:v>2.0979999999999999</c:v>
                </c:pt>
                <c:pt idx="1218">
                  <c:v>2.1360000000000001</c:v>
                </c:pt>
                <c:pt idx="1219">
                  <c:v>2.1419999999999999</c:v>
                </c:pt>
                <c:pt idx="1220">
                  <c:v>2.14</c:v>
                </c:pt>
                <c:pt idx="1221">
                  <c:v>2.1139999999999999</c:v>
                </c:pt>
                <c:pt idx="1222">
                  <c:v>2.1339999999999999</c:v>
                </c:pt>
                <c:pt idx="1223">
                  <c:v>2.101</c:v>
                </c:pt>
                <c:pt idx="1224">
                  <c:v>2.0760000000000001</c:v>
                </c:pt>
                <c:pt idx="1225">
                  <c:v>2.1080000000000001</c:v>
                </c:pt>
                <c:pt idx="1226">
                  <c:v>2.0960000000000001</c:v>
                </c:pt>
                <c:pt idx="1227">
                  <c:v>2.081</c:v>
                </c:pt>
                <c:pt idx="1228">
                  <c:v>2.1139999999999999</c:v>
                </c:pt>
                <c:pt idx="1229">
                  <c:v>2.1419999999999999</c:v>
                </c:pt>
                <c:pt idx="1230">
                  <c:v>2.113</c:v>
                </c:pt>
                <c:pt idx="1231">
                  <c:v>2.1419999999999999</c:v>
                </c:pt>
                <c:pt idx="1232">
                  <c:v>2.1669999999999998</c:v>
                </c:pt>
                <c:pt idx="1233">
                  <c:v>2.125</c:v>
                </c:pt>
                <c:pt idx="1234">
                  <c:v>2.0870000000000002</c:v>
                </c:pt>
                <c:pt idx="1235">
                  <c:v>2.0619999999999998</c:v>
                </c:pt>
                <c:pt idx="1236">
                  <c:v>2.0550000000000002</c:v>
                </c:pt>
                <c:pt idx="1237">
                  <c:v>2.0270000000000001</c:v>
                </c:pt>
                <c:pt idx="1238">
                  <c:v>1.986</c:v>
                </c:pt>
                <c:pt idx="1239">
                  <c:v>1.9419999999999999</c:v>
                </c:pt>
                <c:pt idx="1240">
                  <c:v>1.869</c:v>
                </c:pt>
                <c:pt idx="1241">
                  <c:v>1.744</c:v>
                </c:pt>
                <c:pt idx="1242">
                  <c:v>1.68</c:v>
                </c:pt>
                <c:pt idx="1243">
                  <c:v>1.605</c:v>
                </c:pt>
                <c:pt idx="1244">
                  <c:v>1.556</c:v>
                </c:pt>
                <c:pt idx="1245">
                  <c:v>1.4</c:v>
                </c:pt>
                <c:pt idx="1246">
                  <c:v>1.3480000000000001</c:v>
                </c:pt>
                <c:pt idx="1247">
                  <c:v>1.1970000000000001</c:v>
                </c:pt>
                <c:pt idx="1248">
                  <c:v>1.1819999999999999</c:v>
                </c:pt>
                <c:pt idx="1249">
                  <c:v>1.1679999999999999</c:v>
                </c:pt>
                <c:pt idx="1250">
                  <c:v>1.022</c:v>
                </c:pt>
                <c:pt idx="1251">
                  <c:v>0.8</c:v>
                </c:pt>
                <c:pt idx="1252">
                  <c:v>0.86599999999999999</c:v>
                </c:pt>
                <c:pt idx="1253">
                  <c:v>1.0620000000000001</c:v>
                </c:pt>
                <c:pt idx="1254">
                  <c:v>1.0449999999999999</c:v>
                </c:pt>
                <c:pt idx="1255">
                  <c:v>1.0249999999999999</c:v>
                </c:pt>
                <c:pt idx="1256">
                  <c:v>1.006</c:v>
                </c:pt>
                <c:pt idx="1257">
                  <c:v>1.08</c:v>
                </c:pt>
                <c:pt idx="1258">
                  <c:v>1.083</c:v>
                </c:pt>
                <c:pt idx="1259">
                  <c:v>0.998</c:v>
                </c:pt>
                <c:pt idx="1260">
                  <c:v>0.98</c:v>
                </c:pt>
                <c:pt idx="1261">
                  <c:v>1.038</c:v>
                </c:pt>
                <c:pt idx="1262">
                  <c:v>0.97599999999999998</c:v>
                </c:pt>
                <c:pt idx="1263">
                  <c:v>1.0269999999999999</c:v>
                </c:pt>
                <c:pt idx="1264">
                  <c:v>1.006</c:v>
                </c:pt>
                <c:pt idx="1265">
                  <c:v>0.96499999999999997</c:v>
                </c:pt>
                <c:pt idx="1266">
                  <c:v>1.0329999999999999</c:v>
                </c:pt>
                <c:pt idx="1267">
                  <c:v>0.999</c:v>
                </c:pt>
                <c:pt idx="1268">
                  <c:v>0.98399999999999999</c:v>
                </c:pt>
                <c:pt idx="1269">
                  <c:v>1.004</c:v>
                </c:pt>
                <c:pt idx="1270">
                  <c:v>1.0229999999999999</c:v>
                </c:pt>
                <c:pt idx="1271">
                  <c:v>1.06</c:v>
                </c:pt>
                <c:pt idx="1272">
                  <c:v>1.093</c:v>
                </c:pt>
                <c:pt idx="1273">
                  <c:v>1.103</c:v>
                </c:pt>
                <c:pt idx="1274">
                  <c:v>1.1240000000000001</c:v>
                </c:pt>
                <c:pt idx="1275">
                  <c:v>1.139</c:v>
                </c:pt>
                <c:pt idx="1276">
                  <c:v>1.133</c:v>
                </c:pt>
                <c:pt idx="1277">
                  <c:v>1.161</c:v>
                </c:pt>
                <c:pt idx="1278">
                  <c:v>1.1679999999999999</c:v>
                </c:pt>
                <c:pt idx="1279">
                  <c:v>1.2130000000000001</c:v>
                </c:pt>
                <c:pt idx="1280">
                  <c:v>1.244</c:v>
                </c:pt>
                <c:pt idx="1281">
                  <c:v>1.254</c:v>
                </c:pt>
                <c:pt idx="1282">
                  <c:v>1.2689999999999999</c:v>
                </c:pt>
                <c:pt idx="1283">
                  <c:v>1.2769999999999999</c:v>
                </c:pt>
                <c:pt idx="1284">
                  <c:v>1.2849999999999999</c:v>
                </c:pt>
                <c:pt idx="1285">
                  <c:v>1.304</c:v>
                </c:pt>
                <c:pt idx="1286">
                  <c:v>1.3109999999999999</c:v>
                </c:pt>
                <c:pt idx="1287">
                  <c:v>1.3420000000000001</c:v>
                </c:pt>
                <c:pt idx="1288">
                  <c:v>1.373</c:v>
                </c:pt>
                <c:pt idx="1289">
                  <c:v>1.3859999999999999</c:v>
                </c:pt>
                <c:pt idx="1290">
                  <c:v>1.3919999999999999</c:v>
                </c:pt>
                <c:pt idx="1291">
                  <c:v>1.415</c:v>
                </c:pt>
                <c:pt idx="1292">
                  <c:v>1.446</c:v>
                </c:pt>
                <c:pt idx="1293">
                  <c:v>1.4730000000000001</c:v>
                </c:pt>
                <c:pt idx="1294">
                  <c:v>1.5069999999999999</c:v>
                </c:pt>
                <c:pt idx="1295">
                  <c:v>1.4950000000000001</c:v>
                </c:pt>
                <c:pt idx="1296">
                  <c:v>1.544</c:v>
                </c:pt>
                <c:pt idx="1297">
                  <c:v>1.5569999999999999</c:v>
                </c:pt>
                <c:pt idx="1298">
                  <c:v>1.54</c:v>
                </c:pt>
                <c:pt idx="1299">
                  <c:v>1.4990000000000001</c:v>
                </c:pt>
                <c:pt idx="1300">
                  <c:v>1.5189999999999999</c:v>
                </c:pt>
                <c:pt idx="1301">
                  <c:v>1.5469999999999999</c:v>
                </c:pt>
                <c:pt idx="1302">
                  <c:v>1.4790000000000001</c:v>
                </c:pt>
                <c:pt idx="1303">
                  <c:v>1.4450000000000001</c:v>
                </c:pt>
                <c:pt idx="1304">
                  <c:v>1.468</c:v>
                </c:pt>
                <c:pt idx="1305">
                  <c:v>1.5249999999999999</c:v>
                </c:pt>
                <c:pt idx="1306">
                  <c:v>1.5640000000000001</c:v>
                </c:pt>
                <c:pt idx="1307">
                  <c:v>1.587</c:v>
                </c:pt>
                <c:pt idx="1308">
                  <c:v>1.595</c:v>
                </c:pt>
                <c:pt idx="1309">
                  <c:v>1.605</c:v>
                </c:pt>
                <c:pt idx="1310">
                  <c:v>1.645</c:v>
                </c:pt>
                <c:pt idx="1311">
                  <c:v>1.66</c:v>
                </c:pt>
                <c:pt idx="1312">
                  <c:v>1.6679999999999999</c:v>
                </c:pt>
                <c:pt idx="1313">
                  <c:v>1.6830000000000001</c:v>
                </c:pt>
                <c:pt idx="1314">
                  <c:v>1.7150000000000001</c:v>
                </c:pt>
                <c:pt idx="1315">
                  <c:v>1.72</c:v>
                </c:pt>
                <c:pt idx="1316">
                  <c:v>1.734</c:v>
                </c:pt>
                <c:pt idx="1317">
                  <c:v>1.712</c:v>
                </c:pt>
                <c:pt idx="1318">
                  <c:v>1.7310000000000001</c:v>
                </c:pt>
                <c:pt idx="1319">
                  <c:v>1.7549999999999999</c:v>
                </c:pt>
                <c:pt idx="1320">
                  <c:v>1.764</c:v>
                </c:pt>
                <c:pt idx="1321">
                  <c:v>1.754</c:v>
                </c:pt>
                <c:pt idx="1322">
                  <c:v>1.776</c:v>
                </c:pt>
                <c:pt idx="1323">
                  <c:v>1.7969999999999999</c:v>
                </c:pt>
                <c:pt idx="1324">
                  <c:v>1.7869999999999999</c:v>
                </c:pt>
                <c:pt idx="1325">
                  <c:v>1.766</c:v>
                </c:pt>
                <c:pt idx="1326">
                  <c:v>1.7849999999999999</c:v>
                </c:pt>
                <c:pt idx="1327">
                  <c:v>1.8029999999999999</c:v>
                </c:pt>
                <c:pt idx="1328">
                  <c:v>1.8080000000000001</c:v>
                </c:pt>
                <c:pt idx="1329">
                  <c:v>1.7629999999999999</c:v>
                </c:pt>
                <c:pt idx="1330">
                  <c:v>1.752</c:v>
                </c:pt>
                <c:pt idx="1331">
                  <c:v>1.722</c:v>
                </c:pt>
                <c:pt idx="1332">
                  <c:v>1.726</c:v>
                </c:pt>
                <c:pt idx="1333">
                  <c:v>1.742</c:v>
                </c:pt>
                <c:pt idx="1334">
                  <c:v>1.706</c:v>
                </c:pt>
                <c:pt idx="1335">
                  <c:v>1.714</c:v>
                </c:pt>
                <c:pt idx="1336">
                  <c:v>1.6890000000000001</c:v>
                </c:pt>
                <c:pt idx="1337">
                  <c:v>1.73</c:v>
                </c:pt>
                <c:pt idx="1338">
                  <c:v>1.698</c:v>
                </c:pt>
                <c:pt idx="1339">
                  <c:v>1.708</c:v>
                </c:pt>
                <c:pt idx="1340">
                  <c:v>1.744</c:v>
                </c:pt>
                <c:pt idx="1341">
                  <c:v>1.714</c:v>
                </c:pt>
                <c:pt idx="1342">
                  <c:v>1.712</c:v>
                </c:pt>
                <c:pt idx="1343">
                  <c:v>1.675</c:v>
                </c:pt>
                <c:pt idx="1344">
                  <c:v>1.651</c:v>
                </c:pt>
                <c:pt idx="1345">
                  <c:v>1.629</c:v>
                </c:pt>
                <c:pt idx="1346">
                  <c:v>1.6240000000000001</c:v>
                </c:pt>
                <c:pt idx="1347">
                  <c:v>1.621</c:v>
                </c:pt>
                <c:pt idx="1348">
                  <c:v>1.615</c:v>
                </c:pt>
                <c:pt idx="1349">
                  <c:v>1.6619999999999999</c:v>
                </c:pt>
                <c:pt idx="1350">
                  <c:v>1.6990000000000001</c:v>
                </c:pt>
                <c:pt idx="1351">
                  <c:v>1.6519999999999999</c:v>
                </c:pt>
                <c:pt idx="1352">
                  <c:v>1.6970000000000001</c:v>
                </c:pt>
                <c:pt idx="1353">
                  <c:v>1.6830000000000001</c:v>
                </c:pt>
                <c:pt idx="1354">
                  <c:v>1.6970000000000001</c:v>
                </c:pt>
                <c:pt idx="1355">
                  <c:v>1.6479999999999999</c:v>
                </c:pt>
                <c:pt idx="1356">
                  <c:v>1.6830000000000001</c:v>
                </c:pt>
                <c:pt idx="1357">
                  <c:v>1.722</c:v>
                </c:pt>
                <c:pt idx="1358">
                  <c:v>1.736</c:v>
                </c:pt>
                <c:pt idx="1359">
                  <c:v>1.766</c:v>
                </c:pt>
                <c:pt idx="1360">
                  <c:v>1.782</c:v>
                </c:pt>
                <c:pt idx="1361">
                  <c:v>1.7889999999999999</c:v>
                </c:pt>
                <c:pt idx="1362">
                  <c:v>1.8089999999999999</c:v>
                </c:pt>
                <c:pt idx="1363">
                  <c:v>1.82</c:v>
                </c:pt>
                <c:pt idx="1364">
                  <c:v>1.841</c:v>
                </c:pt>
                <c:pt idx="1365">
                  <c:v>1.827</c:v>
                </c:pt>
                <c:pt idx="1366">
                  <c:v>1.847</c:v>
                </c:pt>
                <c:pt idx="1367">
                  <c:v>1.8069999999999999</c:v>
                </c:pt>
                <c:pt idx="1368">
                  <c:v>1.843</c:v>
                </c:pt>
                <c:pt idx="1369">
                  <c:v>1.8109999999999999</c:v>
                </c:pt>
                <c:pt idx="1370">
                  <c:v>1.8180000000000001</c:v>
                </c:pt>
                <c:pt idx="1371">
                  <c:v>1.861</c:v>
                </c:pt>
                <c:pt idx="1372">
                  <c:v>1.84</c:v>
                </c:pt>
                <c:pt idx="1373">
                  <c:v>1.788</c:v>
                </c:pt>
                <c:pt idx="1374">
                  <c:v>1.8009999999999999</c:v>
                </c:pt>
                <c:pt idx="1375">
                  <c:v>1.81</c:v>
                </c:pt>
                <c:pt idx="1376">
                  <c:v>1.821</c:v>
                </c:pt>
                <c:pt idx="1377">
                  <c:v>1.8009999999999999</c:v>
                </c:pt>
                <c:pt idx="1378">
                  <c:v>1.83</c:v>
                </c:pt>
                <c:pt idx="1379">
                  <c:v>1.841</c:v>
                </c:pt>
                <c:pt idx="1380">
                  <c:v>1.8580000000000001</c:v>
                </c:pt>
                <c:pt idx="1381">
                  <c:v>1.871</c:v>
                </c:pt>
                <c:pt idx="1382">
                  <c:v>1.853</c:v>
                </c:pt>
                <c:pt idx="1383">
                  <c:v>1.8480000000000001</c:v>
                </c:pt>
                <c:pt idx="1384">
                  <c:v>1.879</c:v>
                </c:pt>
                <c:pt idx="1385">
                  <c:v>1.83</c:v>
                </c:pt>
                <c:pt idx="1386">
                  <c:v>1.8580000000000001</c:v>
                </c:pt>
                <c:pt idx="1387">
                  <c:v>1.879</c:v>
                </c:pt>
                <c:pt idx="1388">
                  <c:v>1.883</c:v>
                </c:pt>
                <c:pt idx="1389">
                  <c:v>1.8879999999999999</c:v>
                </c:pt>
                <c:pt idx="1390">
                  <c:v>1.861</c:v>
                </c:pt>
                <c:pt idx="1391">
                  <c:v>1.855</c:v>
                </c:pt>
                <c:pt idx="1392">
                  <c:v>1.869</c:v>
                </c:pt>
                <c:pt idx="1393">
                  <c:v>1.8839999999999999</c:v>
                </c:pt>
                <c:pt idx="1394">
                  <c:v>1.851</c:v>
                </c:pt>
                <c:pt idx="1395">
                  <c:v>1.7809999999999999</c:v>
                </c:pt>
                <c:pt idx="1396">
                  <c:v>1.833</c:v>
                </c:pt>
                <c:pt idx="1397">
                  <c:v>1.8620000000000001</c:v>
                </c:pt>
                <c:pt idx="1398">
                  <c:v>1.782</c:v>
                </c:pt>
                <c:pt idx="1399">
                  <c:v>1.796</c:v>
                </c:pt>
                <c:pt idx="1400">
                  <c:v>1.7889999999999999</c:v>
                </c:pt>
                <c:pt idx="1401">
                  <c:v>1.8360000000000001</c:v>
                </c:pt>
                <c:pt idx="1402">
                  <c:v>1.873</c:v>
                </c:pt>
                <c:pt idx="1403">
                  <c:v>1.8149999999999999</c:v>
                </c:pt>
                <c:pt idx="1404">
                  <c:v>1.857</c:v>
                </c:pt>
                <c:pt idx="1405">
                  <c:v>1.84</c:v>
                </c:pt>
                <c:pt idx="1406">
                  <c:v>1.9450000000000001</c:v>
                </c:pt>
                <c:pt idx="1407">
                  <c:v>1.9</c:v>
                </c:pt>
                <c:pt idx="1408">
                  <c:v>1.891</c:v>
                </c:pt>
                <c:pt idx="1409">
                  <c:v>1.8839999999999999</c:v>
                </c:pt>
                <c:pt idx="1410">
                  <c:v>1.911</c:v>
                </c:pt>
                <c:pt idx="1411">
                  <c:v>1.897</c:v>
                </c:pt>
                <c:pt idx="1412">
                  <c:v>1.907</c:v>
                </c:pt>
                <c:pt idx="1413">
                  <c:v>1.929</c:v>
                </c:pt>
                <c:pt idx="1414">
                  <c:v>1.9419999999999999</c:v>
                </c:pt>
                <c:pt idx="1415">
                  <c:v>1.93</c:v>
                </c:pt>
                <c:pt idx="1416">
                  <c:v>1.9470000000000001</c:v>
                </c:pt>
                <c:pt idx="1417">
                  <c:v>1.9590000000000001</c:v>
                </c:pt>
                <c:pt idx="1418">
                  <c:v>1.913</c:v>
                </c:pt>
                <c:pt idx="1419">
                  <c:v>1.9470000000000001</c:v>
                </c:pt>
                <c:pt idx="1420">
                  <c:v>1.9</c:v>
                </c:pt>
                <c:pt idx="1421">
                  <c:v>1.958</c:v>
                </c:pt>
                <c:pt idx="1422">
                  <c:v>1.9750000000000001</c:v>
                </c:pt>
                <c:pt idx="1423">
                  <c:v>2.0030000000000001</c:v>
                </c:pt>
                <c:pt idx="1424">
                  <c:v>1.9970000000000001</c:v>
                </c:pt>
                <c:pt idx="1425">
                  <c:v>1.9630000000000001</c:v>
                </c:pt>
                <c:pt idx="1426">
                  <c:v>2.0049999999999999</c:v>
                </c:pt>
                <c:pt idx="1427">
                  <c:v>1.976</c:v>
                </c:pt>
                <c:pt idx="1428">
                  <c:v>1.9610000000000001</c:v>
                </c:pt>
                <c:pt idx="1429">
                  <c:v>1.92</c:v>
                </c:pt>
                <c:pt idx="1430">
                  <c:v>1.8859999999999999</c:v>
                </c:pt>
                <c:pt idx="1431">
                  <c:v>1.8819999999999999</c:v>
                </c:pt>
                <c:pt idx="1432">
                  <c:v>1.8540000000000001</c:v>
                </c:pt>
                <c:pt idx="1433">
                  <c:v>1.881</c:v>
                </c:pt>
                <c:pt idx="1434">
                  <c:v>1.869</c:v>
                </c:pt>
                <c:pt idx="1435">
                  <c:v>1.843</c:v>
                </c:pt>
                <c:pt idx="1436">
                  <c:v>1.837</c:v>
                </c:pt>
                <c:pt idx="1437">
                  <c:v>1.8460000000000001</c:v>
                </c:pt>
                <c:pt idx="1438">
                  <c:v>1.863</c:v>
                </c:pt>
                <c:pt idx="1439">
                  <c:v>1.899</c:v>
                </c:pt>
                <c:pt idx="1440">
                  <c:v>1.8759999999999999</c:v>
                </c:pt>
                <c:pt idx="1441">
                  <c:v>1.863</c:v>
                </c:pt>
                <c:pt idx="1442">
                  <c:v>1.8640000000000001</c:v>
                </c:pt>
                <c:pt idx="1443">
                  <c:v>1.8109999999999999</c:v>
                </c:pt>
                <c:pt idx="1444">
                  <c:v>1.8169999999999999</c:v>
                </c:pt>
                <c:pt idx="1445">
                  <c:v>1.8240000000000001</c:v>
                </c:pt>
                <c:pt idx="1446">
                  <c:v>1.78</c:v>
                </c:pt>
                <c:pt idx="1447">
                  <c:v>1.7569999999999999</c:v>
                </c:pt>
                <c:pt idx="1448">
                  <c:v>1.736</c:v>
                </c:pt>
                <c:pt idx="1449">
                  <c:v>1.722</c:v>
                </c:pt>
                <c:pt idx="1450">
                  <c:v>1.679</c:v>
                </c:pt>
                <c:pt idx="1451">
                  <c:v>1.7070000000000001</c:v>
                </c:pt>
                <c:pt idx="1452">
                  <c:v>1.746</c:v>
                </c:pt>
                <c:pt idx="1453">
                  <c:v>1.792</c:v>
                </c:pt>
                <c:pt idx="1454">
                  <c:v>1.764</c:v>
                </c:pt>
                <c:pt idx="1455">
                  <c:v>1.8180000000000001</c:v>
                </c:pt>
                <c:pt idx="1456">
                  <c:v>1.802</c:v>
                </c:pt>
                <c:pt idx="1457">
                  <c:v>1.827</c:v>
                </c:pt>
                <c:pt idx="1458">
                  <c:v>1.84</c:v>
                </c:pt>
                <c:pt idx="1459">
                  <c:v>1.827</c:v>
                </c:pt>
                <c:pt idx="1460">
                  <c:v>1.756</c:v>
                </c:pt>
                <c:pt idx="1461">
                  <c:v>1.819</c:v>
                </c:pt>
                <c:pt idx="1462">
                  <c:v>1.8240000000000001</c:v>
                </c:pt>
                <c:pt idx="1463">
                  <c:v>1.806</c:v>
                </c:pt>
                <c:pt idx="1464">
                  <c:v>1.8009999999999999</c:v>
                </c:pt>
                <c:pt idx="1465">
                  <c:v>1.8220000000000001</c:v>
                </c:pt>
                <c:pt idx="1466">
                  <c:v>1.8140000000000001</c:v>
                </c:pt>
                <c:pt idx="1467">
                  <c:v>1.843</c:v>
                </c:pt>
                <c:pt idx="1468">
                  <c:v>1.857</c:v>
                </c:pt>
                <c:pt idx="1469">
                  <c:v>1.8280000000000001</c:v>
                </c:pt>
                <c:pt idx="1470">
                  <c:v>1.7849999999999999</c:v>
                </c:pt>
                <c:pt idx="1471">
                  <c:v>1.8089999999999999</c:v>
                </c:pt>
                <c:pt idx="1472">
                  <c:v>1.819</c:v>
                </c:pt>
                <c:pt idx="1473">
                  <c:v>1.8580000000000001</c:v>
                </c:pt>
                <c:pt idx="1474">
                  <c:v>1.88</c:v>
                </c:pt>
                <c:pt idx="1475">
                  <c:v>1.8580000000000001</c:v>
                </c:pt>
                <c:pt idx="1476">
                  <c:v>1.8660000000000001</c:v>
                </c:pt>
                <c:pt idx="1477">
                  <c:v>1.8839999999999999</c:v>
                </c:pt>
                <c:pt idx="1478">
                  <c:v>1.881</c:v>
                </c:pt>
                <c:pt idx="1479">
                  <c:v>1.9039999999999999</c:v>
                </c:pt>
                <c:pt idx="1480">
                  <c:v>1.85</c:v>
                </c:pt>
                <c:pt idx="1481">
                  <c:v>1.8440000000000001</c:v>
                </c:pt>
                <c:pt idx="1482">
                  <c:v>1.851</c:v>
                </c:pt>
                <c:pt idx="1483">
                  <c:v>1.87</c:v>
                </c:pt>
                <c:pt idx="1484">
                  <c:v>1.881</c:v>
                </c:pt>
                <c:pt idx="1485">
                  <c:v>1.8220000000000001</c:v>
                </c:pt>
                <c:pt idx="1486">
                  <c:v>1.8759999999999999</c:v>
                </c:pt>
                <c:pt idx="1487">
                  <c:v>1.881</c:v>
                </c:pt>
                <c:pt idx="1488">
                  <c:v>1.9039999999999999</c:v>
                </c:pt>
                <c:pt idx="1489">
                  <c:v>1.871</c:v>
                </c:pt>
                <c:pt idx="1490">
                  <c:v>1.8879999999999999</c:v>
                </c:pt>
                <c:pt idx="1491">
                  <c:v>1.8620000000000001</c:v>
                </c:pt>
                <c:pt idx="1492">
                  <c:v>1.8779999999999999</c:v>
                </c:pt>
                <c:pt idx="1493">
                  <c:v>1.861</c:v>
                </c:pt>
                <c:pt idx="1494">
                  <c:v>1.8560000000000001</c:v>
                </c:pt>
                <c:pt idx="1495">
                  <c:v>1.8720000000000001</c:v>
                </c:pt>
                <c:pt idx="1496">
                  <c:v>1.843</c:v>
                </c:pt>
                <c:pt idx="1497">
                  <c:v>1.877</c:v>
                </c:pt>
                <c:pt idx="1498">
                  <c:v>1.8520000000000001</c:v>
                </c:pt>
                <c:pt idx="1499">
                  <c:v>1.873</c:v>
                </c:pt>
                <c:pt idx="1500">
                  <c:v>1.847</c:v>
                </c:pt>
                <c:pt idx="1501">
                  <c:v>1.835</c:v>
                </c:pt>
                <c:pt idx="1502">
                  <c:v>1.8169999999999999</c:v>
                </c:pt>
                <c:pt idx="1503">
                  <c:v>1.833</c:v>
                </c:pt>
                <c:pt idx="1504">
                  <c:v>1.829</c:v>
                </c:pt>
                <c:pt idx="1505">
                  <c:v>1.8560000000000001</c:v>
                </c:pt>
                <c:pt idx="1506">
                  <c:v>1.85</c:v>
                </c:pt>
                <c:pt idx="1507">
                  <c:v>1.8120000000000001</c:v>
                </c:pt>
                <c:pt idx="1508">
                  <c:v>1.829</c:v>
                </c:pt>
                <c:pt idx="1509">
                  <c:v>1.8180000000000001</c:v>
                </c:pt>
                <c:pt idx="1510">
                  <c:v>1.7330000000000001</c:v>
                </c:pt>
                <c:pt idx="1511">
                  <c:v>1.7729999999999999</c:v>
                </c:pt>
                <c:pt idx="1512">
                  <c:v>1.8220000000000001</c:v>
                </c:pt>
                <c:pt idx="1513">
                  <c:v>1.83</c:v>
                </c:pt>
                <c:pt idx="1514">
                  <c:v>1.8360000000000001</c:v>
                </c:pt>
                <c:pt idx="1515">
                  <c:v>1.8240000000000001</c:v>
                </c:pt>
                <c:pt idx="1516">
                  <c:v>1.804</c:v>
                </c:pt>
                <c:pt idx="1517">
                  <c:v>1.839</c:v>
                </c:pt>
                <c:pt idx="1518">
                  <c:v>1.845</c:v>
                </c:pt>
                <c:pt idx="1519">
                  <c:v>1.831</c:v>
                </c:pt>
                <c:pt idx="1520">
                  <c:v>1.861</c:v>
                </c:pt>
                <c:pt idx="1521">
                  <c:v>1.84</c:v>
                </c:pt>
                <c:pt idx="1522">
                  <c:v>1.8280000000000001</c:v>
                </c:pt>
                <c:pt idx="1523">
                  <c:v>1.885</c:v>
                </c:pt>
                <c:pt idx="1524">
                  <c:v>1.82</c:v>
                </c:pt>
                <c:pt idx="1525">
                  <c:v>1.762</c:v>
                </c:pt>
                <c:pt idx="1526">
                  <c:v>1.7849999999999999</c:v>
                </c:pt>
                <c:pt idx="1527">
                  <c:v>1.8080000000000001</c:v>
                </c:pt>
                <c:pt idx="1528">
                  <c:v>1.835</c:v>
                </c:pt>
                <c:pt idx="1529">
                  <c:v>1.8149999999999999</c:v>
                </c:pt>
                <c:pt idx="1530">
                  <c:v>1.843</c:v>
                </c:pt>
                <c:pt idx="1531">
                  <c:v>1.8380000000000001</c:v>
                </c:pt>
                <c:pt idx="1532">
                  <c:v>1.875</c:v>
                </c:pt>
                <c:pt idx="1533">
                  <c:v>1.895</c:v>
                </c:pt>
                <c:pt idx="1534">
                  <c:v>1.845</c:v>
                </c:pt>
                <c:pt idx="1535">
                  <c:v>1.85</c:v>
                </c:pt>
                <c:pt idx="1536">
                  <c:v>1.88</c:v>
                </c:pt>
                <c:pt idx="1537">
                  <c:v>1.863</c:v>
                </c:pt>
                <c:pt idx="1538">
                  <c:v>1.853</c:v>
                </c:pt>
                <c:pt idx="1539">
                  <c:v>1.903</c:v>
                </c:pt>
                <c:pt idx="1540">
                  <c:v>1.893</c:v>
                </c:pt>
                <c:pt idx="1541">
                  <c:v>1.92</c:v>
                </c:pt>
                <c:pt idx="1542">
                  <c:v>1.901</c:v>
                </c:pt>
                <c:pt idx="1543">
                  <c:v>1.8959999999999999</c:v>
                </c:pt>
                <c:pt idx="1544">
                  <c:v>1.919</c:v>
                </c:pt>
                <c:pt idx="1545">
                  <c:v>1.9319999999999999</c:v>
                </c:pt>
                <c:pt idx="1546">
                  <c:v>1.913</c:v>
                </c:pt>
                <c:pt idx="1547">
                  <c:v>1.885</c:v>
                </c:pt>
                <c:pt idx="1548">
                  <c:v>1.8819999999999999</c:v>
                </c:pt>
                <c:pt idx="1549">
                  <c:v>1.891</c:v>
                </c:pt>
                <c:pt idx="1550">
                  <c:v>1.8460000000000001</c:v>
                </c:pt>
                <c:pt idx="1551">
                  <c:v>1.825</c:v>
                </c:pt>
                <c:pt idx="1552">
                  <c:v>1.804</c:v>
                </c:pt>
                <c:pt idx="1553">
                  <c:v>1.8220000000000001</c:v>
                </c:pt>
                <c:pt idx="1554">
                  <c:v>1.835</c:v>
                </c:pt>
                <c:pt idx="1555">
                  <c:v>1.8149999999999999</c:v>
                </c:pt>
                <c:pt idx="1556">
                  <c:v>1.839</c:v>
                </c:pt>
                <c:pt idx="1557">
                  <c:v>1.8540000000000001</c:v>
                </c:pt>
                <c:pt idx="1558">
                  <c:v>1.8819999999999999</c:v>
                </c:pt>
                <c:pt idx="1559">
                  <c:v>1.835</c:v>
                </c:pt>
                <c:pt idx="1560">
                  <c:v>1.877</c:v>
                </c:pt>
                <c:pt idx="1561">
                  <c:v>1.88</c:v>
                </c:pt>
                <c:pt idx="1562">
                  <c:v>1.8480000000000001</c:v>
                </c:pt>
                <c:pt idx="1563">
                  <c:v>1.746</c:v>
                </c:pt>
                <c:pt idx="1564">
                  <c:v>1.857</c:v>
                </c:pt>
                <c:pt idx="1565">
                  <c:v>1.899</c:v>
                </c:pt>
                <c:pt idx="1566">
                  <c:v>1.806</c:v>
                </c:pt>
                <c:pt idx="1567">
                  <c:v>1.825</c:v>
                </c:pt>
                <c:pt idx="1568">
                  <c:v>1.782</c:v>
                </c:pt>
                <c:pt idx="1569">
                  <c:v>1.7689999999999999</c:v>
                </c:pt>
                <c:pt idx="1570">
                  <c:v>1.76</c:v>
                </c:pt>
                <c:pt idx="1571">
                  <c:v>1.716</c:v>
                </c:pt>
                <c:pt idx="1572">
                  <c:v>1.657</c:v>
                </c:pt>
                <c:pt idx="1573">
                  <c:v>1.645</c:v>
                </c:pt>
                <c:pt idx="1574">
                  <c:v>1.623</c:v>
                </c:pt>
                <c:pt idx="1575">
                  <c:v>1.639</c:v>
                </c:pt>
                <c:pt idx="1576">
                  <c:v>1.6279999999999999</c:v>
                </c:pt>
                <c:pt idx="1577">
                  <c:v>1.6</c:v>
                </c:pt>
                <c:pt idx="1578">
                  <c:v>1.621</c:v>
                </c:pt>
                <c:pt idx="1579">
                  <c:v>1.655</c:v>
                </c:pt>
                <c:pt idx="1580">
                  <c:v>1.7070000000000001</c:v>
                </c:pt>
                <c:pt idx="1581">
                  <c:v>1.712</c:v>
                </c:pt>
                <c:pt idx="1582">
                  <c:v>1.665</c:v>
                </c:pt>
                <c:pt idx="1583">
                  <c:v>1.7050000000000001</c:v>
                </c:pt>
                <c:pt idx="1584">
                  <c:v>1.732</c:v>
                </c:pt>
                <c:pt idx="1585">
                  <c:v>1.7</c:v>
                </c:pt>
                <c:pt idx="1586">
                  <c:v>1.722</c:v>
                </c:pt>
                <c:pt idx="1587">
                  <c:v>1.7470000000000001</c:v>
                </c:pt>
                <c:pt idx="1588">
                  <c:v>1.726</c:v>
                </c:pt>
                <c:pt idx="1589">
                  <c:v>1.7330000000000001</c:v>
                </c:pt>
                <c:pt idx="1590">
                  <c:v>1.6839999999999999</c:v>
                </c:pt>
                <c:pt idx="1591">
                  <c:v>1.74</c:v>
                </c:pt>
                <c:pt idx="1592">
                  <c:v>1.7529999999999999</c:v>
                </c:pt>
                <c:pt idx="1593">
                  <c:v>1.74</c:v>
                </c:pt>
                <c:pt idx="1594">
                  <c:v>1.76</c:v>
                </c:pt>
                <c:pt idx="1595">
                  <c:v>1.756</c:v>
                </c:pt>
                <c:pt idx="1596">
                  <c:v>1.768</c:v>
                </c:pt>
                <c:pt idx="1597">
                  <c:v>1.742</c:v>
                </c:pt>
                <c:pt idx="1598">
                  <c:v>1.7030000000000001</c:v>
                </c:pt>
                <c:pt idx="1599">
                  <c:v>1.7410000000000001</c:v>
                </c:pt>
                <c:pt idx="1600">
                  <c:v>1.694</c:v>
                </c:pt>
                <c:pt idx="1601">
                  <c:v>1.706</c:v>
                </c:pt>
                <c:pt idx="1602">
                  <c:v>1.7350000000000001</c:v>
                </c:pt>
                <c:pt idx="1603">
                  <c:v>1.7270000000000001</c:v>
                </c:pt>
                <c:pt idx="1604">
                  <c:v>1.7050000000000001</c:v>
                </c:pt>
                <c:pt idx="1605">
                  <c:v>1.675</c:v>
                </c:pt>
                <c:pt idx="1606">
                  <c:v>1.667</c:v>
                </c:pt>
                <c:pt idx="1607">
                  <c:v>1.641</c:v>
                </c:pt>
                <c:pt idx="1608">
                  <c:v>1.6180000000000001</c:v>
                </c:pt>
                <c:pt idx="1609">
                  <c:v>1.601</c:v>
                </c:pt>
                <c:pt idx="1610">
                  <c:v>1.5620000000000001</c:v>
                </c:pt>
                <c:pt idx="1611">
                  <c:v>1.4870000000000001</c:v>
                </c:pt>
                <c:pt idx="1612">
                  <c:v>1.5529999999999999</c:v>
                </c:pt>
                <c:pt idx="1613">
                  <c:v>1.536</c:v>
                </c:pt>
                <c:pt idx="1614">
                  <c:v>1.5229999999999999</c:v>
                </c:pt>
                <c:pt idx="1615">
                  <c:v>1.456</c:v>
                </c:pt>
                <c:pt idx="1616">
                  <c:v>1.44</c:v>
                </c:pt>
                <c:pt idx="1617">
                  <c:v>1.5940000000000001</c:v>
                </c:pt>
                <c:pt idx="1618">
                  <c:v>1.6519999999999999</c:v>
                </c:pt>
                <c:pt idx="1619">
                  <c:v>1.67</c:v>
                </c:pt>
                <c:pt idx="1620">
                  <c:v>1.657</c:v>
                </c:pt>
                <c:pt idx="1621">
                  <c:v>1.6850000000000001</c:v>
                </c:pt>
                <c:pt idx="1622">
                  <c:v>1.7030000000000001</c:v>
                </c:pt>
                <c:pt idx="1623">
                  <c:v>1.6990000000000001</c:v>
                </c:pt>
                <c:pt idx="1624">
                  <c:v>1.6919999999999999</c:v>
                </c:pt>
                <c:pt idx="1625">
                  <c:v>1.673</c:v>
                </c:pt>
                <c:pt idx="1626">
                  <c:v>1.722</c:v>
                </c:pt>
                <c:pt idx="1627">
                  <c:v>1.6679999999999999</c:v>
                </c:pt>
                <c:pt idx="1628">
                  <c:v>1.675</c:v>
                </c:pt>
                <c:pt idx="1629">
                  <c:v>1.65</c:v>
                </c:pt>
                <c:pt idx="1630">
                  <c:v>1.6559999999999999</c:v>
                </c:pt>
                <c:pt idx="1631">
                  <c:v>1.6930000000000001</c:v>
                </c:pt>
                <c:pt idx="1632">
                  <c:v>1.6839999999999999</c:v>
                </c:pt>
                <c:pt idx="1633">
                  <c:v>1.7110000000000001</c:v>
                </c:pt>
                <c:pt idx="1634">
                  <c:v>1.748</c:v>
                </c:pt>
                <c:pt idx="1635">
                  <c:v>1.7270000000000001</c:v>
                </c:pt>
                <c:pt idx="1636">
                  <c:v>1.756</c:v>
                </c:pt>
                <c:pt idx="1637">
                  <c:v>1.7749999999999999</c:v>
                </c:pt>
                <c:pt idx="1638">
                  <c:v>1.76</c:v>
                </c:pt>
                <c:pt idx="1639">
                  <c:v>1.7789999999999999</c:v>
                </c:pt>
                <c:pt idx="1640">
                  <c:v>1.75</c:v>
                </c:pt>
                <c:pt idx="1641">
                  <c:v>1.7569999999999999</c:v>
                </c:pt>
                <c:pt idx="1642">
                  <c:v>1.7370000000000001</c:v>
                </c:pt>
                <c:pt idx="1643">
                  <c:v>1.712</c:v>
                </c:pt>
                <c:pt idx="1644">
                  <c:v>1.746</c:v>
                </c:pt>
                <c:pt idx="1645">
                  <c:v>1.7030000000000001</c:v>
                </c:pt>
                <c:pt idx="1646">
                  <c:v>1.681</c:v>
                </c:pt>
                <c:pt idx="1647">
                  <c:v>1.6970000000000001</c:v>
                </c:pt>
                <c:pt idx="1648">
                  <c:v>1.6850000000000001</c:v>
                </c:pt>
                <c:pt idx="1649">
                  <c:v>1.655</c:v>
                </c:pt>
                <c:pt idx="1650">
                  <c:v>1.6419999999999999</c:v>
                </c:pt>
                <c:pt idx="1651">
                  <c:v>1.6559999999999999</c:v>
                </c:pt>
                <c:pt idx="1652">
                  <c:v>1.6259999999999999</c:v>
                </c:pt>
                <c:pt idx="1653">
                  <c:v>1.6319999999999999</c:v>
                </c:pt>
                <c:pt idx="1654">
                  <c:v>1.605</c:v>
                </c:pt>
                <c:pt idx="1655">
                  <c:v>1.611</c:v>
                </c:pt>
                <c:pt idx="1656">
                  <c:v>1.585</c:v>
                </c:pt>
                <c:pt idx="1657">
                  <c:v>1.59</c:v>
                </c:pt>
                <c:pt idx="1658">
                  <c:v>1.597</c:v>
                </c:pt>
                <c:pt idx="1659">
                  <c:v>1.575</c:v>
                </c:pt>
                <c:pt idx="1660">
                  <c:v>1.6020000000000001</c:v>
                </c:pt>
                <c:pt idx="1661">
                  <c:v>1.58</c:v>
                </c:pt>
                <c:pt idx="1662">
                  <c:v>1.6060000000000001</c:v>
                </c:pt>
                <c:pt idx="1663">
                  <c:v>1.5980000000000001</c:v>
                </c:pt>
                <c:pt idx="1664">
                  <c:v>1.635</c:v>
                </c:pt>
                <c:pt idx="1665">
                  <c:v>1.6739999999999999</c:v>
                </c:pt>
                <c:pt idx="1666">
                  <c:v>1.694</c:v>
                </c:pt>
                <c:pt idx="1667">
                  <c:v>1.6359999999999999</c:v>
                </c:pt>
                <c:pt idx="1668">
                  <c:v>1.5920000000000001</c:v>
                </c:pt>
                <c:pt idx="1669">
                  <c:v>1.6839999999999999</c:v>
                </c:pt>
                <c:pt idx="1670">
                  <c:v>1.716</c:v>
                </c:pt>
                <c:pt idx="1671">
                  <c:v>1.7030000000000001</c:v>
                </c:pt>
                <c:pt idx="1672">
                  <c:v>1.736</c:v>
                </c:pt>
                <c:pt idx="1673">
                  <c:v>1.7230000000000001</c:v>
                </c:pt>
                <c:pt idx="1674">
                  <c:v>1.738</c:v>
                </c:pt>
                <c:pt idx="1675">
                  <c:v>1.766</c:v>
                </c:pt>
                <c:pt idx="1676">
                  <c:v>1.77</c:v>
                </c:pt>
                <c:pt idx="1677">
                  <c:v>1.76</c:v>
                </c:pt>
                <c:pt idx="1678">
                  <c:v>1.7909999999999999</c:v>
                </c:pt>
                <c:pt idx="1679">
                  <c:v>1.7470000000000001</c:v>
                </c:pt>
                <c:pt idx="1680">
                  <c:v>1.7250000000000001</c:v>
                </c:pt>
                <c:pt idx="1681">
                  <c:v>1.6919999999999999</c:v>
                </c:pt>
                <c:pt idx="1682">
                  <c:v>1.7030000000000001</c:v>
                </c:pt>
                <c:pt idx="1683">
                  <c:v>1.74</c:v>
                </c:pt>
                <c:pt idx="1684">
                  <c:v>1.7150000000000001</c:v>
                </c:pt>
                <c:pt idx="1685">
                  <c:v>1.75</c:v>
                </c:pt>
                <c:pt idx="1686">
                  <c:v>1.7370000000000001</c:v>
                </c:pt>
                <c:pt idx="1687">
                  <c:v>1.728</c:v>
                </c:pt>
                <c:pt idx="1688">
                  <c:v>1.7410000000000001</c:v>
                </c:pt>
                <c:pt idx="1689">
                  <c:v>1.7529999999999999</c:v>
                </c:pt>
                <c:pt idx="1690">
                  <c:v>1.7490000000000001</c:v>
                </c:pt>
                <c:pt idx="1691">
                  <c:v>1.718</c:v>
                </c:pt>
                <c:pt idx="1692">
                  <c:v>1.7390000000000001</c:v>
                </c:pt>
                <c:pt idx="1693">
                  <c:v>1.7290000000000001</c:v>
                </c:pt>
                <c:pt idx="1694">
                  <c:v>1.7170000000000001</c:v>
                </c:pt>
                <c:pt idx="1695">
                  <c:v>1.7330000000000001</c:v>
                </c:pt>
                <c:pt idx="1696">
                  <c:v>1.7629999999999999</c:v>
                </c:pt>
                <c:pt idx="1697">
                  <c:v>1.7729999999999999</c:v>
                </c:pt>
                <c:pt idx="1698">
                  <c:v>1.7689999999999999</c:v>
                </c:pt>
                <c:pt idx="1699">
                  <c:v>1.762</c:v>
                </c:pt>
                <c:pt idx="1700">
                  <c:v>1.78</c:v>
                </c:pt>
                <c:pt idx="1701">
                  <c:v>1.7629999999999999</c:v>
                </c:pt>
                <c:pt idx="1702">
                  <c:v>1.74</c:v>
                </c:pt>
                <c:pt idx="1703">
                  <c:v>1.7470000000000001</c:v>
                </c:pt>
                <c:pt idx="1704">
                  <c:v>1.7330000000000001</c:v>
                </c:pt>
                <c:pt idx="1705">
                  <c:v>1.7450000000000001</c:v>
                </c:pt>
                <c:pt idx="1706">
                  <c:v>1.72</c:v>
                </c:pt>
                <c:pt idx="1707">
                  <c:v>1.706</c:v>
                </c:pt>
                <c:pt idx="1708">
                  <c:v>1.7410000000000001</c:v>
                </c:pt>
                <c:pt idx="1709">
                  <c:v>1.744</c:v>
                </c:pt>
                <c:pt idx="1710">
                  <c:v>1.7310000000000001</c:v>
                </c:pt>
                <c:pt idx="1711">
                  <c:v>1.7390000000000001</c:v>
                </c:pt>
                <c:pt idx="1712">
                  <c:v>1.7150000000000001</c:v>
                </c:pt>
                <c:pt idx="1713">
                  <c:v>1.7390000000000001</c:v>
                </c:pt>
                <c:pt idx="1714">
                  <c:v>1.7450000000000001</c:v>
                </c:pt>
                <c:pt idx="1715">
                  <c:v>1.7030000000000001</c:v>
                </c:pt>
                <c:pt idx="1716">
                  <c:v>1.72</c:v>
                </c:pt>
                <c:pt idx="1717">
                  <c:v>1.6719999999999999</c:v>
                </c:pt>
                <c:pt idx="1718">
                  <c:v>1.698</c:v>
                </c:pt>
                <c:pt idx="1719">
                  <c:v>1.718</c:v>
                </c:pt>
                <c:pt idx="1720">
                  <c:v>1.637</c:v>
                </c:pt>
                <c:pt idx="1721">
                  <c:v>1.649</c:v>
                </c:pt>
                <c:pt idx="1722">
                  <c:v>1.6930000000000001</c:v>
                </c:pt>
                <c:pt idx="1723">
                  <c:v>1.7190000000000001</c:v>
                </c:pt>
                <c:pt idx="1724">
                  <c:v>1.7470000000000001</c:v>
                </c:pt>
                <c:pt idx="1725">
                  <c:v>1.7370000000000001</c:v>
                </c:pt>
                <c:pt idx="1726">
                  <c:v>1.7509999999999999</c:v>
                </c:pt>
                <c:pt idx="1727">
                  <c:v>1.7829999999999999</c:v>
                </c:pt>
                <c:pt idx="1728">
                  <c:v>1.8340000000000001</c:v>
                </c:pt>
                <c:pt idx="1729">
                  <c:v>1.8129999999999999</c:v>
                </c:pt>
                <c:pt idx="1730">
                  <c:v>1.8260000000000001</c:v>
                </c:pt>
                <c:pt idx="1731">
                  <c:v>1.8029999999999999</c:v>
                </c:pt>
                <c:pt idx="1732">
                  <c:v>1.776</c:v>
                </c:pt>
                <c:pt idx="1733">
                  <c:v>1.8049999999999999</c:v>
                </c:pt>
                <c:pt idx="1734">
                  <c:v>1.784</c:v>
                </c:pt>
                <c:pt idx="1735">
                  <c:v>1.788</c:v>
                </c:pt>
                <c:pt idx="1736">
                  <c:v>1.754</c:v>
                </c:pt>
                <c:pt idx="1737">
                  <c:v>1.7789999999999999</c:v>
                </c:pt>
                <c:pt idx="1738">
                  <c:v>1.7470000000000001</c:v>
                </c:pt>
                <c:pt idx="1739">
                  <c:v>1.7749999999999999</c:v>
                </c:pt>
                <c:pt idx="1740">
                  <c:v>1.7889999999999999</c:v>
                </c:pt>
                <c:pt idx="1741">
                  <c:v>1.7549999999999999</c:v>
                </c:pt>
                <c:pt idx="1742">
                  <c:v>1.7529999999999999</c:v>
                </c:pt>
                <c:pt idx="1743">
                  <c:v>1.74</c:v>
                </c:pt>
                <c:pt idx="1744">
                  <c:v>1.772</c:v>
                </c:pt>
                <c:pt idx="1745">
                  <c:v>1.7809999999999999</c:v>
                </c:pt>
                <c:pt idx="1746">
                  <c:v>1.792</c:v>
                </c:pt>
                <c:pt idx="1747">
                  <c:v>1.7829999999999999</c:v>
                </c:pt>
                <c:pt idx="1748">
                  <c:v>1.8149999999999999</c:v>
                </c:pt>
                <c:pt idx="1749">
                  <c:v>1.8360000000000001</c:v>
                </c:pt>
                <c:pt idx="1750">
                  <c:v>1.8280000000000001</c:v>
                </c:pt>
                <c:pt idx="1751">
                  <c:v>1.855</c:v>
                </c:pt>
                <c:pt idx="1752">
                  <c:v>1.8640000000000001</c:v>
                </c:pt>
                <c:pt idx="1753">
                  <c:v>1.8580000000000001</c:v>
                </c:pt>
                <c:pt idx="1754">
                  <c:v>1.87</c:v>
                </c:pt>
                <c:pt idx="1755">
                  <c:v>1.879</c:v>
                </c:pt>
                <c:pt idx="1756">
                  <c:v>1.8620000000000001</c:v>
                </c:pt>
                <c:pt idx="1757">
                  <c:v>1.863</c:v>
                </c:pt>
                <c:pt idx="1758">
                  <c:v>1.8560000000000001</c:v>
                </c:pt>
                <c:pt idx="1759">
                  <c:v>1.851</c:v>
                </c:pt>
                <c:pt idx="1760">
                  <c:v>1.881</c:v>
                </c:pt>
                <c:pt idx="1761">
                  <c:v>1.875</c:v>
                </c:pt>
                <c:pt idx="1762">
                  <c:v>1.8979999999999999</c:v>
                </c:pt>
                <c:pt idx="1763">
                  <c:v>1.917</c:v>
                </c:pt>
                <c:pt idx="1764">
                  <c:v>1.915</c:v>
                </c:pt>
                <c:pt idx="1765">
                  <c:v>1.9239999999999999</c:v>
                </c:pt>
                <c:pt idx="1766">
                  <c:v>1.9059999999999999</c:v>
                </c:pt>
                <c:pt idx="1767">
                  <c:v>1.8919999999999999</c:v>
                </c:pt>
                <c:pt idx="1768">
                  <c:v>1.8759999999999999</c:v>
                </c:pt>
                <c:pt idx="1769">
                  <c:v>1.89</c:v>
                </c:pt>
                <c:pt idx="1770">
                  <c:v>1.87</c:v>
                </c:pt>
                <c:pt idx="1771">
                  <c:v>1.899</c:v>
                </c:pt>
                <c:pt idx="1772">
                  <c:v>1.8759999999999999</c:v>
                </c:pt>
                <c:pt idx="1773">
                  <c:v>1.891</c:v>
                </c:pt>
                <c:pt idx="1774">
                  <c:v>1.9119999999999999</c:v>
                </c:pt>
                <c:pt idx="1775">
                  <c:v>1.9219999999999999</c:v>
                </c:pt>
                <c:pt idx="1776">
                  <c:v>1.889</c:v>
                </c:pt>
                <c:pt idx="1777">
                  <c:v>1.897</c:v>
                </c:pt>
                <c:pt idx="1778">
                  <c:v>1.8859999999999999</c:v>
                </c:pt>
                <c:pt idx="1779">
                  <c:v>1.907</c:v>
                </c:pt>
                <c:pt idx="1780">
                  <c:v>1.927</c:v>
                </c:pt>
                <c:pt idx="1781">
                  <c:v>1.9410000000000001</c:v>
                </c:pt>
                <c:pt idx="1782">
                  <c:v>1.93</c:v>
                </c:pt>
                <c:pt idx="1783">
                  <c:v>1.9339999999999999</c:v>
                </c:pt>
                <c:pt idx="1784">
                  <c:v>1.913</c:v>
                </c:pt>
                <c:pt idx="1785">
                  <c:v>1.9279999999999999</c:v>
                </c:pt>
                <c:pt idx="1786">
                  <c:v>1.915</c:v>
                </c:pt>
                <c:pt idx="1787">
                  <c:v>1.903</c:v>
                </c:pt>
                <c:pt idx="1788">
                  <c:v>1.895</c:v>
                </c:pt>
                <c:pt idx="1789">
                  <c:v>1.915</c:v>
                </c:pt>
                <c:pt idx="1790">
                  <c:v>1.927</c:v>
                </c:pt>
                <c:pt idx="1791">
                  <c:v>1.9</c:v>
                </c:pt>
                <c:pt idx="1792">
                  <c:v>1.8919999999999999</c:v>
                </c:pt>
                <c:pt idx="1793">
                  <c:v>1.89</c:v>
                </c:pt>
                <c:pt idx="1794">
                  <c:v>1.875</c:v>
                </c:pt>
                <c:pt idx="1795">
                  <c:v>1.887</c:v>
                </c:pt>
                <c:pt idx="1796">
                  <c:v>1.873</c:v>
                </c:pt>
                <c:pt idx="1797">
                  <c:v>1.851</c:v>
                </c:pt>
                <c:pt idx="1798">
                  <c:v>1.847</c:v>
                </c:pt>
                <c:pt idx="1799">
                  <c:v>1.867</c:v>
                </c:pt>
                <c:pt idx="1800">
                  <c:v>1.8720000000000001</c:v>
                </c:pt>
                <c:pt idx="1801">
                  <c:v>1.8839999999999999</c:v>
                </c:pt>
                <c:pt idx="1802">
                  <c:v>1.897</c:v>
                </c:pt>
                <c:pt idx="1803">
                  <c:v>1.867</c:v>
                </c:pt>
                <c:pt idx="1804">
                  <c:v>1.857</c:v>
                </c:pt>
                <c:pt idx="1805">
                  <c:v>1.877</c:v>
                </c:pt>
                <c:pt idx="1806">
                  <c:v>1.85</c:v>
                </c:pt>
                <c:pt idx="1807">
                  <c:v>1.835</c:v>
                </c:pt>
                <c:pt idx="1808">
                  <c:v>1.8109999999999999</c:v>
                </c:pt>
                <c:pt idx="1809">
                  <c:v>1.8089999999999999</c:v>
                </c:pt>
                <c:pt idx="1810">
                  <c:v>1.825</c:v>
                </c:pt>
                <c:pt idx="1811">
                  <c:v>1.804</c:v>
                </c:pt>
                <c:pt idx="1812">
                  <c:v>1.821</c:v>
                </c:pt>
                <c:pt idx="1813">
                  <c:v>1.841</c:v>
                </c:pt>
                <c:pt idx="1814">
                  <c:v>1.8660000000000001</c:v>
                </c:pt>
                <c:pt idx="1815">
                  <c:v>1.8879999999999999</c:v>
                </c:pt>
                <c:pt idx="1816">
                  <c:v>1.8620000000000001</c:v>
                </c:pt>
                <c:pt idx="1817">
                  <c:v>1.8759999999999999</c:v>
                </c:pt>
                <c:pt idx="1818">
                  <c:v>1.861</c:v>
                </c:pt>
                <c:pt idx="1819">
                  <c:v>1.835</c:v>
                </c:pt>
                <c:pt idx="1820">
                  <c:v>1.821</c:v>
                </c:pt>
                <c:pt idx="1821">
                  <c:v>1.8440000000000001</c:v>
                </c:pt>
                <c:pt idx="1822">
                  <c:v>1.8660000000000001</c:v>
                </c:pt>
                <c:pt idx="1823">
                  <c:v>1.8759999999999999</c:v>
                </c:pt>
                <c:pt idx="1824">
                  <c:v>1.8979999999999999</c:v>
                </c:pt>
                <c:pt idx="1825">
                  <c:v>1.923</c:v>
                </c:pt>
                <c:pt idx="1826">
                  <c:v>1.9279999999999999</c:v>
                </c:pt>
                <c:pt idx="1827">
                  <c:v>1.919</c:v>
                </c:pt>
                <c:pt idx="1828">
                  <c:v>1.9139999999999999</c:v>
                </c:pt>
                <c:pt idx="1829">
                  <c:v>1.899</c:v>
                </c:pt>
                <c:pt idx="1830">
                  <c:v>1.907</c:v>
                </c:pt>
                <c:pt idx="1831">
                  <c:v>1.901</c:v>
                </c:pt>
                <c:pt idx="1832">
                  <c:v>1.923</c:v>
                </c:pt>
                <c:pt idx="1833">
                  <c:v>1.903</c:v>
                </c:pt>
                <c:pt idx="1834">
                  <c:v>1.8779999999999999</c:v>
                </c:pt>
                <c:pt idx="1835">
                  <c:v>1.8520000000000001</c:v>
                </c:pt>
                <c:pt idx="1836">
                  <c:v>1.67</c:v>
                </c:pt>
                <c:pt idx="1837">
                  <c:v>1.534</c:v>
                </c:pt>
                <c:pt idx="1838">
                  <c:v>1.256</c:v>
                </c:pt>
                <c:pt idx="1839">
                  <c:v>1.2769999999999999</c:v>
                </c:pt>
                <c:pt idx="1840">
                  <c:v>1.25</c:v>
                </c:pt>
                <c:pt idx="1841">
                  <c:v>1.1439999999999999</c:v>
                </c:pt>
                <c:pt idx="1842">
                  <c:v>1.204</c:v>
                </c:pt>
                <c:pt idx="1843">
                  <c:v>1.181</c:v>
                </c:pt>
                <c:pt idx="1844">
                  <c:v>1.1910000000000001</c:v>
                </c:pt>
                <c:pt idx="1845">
                  <c:v>1.206</c:v>
                </c:pt>
                <c:pt idx="1846">
                  <c:v>1.1950000000000001</c:v>
                </c:pt>
                <c:pt idx="1847">
                  <c:v>1.21</c:v>
                </c:pt>
                <c:pt idx="1848">
                  <c:v>1.224</c:v>
                </c:pt>
                <c:pt idx="1849">
                  <c:v>1.24</c:v>
                </c:pt>
                <c:pt idx="1850">
                  <c:v>1.268</c:v>
                </c:pt>
                <c:pt idx="1851">
                  <c:v>1.2889999999999999</c:v>
                </c:pt>
                <c:pt idx="1852">
                  <c:v>1.306</c:v>
                </c:pt>
                <c:pt idx="1853">
                  <c:v>1.32</c:v>
                </c:pt>
                <c:pt idx="1854">
                  <c:v>1.3280000000000001</c:v>
                </c:pt>
                <c:pt idx="1855">
                  <c:v>1.3540000000000001</c:v>
                </c:pt>
                <c:pt idx="1856">
                  <c:v>1.377</c:v>
                </c:pt>
                <c:pt idx="1857">
                  <c:v>1.4119999999999999</c:v>
                </c:pt>
                <c:pt idx="1858">
                  <c:v>1.383</c:v>
                </c:pt>
                <c:pt idx="1859">
                  <c:v>1.4279999999999999</c:v>
                </c:pt>
                <c:pt idx="1860">
                  <c:v>1.4590000000000001</c:v>
                </c:pt>
                <c:pt idx="1861">
                  <c:v>1.446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F01-4756-99A8-F6FDA9909523}"/>
            </c:ext>
          </c:extLst>
        </c:ser>
        <c:ser>
          <c:idx val="3"/>
          <c:order val="3"/>
          <c:tx>
            <c:strRef>
              <c:f>Steel!$F$4</c:f>
              <c:strCache>
                <c:ptCount val="1"/>
                <c:pt idx="0">
                  <c:v>1.4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Steel!$A$5:$A$2403</c:f>
              <c:numCache>
                <c:formatCode>m/d/yyyy</c:formatCode>
                <c:ptCount val="2399"/>
                <c:pt idx="0">
                  <c:v>31047</c:v>
                </c:pt>
                <c:pt idx="1">
                  <c:v>31054</c:v>
                </c:pt>
                <c:pt idx="2">
                  <c:v>31061</c:v>
                </c:pt>
                <c:pt idx="3">
                  <c:v>31068</c:v>
                </c:pt>
                <c:pt idx="4">
                  <c:v>31075</c:v>
                </c:pt>
                <c:pt idx="5">
                  <c:v>31082</c:v>
                </c:pt>
                <c:pt idx="6">
                  <c:v>31089</c:v>
                </c:pt>
                <c:pt idx="7">
                  <c:v>31096</c:v>
                </c:pt>
                <c:pt idx="8">
                  <c:v>31103</c:v>
                </c:pt>
                <c:pt idx="9">
                  <c:v>31110</c:v>
                </c:pt>
                <c:pt idx="10">
                  <c:v>31117</c:v>
                </c:pt>
                <c:pt idx="11">
                  <c:v>31124</c:v>
                </c:pt>
                <c:pt idx="12">
                  <c:v>31131</c:v>
                </c:pt>
                <c:pt idx="13">
                  <c:v>31138</c:v>
                </c:pt>
                <c:pt idx="14">
                  <c:v>31145</c:v>
                </c:pt>
                <c:pt idx="15">
                  <c:v>31152</c:v>
                </c:pt>
                <c:pt idx="16">
                  <c:v>31159</c:v>
                </c:pt>
                <c:pt idx="17">
                  <c:v>31166</c:v>
                </c:pt>
                <c:pt idx="18">
                  <c:v>31173</c:v>
                </c:pt>
                <c:pt idx="19">
                  <c:v>31180</c:v>
                </c:pt>
                <c:pt idx="20">
                  <c:v>31187</c:v>
                </c:pt>
                <c:pt idx="21">
                  <c:v>31194</c:v>
                </c:pt>
                <c:pt idx="22">
                  <c:v>31201</c:v>
                </c:pt>
                <c:pt idx="23">
                  <c:v>31208</c:v>
                </c:pt>
                <c:pt idx="24">
                  <c:v>31215</c:v>
                </c:pt>
                <c:pt idx="25">
                  <c:v>31222</c:v>
                </c:pt>
                <c:pt idx="26">
                  <c:v>31229</c:v>
                </c:pt>
                <c:pt idx="27">
                  <c:v>31236</c:v>
                </c:pt>
                <c:pt idx="28">
                  <c:v>31243</c:v>
                </c:pt>
                <c:pt idx="29">
                  <c:v>31250</c:v>
                </c:pt>
                <c:pt idx="30">
                  <c:v>31257</c:v>
                </c:pt>
                <c:pt idx="31">
                  <c:v>31264</c:v>
                </c:pt>
                <c:pt idx="32">
                  <c:v>31271</c:v>
                </c:pt>
                <c:pt idx="33">
                  <c:v>31278</c:v>
                </c:pt>
                <c:pt idx="34">
                  <c:v>31285</c:v>
                </c:pt>
                <c:pt idx="35">
                  <c:v>31292</c:v>
                </c:pt>
                <c:pt idx="36">
                  <c:v>31299</c:v>
                </c:pt>
                <c:pt idx="37">
                  <c:v>31306</c:v>
                </c:pt>
                <c:pt idx="38">
                  <c:v>31313</c:v>
                </c:pt>
                <c:pt idx="39">
                  <c:v>31320</c:v>
                </c:pt>
                <c:pt idx="40">
                  <c:v>31327</c:v>
                </c:pt>
                <c:pt idx="41">
                  <c:v>31334</c:v>
                </c:pt>
                <c:pt idx="42">
                  <c:v>31341</c:v>
                </c:pt>
                <c:pt idx="43">
                  <c:v>31348</c:v>
                </c:pt>
                <c:pt idx="44">
                  <c:v>31355</c:v>
                </c:pt>
                <c:pt idx="45">
                  <c:v>31362</c:v>
                </c:pt>
                <c:pt idx="46">
                  <c:v>31369</c:v>
                </c:pt>
                <c:pt idx="47">
                  <c:v>31376</c:v>
                </c:pt>
                <c:pt idx="48">
                  <c:v>31383</c:v>
                </c:pt>
                <c:pt idx="49">
                  <c:v>31390</c:v>
                </c:pt>
                <c:pt idx="50">
                  <c:v>31397</c:v>
                </c:pt>
                <c:pt idx="51">
                  <c:v>31404</c:v>
                </c:pt>
                <c:pt idx="52">
                  <c:v>31411</c:v>
                </c:pt>
                <c:pt idx="53">
                  <c:v>31418</c:v>
                </c:pt>
                <c:pt idx="54">
                  <c:v>31425</c:v>
                </c:pt>
                <c:pt idx="55">
                  <c:v>31432</c:v>
                </c:pt>
                <c:pt idx="56">
                  <c:v>31439</c:v>
                </c:pt>
                <c:pt idx="57">
                  <c:v>31446</c:v>
                </c:pt>
                <c:pt idx="58">
                  <c:v>31453</c:v>
                </c:pt>
                <c:pt idx="59">
                  <c:v>31460</c:v>
                </c:pt>
                <c:pt idx="60">
                  <c:v>31467</c:v>
                </c:pt>
                <c:pt idx="61">
                  <c:v>31474</c:v>
                </c:pt>
                <c:pt idx="62">
                  <c:v>31481</c:v>
                </c:pt>
                <c:pt idx="63">
                  <c:v>31488</c:v>
                </c:pt>
                <c:pt idx="64">
                  <c:v>31495</c:v>
                </c:pt>
                <c:pt idx="65">
                  <c:v>31502</c:v>
                </c:pt>
                <c:pt idx="66">
                  <c:v>31509</c:v>
                </c:pt>
                <c:pt idx="67">
                  <c:v>31516</c:v>
                </c:pt>
                <c:pt idx="68">
                  <c:v>31523</c:v>
                </c:pt>
                <c:pt idx="69">
                  <c:v>31530</c:v>
                </c:pt>
                <c:pt idx="70">
                  <c:v>31537</c:v>
                </c:pt>
                <c:pt idx="71">
                  <c:v>31544</c:v>
                </c:pt>
                <c:pt idx="72">
                  <c:v>31551</c:v>
                </c:pt>
                <c:pt idx="73">
                  <c:v>31558</c:v>
                </c:pt>
                <c:pt idx="74">
                  <c:v>31565</c:v>
                </c:pt>
                <c:pt idx="75">
                  <c:v>31572</c:v>
                </c:pt>
                <c:pt idx="76">
                  <c:v>31579</c:v>
                </c:pt>
                <c:pt idx="77">
                  <c:v>31586</c:v>
                </c:pt>
                <c:pt idx="78">
                  <c:v>31593</c:v>
                </c:pt>
                <c:pt idx="79">
                  <c:v>31600</c:v>
                </c:pt>
                <c:pt idx="80">
                  <c:v>31607</c:v>
                </c:pt>
                <c:pt idx="81">
                  <c:v>31614</c:v>
                </c:pt>
                <c:pt idx="82">
                  <c:v>31621</c:v>
                </c:pt>
                <c:pt idx="83">
                  <c:v>31628</c:v>
                </c:pt>
                <c:pt idx="84">
                  <c:v>31635</c:v>
                </c:pt>
                <c:pt idx="85">
                  <c:v>31642</c:v>
                </c:pt>
                <c:pt idx="86">
                  <c:v>31649</c:v>
                </c:pt>
                <c:pt idx="87">
                  <c:v>31656</c:v>
                </c:pt>
                <c:pt idx="88">
                  <c:v>31663</c:v>
                </c:pt>
                <c:pt idx="89">
                  <c:v>31670</c:v>
                </c:pt>
                <c:pt idx="90">
                  <c:v>31677</c:v>
                </c:pt>
                <c:pt idx="91">
                  <c:v>31684</c:v>
                </c:pt>
                <c:pt idx="92">
                  <c:v>31691</c:v>
                </c:pt>
                <c:pt idx="93">
                  <c:v>31698</c:v>
                </c:pt>
                <c:pt idx="94">
                  <c:v>31705</c:v>
                </c:pt>
                <c:pt idx="95">
                  <c:v>31712</c:v>
                </c:pt>
                <c:pt idx="96">
                  <c:v>31719</c:v>
                </c:pt>
                <c:pt idx="97">
                  <c:v>31726</c:v>
                </c:pt>
                <c:pt idx="98">
                  <c:v>31733</c:v>
                </c:pt>
                <c:pt idx="99">
                  <c:v>31740</c:v>
                </c:pt>
                <c:pt idx="100">
                  <c:v>31747</c:v>
                </c:pt>
                <c:pt idx="101">
                  <c:v>31754</c:v>
                </c:pt>
                <c:pt idx="102">
                  <c:v>31761</c:v>
                </c:pt>
                <c:pt idx="103">
                  <c:v>31768</c:v>
                </c:pt>
                <c:pt idx="104">
                  <c:v>31775</c:v>
                </c:pt>
                <c:pt idx="105">
                  <c:v>31782</c:v>
                </c:pt>
                <c:pt idx="106">
                  <c:v>31789</c:v>
                </c:pt>
                <c:pt idx="107">
                  <c:v>31796</c:v>
                </c:pt>
                <c:pt idx="108">
                  <c:v>31803</c:v>
                </c:pt>
                <c:pt idx="109">
                  <c:v>31810</c:v>
                </c:pt>
                <c:pt idx="110">
                  <c:v>31817</c:v>
                </c:pt>
                <c:pt idx="111">
                  <c:v>31824</c:v>
                </c:pt>
                <c:pt idx="112">
                  <c:v>31831</c:v>
                </c:pt>
                <c:pt idx="113">
                  <c:v>31838</c:v>
                </c:pt>
                <c:pt idx="114">
                  <c:v>31845</c:v>
                </c:pt>
                <c:pt idx="115">
                  <c:v>31852</c:v>
                </c:pt>
                <c:pt idx="116">
                  <c:v>31859</c:v>
                </c:pt>
                <c:pt idx="117">
                  <c:v>31866</c:v>
                </c:pt>
                <c:pt idx="118">
                  <c:v>31873</c:v>
                </c:pt>
                <c:pt idx="119">
                  <c:v>31880</c:v>
                </c:pt>
                <c:pt idx="120">
                  <c:v>31887</c:v>
                </c:pt>
                <c:pt idx="121">
                  <c:v>31894</c:v>
                </c:pt>
                <c:pt idx="122">
                  <c:v>31901</c:v>
                </c:pt>
                <c:pt idx="123">
                  <c:v>31908</c:v>
                </c:pt>
                <c:pt idx="124">
                  <c:v>31915</c:v>
                </c:pt>
                <c:pt idx="125">
                  <c:v>31922</c:v>
                </c:pt>
                <c:pt idx="126">
                  <c:v>31929</c:v>
                </c:pt>
                <c:pt idx="127">
                  <c:v>31936</c:v>
                </c:pt>
                <c:pt idx="128">
                  <c:v>31943</c:v>
                </c:pt>
                <c:pt idx="129">
                  <c:v>31950</c:v>
                </c:pt>
                <c:pt idx="130">
                  <c:v>31957</c:v>
                </c:pt>
                <c:pt idx="131">
                  <c:v>31964</c:v>
                </c:pt>
                <c:pt idx="132">
                  <c:v>31971</c:v>
                </c:pt>
                <c:pt idx="133">
                  <c:v>31978</c:v>
                </c:pt>
                <c:pt idx="134">
                  <c:v>31985</c:v>
                </c:pt>
                <c:pt idx="135">
                  <c:v>31992</c:v>
                </c:pt>
                <c:pt idx="136">
                  <c:v>31999</c:v>
                </c:pt>
                <c:pt idx="137">
                  <c:v>32006</c:v>
                </c:pt>
                <c:pt idx="138">
                  <c:v>32013</c:v>
                </c:pt>
                <c:pt idx="139">
                  <c:v>32020</c:v>
                </c:pt>
                <c:pt idx="140">
                  <c:v>32027</c:v>
                </c:pt>
                <c:pt idx="141">
                  <c:v>32034</c:v>
                </c:pt>
                <c:pt idx="142">
                  <c:v>32041</c:v>
                </c:pt>
                <c:pt idx="143">
                  <c:v>32048</c:v>
                </c:pt>
                <c:pt idx="144">
                  <c:v>32055</c:v>
                </c:pt>
                <c:pt idx="145">
                  <c:v>32062</c:v>
                </c:pt>
                <c:pt idx="146">
                  <c:v>32069</c:v>
                </c:pt>
                <c:pt idx="147">
                  <c:v>32076</c:v>
                </c:pt>
                <c:pt idx="148">
                  <c:v>32083</c:v>
                </c:pt>
                <c:pt idx="149">
                  <c:v>32090</c:v>
                </c:pt>
                <c:pt idx="150">
                  <c:v>32097</c:v>
                </c:pt>
                <c:pt idx="151">
                  <c:v>32104</c:v>
                </c:pt>
                <c:pt idx="152">
                  <c:v>32111</c:v>
                </c:pt>
                <c:pt idx="153">
                  <c:v>32118</c:v>
                </c:pt>
                <c:pt idx="154">
                  <c:v>32125</c:v>
                </c:pt>
                <c:pt idx="155">
                  <c:v>32132</c:v>
                </c:pt>
                <c:pt idx="156">
                  <c:v>32139</c:v>
                </c:pt>
                <c:pt idx="157">
                  <c:v>32146</c:v>
                </c:pt>
                <c:pt idx="158">
                  <c:v>32153</c:v>
                </c:pt>
                <c:pt idx="159">
                  <c:v>32160</c:v>
                </c:pt>
                <c:pt idx="160">
                  <c:v>32167</c:v>
                </c:pt>
                <c:pt idx="161">
                  <c:v>32174</c:v>
                </c:pt>
                <c:pt idx="162">
                  <c:v>32181</c:v>
                </c:pt>
                <c:pt idx="163">
                  <c:v>32188</c:v>
                </c:pt>
                <c:pt idx="164">
                  <c:v>32195</c:v>
                </c:pt>
                <c:pt idx="165">
                  <c:v>32202</c:v>
                </c:pt>
                <c:pt idx="166">
                  <c:v>32209</c:v>
                </c:pt>
                <c:pt idx="167">
                  <c:v>32216</c:v>
                </c:pt>
                <c:pt idx="168">
                  <c:v>32223</c:v>
                </c:pt>
                <c:pt idx="169">
                  <c:v>32230</c:v>
                </c:pt>
                <c:pt idx="170">
                  <c:v>32237</c:v>
                </c:pt>
                <c:pt idx="171">
                  <c:v>32244</c:v>
                </c:pt>
                <c:pt idx="172">
                  <c:v>32251</c:v>
                </c:pt>
                <c:pt idx="173">
                  <c:v>32258</c:v>
                </c:pt>
                <c:pt idx="174">
                  <c:v>32265</c:v>
                </c:pt>
                <c:pt idx="175">
                  <c:v>32272</c:v>
                </c:pt>
                <c:pt idx="176">
                  <c:v>32279</c:v>
                </c:pt>
                <c:pt idx="177">
                  <c:v>32286</c:v>
                </c:pt>
                <c:pt idx="178">
                  <c:v>32293</c:v>
                </c:pt>
                <c:pt idx="179">
                  <c:v>32300</c:v>
                </c:pt>
                <c:pt idx="180">
                  <c:v>32307</c:v>
                </c:pt>
                <c:pt idx="181">
                  <c:v>32314</c:v>
                </c:pt>
                <c:pt idx="182">
                  <c:v>32321</c:v>
                </c:pt>
                <c:pt idx="183">
                  <c:v>32328</c:v>
                </c:pt>
                <c:pt idx="184">
                  <c:v>32335</c:v>
                </c:pt>
                <c:pt idx="185">
                  <c:v>32342</c:v>
                </c:pt>
                <c:pt idx="186">
                  <c:v>32349</c:v>
                </c:pt>
                <c:pt idx="187">
                  <c:v>32356</c:v>
                </c:pt>
                <c:pt idx="188">
                  <c:v>32363</c:v>
                </c:pt>
                <c:pt idx="189">
                  <c:v>32370</c:v>
                </c:pt>
                <c:pt idx="190">
                  <c:v>32377</c:v>
                </c:pt>
                <c:pt idx="191">
                  <c:v>32384</c:v>
                </c:pt>
                <c:pt idx="192">
                  <c:v>32391</c:v>
                </c:pt>
                <c:pt idx="193">
                  <c:v>32398</c:v>
                </c:pt>
                <c:pt idx="194">
                  <c:v>32405</c:v>
                </c:pt>
                <c:pt idx="195">
                  <c:v>32412</c:v>
                </c:pt>
                <c:pt idx="196">
                  <c:v>32419</c:v>
                </c:pt>
                <c:pt idx="197">
                  <c:v>32426</c:v>
                </c:pt>
                <c:pt idx="198">
                  <c:v>32433</c:v>
                </c:pt>
                <c:pt idx="199">
                  <c:v>32440</c:v>
                </c:pt>
                <c:pt idx="200">
                  <c:v>32447</c:v>
                </c:pt>
                <c:pt idx="201">
                  <c:v>32454</c:v>
                </c:pt>
                <c:pt idx="202">
                  <c:v>32461</c:v>
                </c:pt>
                <c:pt idx="203">
                  <c:v>32468</c:v>
                </c:pt>
                <c:pt idx="204">
                  <c:v>32475</c:v>
                </c:pt>
                <c:pt idx="205">
                  <c:v>32482</c:v>
                </c:pt>
                <c:pt idx="206">
                  <c:v>32489</c:v>
                </c:pt>
                <c:pt idx="207">
                  <c:v>32496</c:v>
                </c:pt>
                <c:pt idx="208">
                  <c:v>32503</c:v>
                </c:pt>
                <c:pt idx="209">
                  <c:v>32510</c:v>
                </c:pt>
                <c:pt idx="210">
                  <c:v>32517</c:v>
                </c:pt>
                <c:pt idx="211">
                  <c:v>32524</c:v>
                </c:pt>
                <c:pt idx="212">
                  <c:v>32531</c:v>
                </c:pt>
                <c:pt idx="213">
                  <c:v>32538</c:v>
                </c:pt>
                <c:pt idx="214">
                  <c:v>32545</c:v>
                </c:pt>
                <c:pt idx="215">
                  <c:v>32552</c:v>
                </c:pt>
                <c:pt idx="216">
                  <c:v>32559</c:v>
                </c:pt>
                <c:pt idx="217">
                  <c:v>32566</c:v>
                </c:pt>
                <c:pt idx="218">
                  <c:v>32573</c:v>
                </c:pt>
                <c:pt idx="219">
                  <c:v>32580</c:v>
                </c:pt>
                <c:pt idx="220">
                  <c:v>32587</c:v>
                </c:pt>
                <c:pt idx="221">
                  <c:v>32594</c:v>
                </c:pt>
                <c:pt idx="222">
                  <c:v>32601</c:v>
                </c:pt>
                <c:pt idx="223">
                  <c:v>32608</c:v>
                </c:pt>
                <c:pt idx="224">
                  <c:v>32615</c:v>
                </c:pt>
                <c:pt idx="225">
                  <c:v>32622</c:v>
                </c:pt>
                <c:pt idx="226">
                  <c:v>32629</c:v>
                </c:pt>
                <c:pt idx="227">
                  <c:v>32636</c:v>
                </c:pt>
                <c:pt idx="228">
                  <c:v>32643</c:v>
                </c:pt>
                <c:pt idx="229">
                  <c:v>32650</c:v>
                </c:pt>
                <c:pt idx="230">
                  <c:v>32657</c:v>
                </c:pt>
                <c:pt idx="231">
                  <c:v>32664</c:v>
                </c:pt>
                <c:pt idx="232">
                  <c:v>32671</c:v>
                </c:pt>
                <c:pt idx="233">
                  <c:v>32678</c:v>
                </c:pt>
                <c:pt idx="234">
                  <c:v>32685</c:v>
                </c:pt>
                <c:pt idx="235">
                  <c:v>32692</c:v>
                </c:pt>
                <c:pt idx="236">
                  <c:v>32699</c:v>
                </c:pt>
                <c:pt idx="237">
                  <c:v>32706</c:v>
                </c:pt>
                <c:pt idx="238">
                  <c:v>32713</c:v>
                </c:pt>
                <c:pt idx="239">
                  <c:v>32720</c:v>
                </c:pt>
                <c:pt idx="240">
                  <c:v>32727</c:v>
                </c:pt>
                <c:pt idx="241">
                  <c:v>32734</c:v>
                </c:pt>
                <c:pt idx="242">
                  <c:v>32741</c:v>
                </c:pt>
                <c:pt idx="243">
                  <c:v>32748</c:v>
                </c:pt>
                <c:pt idx="244">
                  <c:v>32755</c:v>
                </c:pt>
                <c:pt idx="245">
                  <c:v>32762</c:v>
                </c:pt>
                <c:pt idx="246">
                  <c:v>32769</c:v>
                </c:pt>
                <c:pt idx="247">
                  <c:v>32776</c:v>
                </c:pt>
                <c:pt idx="248">
                  <c:v>32783</c:v>
                </c:pt>
                <c:pt idx="249">
                  <c:v>32790</c:v>
                </c:pt>
                <c:pt idx="250">
                  <c:v>32797</c:v>
                </c:pt>
                <c:pt idx="251">
                  <c:v>32804</c:v>
                </c:pt>
                <c:pt idx="252">
                  <c:v>32811</c:v>
                </c:pt>
                <c:pt idx="253">
                  <c:v>32818</c:v>
                </c:pt>
                <c:pt idx="254">
                  <c:v>32825</c:v>
                </c:pt>
                <c:pt idx="255">
                  <c:v>32832</c:v>
                </c:pt>
                <c:pt idx="256">
                  <c:v>32839</c:v>
                </c:pt>
                <c:pt idx="257">
                  <c:v>32846</c:v>
                </c:pt>
                <c:pt idx="258">
                  <c:v>32853</c:v>
                </c:pt>
                <c:pt idx="259">
                  <c:v>32860</c:v>
                </c:pt>
                <c:pt idx="260">
                  <c:v>32867</c:v>
                </c:pt>
                <c:pt idx="261">
                  <c:v>32874</c:v>
                </c:pt>
                <c:pt idx="262">
                  <c:v>32881</c:v>
                </c:pt>
                <c:pt idx="263">
                  <c:v>32888</c:v>
                </c:pt>
                <c:pt idx="264">
                  <c:v>32895</c:v>
                </c:pt>
                <c:pt idx="265">
                  <c:v>32902</c:v>
                </c:pt>
                <c:pt idx="266">
                  <c:v>32909</c:v>
                </c:pt>
                <c:pt idx="267">
                  <c:v>32916</c:v>
                </c:pt>
                <c:pt idx="268">
                  <c:v>32923</c:v>
                </c:pt>
                <c:pt idx="269">
                  <c:v>32930</c:v>
                </c:pt>
                <c:pt idx="270">
                  <c:v>32937</c:v>
                </c:pt>
                <c:pt idx="271">
                  <c:v>32944</c:v>
                </c:pt>
                <c:pt idx="272">
                  <c:v>32951</c:v>
                </c:pt>
                <c:pt idx="273">
                  <c:v>32958</c:v>
                </c:pt>
                <c:pt idx="274">
                  <c:v>32965</c:v>
                </c:pt>
                <c:pt idx="275">
                  <c:v>32972</c:v>
                </c:pt>
                <c:pt idx="276">
                  <c:v>32979</c:v>
                </c:pt>
                <c:pt idx="277">
                  <c:v>32986</c:v>
                </c:pt>
                <c:pt idx="278">
                  <c:v>32993</c:v>
                </c:pt>
                <c:pt idx="279">
                  <c:v>33000</c:v>
                </c:pt>
                <c:pt idx="280">
                  <c:v>33007</c:v>
                </c:pt>
                <c:pt idx="281">
                  <c:v>33014</c:v>
                </c:pt>
                <c:pt idx="282">
                  <c:v>33021</c:v>
                </c:pt>
                <c:pt idx="283">
                  <c:v>33028</c:v>
                </c:pt>
                <c:pt idx="284">
                  <c:v>33035</c:v>
                </c:pt>
                <c:pt idx="285">
                  <c:v>33042</c:v>
                </c:pt>
                <c:pt idx="286">
                  <c:v>33049</c:v>
                </c:pt>
                <c:pt idx="287">
                  <c:v>33056</c:v>
                </c:pt>
                <c:pt idx="288">
                  <c:v>33063</c:v>
                </c:pt>
                <c:pt idx="289">
                  <c:v>33070</c:v>
                </c:pt>
                <c:pt idx="290">
                  <c:v>33077</c:v>
                </c:pt>
                <c:pt idx="291">
                  <c:v>33084</c:v>
                </c:pt>
                <c:pt idx="292">
                  <c:v>33091</c:v>
                </c:pt>
                <c:pt idx="293">
                  <c:v>33098</c:v>
                </c:pt>
                <c:pt idx="294">
                  <c:v>33105</c:v>
                </c:pt>
                <c:pt idx="295">
                  <c:v>33112</c:v>
                </c:pt>
                <c:pt idx="296">
                  <c:v>33119</c:v>
                </c:pt>
                <c:pt idx="297">
                  <c:v>33126</c:v>
                </c:pt>
                <c:pt idx="298">
                  <c:v>33133</c:v>
                </c:pt>
                <c:pt idx="299">
                  <c:v>33140</c:v>
                </c:pt>
                <c:pt idx="300">
                  <c:v>33147</c:v>
                </c:pt>
                <c:pt idx="301">
                  <c:v>33154</c:v>
                </c:pt>
                <c:pt idx="302">
                  <c:v>33161</c:v>
                </c:pt>
                <c:pt idx="303">
                  <c:v>33168</c:v>
                </c:pt>
                <c:pt idx="304">
                  <c:v>33175</c:v>
                </c:pt>
                <c:pt idx="305">
                  <c:v>33182</c:v>
                </c:pt>
                <c:pt idx="306">
                  <c:v>33189</c:v>
                </c:pt>
                <c:pt idx="307">
                  <c:v>33196</c:v>
                </c:pt>
                <c:pt idx="308">
                  <c:v>33203</c:v>
                </c:pt>
                <c:pt idx="309">
                  <c:v>33210</c:v>
                </c:pt>
                <c:pt idx="310">
                  <c:v>33217</c:v>
                </c:pt>
                <c:pt idx="311">
                  <c:v>33224</c:v>
                </c:pt>
                <c:pt idx="312">
                  <c:v>33231</c:v>
                </c:pt>
                <c:pt idx="313">
                  <c:v>33238</c:v>
                </c:pt>
                <c:pt idx="314">
                  <c:v>33245</c:v>
                </c:pt>
                <c:pt idx="315">
                  <c:v>33252</c:v>
                </c:pt>
                <c:pt idx="316">
                  <c:v>33259</c:v>
                </c:pt>
                <c:pt idx="317">
                  <c:v>33266</c:v>
                </c:pt>
                <c:pt idx="318">
                  <c:v>33273</c:v>
                </c:pt>
                <c:pt idx="319">
                  <c:v>33280</c:v>
                </c:pt>
                <c:pt idx="320">
                  <c:v>33287</c:v>
                </c:pt>
                <c:pt idx="321">
                  <c:v>33294</c:v>
                </c:pt>
                <c:pt idx="322">
                  <c:v>33301</c:v>
                </c:pt>
                <c:pt idx="323">
                  <c:v>33308</c:v>
                </c:pt>
                <c:pt idx="324">
                  <c:v>33315</c:v>
                </c:pt>
                <c:pt idx="325">
                  <c:v>33322</c:v>
                </c:pt>
                <c:pt idx="326">
                  <c:v>33329</c:v>
                </c:pt>
                <c:pt idx="327">
                  <c:v>33336</c:v>
                </c:pt>
                <c:pt idx="328">
                  <c:v>33343</c:v>
                </c:pt>
                <c:pt idx="329">
                  <c:v>33350</c:v>
                </c:pt>
                <c:pt idx="330">
                  <c:v>33357</c:v>
                </c:pt>
                <c:pt idx="331">
                  <c:v>33364</c:v>
                </c:pt>
                <c:pt idx="332">
                  <c:v>33371</c:v>
                </c:pt>
                <c:pt idx="333">
                  <c:v>33378</c:v>
                </c:pt>
                <c:pt idx="334">
                  <c:v>33385</c:v>
                </c:pt>
                <c:pt idx="335">
                  <c:v>33392</c:v>
                </c:pt>
                <c:pt idx="336">
                  <c:v>33399</c:v>
                </c:pt>
                <c:pt idx="337">
                  <c:v>33406</c:v>
                </c:pt>
                <c:pt idx="338">
                  <c:v>33413</c:v>
                </c:pt>
                <c:pt idx="339">
                  <c:v>33420</c:v>
                </c:pt>
                <c:pt idx="340">
                  <c:v>33427</c:v>
                </c:pt>
                <c:pt idx="341">
                  <c:v>33434</c:v>
                </c:pt>
                <c:pt idx="342">
                  <c:v>33441</c:v>
                </c:pt>
                <c:pt idx="343">
                  <c:v>33448</c:v>
                </c:pt>
                <c:pt idx="344">
                  <c:v>33455</c:v>
                </c:pt>
                <c:pt idx="345">
                  <c:v>33462</c:v>
                </c:pt>
                <c:pt idx="346">
                  <c:v>33469</c:v>
                </c:pt>
                <c:pt idx="347">
                  <c:v>33476</c:v>
                </c:pt>
                <c:pt idx="348">
                  <c:v>33483</c:v>
                </c:pt>
                <c:pt idx="349">
                  <c:v>33490</c:v>
                </c:pt>
                <c:pt idx="350">
                  <c:v>33497</c:v>
                </c:pt>
                <c:pt idx="351">
                  <c:v>33504</c:v>
                </c:pt>
                <c:pt idx="352">
                  <c:v>33511</c:v>
                </c:pt>
                <c:pt idx="353">
                  <c:v>33518</c:v>
                </c:pt>
                <c:pt idx="354">
                  <c:v>33525</c:v>
                </c:pt>
                <c:pt idx="355">
                  <c:v>33532</c:v>
                </c:pt>
                <c:pt idx="356">
                  <c:v>33539</c:v>
                </c:pt>
                <c:pt idx="357">
                  <c:v>33546</c:v>
                </c:pt>
                <c:pt idx="358">
                  <c:v>33553</c:v>
                </c:pt>
                <c:pt idx="359">
                  <c:v>33560</c:v>
                </c:pt>
                <c:pt idx="360">
                  <c:v>33567</c:v>
                </c:pt>
                <c:pt idx="361">
                  <c:v>33574</c:v>
                </c:pt>
                <c:pt idx="362">
                  <c:v>33581</c:v>
                </c:pt>
                <c:pt idx="363">
                  <c:v>33588</c:v>
                </c:pt>
                <c:pt idx="364">
                  <c:v>33595</c:v>
                </c:pt>
                <c:pt idx="365">
                  <c:v>33602</c:v>
                </c:pt>
                <c:pt idx="366">
                  <c:v>33609</c:v>
                </c:pt>
                <c:pt idx="367">
                  <c:v>33616</c:v>
                </c:pt>
                <c:pt idx="368">
                  <c:v>33623</c:v>
                </c:pt>
                <c:pt idx="369">
                  <c:v>33630</c:v>
                </c:pt>
                <c:pt idx="370">
                  <c:v>33637</c:v>
                </c:pt>
                <c:pt idx="371">
                  <c:v>33644</c:v>
                </c:pt>
                <c:pt idx="372">
                  <c:v>33651</c:v>
                </c:pt>
                <c:pt idx="373">
                  <c:v>33658</c:v>
                </c:pt>
                <c:pt idx="374">
                  <c:v>33665</c:v>
                </c:pt>
                <c:pt idx="375">
                  <c:v>33672</c:v>
                </c:pt>
                <c:pt idx="376">
                  <c:v>33679</c:v>
                </c:pt>
                <c:pt idx="377">
                  <c:v>33686</c:v>
                </c:pt>
                <c:pt idx="378">
                  <c:v>33693</c:v>
                </c:pt>
                <c:pt idx="379">
                  <c:v>33700</c:v>
                </c:pt>
                <c:pt idx="380">
                  <c:v>33707</c:v>
                </c:pt>
                <c:pt idx="381">
                  <c:v>33714</c:v>
                </c:pt>
                <c:pt idx="382">
                  <c:v>33721</c:v>
                </c:pt>
                <c:pt idx="383">
                  <c:v>33728</c:v>
                </c:pt>
                <c:pt idx="384">
                  <c:v>33735</c:v>
                </c:pt>
                <c:pt idx="385">
                  <c:v>33742</c:v>
                </c:pt>
                <c:pt idx="386">
                  <c:v>33749</c:v>
                </c:pt>
                <c:pt idx="387">
                  <c:v>33756</c:v>
                </c:pt>
                <c:pt idx="388">
                  <c:v>33763</c:v>
                </c:pt>
                <c:pt idx="389">
                  <c:v>33770</c:v>
                </c:pt>
                <c:pt idx="390">
                  <c:v>33777</c:v>
                </c:pt>
                <c:pt idx="391">
                  <c:v>33784</c:v>
                </c:pt>
                <c:pt idx="392">
                  <c:v>33791</c:v>
                </c:pt>
                <c:pt idx="393">
                  <c:v>33798</c:v>
                </c:pt>
                <c:pt idx="394">
                  <c:v>33805</c:v>
                </c:pt>
                <c:pt idx="395">
                  <c:v>33812</c:v>
                </c:pt>
                <c:pt idx="396">
                  <c:v>33819</c:v>
                </c:pt>
                <c:pt idx="397">
                  <c:v>33826</c:v>
                </c:pt>
                <c:pt idx="398">
                  <c:v>33833</c:v>
                </c:pt>
                <c:pt idx="399">
                  <c:v>33840</c:v>
                </c:pt>
                <c:pt idx="400">
                  <c:v>33847</c:v>
                </c:pt>
                <c:pt idx="401">
                  <c:v>33854</c:v>
                </c:pt>
                <c:pt idx="402">
                  <c:v>33861</c:v>
                </c:pt>
                <c:pt idx="403">
                  <c:v>33868</c:v>
                </c:pt>
                <c:pt idx="404">
                  <c:v>33875</c:v>
                </c:pt>
                <c:pt idx="405">
                  <c:v>33882</c:v>
                </c:pt>
                <c:pt idx="406">
                  <c:v>33889</c:v>
                </c:pt>
                <c:pt idx="407">
                  <c:v>33896</c:v>
                </c:pt>
                <c:pt idx="408">
                  <c:v>33903</c:v>
                </c:pt>
                <c:pt idx="409">
                  <c:v>33910</c:v>
                </c:pt>
                <c:pt idx="410">
                  <c:v>33917</c:v>
                </c:pt>
                <c:pt idx="411">
                  <c:v>33924</c:v>
                </c:pt>
                <c:pt idx="412">
                  <c:v>33931</c:v>
                </c:pt>
                <c:pt idx="413">
                  <c:v>33938</c:v>
                </c:pt>
                <c:pt idx="414">
                  <c:v>33945</c:v>
                </c:pt>
                <c:pt idx="415">
                  <c:v>33952</c:v>
                </c:pt>
                <c:pt idx="416">
                  <c:v>33959</c:v>
                </c:pt>
                <c:pt idx="417">
                  <c:v>33966</c:v>
                </c:pt>
                <c:pt idx="418">
                  <c:v>33973</c:v>
                </c:pt>
                <c:pt idx="419">
                  <c:v>33980</c:v>
                </c:pt>
                <c:pt idx="420">
                  <c:v>33987</c:v>
                </c:pt>
                <c:pt idx="421">
                  <c:v>33994</c:v>
                </c:pt>
                <c:pt idx="422">
                  <c:v>34001</c:v>
                </c:pt>
                <c:pt idx="423">
                  <c:v>34008</c:v>
                </c:pt>
                <c:pt idx="424">
                  <c:v>34015</c:v>
                </c:pt>
                <c:pt idx="425">
                  <c:v>34022</c:v>
                </c:pt>
                <c:pt idx="426">
                  <c:v>34029</c:v>
                </c:pt>
                <c:pt idx="427">
                  <c:v>34036</c:v>
                </c:pt>
                <c:pt idx="428">
                  <c:v>34043</c:v>
                </c:pt>
                <c:pt idx="429">
                  <c:v>34050</c:v>
                </c:pt>
                <c:pt idx="430">
                  <c:v>34057</c:v>
                </c:pt>
                <c:pt idx="431">
                  <c:v>34064</c:v>
                </c:pt>
                <c:pt idx="432">
                  <c:v>34071</c:v>
                </c:pt>
                <c:pt idx="433">
                  <c:v>34078</c:v>
                </c:pt>
                <c:pt idx="434">
                  <c:v>34085</c:v>
                </c:pt>
                <c:pt idx="435">
                  <c:v>34092</c:v>
                </c:pt>
                <c:pt idx="436">
                  <c:v>34099</c:v>
                </c:pt>
                <c:pt idx="437">
                  <c:v>34106</c:v>
                </c:pt>
                <c:pt idx="438">
                  <c:v>34113</c:v>
                </c:pt>
                <c:pt idx="439">
                  <c:v>34120</c:v>
                </c:pt>
                <c:pt idx="440">
                  <c:v>34127</c:v>
                </c:pt>
                <c:pt idx="441">
                  <c:v>34134</c:v>
                </c:pt>
                <c:pt idx="442">
                  <c:v>34141</c:v>
                </c:pt>
                <c:pt idx="443">
                  <c:v>34148</c:v>
                </c:pt>
                <c:pt idx="444">
                  <c:v>34155</c:v>
                </c:pt>
                <c:pt idx="445">
                  <c:v>34162</c:v>
                </c:pt>
                <c:pt idx="446">
                  <c:v>34169</c:v>
                </c:pt>
                <c:pt idx="447">
                  <c:v>34176</c:v>
                </c:pt>
                <c:pt idx="448">
                  <c:v>34183</c:v>
                </c:pt>
                <c:pt idx="449">
                  <c:v>34190</c:v>
                </c:pt>
                <c:pt idx="450">
                  <c:v>34197</c:v>
                </c:pt>
                <c:pt idx="451">
                  <c:v>34204</c:v>
                </c:pt>
                <c:pt idx="452">
                  <c:v>34211</c:v>
                </c:pt>
                <c:pt idx="453">
                  <c:v>34218</c:v>
                </c:pt>
                <c:pt idx="454">
                  <c:v>34225</c:v>
                </c:pt>
                <c:pt idx="455">
                  <c:v>34232</c:v>
                </c:pt>
                <c:pt idx="456">
                  <c:v>34239</c:v>
                </c:pt>
                <c:pt idx="457">
                  <c:v>34246</c:v>
                </c:pt>
                <c:pt idx="458">
                  <c:v>34253</c:v>
                </c:pt>
                <c:pt idx="459">
                  <c:v>34260</c:v>
                </c:pt>
                <c:pt idx="460">
                  <c:v>34267</c:v>
                </c:pt>
                <c:pt idx="461">
                  <c:v>34274</c:v>
                </c:pt>
                <c:pt idx="462">
                  <c:v>34281</c:v>
                </c:pt>
                <c:pt idx="463">
                  <c:v>34288</c:v>
                </c:pt>
                <c:pt idx="464">
                  <c:v>34295</c:v>
                </c:pt>
                <c:pt idx="465">
                  <c:v>34302</c:v>
                </c:pt>
                <c:pt idx="466">
                  <c:v>34309</c:v>
                </c:pt>
                <c:pt idx="467">
                  <c:v>34316</c:v>
                </c:pt>
                <c:pt idx="468">
                  <c:v>34323</c:v>
                </c:pt>
                <c:pt idx="469">
                  <c:v>34330</c:v>
                </c:pt>
                <c:pt idx="470">
                  <c:v>34337</c:v>
                </c:pt>
                <c:pt idx="471">
                  <c:v>34344</c:v>
                </c:pt>
                <c:pt idx="472">
                  <c:v>34351</c:v>
                </c:pt>
                <c:pt idx="473">
                  <c:v>34358</c:v>
                </c:pt>
                <c:pt idx="474">
                  <c:v>34365</c:v>
                </c:pt>
                <c:pt idx="475">
                  <c:v>34372</c:v>
                </c:pt>
                <c:pt idx="476">
                  <c:v>34379</c:v>
                </c:pt>
                <c:pt idx="477">
                  <c:v>34386</c:v>
                </c:pt>
                <c:pt idx="478">
                  <c:v>34393</c:v>
                </c:pt>
                <c:pt idx="479">
                  <c:v>34400</c:v>
                </c:pt>
                <c:pt idx="480">
                  <c:v>34407</c:v>
                </c:pt>
                <c:pt idx="481">
                  <c:v>34414</c:v>
                </c:pt>
                <c:pt idx="482">
                  <c:v>34421</c:v>
                </c:pt>
                <c:pt idx="483">
                  <c:v>34428</c:v>
                </c:pt>
                <c:pt idx="484">
                  <c:v>34435</c:v>
                </c:pt>
                <c:pt idx="485">
                  <c:v>34442</c:v>
                </c:pt>
                <c:pt idx="486">
                  <c:v>34449</c:v>
                </c:pt>
                <c:pt idx="487">
                  <c:v>34456</c:v>
                </c:pt>
                <c:pt idx="488">
                  <c:v>34463</c:v>
                </c:pt>
                <c:pt idx="489">
                  <c:v>34470</c:v>
                </c:pt>
                <c:pt idx="490">
                  <c:v>34477</c:v>
                </c:pt>
                <c:pt idx="491">
                  <c:v>34484</c:v>
                </c:pt>
                <c:pt idx="492">
                  <c:v>34491</c:v>
                </c:pt>
                <c:pt idx="493">
                  <c:v>34498</c:v>
                </c:pt>
                <c:pt idx="494">
                  <c:v>34505</c:v>
                </c:pt>
                <c:pt idx="495">
                  <c:v>34512</c:v>
                </c:pt>
                <c:pt idx="496">
                  <c:v>34519</c:v>
                </c:pt>
                <c:pt idx="497">
                  <c:v>34526</c:v>
                </c:pt>
                <c:pt idx="498">
                  <c:v>34533</c:v>
                </c:pt>
                <c:pt idx="499">
                  <c:v>34540</c:v>
                </c:pt>
                <c:pt idx="500">
                  <c:v>34547</c:v>
                </c:pt>
                <c:pt idx="501">
                  <c:v>34554</c:v>
                </c:pt>
                <c:pt idx="502">
                  <c:v>34561</c:v>
                </c:pt>
                <c:pt idx="503">
                  <c:v>34568</c:v>
                </c:pt>
                <c:pt idx="504">
                  <c:v>34575</c:v>
                </c:pt>
                <c:pt idx="505">
                  <c:v>34582</c:v>
                </c:pt>
                <c:pt idx="506">
                  <c:v>34589</c:v>
                </c:pt>
                <c:pt idx="507">
                  <c:v>34596</c:v>
                </c:pt>
                <c:pt idx="508">
                  <c:v>34603</c:v>
                </c:pt>
                <c:pt idx="509">
                  <c:v>34610</c:v>
                </c:pt>
                <c:pt idx="510">
                  <c:v>34617</c:v>
                </c:pt>
                <c:pt idx="511">
                  <c:v>34624</c:v>
                </c:pt>
                <c:pt idx="512">
                  <c:v>34631</c:v>
                </c:pt>
                <c:pt idx="513">
                  <c:v>34638</c:v>
                </c:pt>
                <c:pt idx="514">
                  <c:v>34645</c:v>
                </c:pt>
                <c:pt idx="515">
                  <c:v>34652</c:v>
                </c:pt>
                <c:pt idx="516">
                  <c:v>34659</c:v>
                </c:pt>
                <c:pt idx="517">
                  <c:v>34666</c:v>
                </c:pt>
                <c:pt idx="518">
                  <c:v>34673</c:v>
                </c:pt>
                <c:pt idx="519">
                  <c:v>34680</c:v>
                </c:pt>
                <c:pt idx="520">
                  <c:v>34687</c:v>
                </c:pt>
                <c:pt idx="521">
                  <c:v>34694</c:v>
                </c:pt>
                <c:pt idx="522">
                  <c:v>34701</c:v>
                </c:pt>
                <c:pt idx="523">
                  <c:v>34708</c:v>
                </c:pt>
                <c:pt idx="524">
                  <c:v>34715</c:v>
                </c:pt>
                <c:pt idx="525">
                  <c:v>34722</c:v>
                </c:pt>
                <c:pt idx="526">
                  <c:v>34729</c:v>
                </c:pt>
                <c:pt idx="527">
                  <c:v>34736</c:v>
                </c:pt>
                <c:pt idx="528">
                  <c:v>34743</c:v>
                </c:pt>
                <c:pt idx="529">
                  <c:v>34750</c:v>
                </c:pt>
                <c:pt idx="530">
                  <c:v>34757</c:v>
                </c:pt>
                <c:pt idx="531">
                  <c:v>34764</c:v>
                </c:pt>
                <c:pt idx="532">
                  <c:v>34771</c:v>
                </c:pt>
                <c:pt idx="533">
                  <c:v>34778</c:v>
                </c:pt>
                <c:pt idx="534">
                  <c:v>34785</c:v>
                </c:pt>
                <c:pt idx="535">
                  <c:v>34792</c:v>
                </c:pt>
                <c:pt idx="536">
                  <c:v>34799</c:v>
                </c:pt>
                <c:pt idx="537">
                  <c:v>34806</c:v>
                </c:pt>
                <c:pt idx="538">
                  <c:v>34813</c:v>
                </c:pt>
                <c:pt idx="539">
                  <c:v>34820</c:v>
                </c:pt>
                <c:pt idx="540">
                  <c:v>34827</c:v>
                </c:pt>
                <c:pt idx="541">
                  <c:v>34834</c:v>
                </c:pt>
                <c:pt idx="542">
                  <c:v>34841</c:v>
                </c:pt>
                <c:pt idx="543">
                  <c:v>34848</c:v>
                </c:pt>
                <c:pt idx="544">
                  <c:v>34855</c:v>
                </c:pt>
                <c:pt idx="545">
                  <c:v>34862</c:v>
                </c:pt>
                <c:pt idx="546">
                  <c:v>34869</c:v>
                </c:pt>
                <c:pt idx="547">
                  <c:v>34876</c:v>
                </c:pt>
                <c:pt idx="548">
                  <c:v>34883</c:v>
                </c:pt>
                <c:pt idx="549">
                  <c:v>34890</c:v>
                </c:pt>
                <c:pt idx="550">
                  <c:v>34897</c:v>
                </c:pt>
                <c:pt idx="551">
                  <c:v>34904</c:v>
                </c:pt>
                <c:pt idx="552">
                  <c:v>34911</c:v>
                </c:pt>
                <c:pt idx="553">
                  <c:v>34918</c:v>
                </c:pt>
                <c:pt idx="554">
                  <c:v>34925</c:v>
                </c:pt>
                <c:pt idx="555">
                  <c:v>34932</c:v>
                </c:pt>
                <c:pt idx="556">
                  <c:v>34939</c:v>
                </c:pt>
                <c:pt idx="557">
                  <c:v>34946</c:v>
                </c:pt>
                <c:pt idx="558">
                  <c:v>34953</c:v>
                </c:pt>
                <c:pt idx="559">
                  <c:v>34960</c:v>
                </c:pt>
                <c:pt idx="560">
                  <c:v>34967</c:v>
                </c:pt>
                <c:pt idx="561">
                  <c:v>34974</c:v>
                </c:pt>
                <c:pt idx="562">
                  <c:v>34981</c:v>
                </c:pt>
                <c:pt idx="563">
                  <c:v>34988</c:v>
                </c:pt>
                <c:pt idx="564">
                  <c:v>34995</c:v>
                </c:pt>
                <c:pt idx="565">
                  <c:v>35002</c:v>
                </c:pt>
                <c:pt idx="566">
                  <c:v>35009</c:v>
                </c:pt>
                <c:pt idx="567">
                  <c:v>35016</c:v>
                </c:pt>
                <c:pt idx="568">
                  <c:v>35023</c:v>
                </c:pt>
                <c:pt idx="569">
                  <c:v>35030</c:v>
                </c:pt>
                <c:pt idx="570">
                  <c:v>35037</c:v>
                </c:pt>
                <c:pt idx="571">
                  <c:v>35044</c:v>
                </c:pt>
                <c:pt idx="572">
                  <c:v>35051</c:v>
                </c:pt>
                <c:pt idx="573">
                  <c:v>35058</c:v>
                </c:pt>
                <c:pt idx="574">
                  <c:v>35065</c:v>
                </c:pt>
                <c:pt idx="575">
                  <c:v>35072</c:v>
                </c:pt>
                <c:pt idx="576">
                  <c:v>35079</c:v>
                </c:pt>
                <c:pt idx="577">
                  <c:v>35086</c:v>
                </c:pt>
                <c:pt idx="578">
                  <c:v>35093</c:v>
                </c:pt>
                <c:pt idx="579">
                  <c:v>35100</c:v>
                </c:pt>
                <c:pt idx="580">
                  <c:v>35107</c:v>
                </c:pt>
                <c:pt idx="581">
                  <c:v>35114</c:v>
                </c:pt>
                <c:pt idx="582">
                  <c:v>35121</c:v>
                </c:pt>
                <c:pt idx="583">
                  <c:v>35128</c:v>
                </c:pt>
                <c:pt idx="584">
                  <c:v>35135</c:v>
                </c:pt>
                <c:pt idx="585">
                  <c:v>35142</c:v>
                </c:pt>
                <c:pt idx="586">
                  <c:v>35149</c:v>
                </c:pt>
                <c:pt idx="587">
                  <c:v>35156</c:v>
                </c:pt>
                <c:pt idx="588">
                  <c:v>35163</c:v>
                </c:pt>
                <c:pt idx="589">
                  <c:v>35170</c:v>
                </c:pt>
                <c:pt idx="590">
                  <c:v>35177</c:v>
                </c:pt>
                <c:pt idx="591">
                  <c:v>35184</c:v>
                </c:pt>
                <c:pt idx="592">
                  <c:v>35191</c:v>
                </c:pt>
                <c:pt idx="593">
                  <c:v>35198</c:v>
                </c:pt>
                <c:pt idx="594">
                  <c:v>35205</c:v>
                </c:pt>
                <c:pt idx="595">
                  <c:v>35212</c:v>
                </c:pt>
                <c:pt idx="596">
                  <c:v>35219</c:v>
                </c:pt>
                <c:pt idx="597">
                  <c:v>35226</c:v>
                </c:pt>
                <c:pt idx="598">
                  <c:v>35233</c:v>
                </c:pt>
                <c:pt idx="599">
                  <c:v>35240</c:v>
                </c:pt>
                <c:pt idx="600">
                  <c:v>35247</c:v>
                </c:pt>
                <c:pt idx="601">
                  <c:v>35254</c:v>
                </c:pt>
                <c:pt idx="602">
                  <c:v>35261</c:v>
                </c:pt>
                <c:pt idx="603">
                  <c:v>35268</c:v>
                </c:pt>
                <c:pt idx="604">
                  <c:v>35275</c:v>
                </c:pt>
                <c:pt idx="605">
                  <c:v>35282</c:v>
                </c:pt>
                <c:pt idx="606">
                  <c:v>35289</c:v>
                </c:pt>
                <c:pt idx="607">
                  <c:v>35296</c:v>
                </c:pt>
                <c:pt idx="608">
                  <c:v>35303</c:v>
                </c:pt>
                <c:pt idx="609">
                  <c:v>35310</c:v>
                </c:pt>
                <c:pt idx="610">
                  <c:v>35317</c:v>
                </c:pt>
                <c:pt idx="611">
                  <c:v>35324</c:v>
                </c:pt>
                <c:pt idx="612">
                  <c:v>35331</c:v>
                </c:pt>
                <c:pt idx="613">
                  <c:v>35338</c:v>
                </c:pt>
                <c:pt idx="614">
                  <c:v>35345</c:v>
                </c:pt>
                <c:pt idx="615">
                  <c:v>35352</c:v>
                </c:pt>
                <c:pt idx="616">
                  <c:v>35359</c:v>
                </c:pt>
                <c:pt idx="617">
                  <c:v>35366</c:v>
                </c:pt>
                <c:pt idx="618">
                  <c:v>35373</c:v>
                </c:pt>
                <c:pt idx="619">
                  <c:v>35380</c:v>
                </c:pt>
                <c:pt idx="620">
                  <c:v>35387</c:v>
                </c:pt>
                <c:pt idx="621">
                  <c:v>35394</c:v>
                </c:pt>
                <c:pt idx="622">
                  <c:v>35401</c:v>
                </c:pt>
                <c:pt idx="623">
                  <c:v>35408</c:v>
                </c:pt>
                <c:pt idx="624">
                  <c:v>35415</c:v>
                </c:pt>
                <c:pt idx="625">
                  <c:v>35422</c:v>
                </c:pt>
                <c:pt idx="626">
                  <c:v>35429</c:v>
                </c:pt>
                <c:pt idx="627">
                  <c:v>35436</c:v>
                </c:pt>
                <c:pt idx="628">
                  <c:v>35443</c:v>
                </c:pt>
                <c:pt idx="629">
                  <c:v>35450</c:v>
                </c:pt>
                <c:pt idx="630">
                  <c:v>35457</c:v>
                </c:pt>
                <c:pt idx="631">
                  <c:v>35464</c:v>
                </c:pt>
                <c:pt idx="632">
                  <c:v>35471</c:v>
                </c:pt>
                <c:pt idx="633">
                  <c:v>35478</c:v>
                </c:pt>
                <c:pt idx="634">
                  <c:v>35485</c:v>
                </c:pt>
                <c:pt idx="635">
                  <c:v>35492</c:v>
                </c:pt>
                <c:pt idx="636">
                  <c:v>35499</c:v>
                </c:pt>
                <c:pt idx="637">
                  <c:v>35506</c:v>
                </c:pt>
                <c:pt idx="638">
                  <c:v>35513</c:v>
                </c:pt>
                <c:pt idx="639">
                  <c:v>35520</c:v>
                </c:pt>
                <c:pt idx="640">
                  <c:v>35527</c:v>
                </c:pt>
                <c:pt idx="641">
                  <c:v>35534</c:v>
                </c:pt>
                <c:pt idx="642">
                  <c:v>35541</c:v>
                </c:pt>
                <c:pt idx="643">
                  <c:v>35548</c:v>
                </c:pt>
                <c:pt idx="644">
                  <c:v>35555</c:v>
                </c:pt>
                <c:pt idx="645">
                  <c:v>35562</c:v>
                </c:pt>
                <c:pt idx="646">
                  <c:v>35569</c:v>
                </c:pt>
                <c:pt idx="647">
                  <c:v>35576</c:v>
                </c:pt>
                <c:pt idx="648">
                  <c:v>35583</c:v>
                </c:pt>
                <c:pt idx="649">
                  <c:v>35590</c:v>
                </c:pt>
                <c:pt idx="650">
                  <c:v>35597</c:v>
                </c:pt>
                <c:pt idx="651">
                  <c:v>35604</c:v>
                </c:pt>
                <c:pt idx="652">
                  <c:v>35611</c:v>
                </c:pt>
                <c:pt idx="653">
                  <c:v>35618</c:v>
                </c:pt>
                <c:pt idx="654">
                  <c:v>35625</c:v>
                </c:pt>
                <c:pt idx="655">
                  <c:v>35632</c:v>
                </c:pt>
                <c:pt idx="656">
                  <c:v>35639</c:v>
                </c:pt>
                <c:pt idx="657">
                  <c:v>35646</c:v>
                </c:pt>
                <c:pt idx="658">
                  <c:v>35653</c:v>
                </c:pt>
                <c:pt idx="659">
                  <c:v>35660</c:v>
                </c:pt>
                <c:pt idx="660">
                  <c:v>35667</c:v>
                </c:pt>
                <c:pt idx="661">
                  <c:v>35674</c:v>
                </c:pt>
                <c:pt idx="662">
                  <c:v>35681</c:v>
                </c:pt>
                <c:pt idx="663">
                  <c:v>35688</c:v>
                </c:pt>
                <c:pt idx="664">
                  <c:v>35695</c:v>
                </c:pt>
                <c:pt idx="665">
                  <c:v>35702</c:v>
                </c:pt>
                <c:pt idx="666">
                  <c:v>35709</c:v>
                </c:pt>
                <c:pt idx="667">
                  <c:v>35716</c:v>
                </c:pt>
                <c:pt idx="668">
                  <c:v>35723</c:v>
                </c:pt>
                <c:pt idx="669">
                  <c:v>35730</c:v>
                </c:pt>
                <c:pt idx="670">
                  <c:v>35737</c:v>
                </c:pt>
                <c:pt idx="671">
                  <c:v>35744</c:v>
                </c:pt>
                <c:pt idx="672">
                  <c:v>35751</c:v>
                </c:pt>
                <c:pt idx="673">
                  <c:v>35758</c:v>
                </c:pt>
                <c:pt idx="674">
                  <c:v>35765</c:v>
                </c:pt>
                <c:pt idx="675">
                  <c:v>35772</c:v>
                </c:pt>
                <c:pt idx="676">
                  <c:v>35779</c:v>
                </c:pt>
                <c:pt idx="677">
                  <c:v>35786</c:v>
                </c:pt>
                <c:pt idx="678">
                  <c:v>35793</c:v>
                </c:pt>
                <c:pt idx="679">
                  <c:v>35800</c:v>
                </c:pt>
                <c:pt idx="680">
                  <c:v>35807</c:v>
                </c:pt>
                <c:pt idx="681">
                  <c:v>35814</c:v>
                </c:pt>
                <c:pt idx="682">
                  <c:v>35821</c:v>
                </c:pt>
                <c:pt idx="683">
                  <c:v>35828</c:v>
                </c:pt>
                <c:pt idx="684">
                  <c:v>35835</c:v>
                </c:pt>
                <c:pt idx="685">
                  <c:v>35842</c:v>
                </c:pt>
                <c:pt idx="686">
                  <c:v>35849</c:v>
                </c:pt>
                <c:pt idx="687">
                  <c:v>35856</c:v>
                </c:pt>
                <c:pt idx="688">
                  <c:v>35863</c:v>
                </c:pt>
                <c:pt idx="689">
                  <c:v>35870</c:v>
                </c:pt>
                <c:pt idx="690">
                  <c:v>35877</c:v>
                </c:pt>
                <c:pt idx="691">
                  <c:v>35884</c:v>
                </c:pt>
                <c:pt idx="692">
                  <c:v>35891</c:v>
                </c:pt>
                <c:pt idx="693">
                  <c:v>35898</c:v>
                </c:pt>
                <c:pt idx="694">
                  <c:v>35905</c:v>
                </c:pt>
                <c:pt idx="695">
                  <c:v>35912</c:v>
                </c:pt>
                <c:pt idx="696">
                  <c:v>35919</c:v>
                </c:pt>
                <c:pt idx="697">
                  <c:v>35926</c:v>
                </c:pt>
                <c:pt idx="698">
                  <c:v>35933</c:v>
                </c:pt>
                <c:pt idx="699">
                  <c:v>35940</c:v>
                </c:pt>
                <c:pt idx="700">
                  <c:v>35947</c:v>
                </c:pt>
                <c:pt idx="701">
                  <c:v>35954</c:v>
                </c:pt>
                <c:pt idx="702">
                  <c:v>35961</c:v>
                </c:pt>
                <c:pt idx="703">
                  <c:v>35968</c:v>
                </c:pt>
                <c:pt idx="704">
                  <c:v>35975</c:v>
                </c:pt>
                <c:pt idx="705">
                  <c:v>35982</c:v>
                </c:pt>
                <c:pt idx="706">
                  <c:v>35989</c:v>
                </c:pt>
                <c:pt idx="707">
                  <c:v>35996</c:v>
                </c:pt>
                <c:pt idx="708">
                  <c:v>36003</c:v>
                </c:pt>
                <c:pt idx="709">
                  <c:v>36010</c:v>
                </c:pt>
                <c:pt idx="710">
                  <c:v>36017</c:v>
                </c:pt>
                <c:pt idx="711">
                  <c:v>36024</c:v>
                </c:pt>
                <c:pt idx="712">
                  <c:v>36031</c:v>
                </c:pt>
                <c:pt idx="713">
                  <c:v>36038</c:v>
                </c:pt>
                <c:pt idx="714">
                  <c:v>36045</c:v>
                </c:pt>
                <c:pt idx="715">
                  <c:v>36052</c:v>
                </c:pt>
                <c:pt idx="716">
                  <c:v>36059</c:v>
                </c:pt>
                <c:pt idx="717">
                  <c:v>36066</c:v>
                </c:pt>
                <c:pt idx="718">
                  <c:v>36073</c:v>
                </c:pt>
                <c:pt idx="719">
                  <c:v>36080</c:v>
                </c:pt>
                <c:pt idx="720">
                  <c:v>36087</c:v>
                </c:pt>
                <c:pt idx="721">
                  <c:v>36094</c:v>
                </c:pt>
                <c:pt idx="722">
                  <c:v>36101</c:v>
                </c:pt>
                <c:pt idx="723">
                  <c:v>36108</c:v>
                </c:pt>
                <c:pt idx="724">
                  <c:v>36115</c:v>
                </c:pt>
                <c:pt idx="725">
                  <c:v>36122</c:v>
                </c:pt>
                <c:pt idx="726">
                  <c:v>36129</c:v>
                </c:pt>
                <c:pt idx="727">
                  <c:v>36136</c:v>
                </c:pt>
                <c:pt idx="728">
                  <c:v>36143</c:v>
                </c:pt>
                <c:pt idx="729">
                  <c:v>36150</c:v>
                </c:pt>
                <c:pt idx="730">
                  <c:v>36157</c:v>
                </c:pt>
                <c:pt idx="731">
                  <c:v>36164</c:v>
                </c:pt>
                <c:pt idx="732">
                  <c:v>36171</c:v>
                </c:pt>
                <c:pt idx="733">
                  <c:v>36178</c:v>
                </c:pt>
                <c:pt idx="734">
                  <c:v>36185</c:v>
                </c:pt>
                <c:pt idx="735">
                  <c:v>36192</c:v>
                </c:pt>
                <c:pt idx="736">
                  <c:v>36199</c:v>
                </c:pt>
                <c:pt idx="737">
                  <c:v>36206</c:v>
                </c:pt>
                <c:pt idx="738">
                  <c:v>36213</c:v>
                </c:pt>
                <c:pt idx="739">
                  <c:v>36220</c:v>
                </c:pt>
                <c:pt idx="740">
                  <c:v>36227</c:v>
                </c:pt>
                <c:pt idx="741">
                  <c:v>36234</c:v>
                </c:pt>
                <c:pt idx="742">
                  <c:v>36241</c:v>
                </c:pt>
                <c:pt idx="743">
                  <c:v>36248</c:v>
                </c:pt>
                <c:pt idx="744">
                  <c:v>36255</c:v>
                </c:pt>
                <c:pt idx="745">
                  <c:v>36262</c:v>
                </c:pt>
                <c:pt idx="746">
                  <c:v>36269</c:v>
                </c:pt>
                <c:pt idx="747">
                  <c:v>36276</c:v>
                </c:pt>
                <c:pt idx="748">
                  <c:v>36283</c:v>
                </c:pt>
                <c:pt idx="749">
                  <c:v>36290</c:v>
                </c:pt>
                <c:pt idx="750">
                  <c:v>36297</c:v>
                </c:pt>
                <c:pt idx="751">
                  <c:v>36304</c:v>
                </c:pt>
                <c:pt idx="752">
                  <c:v>36311</c:v>
                </c:pt>
                <c:pt idx="753">
                  <c:v>36318</c:v>
                </c:pt>
                <c:pt idx="754">
                  <c:v>36325</c:v>
                </c:pt>
                <c:pt idx="755">
                  <c:v>36332</c:v>
                </c:pt>
                <c:pt idx="756">
                  <c:v>36339</c:v>
                </c:pt>
                <c:pt idx="757">
                  <c:v>36346</c:v>
                </c:pt>
                <c:pt idx="758">
                  <c:v>36353</c:v>
                </c:pt>
                <c:pt idx="759">
                  <c:v>36360</c:v>
                </c:pt>
                <c:pt idx="760">
                  <c:v>36367</c:v>
                </c:pt>
                <c:pt idx="761">
                  <c:v>36374</c:v>
                </c:pt>
                <c:pt idx="762">
                  <c:v>36381</c:v>
                </c:pt>
                <c:pt idx="763">
                  <c:v>36388</c:v>
                </c:pt>
                <c:pt idx="764">
                  <c:v>36395</c:v>
                </c:pt>
                <c:pt idx="765">
                  <c:v>36402</c:v>
                </c:pt>
                <c:pt idx="766">
                  <c:v>36409</c:v>
                </c:pt>
                <c:pt idx="767">
                  <c:v>36416</c:v>
                </c:pt>
                <c:pt idx="768">
                  <c:v>36423</c:v>
                </c:pt>
                <c:pt idx="769">
                  <c:v>36430</c:v>
                </c:pt>
                <c:pt idx="770">
                  <c:v>36437</c:v>
                </c:pt>
                <c:pt idx="771">
                  <c:v>36444</c:v>
                </c:pt>
                <c:pt idx="772">
                  <c:v>36451</c:v>
                </c:pt>
                <c:pt idx="773">
                  <c:v>36458</c:v>
                </c:pt>
                <c:pt idx="774">
                  <c:v>36465</c:v>
                </c:pt>
                <c:pt idx="775">
                  <c:v>36472</c:v>
                </c:pt>
                <c:pt idx="776">
                  <c:v>36479</c:v>
                </c:pt>
                <c:pt idx="777">
                  <c:v>36486</c:v>
                </c:pt>
                <c:pt idx="778">
                  <c:v>36493</c:v>
                </c:pt>
                <c:pt idx="779">
                  <c:v>36500</c:v>
                </c:pt>
                <c:pt idx="780">
                  <c:v>36507</c:v>
                </c:pt>
                <c:pt idx="781">
                  <c:v>36514</c:v>
                </c:pt>
                <c:pt idx="782">
                  <c:v>36521</c:v>
                </c:pt>
                <c:pt idx="783">
                  <c:v>36528</c:v>
                </c:pt>
                <c:pt idx="784">
                  <c:v>36535</c:v>
                </c:pt>
                <c:pt idx="785">
                  <c:v>36542</c:v>
                </c:pt>
                <c:pt idx="786">
                  <c:v>36549</c:v>
                </c:pt>
                <c:pt idx="787">
                  <c:v>36556</c:v>
                </c:pt>
                <c:pt idx="788">
                  <c:v>36563</c:v>
                </c:pt>
                <c:pt idx="789">
                  <c:v>36570</c:v>
                </c:pt>
                <c:pt idx="790">
                  <c:v>36577</c:v>
                </c:pt>
                <c:pt idx="791">
                  <c:v>36584</c:v>
                </c:pt>
                <c:pt idx="792">
                  <c:v>36591</c:v>
                </c:pt>
                <c:pt idx="793">
                  <c:v>36598</c:v>
                </c:pt>
                <c:pt idx="794">
                  <c:v>36605</c:v>
                </c:pt>
                <c:pt idx="795">
                  <c:v>36612</c:v>
                </c:pt>
                <c:pt idx="796">
                  <c:v>36619</c:v>
                </c:pt>
                <c:pt idx="797">
                  <c:v>36626</c:v>
                </c:pt>
                <c:pt idx="798">
                  <c:v>36633</c:v>
                </c:pt>
                <c:pt idx="799">
                  <c:v>36640</c:v>
                </c:pt>
                <c:pt idx="800">
                  <c:v>36647</c:v>
                </c:pt>
                <c:pt idx="801">
                  <c:v>36654</c:v>
                </c:pt>
                <c:pt idx="802">
                  <c:v>36661</c:v>
                </c:pt>
                <c:pt idx="803">
                  <c:v>36668</c:v>
                </c:pt>
                <c:pt idx="804">
                  <c:v>36675</c:v>
                </c:pt>
                <c:pt idx="805">
                  <c:v>36682</c:v>
                </c:pt>
                <c:pt idx="806">
                  <c:v>36689</c:v>
                </c:pt>
                <c:pt idx="807">
                  <c:v>36696</c:v>
                </c:pt>
                <c:pt idx="808">
                  <c:v>36703</c:v>
                </c:pt>
                <c:pt idx="809">
                  <c:v>36710</c:v>
                </c:pt>
                <c:pt idx="810">
                  <c:v>36717</c:v>
                </c:pt>
                <c:pt idx="811">
                  <c:v>36724</c:v>
                </c:pt>
                <c:pt idx="812">
                  <c:v>36731</c:v>
                </c:pt>
                <c:pt idx="813">
                  <c:v>36738</c:v>
                </c:pt>
                <c:pt idx="814">
                  <c:v>36745</c:v>
                </c:pt>
                <c:pt idx="815">
                  <c:v>36752</c:v>
                </c:pt>
                <c:pt idx="816">
                  <c:v>36759</c:v>
                </c:pt>
                <c:pt idx="817">
                  <c:v>36766</c:v>
                </c:pt>
                <c:pt idx="818">
                  <c:v>36773</c:v>
                </c:pt>
                <c:pt idx="819">
                  <c:v>36780</c:v>
                </c:pt>
                <c:pt idx="820">
                  <c:v>36787</c:v>
                </c:pt>
                <c:pt idx="821">
                  <c:v>36794</c:v>
                </c:pt>
                <c:pt idx="822">
                  <c:v>36801</c:v>
                </c:pt>
                <c:pt idx="823">
                  <c:v>36808</c:v>
                </c:pt>
                <c:pt idx="824">
                  <c:v>36815</c:v>
                </c:pt>
                <c:pt idx="825">
                  <c:v>36822</c:v>
                </c:pt>
                <c:pt idx="826">
                  <c:v>36829</c:v>
                </c:pt>
                <c:pt idx="827">
                  <c:v>36836</c:v>
                </c:pt>
                <c:pt idx="828">
                  <c:v>36843</c:v>
                </c:pt>
                <c:pt idx="829">
                  <c:v>36850</c:v>
                </c:pt>
                <c:pt idx="830">
                  <c:v>36857</c:v>
                </c:pt>
                <c:pt idx="831">
                  <c:v>36864</c:v>
                </c:pt>
                <c:pt idx="832">
                  <c:v>36871</c:v>
                </c:pt>
                <c:pt idx="833">
                  <c:v>36878</c:v>
                </c:pt>
                <c:pt idx="834">
                  <c:v>36885</c:v>
                </c:pt>
                <c:pt idx="835">
                  <c:v>36892</c:v>
                </c:pt>
                <c:pt idx="836">
                  <c:v>36899</c:v>
                </c:pt>
                <c:pt idx="837">
                  <c:v>36906</c:v>
                </c:pt>
                <c:pt idx="838">
                  <c:v>36913</c:v>
                </c:pt>
                <c:pt idx="839">
                  <c:v>36920</c:v>
                </c:pt>
                <c:pt idx="840">
                  <c:v>36927</c:v>
                </c:pt>
                <c:pt idx="841">
                  <c:v>36934</c:v>
                </c:pt>
                <c:pt idx="842">
                  <c:v>36941</c:v>
                </c:pt>
                <c:pt idx="843">
                  <c:v>36948</c:v>
                </c:pt>
                <c:pt idx="844">
                  <c:v>36955</c:v>
                </c:pt>
                <c:pt idx="845">
                  <c:v>36962</c:v>
                </c:pt>
                <c:pt idx="846">
                  <c:v>36969</c:v>
                </c:pt>
                <c:pt idx="847">
                  <c:v>36976</c:v>
                </c:pt>
                <c:pt idx="848">
                  <c:v>36983</c:v>
                </c:pt>
                <c:pt idx="849">
                  <c:v>36990</c:v>
                </c:pt>
                <c:pt idx="850">
                  <c:v>36997</c:v>
                </c:pt>
                <c:pt idx="851">
                  <c:v>37004</c:v>
                </c:pt>
                <c:pt idx="852">
                  <c:v>37011</c:v>
                </c:pt>
                <c:pt idx="853">
                  <c:v>37018</c:v>
                </c:pt>
                <c:pt idx="854">
                  <c:v>37025</c:v>
                </c:pt>
                <c:pt idx="855">
                  <c:v>37032</c:v>
                </c:pt>
                <c:pt idx="856">
                  <c:v>37039</c:v>
                </c:pt>
                <c:pt idx="857">
                  <c:v>37046</c:v>
                </c:pt>
                <c:pt idx="858">
                  <c:v>37053</c:v>
                </c:pt>
                <c:pt idx="859">
                  <c:v>37060</c:v>
                </c:pt>
                <c:pt idx="860">
                  <c:v>37067</c:v>
                </c:pt>
                <c:pt idx="861">
                  <c:v>37074</c:v>
                </c:pt>
                <c:pt idx="862">
                  <c:v>37081</c:v>
                </c:pt>
                <c:pt idx="863">
                  <c:v>37088</c:v>
                </c:pt>
                <c:pt idx="864">
                  <c:v>37095</c:v>
                </c:pt>
                <c:pt idx="865">
                  <c:v>37102</c:v>
                </c:pt>
                <c:pt idx="866">
                  <c:v>37109</c:v>
                </c:pt>
                <c:pt idx="867">
                  <c:v>37116</c:v>
                </c:pt>
                <c:pt idx="868">
                  <c:v>37123</c:v>
                </c:pt>
                <c:pt idx="869">
                  <c:v>37130</c:v>
                </c:pt>
                <c:pt idx="870">
                  <c:v>37137</c:v>
                </c:pt>
                <c:pt idx="871">
                  <c:v>37144</c:v>
                </c:pt>
                <c:pt idx="872">
                  <c:v>37151</c:v>
                </c:pt>
                <c:pt idx="873">
                  <c:v>37158</c:v>
                </c:pt>
                <c:pt idx="874">
                  <c:v>37165</c:v>
                </c:pt>
                <c:pt idx="875">
                  <c:v>37172</c:v>
                </c:pt>
                <c:pt idx="876">
                  <c:v>37179</c:v>
                </c:pt>
                <c:pt idx="877">
                  <c:v>37186</c:v>
                </c:pt>
                <c:pt idx="878">
                  <c:v>37193</c:v>
                </c:pt>
                <c:pt idx="879">
                  <c:v>37200</c:v>
                </c:pt>
                <c:pt idx="880">
                  <c:v>37207</c:v>
                </c:pt>
                <c:pt idx="881">
                  <c:v>37214</c:v>
                </c:pt>
                <c:pt idx="882">
                  <c:v>37221</c:v>
                </c:pt>
                <c:pt idx="883">
                  <c:v>37228</c:v>
                </c:pt>
                <c:pt idx="884">
                  <c:v>37235</c:v>
                </c:pt>
                <c:pt idx="885">
                  <c:v>37242</c:v>
                </c:pt>
                <c:pt idx="886">
                  <c:v>37249</c:v>
                </c:pt>
                <c:pt idx="887">
                  <c:v>37256</c:v>
                </c:pt>
                <c:pt idx="888">
                  <c:v>37263</c:v>
                </c:pt>
                <c:pt idx="889">
                  <c:v>37270</c:v>
                </c:pt>
                <c:pt idx="890">
                  <c:v>37277</c:v>
                </c:pt>
                <c:pt idx="891">
                  <c:v>37284</c:v>
                </c:pt>
                <c:pt idx="892">
                  <c:v>37291</c:v>
                </c:pt>
                <c:pt idx="893">
                  <c:v>37298</c:v>
                </c:pt>
                <c:pt idx="894">
                  <c:v>37305</c:v>
                </c:pt>
                <c:pt idx="895">
                  <c:v>37312</c:v>
                </c:pt>
                <c:pt idx="896">
                  <c:v>37319</c:v>
                </c:pt>
                <c:pt idx="897">
                  <c:v>37326</c:v>
                </c:pt>
                <c:pt idx="898">
                  <c:v>37333</c:v>
                </c:pt>
                <c:pt idx="899">
                  <c:v>37340</c:v>
                </c:pt>
                <c:pt idx="900">
                  <c:v>37347</c:v>
                </c:pt>
                <c:pt idx="901">
                  <c:v>37354</c:v>
                </c:pt>
                <c:pt idx="902">
                  <c:v>37361</c:v>
                </c:pt>
                <c:pt idx="903">
                  <c:v>37368</c:v>
                </c:pt>
                <c:pt idx="904">
                  <c:v>37375</c:v>
                </c:pt>
                <c:pt idx="905">
                  <c:v>37382</c:v>
                </c:pt>
                <c:pt idx="906">
                  <c:v>37389</c:v>
                </c:pt>
                <c:pt idx="907">
                  <c:v>37396</c:v>
                </c:pt>
                <c:pt idx="908">
                  <c:v>37403</c:v>
                </c:pt>
                <c:pt idx="909">
                  <c:v>37410</c:v>
                </c:pt>
                <c:pt idx="910">
                  <c:v>37417</c:v>
                </c:pt>
                <c:pt idx="911">
                  <c:v>37424</c:v>
                </c:pt>
                <c:pt idx="912">
                  <c:v>37431</c:v>
                </c:pt>
                <c:pt idx="913">
                  <c:v>37438</c:v>
                </c:pt>
                <c:pt idx="914">
                  <c:v>37445</c:v>
                </c:pt>
                <c:pt idx="915">
                  <c:v>37452</c:v>
                </c:pt>
                <c:pt idx="916">
                  <c:v>37459</c:v>
                </c:pt>
                <c:pt idx="917">
                  <c:v>37466</c:v>
                </c:pt>
                <c:pt idx="918">
                  <c:v>37473</c:v>
                </c:pt>
                <c:pt idx="919">
                  <c:v>37480</c:v>
                </c:pt>
                <c:pt idx="920">
                  <c:v>37487</c:v>
                </c:pt>
                <c:pt idx="921">
                  <c:v>37494</c:v>
                </c:pt>
                <c:pt idx="922">
                  <c:v>37501</c:v>
                </c:pt>
                <c:pt idx="923">
                  <c:v>37508</c:v>
                </c:pt>
                <c:pt idx="924">
                  <c:v>37515</c:v>
                </c:pt>
                <c:pt idx="925">
                  <c:v>37522</c:v>
                </c:pt>
                <c:pt idx="926">
                  <c:v>37529</c:v>
                </c:pt>
                <c:pt idx="927">
                  <c:v>37536</c:v>
                </c:pt>
                <c:pt idx="928">
                  <c:v>37543</c:v>
                </c:pt>
                <c:pt idx="929">
                  <c:v>37550</c:v>
                </c:pt>
                <c:pt idx="930">
                  <c:v>37557</c:v>
                </c:pt>
                <c:pt idx="931">
                  <c:v>37564</c:v>
                </c:pt>
                <c:pt idx="932">
                  <c:v>37571</c:v>
                </c:pt>
                <c:pt idx="933">
                  <c:v>37578</c:v>
                </c:pt>
                <c:pt idx="934">
                  <c:v>37585</c:v>
                </c:pt>
                <c:pt idx="935">
                  <c:v>37592</c:v>
                </c:pt>
                <c:pt idx="936">
                  <c:v>37599</c:v>
                </c:pt>
                <c:pt idx="937">
                  <c:v>37606</c:v>
                </c:pt>
                <c:pt idx="938">
                  <c:v>37613</c:v>
                </c:pt>
                <c:pt idx="939">
                  <c:v>37620</c:v>
                </c:pt>
                <c:pt idx="940">
                  <c:v>37627</c:v>
                </c:pt>
                <c:pt idx="941">
                  <c:v>37634</c:v>
                </c:pt>
                <c:pt idx="942">
                  <c:v>37641</c:v>
                </c:pt>
                <c:pt idx="943">
                  <c:v>37648</c:v>
                </c:pt>
                <c:pt idx="944">
                  <c:v>37655</c:v>
                </c:pt>
                <c:pt idx="945">
                  <c:v>37662</c:v>
                </c:pt>
                <c:pt idx="946">
                  <c:v>37669</c:v>
                </c:pt>
                <c:pt idx="947">
                  <c:v>37676</c:v>
                </c:pt>
                <c:pt idx="948">
                  <c:v>37683</c:v>
                </c:pt>
                <c:pt idx="949">
                  <c:v>37690</c:v>
                </c:pt>
                <c:pt idx="950">
                  <c:v>37697</c:v>
                </c:pt>
                <c:pt idx="951">
                  <c:v>37704</c:v>
                </c:pt>
                <c:pt idx="952">
                  <c:v>37711</c:v>
                </c:pt>
                <c:pt idx="953">
                  <c:v>37718</c:v>
                </c:pt>
                <c:pt idx="954">
                  <c:v>37725</c:v>
                </c:pt>
                <c:pt idx="955">
                  <c:v>37732</c:v>
                </c:pt>
                <c:pt idx="956">
                  <c:v>37739</c:v>
                </c:pt>
                <c:pt idx="957">
                  <c:v>37746</c:v>
                </c:pt>
                <c:pt idx="958">
                  <c:v>37753</c:v>
                </c:pt>
                <c:pt idx="959">
                  <c:v>37760</c:v>
                </c:pt>
                <c:pt idx="960">
                  <c:v>37767</c:v>
                </c:pt>
                <c:pt idx="961">
                  <c:v>37774</c:v>
                </c:pt>
                <c:pt idx="962">
                  <c:v>37781</c:v>
                </c:pt>
                <c:pt idx="963">
                  <c:v>37788</c:v>
                </c:pt>
                <c:pt idx="964">
                  <c:v>37795</c:v>
                </c:pt>
                <c:pt idx="965">
                  <c:v>37802</c:v>
                </c:pt>
                <c:pt idx="966">
                  <c:v>37809</c:v>
                </c:pt>
                <c:pt idx="967">
                  <c:v>37816</c:v>
                </c:pt>
                <c:pt idx="968">
                  <c:v>37823</c:v>
                </c:pt>
                <c:pt idx="969">
                  <c:v>37830</c:v>
                </c:pt>
                <c:pt idx="970">
                  <c:v>37837</c:v>
                </c:pt>
                <c:pt idx="971">
                  <c:v>37844</c:v>
                </c:pt>
                <c:pt idx="972">
                  <c:v>37851</c:v>
                </c:pt>
                <c:pt idx="973">
                  <c:v>37858</c:v>
                </c:pt>
                <c:pt idx="974">
                  <c:v>37865</c:v>
                </c:pt>
                <c:pt idx="975">
                  <c:v>37872</c:v>
                </c:pt>
                <c:pt idx="976">
                  <c:v>37879</c:v>
                </c:pt>
                <c:pt idx="977">
                  <c:v>37886</c:v>
                </c:pt>
                <c:pt idx="978">
                  <c:v>37893</c:v>
                </c:pt>
                <c:pt idx="979">
                  <c:v>37900</c:v>
                </c:pt>
                <c:pt idx="980">
                  <c:v>37907</c:v>
                </c:pt>
                <c:pt idx="981">
                  <c:v>37914</c:v>
                </c:pt>
                <c:pt idx="982">
                  <c:v>37921</c:v>
                </c:pt>
                <c:pt idx="983">
                  <c:v>37928</c:v>
                </c:pt>
                <c:pt idx="984">
                  <c:v>37935</c:v>
                </c:pt>
                <c:pt idx="985">
                  <c:v>37942</c:v>
                </c:pt>
                <c:pt idx="986">
                  <c:v>37949</c:v>
                </c:pt>
                <c:pt idx="987">
                  <c:v>37956</c:v>
                </c:pt>
                <c:pt idx="988">
                  <c:v>37963</c:v>
                </c:pt>
                <c:pt idx="989">
                  <c:v>37970</c:v>
                </c:pt>
                <c:pt idx="990">
                  <c:v>37977</c:v>
                </c:pt>
                <c:pt idx="991">
                  <c:v>37984</c:v>
                </c:pt>
                <c:pt idx="992">
                  <c:v>37991</c:v>
                </c:pt>
                <c:pt idx="993">
                  <c:v>37998</c:v>
                </c:pt>
                <c:pt idx="994">
                  <c:v>38005</c:v>
                </c:pt>
                <c:pt idx="995">
                  <c:v>38012</c:v>
                </c:pt>
                <c:pt idx="996">
                  <c:v>38019</c:v>
                </c:pt>
                <c:pt idx="997">
                  <c:v>38026</c:v>
                </c:pt>
                <c:pt idx="998">
                  <c:v>38033</c:v>
                </c:pt>
                <c:pt idx="999">
                  <c:v>38040</c:v>
                </c:pt>
                <c:pt idx="1000">
                  <c:v>38047</c:v>
                </c:pt>
                <c:pt idx="1001">
                  <c:v>38054</c:v>
                </c:pt>
                <c:pt idx="1002">
                  <c:v>38061</c:v>
                </c:pt>
                <c:pt idx="1003">
                  <c:v>38068</c:v>
                </c:pt>
                <c:pt idx="1004">
                  <c:v>38075</c:v>
                </c:pt>
                <c:pt idx="1005">
                  <c:v>38082</c:v>
                </c:pt>
                <c:pt idx="1006">
                  <c:v>38089</c:v>
                </c:pt>
                <c:pt idx="1007">
                  <c:v>38096</c:v>
                </c:pt>
                <c:pt idx="1008">
                  <c:v>38103</c:v>
                </c:pt>
                <c:pt idx="1009">
                  <c:v>38110</c:v>
                </c:pt>
                <c:pt idx="1010">
                  <c:v>38117</c:v>
                </c:pt>
                <c:pt idx="1011">
                  <c:v>38124</c:v>
                </c:pt>
                <c:pt idx="1012">
                  <c:v>38131</c:v>
                </c:pt>
                <c:pt idx="1013">
                  <c:v>38138</c:v>
                </c:pt>
                <c:pt idx="1014">
                  <c:v>38145</c:v>
                </c:pt>
                <c:pt idx="1015">
                  <c:v>38152</c:v>
                </c:pt>
                <c:pt idx="1016">
                  <c:v>38159</c:v>
                </c:pt>
                <c:pt idx="1017">
                  <c:v>38166</c:v>
                </c:pt>
                <c:pt idx="1018">
                  <c:v>38173</c:v>
                </c:pt>
                <c:pt idx="1019">
                  <c:v>38180</c:v>
                </c:pt>
                <c:pt idx="1020">
                  <c:v>38187</c:v>
                </c:pt>
                <c:pt idx="1021">
                  <c:v>38194</c:v>
                </c:pt>
                <c:pt idx="1022">
                  <c:v>38201</c:v>
                </c:pt>
                <c:pt idx="1023">
                  <c:v>38208</c:v>
                </c:pt>
                <c:pt idx="1024">
                  <c:v>38215</c:v>
                </c:pt>
                <c:pt idx="1025">
                  <c:v>38222</c:v>
                </c:pt>
                <c:pt idx="1026">
                  <c:v>38229</c:v>
                </c:pt>
                <c:pt idx="1027">
                  <c:v>38236</c:v>
                </c:pt>
                <c:pt idx="1028">
                  <c:v>38243</c:v>
                </c:pt>
                <c:pt idx="1029">
                  <c:v>38250</c:v>
                </c:pt>
                <c:pt idx="1030">
                  <c:v>38257</c:v>
                </c:pt>
                <c:pt idx="1031">
                  <c:v>38264</c:v>
                </c:pt>
                <c:pt idx="1032">
                  <c:v>38271</c:v>
                </c:pt>
                <c:pt idx="1033">
                  <c:v>38278</c:v>
                </c:pt>
                <c:pt idx="1034">
                  <c:v>38285</c:v>
                </c:pt>
                <c:pt idx="1035">
                  <c:v>38292</c:v>
                </c:pt>
                <c:pt idx="1036">
                  <c:v>38299</c:v>
                </c:pt>
                <c:pt idx="1037">
                  <c:v>38306</c:v>
                </c:pt>
                <c:pt idx="1038">
                  <c:v>38313</c:v>
                </c:pt>
                <c:pt idx="1039">
                  <c:v>38320</c:v>
                </c:pt>
                <c:pt idx="1040">
                  <c:v>38327</c:v>
                </c:pt>
                <c:pt idx="1041">
                  <c:v>38334</c:v>
                </c:pt>
                <c:pt idx="1042">
                  <c:v>38341</c:v>
                </c:pt>
                <c:pt idx="1043">
                  <c:v>38348</c:v>
                </c:pt>
                <c:pt idx="1044">
                  <c:v>38355</c:v>
                </c:pt>
                <c:pt idx="1045">
                  <c:v>38362</c:v>
                </c:pt>
                <c:pt idx="1046">
                  <c:v>38369</c:v>
                </c:pt>
                <c:pt idx="1047">
                  <c:v>38376</c:v>
                </c:pt>
                <c:pt idx="1048">
                  <c:v>38383</c:v>
                </c:pt>
                <c:pt idx="1049">
                  <c:v>38390</c:v>
                </c:pt>
                <c:pt idx="1050">
                  <c:v>38397</c:v>
                </c:pt>
                <c:pt idx="1051">
                  <c:v>38404</c:v>
                </c:pt>
                <c:pt idx="1052">
                  <c:v>38411</c:v>
                </c:pt>
                <c:pt idx="1053">
                  <c:v>38418</c:v>
                </c:pt>
                <c:pt idx="1054">
                  <c:v>38425</c:v>
                </c:pt>
                <c:pt idx="1055">
                  <c:v>38432</c:v>
                </c:pt>
                <c:pt idx="1056">
                  <c:v>38439</c:v>
                </c:pt>
                <c:pt idx="1057">
                  <c:v>38446</c:v>
                </c:pt>
                <c:pt idx="1058">
                  <c:v>38453</c:v>
                </c:pt>
                <c:pt idx="1059">
                  <c:v>38460</c:v>
                </c:pt>
                <c:pt idx="1060">
                  <c:v>38467</c:v>
                </c:pt>
                <c:pt idx="1061">
                  <c:v>38474</c:v>
                </c:pt>
                <c:pt idx="1062">
                  <c:v>38481</c:v>
                </c:pt>
                <c:pt idx="1063">
                  <c:v>38488</c:v>
                </c:pt>
                <c:pt idx="1064">
                  <c:v>38495</c:v>
                </c:pt>
                <c:pt idx="1065">
                  <c:v>38502</c:v>
                </c:pt>
                <c:pt idx="1066">
                  <c:v>38509</c:v>
                </c:pt>
                <c:pt idx="1067">
                  <c:v>38516</c:v>
                </c:pt>
                <c:pt idx="1068">
                  <c:v>38523</c:v>
                </c:pt>
                <c:pt idx="1069">
                  <c:v>38530</c:v>
                </c:pt>
                <c:pt idx="1070">
                  <c:v>38537</c:v>
                </c:pt>
                <c:pt idx="1071">
                  <c:v>38544</c:v>
                </c:pt>
                <c:pt idx="1072">
                  <c:v>38551</c:v>
                </c:pt>
                <c:pt idx="1073">
                  <c:v>38558</c:v>
                </c:pt>
                <c:pt idx="1074">
                  <c:v>38565</c:v>
                </c:pt>
                <c:pt idx="1075">
                  <c:v>38572</c:v>
                </c:pt>
                <c:pt idx="1076">
                  <c:v>38579</c:v>
                </c:pt>
                <c:pt idx="1077">
                  <c:v>38586</c:v>
                </c:pt>
                <c:pt idx="1078">
                  <c:v>38593</c:v>
                </c:pt>
                <c:pt idx="1079">
                  <c:v>38600</c:v>
                </c:pt>
                <c:pt idx="1080">
                  <c:v>38607</c:v>
                </c:pt>
                <c:pt idx="1081">
                  <c:v>38614</c:v>
                </c:pt>
                <c:pt idx="1082">
                  <c:v>38621</c:v>
                </c:pt>
                <c:pt idx="1083">
                  <c:v>38628</c:v>
                </c:pt>
                <c:pt idx="1084">
                  <c:v>38635</c:v>
                </c:pt>
                <c:pt idx="1085">
                  <c:v>38642</c:v>
                </c:pt>
                <c:pt idx="1086">
                  <c:v>38649</c:v>
                </c:pt>
                <c:pt idx="1087">
                  <c:v>38656</c:v>
                </c:pt>
                <c:pt idx="1088">
                  <c:v>38663</c:v>
                </c:pt>
                <c:pt idx="1089">
                  <c:v>38670</c:v>
                </c:pt>
                <c:pt idx="1090">
                  <c:v>38677</c:v>
                </c:pt>
                <c:pt idx="1091">
                  <c:v>38684</c:v>
                </c:pt>
                <c:pt idx="1092">
                  <c:v>38691</c:v>
                </c:pt>
                <c:pt idx="1093">
                  <c:v>38698</c:v>
                </c:pt>
                <c:pt idx="1094">
                  <c:v>38705</c:v>
                </c:pt>
                <c:pt idx="1095">
                  <c:v>38712</c:v>
                </c:pt>
                <c:pt idx="1096">
                  <c:v>38719</c:v>
                </c:pt>
                <c:pt idx="1097">
                  <c:v>38726</c:v>
                </c:pt>
                <c:pt idx="1098">
                  <c:v>38733</c:v>
                </c:pt>
                <c:pt idx="1099">
                  <c:v>38740</c:v>
                </c:pt>
                <c:pt idx="1100">
                  <c:v>38747</c:v>
                </c:pt>
                <c:pt idx="1101">
                  <c:v>38754</c:v>
                </c:pt>
                <c:pt idx="1102">
                  <c:v>38761</c:v>
                </c:pt>
                <c:pt idx="1103">
                  <c:v>38768</c:v>
                </c:pt>
                <c:pt idx="1104">
                  <c:v>38775</c:v>
                </c:pt>
                <c:pt idx="1105">
                  <c:v>38782</c:v>
                </c:pt>
                <c:pt idx="1106">
                  <c:v>38789</c:v>
                </c:pt>
                <c:pt idx="1107">
                  <c:v>38796</c:v>
                </c:pt>
                <c:pt idx="1108">
                  <c:v>38803</c:v>
                </c:pt>
                <c:pt idx="1109">
                  <c:v>38810</c:v>
                </c:pt>
                <c:pt idx="1110">
                  <c:v>38817</c:v>
                </c:pt>
                <c:pt idx="1111">
                  <c:v>38824</c:v>
                </c:pt>
                <c:pt idx="1112">
                  <c:v>38831</c:v>
                </c:pt>
                <c:pt idx="1113">
                  <c:v>38838</c:v>
                </c:pt>
                <c:pt idx="1114">
                  <c:v>38845</c:v>
                </c:pt>
                <c:pt idx="1115">
                  <c:v>38852</c:v>
                </c:pt>
                <c:pt idx="1116">
                  <c:v>38859</c:v>
                </c:pt>
                <c:pt idx="1117">
                  <c:v>38866</c:v>
                </c:pt>
                <c:pt idx="1118">
                  <c:v>38873</c:v>
                </c:pt>
                <c:pt idx="1119">
                  <c:v>38880</c:v>
                </c:pt>
                <c:pt idx="1120">
                  <c:v>38887</c:v>
                </c:pt>
                <c:pt idx="1121">
                  <c:v>38894</c:v>
                </c:pt>
                <c:pt idx="1122">
                  <c:v>38901</c:v>
                </c:pt>
                <c:pt idx="1123">
                  <c:v>38908</c:v>
                </c:pt>
                <c:pt idx="1124">
                  <c:v>38915</c:v>
                </c:pt>
                <c:pt idx="1125">
                  <c:v>38922</c:v>
                </c:pt>
                <c:pt idx="1126">
                  <c:v>38929</c:v>
                </c:pt>
                <c:pt idx="1127">
                  <c:v>38936</c:v>
                </c:pt>
                <c:pt idx="1128">
                  <c:v>38943</c:v>
                </c:pt>
                <c:pt idx="1129">
                  <c:v>38950</c:v>
                </c:pt>
                <c:pt idx="1130">
                  <c:v>38957</c:v>
                </c:pt>
                <c:pt idx="1131">
                  <c:v>38964</c:v>
                </c:pt>
                <c:pt idx="1132">
                  <c:v>38971</c:v>
                </c:pt>
                <c:pt idx="1133">
                  <c:v>38978</c:v>
                </c:pt>
                <c:pt idx="1134">
                  <c:v>38985</c:v>
                </c:pt>
                <c:pt idx="1135">
                  <c:v>38992</c:v>
                </c:pt>
                <c:pt idx="1136">
                  <c:v>38999</c:v>
                </c:pt>
                <c:pt idx="1137">
                  <c:v>39006</c:v>
                </c:pt>
                <c:pt idx="1138">
                  <c:v>39013</c:v>
                </c:pt>
                <c:pt idx="1139">
                  <c:v>39020</c:v>
                </c:pt>
                <c:pt idx="1140">
                  <c:v>39027</c:v>
                </c:pt>
                <c:pt idx="1141">
                  <c:v>39034</c:v>
                </c:pt>
                <c:pt idx="1142">
                  <c:v>39041</c:v>
                </c:pt>
                <c:pt idx="1143">
                  <c:v>39048</c:v>
                </c:pt>
                <c:pt idx="1144">
                  <c:v>39055</c:v>
                </c:pt>
                <c:pt idx="1145">
                  <c:v>39062</c:v>
                </c:pt>
                <c:pt idx="1146">
                  <c:v>39069</c:v>
                </c:pt>
                <c:pt idx="1147">
                  <c:v>39076</c:v>
                </c:pt>
                <c:pt idx="1148">
                  <c:v>39083</c:v>
                </c:pt>
                <c:pt idx="1149">
                  <c:v>39090</c:v>
                </c:pt>
                <c:pt idx="1150">
                  <c:v>39097</c:v>
                </c:pt>
                <c:pt idx="1151">
                  <c:v>39104</c:v>
                </c:pt>
                <c:pt idx="1152">
                  <c:v>39111</c:v>
                </c:pt>
                <c:pt idx="1153">
                  <c:v>39118</c:v>
                </c:pt>
                <c:pt idx="1154">
                  <c:v>39125</c:v>
                </c:pt>
                <c:pt idx="1155">
                  <c:v>39132</c:v>
                </c:pt>
                <c:pt idx="1156">
                  <c:v>39139</c:v>
                </c:pt>
                <c:pt idx="1157">
                  <c:v>39146</c:v>
                </c:pt>
                <c:pt idx="1158">
                  <c:v>39153</c:v>
                </c:pt>
                <c:pt idx="1159">
                  <c:v>39160</c:v>
                </c:pt>
                <c:pt idx="1160">
                  <c:v>39167</c:v>
                </c:pt>
                <c:pt idx="1161">
                  <c:v>39174</c:v>
                </c:pt>
                <c:pt idx="1162">
                  <c:v>39181</c:v>
                </c:pt>
                <c:pt idx="1163">
                  <c:v>39188</c:v>
                </c:pt>
                <c:pt idx="1164">
                  <c:v>39195</c:v>
                </c:pt>
                <c:pt idx="1165">
                  <c:v>39202</c:v>
                </c:pt>
                <c:pt idx="1166">
                  <c:v>39209</c:v>
                </c:pt>
                <c:pt idx="1167">
                  <c:v>39216</c:v>
                </c:pt>
                <c:pt idx="1168">
                  <c:v>39223</c:v>
                </c:pt>
                <c:pt idx="1169">
                  <c:v>39230</c:v>
                </c:pt>
                <c:pt idx="1170">
                  <c:v>39237</c:v>
                </c:pt>
                <c:pt idx="1171">
                  <c:v>39244</c:v>
                </c:pt>
                <c:pt idx="1172">
                  <c:v>39251</c:v>
                </c:pt>
                <c:pt idx="1173">
                  <c:v>39258</c:v>
                </c:pt>
                <c:pt idx="1174">
                  <c:v>39265</c:v>
                </c:pt>
                <c:pt idx="1175">
                  <c:v>39272</c:v>
                </c:pt>
                <c:pt idx="1176">
                  <c:v>39279</c:v>
                </c:pt>
                <c:pt idx="1177">
                  <c:v>39286</c:v>
                </c:pt>
                <c:pt idx="1178">
                  <c:v>39293</c:v>
                </c:pt>
                <c:pt idx="1179">
                  <c:v>39300</c:v>
                </c:pt>
                <c:pt idx="1180">
                  <c:v>39307</c:v>
                </c:pt>
                <c:pt idx="1181">
                  <c:v>39314</c:v>
                </c:pt>
                <c:pt idx="1182">
                  <c:v>39321</c:v>
                </c:pt>
                <c:pt idx="1183">
                  <c:v>39328</c:v>
                </c:pt>
                <c:pt idx="1184">
                  <c:v>39335</c:v>
                </c:pt>
                <c:pt idx="1185">
                  <c:v>39342</c:v>
                </c:pt>
                <c:pt idx="1186">
                  <c:v>39349</c:v>
                </c:pt>
                <c:pt idx="1187">
                  <c:v>39356</c:v>
                </c:pt>
                <c:pt idx="1188">
                  <c:v>39363</c:v>
                </c:pt>
                <c:pt idx="1189">
                  <c:v>39370</c:v>
                </c:pt>
                <c:pt idx="1190">
                  <c:v>39377</c:v>
                </c:pt>
                <c:pt idx="1191">
                  <c:v>39384</c:v>
                </c:pt>
                <c:pt idx="1192">
                  <c:v>39391</c:v>
                </c:pt>
                <c:pt idx="1193">
                  <c:v>39398</c:v>
                </c:pt>
                <c:pt idx="1194">
                  <c:v>39405</c:v>
                </c:pt>
                <c:pt idx="1195">
                  <c:v>39412</c:v>
                </c:pt>
                <c:pt idx="1196">
                  <c:v>39419</c:v>
                </c:pt>
                <c:pt idx="1197">
                  <c:v>39426</c:v>
                </c:pt>
                <c:pt idx="1198">
                  <c:v>39433</c:v>
                </c:pt>
                <c:pt idx="1199">
                  <c:v>39440</c:v>
                </c:pt>
                <c:pt idx="1200">
                  <c:v>39447</c:v>
                </c:pt>
                <c:pt idx="1201">
                  <c:v>39454</c:v>
                </c:pt>
                <c:pt idx="1202">
                  <c:v>39461</c:v>
                </c:pt>
                <c:pt idx="1203">
                  <c:v>39468</c:v>
                </c:pt>
                <c:pt idx="1204">
                  <c:v>39475</c:v>
                </c:pt>
                <c:pt idx="1205">
                  <c:v>39482</c:v>
                </c:pt>
                <c:pt idx="1206">
                  <c:v>39489</c:v>
                </c:pt>
                <c:pt idx="1207">
                  <c:v>39496</c:v>
                </c:pt>
                <c:pt idx="1208">
                  <c:v>39503</c:v>
                </c:pt>
                <c:pt idx="1209">
                  <c:v>39510</c:v>
                </c:pt>
                <c:pt idx="1210">
                  <c:v>39517</c:v>
                </c:pt>
                <c:pt idx="1211">
                  <c:v>39524</c:v>
                </c:pt>
                <c:pt idx="1212">
                  <c:v>39531</c:v>
                </c:pt>
                <c:pt idx="1213">
                  <c:v>39538</c:v>
                </c:pt>
                <c:pt idx="1214">
                  <c:v>39545</c:v>
                </c:pt>
                <c:pt idx="1215">
                  <c:v>39552</c:v>
                </c:pt>
                <c:pt idx="1216">
                  <c:v>39559</c:v>
                </c:pt>
                <c:pt idx="1217">
                  <c:v>39566</c:v>
                </c:pt>
                <c:pt idx="1218">
                  <c:v>39573</c:v>
                </c:pt>
                <c:pt idx="1219">
                  <c:v>39580</c:v>
                </c:pt>
                <c:pt idx="1220">
                  <c:v>39587</c:v>
                </c:pt>
                <c:pt idx="1221">
                  <c:v>39594</c:v>
                </c:pt>
                <c:pt idx="1222">
                  <c:v>39601</c:v>
                </c:pt>
                <c:pt idx="1223">
                  <c:v>39608</c:v>
                </c:pt>
                <c:pt idx="1224">
                  <c:v>39615</c:v>
                </c:pt>
                <c:pt idx="1225">
                  <c:v>39622</c:v>
                </c:pt>
                <c:pt idx="1226">
                  <c:v>39629</c:v>
                </c:pt>
                <c:pt idx="1227">
                  <c:v>39636</c:v>
                </c:pt>
                <c:pt idx="1228">
                  <c:v>39643</c:v>
                </c:pt>
                <c:pt idx="1229">
                  <c:v>39650</c:v>
                </c:pt>
                <c:pt idx="1230">
                  <c:v>39657</c:v>
                </c:pt>
                <c:pt idx="1231">
                  <c:v>39664</c:v>
                </c:pt>
                <c:pt idx="1232">
                  <c:v>39671</c:v>
                </c:pt>
                <c:pt idx="1233">
                  <c:v>39678</c:v>
                </c:pt>
                <c:pt idx="1234">
                  <c:v>39685</c:v>
                </c:pt>
                <c:pt idx="1235">
                  <c:v>39692</c:v>
                </c:pt>
                <c:pt idx="1236">
                  <c:v>39699</c:v>
                </c:pt>
                <c:pt idx="1237">
                  <c:v>39706</c:v>
                </c:pt>
                <c:pt idx="1238">
                  <c:v>39713</c:v>
                </c:pt>
                <c:pt idx="1239">
                  <c:v>39720</c:v>
                </c:pt>
                <c:pt idx="1240">
                  <c:v>39727</c:v>
                </c:pt>
                <c:pt idx="1241">
                  <c:v>39734</c:v>
                </c:pt>
                <c:pt idx="1242">
                  <c:v>39741</c:v>
                </c:pt>
                <c:pt idx="1243">
                  <c:v>39748</c:v>
                </c:pt>
                <c:pt idx="1244">
                  <c:v>39755</c:v>
                </c:pt>
                <c:pt idx="1245">
                  <c:v>39762</c:v>
                </c:pt>
                <c:pt idx="1246">
                  <c:v>39769</c:v>
                </c:pt>
                <c:pt idx="1247">
                  <c:v>39776</c:v>
                </c:pt>
                <c:pt idx="1248">
                  <c:v>39783</c:v>
                </c:pt>
                <c:pt idx="1249">
                  <c:v>39790</c:v>
                </c:pt>
                <c:pt idx="1250">
                  <c:v>39797</c:v>
                </c:pt>
                <c:pt idx="1251">
                  <c:v>39804</c:v>
                </c:pt>
                <c:pt idx="1252">
                  <c:v>39811</c:v>
                </c:pt>
                <c:pt idx="1253">
                  <c:v>39818</c:v>
                </c:pt>
                <c:pt idx="1254">
                  <c:v>39825</c:v>
                </c:pt>
                <c:pt idx="1255">
                  <c:v>39832</c:v>
                </c:pt>
                <c:pt idx="1256">
                  <c:v>39839</c:v>
                </c:pt>
                <c:pt idx="1257">
                  <c:v>39846</c:v>
                </c:pt>
                <c:pt idx="1258">
                  <c:v>39853</c:v>
                </c:pt>
                <c:pt idx="1259">
                  <c:v>39860</c:v>
                </c:pt>
                <c:pt idx="1260">
                  <c:v>39867</c:v>
                </c:pt>
                <c:pt idx="1261">
                  <c:v>39874</c:v>
                </c:pt>
                <c:pt idx="1262">
                  <c:v>39881</c:v>
                </c:pt>
                <c:pt idx="1263">
                  <c:v>39888</c:v>
                </c:pt>
                <c:pt idx="1264">
                  <c:v>39895</c:v>
                </c:pt>
                <c:pt idx="1265">
                  <c:v>39902</c:v>
                </c:pt>
                <c:pt idx="1266">
                  <c:v>39909</c:v>
                </c:pt>
                <c:pt idx="1267">
                  <c:v>39916</c:v>
                </c:pt>
                <c:pt idx="1268">
                  <c:v>39923</c:v>
                </c:pt>
                <c:pt idx="1269">
                  <c:v>39930</c:v>
                </c:pt>
                <c:pt idx="1270">
                  <c:v>39937</c:v>
                </c:pt>
                <c:pt idx="1271">
                  <c:v>39944</c:v>
                </c:pt>
                <c:pt idx="1272">
                  <c:v>39951</c:v>
                </c:pt>
                <c:pt idx="1273">
                  <c:v>39958</c:v>
                </c:pt>
                <c:pt idx="1274">
                  <c:v>39965</c:v>
                </c:pt>
                <c:pt idx="1275">
                  <c:v>39972</c:v>
                </c:pt>
                <c:pt idx="1276">
                  <c:v>39979</c:v>
                </c:pt>
                <c:pt idx="1277">
                  <c:v>39986</c:v>
                </c:pt>
                <c:pt idx="1278">
                  <c:v>39993</c:v>
                </c:pt>
                <c:pt idx="1279">
                  <c:v>40000</c:v>
                </c:pt>
                <c:pt idx="1280">
                  <c:v>40007</c:v>
                </c:pt>
                <c:pt idx="1281">
                  <c:v>40014</c:v>
                </c:pt>
                <c:pt idx="1282">
                  <c:v>40021</c:v>
                </c:pt>
                <c:pt idx="1283">
                  <c:v>40028</c:v>
                </c:pt>
                <c:pt idx="1284">
                  <c:v>40035</c:v>
                </c:pt>
                <c:pt idx="1285">
                  <c:v>40042</c:v>
                </c:pt>
                <c:pt idx="1286">
                  <c:v>40049</c:v>
                </c:pt>
                <c:pt idx="1287">
                  <c:v>40056</c:v>
                </c:pt>
                <c:pt idx="1288">
                  <c:v>40063</c:v>
                </c:pt>
                <c:pt idx="1289">
                  <c:v>40070</c:v>
                </c:pt>
                <c:pt idx="1290">
                  <c:v>40077</c:v>
                </c:pt>
                <c:pt idx="1291">
                  <c:v>40084</c:v>
                </c:pt>
                <c:pt idx="1292">
                  <c:v>40091</c:v>
                </c:pt>
                <c:pt idx="1293">
                  <c:v>40098</c:v>
                </c:pt>
                <c:pt idx="1294">
                  <c:v>40105</c:v>
                </c:pt>
                <c:pt idx="1295">
                  <c:v>40112</c:v>
                </c:pt>
                <c:pt idx="1296">
                  <c:v>40119</c:v>
                </c:pt>
                <c:pt idx="1297">
                  <c:v>40126</c:v>
                </c:pt>
                <c:pt idx="1298">
                  <c:v>40133</c:v>
                </c:pt>
                <c:pt idx="1299">
                  <c:v>40140</c:v>
                </c:pt>
                <c:pt idx="1300">
                  <c:v>40147</c:v>
                </c:pt>
                <c:pt idx="1301">
                  <c:v>40154</c:v>
                </c:pt>
                <c:pt idx="1302">
                  <c:v>40161</c:v>
                </c:pt>
                <c:pt idx="1303">
                  <c:v>40168</c:v>
                </c:pt>
                <c:pt idx="1304">
                  <c:v>40175</c:v>
                </c:pt>
                <c:pt idx="1305">
                  <c:v>40182</c:v>
                </c:pt>
                <c:pt idx="1306">
                  <c:v>40189</c:v>
                </c:pt>
                <c:pt idx="1307">
                  <c:v>40196</c:v>
                </c:pt>
                <c:pt idx="1308">
                  <c:v>40203</c:v>
                </c:pt>
                <c:pt idx="1309">
                  <c:v>40210</c:v>
                </c:pt>
                <c:pt idx="1310">
                  <c:v>40217</c:v>
                </c:pt>
                <c:pt idx="1311">
                  <c:v>40224</c:v>
                </c:pt>
                <c:pt idx="1312">
                  <c:v>40231</c:v>
                </c:pt>
                <c:pt idx="1313">
                  <c:v>40238</c:v>
                </c:pt>
                <c:pt idx="1314">
                  <c:v>40245</c:v>
                </c:pt>
                <c:pt idx="1315">
                  <c:v>40252</c:v>
                </c:pt>
                <c:pt idx="1316">
                  <c:v>40259</c:v>
                </c:pt>
                <c:pt idx="1317">
                  <c:v>40266</c:v>
                </c:pt>
                <c:pt idx="1318">
                  <c:v>40273</c:v>
                </c:pt>
                <c:pt idx="1319">
                  <c:v>40280</c:v>
                </c:pt>
                <c:pt idx="1320">
                  <c:v>40287</c:v>
                </c:pt>
                <c:pt idx="1321">
                  <c:v>40294</c:v>
                </c:pt>
                <c:pt idx="1322">
                  <c:v>40301</c:v>
                </c:pt>
                <c:pt idx="1323">
                  <c:v>40308</c:v>
                </c:pt>
                <c:pt idx="1324">
                  <c:v>40315</c:v>
                </c:pt>
                <c:pt idx="1325">
                  <c:v>40322</c:v>
                </c:pt>
                <c:pt idx="1326">
                  <c:v>40329</c:v>
                </c:pt>
                <c:pt idx="1327">
                  <c:v>40336</c:v>
                </c:pt>
                <c:pt idx="1328">
                  <c:v>40343</c:v>
                </c:pt>
                <c:pt idx="1329">
                  <c:v>40350</c:v>
                </c:pt>
                <c:pt idx="1330">
                  <c:v>40357</c:v>
                </c:pt>
                <c:pt idx="1331">
                  <c:v>40364</c:v>
                </c:pt>
                <c:pt idx="1332">
                  <c:v>40371</c:v>
                </c:pt>
                <c:pt idx="1333">
                  <c:v>40378</c:v>
                </c:pt>
                <c:pt idx="1334">
                  <c:v>40385</c:v>
                </c:pt>
                <c:pt idx="1335">
                  <c:v>40392</c:v>
                </c:pt>
                <c:pt idx="1336">
                  <c:v>40399</c:v>
                </c:pt>
                <c:pt idx="1337">
                  <c:v>40406</c:v>
                </c:pt>
                <c:pt idx="1338">
                  <c:v>40413</c:v>
                </c:pt>
                <c:pt idx="1339">
                  <c:v>40420</c:v>
                </c:pt>
                <c:pt idx="1340">
                  <c:v>40427</c:v>
                </c:pt>
                <c:pt idx="1341">
                  <c:v>40434</c:v>
                </c:pt>
                <c:pt idx="1342">
                  <c:v>40441</c:v>
                </c:pt>
                <c:pt idx="1343">
                  <c:v>40448</c:v>
                </c:pt>
                <c:pt idx="1344">
                  <c:v>40455</c:v>
                </c:pt>
                <c:pt idx="1345">
                  <c:v>40462</c:v>
                </c:pt>
                <c:pt idx="1346">
                  <c:v>40469</c:v>
                </c:pt>
                <c:pt idx="1347">
                  <c:v>40476</c:v>
                </c:pt>
                <c:pt idx="1348">
                  <c:v>40483</c:v>
                </c:pt>
                <c:pt idx="1349">
                  <c:v>40490</c:v>
                </c:pt>
                <c:pt idx="1350">
                  <c:v>40497</c:v>
                </c:pt>
                <c:pt idx="1351">
                  <c:v>40504</c:v>
                </c:pt>
                <c:pt idx="1352">
                  <c:v>40511</c:v>
                </c:pt>
                <c:pt idx="1353">
                  <c:v>40518</c:v>
                </c:pt>
                <c:pt idx="1354">
                  <c:v>40525</c:v>
                </c:pt>
                <c:pt idx="1355">
                  <c:v>40532</c:v>
                </c:pt>
                <c:pt idx="1356">
                  <c:v>40539</c:v>
                </c:pt>
                <c:pt idx="1357">
                  <c:v>40546</c:v>
                </c:pt>
                <c:pt idx="1358">
                  <c:v>40553</c:v>
                </c:pt>
                <c:pt idx="1359">
                  <c:v>40560</c:v>
                </c:pt>
                <c:pt idx="1360">
                  <c:v>40567</c:v>
                </c:pt>
                <c:pt idx="1361">
                  <c:v>40574</c:v>
                </c:pt>
                <c:pt idx="1362">
                  <c:v>40581</c:v>
                </c:pt>
                <c:pt idx="1363">
                  <c:v>40588</c:v>
                </c:pt>
                <c:pt idx="1364">
                  <c:v>40595</c:v>
                </c:pt>
                <c:pt idx="1365">
                  <c:v>40602</c:v>
                </c:pt>
                <c:pt idx="1366">
                  <c:v>40609</c:v>
                </c:pt>
                <c:pt idx="1367">
                  <c:v>40616</c:v>
                </c:pt>
                <c:pt idx="1368">
                  <c:v>40623</c:v>
                </c:pt>
                <c:pt idx="1369">
                  <c:v>40630</c:v>
                </c:pt>
                <c:pt idx="1370">
                  <c:v>40637</c:v>
                </c:pt>
                <c:pt idx="1371">
                  <c:v>40644</c:v>
                </c:pt>
                <c:pt idx="1372">
                  <c:v>40651</c:v>
                </c:pt>
                <c:pt idx="1373">
                  <c:v>40658</c:v>
                </c:pt>
                <c:pt idx="1374">
                  <c:v>40665</c:v>
                </c:pt>
                <c:pt idx="1375">
                  <c:v>40672</c:v>
                </c:pt>
                <c:pt idx="1376">
                  <c:v>40679</c:v>
                </c:pt>
                <c:pt idx="1377">
                  <c:v>40686</c:v>
                </c:pt>
                <c:pt idx="1378">
                  <c:v>40693</c:v>
                </c:pt>
                <c:pt idx="1379">
                  <c:v>40700</c:v>
                </c:pt>
                <c:pt idx="1380">
                  <c:v>40707</c:v>
                </c:pt>
                <c:pt idx="1381">
                  <c:v>40714</c:v>
                </c:pt>
                <c:pt idx="1382">
                  <c:v>40721</c:v>
                </c:pt>
                <c:pt idx="1383">
                  <c:v>40728</c:v>
                </c:pt>
                <c:pt idx="1384">
                  <c:v>40735</c:v>
                </c:pt>
                <c:pt idx="1385">
                  <c:v>40742</c:v>
                </c:pt>
                <c:pt idx="1386">
                  <c:v>40749</c:v>
                </c:pt>
                <c:pt idx="1387">
                  <c:v>40756</c:v>
                </c:pt>
                <c:pt idx="1388">
                  <c:v>40763</c:v>
                </c:pt>
                <c:pt idx="1389">
                  <c:v>40770</c:v>
                </c:pt>
                <c:pt idx="1390">
                  <c:v>40777</c:v>
                </c:pt>
                <c:pt idx="1391">
                  <c:v>40784</c:v>
                </c:pt>
                <c:pt idx="1392">
                  <c:v>40791</c:v>
                </c:pt>
                <c:pt idx="1393">
                  <c:v>40798</c:v>
                </c:pt>
                <c:pt idx="1394">
                  <c:v>40805</c:v>
                </c:pt>
                <c:pt idx="1395">
                  <c:v>40812</c:v>
                </c:pt>
                <c:pt idx="1396">
                  <c:v>40819</c:v>
                </c:pt>
                <c:pt idx="1397">
                  <c:v>40826</c:v>
                </c:pt>
                <c:pt idx="1398">
                  <c:v>40833</c:v>
                </c:pt>
                <c:pt idx="1399">
                  <c:v>40840</c:v>
                </c:pt>
                <c:pt idx="1400">
                  <c:v>40847</c:v>
                </c:pt>
                <c:pt idx="1401">
                  <c:v>40854</c:v>
                </c:pt>
                <c:pt idx="1402">
                  <c:v>40861</c:v>
                </c:pt>
                <c:pt idx="1403">
                  <c:v>40868</c:v>
                </c:pt>
                <c:pt idx="1404">
                  <c:v>40875</c:v>
                </c:pt>
                <c:pt idx="1405">
                  <c:v>40882</c:v>
                </c:pt>
                <c:pt idx="1406">
                  <c:v>40889</c:v>
                </c:pt>
                <c:pt idx="1407">
                  <c:v>40896</c:v>
                </c:pt>
                <c:pt idx="1408">
                  <c:v>40910</c:v>
                </c:pt>
                <c:pt idx="1409">
                  <c:v>40917</c:v>
                </c:pt>
                <c:pt idx="1410">
                  <c:v>40924</c:v>
                </c:pt>
                <c:pt idx="1411">
                  <c:v>40931</c:v>
                </c:pt>
                <c:pt idx="1412">
                  <c:v>40938</c:v>
                </c:pt>
                <c:pt idx="1413">
                  <c:v>40945</c:v>
                </c:pt>
                <c:pt idx="1414">
                  <c:v>40952</c:v>
                </c:pt>
                <c:pt idx="1415">
                  <c:v>40959</c:v>
                </c:pt>
                <c:pt idx="1416">
                  <c:v>40966</c:v>
                </c:pt>
                <c:pt idx="1417">
                  <c:v>40973</c:v>
                </c:pt>
                <c:pt idx="1418">
                  <c:v>40980</c:v>
                </c:pt>
                <c:pt idx="1419">
                  <c:v>40987</c:v>
                </c:pt>
                <c:pt idx="1420">
                  <c:v>40994</c:v>
                </c:pt>
                <c:pt idx="1421">
                  <c:v>41001</c:v>
                </c:pt>
                <c:pt idx="1422">
                  <c:v>41008</c:v>
                </c:pt>
                <c:pt idx="1423">
                  <c:v>41015</c:v>
                </c:pt>
                <c:pt idx="1424">
                  <c:v>41022</c:v>
                </c:pt>
                <c:pt idx="1425">
                  <c:v>41029</c:v>
                </c:pt>
                <c:pt idx="1426">
                  <c:v>41036</c:v>
                </c:pt>
                <c:pt idx="1427">
                  <c:v>41043</c:v>
                </c:pt>
                <c:pt idx="1428">
                  <c:v>41050</c:v>
                </c:pt>
                <c:pt idx="1429">
                  <c:v>41057</c:v>
                </c:pt>
                <c:pt idx="1430">
                  <c:v>41064</c:v>
                </c:pt>
                <c:pt idx="1431">
                  <c:v>41071</c:v>
                </c:pt>
                <c:pt idx="1432">
                  <c:v>41078</c:v>
                </c:pt>
                <c:pt idx="1433">
                  <c:v>41085</c:v>
                </c:pt>
                <c:pt idx="1434">
                  <c:v>41092</c:v>
                </c:pt>
                <c:pt idx="1435">
                  <c:v>41099</c:v>
                </c:pt>
                <c:pt idx="1436">
                  <c:v>41106</c:v>
                </c:pt>
                <c:pt idx="1437">
                  <c:v>41113</c:v>
                </c:pt>
                <c:pt idx="1438">
                  <c:v>41120</c:v>
                </c:pt>
                <c:pt idx="1439">
                  <c:v>41127</c:v>
                </c:pt>
                <c:pt idx="1440">
                  <c:v>41134</c:v>
                </c:pt>
                <c:pt idx="1441">
                  <c:v>41141</c:v>
                </c:pt>
                <c:pt idx="1442">
                  <c:v>41148</c:v>
                </c:pt>
                <c:pt idx="1443">
                  <c:v>41155</c:v>
                </c:pt>
                <c:pt idx="1444">
                  <c:v>41162</c:v>
                </c:pt>
                <c:pt idx="1445">
                  <c:v>41169</c:v>
                </c:pt>
                <c:pt idx="1446">
                  <c:v>41176</c:v>
                </c:pt>
                <c:pt idx="1447">
                  <c:v>41183</c:v>
                </c:pt>
                <c:pt idx="1448">
                  <c:v>41190</c:v>
                </c:pt>
                <c:pt idx="1449">
                  <c:v>41197</c:v>
                </c:pt>
                <c:pt idx="1450">
                  <c:v>41204</c:v>
                </c:pt>
                <c:pt idx="1451">
                  <c:v>41211</c:v>
                </c:pt>
                <c:pt idx="1452">
                  <c:v>41218</c:v>
                </c:pt>
                <c:pt idx="1453">
                  <c:v>41225</c:v>
                </c:pt>
                <c:pt idx="1454">
                  <c:v>41232</c:v>
                </c:pt>
                <c:pt idx="1455">
                  <c:v>41239</c:v>
                </c:pt>
                <c:pt idx="1456">
                  <c:v>41246</c:v>
                </c:pt>
                <c:pt idx="1457">
                  <c:v>41253</c:v>
                </c:pt>
                <c:pt idx="1458">
                  <c:v>41260</c:v>
                </c:pt>
                <c:pt idx="1459">
                  <c:v>41267</c:v>
                </c:pt>
                <c:pt idx="1460">
                  <c:v>41274</c:v>
                </c:pt>
                <c:pt idx="1461">
                  <c:v>41281</c:v>
                </c:pt>
                <c:pt idx="1462">
                  <c:v>41288</c:v>
                </c:pt>
                <c:pt idx="1463">
                  <c:v>41295</c:v>
                </c:pt>
                <c:pt idx="1464">
                  <c:v>41302</c:v>
                </c:pt>
                <c:pt idx="1465">
                  <c:v>41309</c:v>
                </c:pt>
                <c:pt idx="1466">
                  <c:v>41316</c:v>
                </c:pt>
                <c:pt idx="1467">
                  <c:v>41323</c:v>
                </c:pt>
                <c:pt idx="1468">
                  <c:v>41330</c:v>
                </c:pt>
                <c:pt idx="1469">
                  <c:v>41337</c:v>
                </c:pt>
                <c:pt idx="1470">
                  <c:v>41344</c:v>
                </c:pt>
                <c:pt idx="1471">
                  <c:v>41351</c:v>
                </c:pt>
                <c:pt idx="1472">
                  <c:v>41358</c:v>
                </c:pt>
                <c:pt idx="1473">
                  <c:v>41365</c:v>
                </c:pt>
                <c:pt idx="1474">
                  <c:v>41372</c:v>
                </c:pt>
                <c:pt idx="1475">
                  <c:v>41379</c:v>
                </c:pt>
                <c:pt idx="1476">
                  <c:v>41386</c:v>
                </c:pt>
                <c:pt idx="1477">
                  <c:v>41393</c:v>
                </c:pt>
                <c:pt idx="1478">
                  <c:v>41400</c:v>
                </c:pt>
                <c:pt idx="1479">
                  <c:v>41407</c:v>
                </c:pt>
                <c:pt idx="1480">
                  <c:v>41414</c:v>
                </c:pt>
                <c:pt idx="1481">
                  <c:v>41421</c:v>
                </c:pt>
                <c:pt idx="1482">
                  <c:v>41428</c:v>
                </c:pt>
                <c:pt idx="1483">
                  <c:v>41435</c:v>
                </c:pt>
                <c:pt idx="1484">
                  <c:v>41442</c:v>
                </c:pt>
                <c:pt idx="1485">
                  <c:v>41449</c:v>
                </c:pt>
                <c:pt idx="1486">
                  <c:v>41456</c:v>
                </c:pt>
                <c:pt idx="1487">
                  <c:v>41463</c:v>
                </c:pt>
                <c:pt idx="1488">
                  <c:v>41470</c:v>
                </c:pt>
                <c:pt idx="1489">
                  <c:v>41477</c:v>
                </c:pt>
                <c:pt idx="1490">
                  <c:v>41484</c:v>
                </c:pt>
                <c:pt idx="1491">
                  <c:v>41491</c:v>
                </c:pt>
                <c:pt idx="1492">
                  <c:v>41498</c:v>
                </c:pt>
                <c:pt idx="1493">
                  <c:v>41505</c:v>
                </c:pt>
                <c:pt idx="1494">
                  <c:v>41512</c:v>
                </c:pt>
                <c:pt idx="1495">
                  <c:v>41519</c:v>
                </c:pt>
                <c:pt idx="1496">
                  <c:v>41526</c:v>
                </c:pt>
                <c:pt idx="1497">
                  <c:v>41533</c:v>
                </c:pt>
                <c:pt idx="1498">
                  <c:v>41540</c:v>
                </c:pt>
                <c:pt idx="1499">
                  <c:v>41547</c:v>
                </c:pt>
                <c:pt idx="1500">
                  <c:v>41554</c:v>
                </c:pt>
                <c:pt idx="1501">
                  <c:v>41561</c:v>
                </c:pt>
                <c:pt idx="1502">
                  <c:v>41568</c:v>
                </c:pt>
                <c:pt idx="1503">
                  <c:v>41575</c:v>
                </c:pt>
                <c:pt idx="1504">
                  <c:v>41582</c:v>
                </c:pt>
                <c:pt idx="1505">
                  <c:v>41589</c:v>
                </c:pt>
                <c:pt idx="1506">
                  <c:v>41596</c:v>
                </c:pt>
                <c:pt idx="1507">
                  <c:v>41603</c:v>
                </c:pt>
                <c:pt idx="1508">
                  <c:v>41610</c:v>
                </c:pt>
                <c:pt idx="1509">
                  <c:v>41617</c:v>
                </c:pt>
                <c:pt idx="1510">
                  <c:v>41624</c:v>
                </c:pt>
                <c:pt idx="1511">
                  <c:v>41631</c:v>
                </c:pt>
                <c:pt idx="1512">
                  <c:v>41638</c:v>
                </c:pt>
                <c:pt idx="1513">
                  <c:v>41645</c:v>
                </c:pt>
                <c:pt idx="1514">
                  <c:v>41652</c:v>
                </c:pt>
                <c:pt idx="1515">
                  <c:v>41659</c:v>
                </c:pt>
                <c:pt idx="1516">
                  <c:v>41666</c:v>
                </c:pt>
                <c:pt idx="1517">
                  <c:v>41673</c:v>
                </c:pt>
                <c:pt idx="1518">
                  <c:v>41680</c:v>
                </c:pt>
                <c:pt idx="1519">
                  <c:v>41687</c:v>
                </c:pt>
                <c:pt idx="1520">
                  <c:v>41694</c:v>
                </c:pt>
                <c:pt idx="1521">
                  <c:v>41701</c:v>
                </c:pt>
                <c:pt idx="1522">
                  <c:v>41708</c:v>
                </c:pt>
                <c:pt idx="1523">
                  <c:v>41715</c:v>
                </c:pt>
                <c:pt idx="1524">
                  <c:v>41722</c:v>
                </c:pt>
                <c:pt idx="1525">
                  <c:v>41729</c:v>
                </c:pt>
                <c:pt idx="1526">
                  <c:v>41736</c:v>
                </c:pt>
                <c:pt idx="1527">
                  <c:v>41743</c:v>
                </c:pt>
                <c:pt idx="1528">
                  <c:v>41750</c:v>
                </c:pt>
                <c:pt idx="1529">
                  <c:v>41757</c:v>
                </c:pt>
                <c:pt idx="1530">
                  <c:v>41764</c:v>
                </c:pt>
                <c:pt idx="1531">
                  <c:v>41771</c:v>
                </c:pt>
                <c:pt idx="1532">
                  <c:v>41778</c:v>
                </c:pt>
                <c:pt idx="1533">
                  <c:v>41785</c:v>
                </c:pt>
                <c:pt idx="1534">
                  <c:v>41792</c:v>
                </c:pt>
                <c:pt idx="1535">
                  <c:v>41799</c:v>
                </c:pt>
                <c:pt idx="1536">
                  <c:v>41806</c:v>
                </c:pt>
                <c:pt idx="1537">
                  <c:v>41813</c:v>
                </c:pt>
                <c:pt idx="1538">
                  <c:v>41820</c:v>
                </c:pt>
                <c:pt idx="1539">
                  <c:v>41827</c:v>
                </c:pt>
                <c:pt idx="1540">
                  <c:v>41834</c:v>
                </c:pt>
                <c:pt idx="1541">
                  <c:v>41841</c:v>
                </c:pt>
                <c:pt idx="1542">
                  <c:v>41848</c:v>
                </c:pt>
                <c:pt idx="1543">
                  <c:v>41855</c:v>
                </c:pt>
                <c:pt idx="1544">
                  <c:v>41862</c:v>
                </c:pt>
                <c:pt idx="1545">
                  <c:v>41869</c:v>
                </c:pt>
                <c:pt idx="1546">
                  <c:v>41876</c:v>
                </c:pt>
                <c:pt idx="1547">
                  <c:v>41883</c:v>
                </c:pt>
                <c:pt idx="1548">
                  <c:v>41890</c:v>
                </c:pt>
                <c:pt idx="1549">
                  <c:v>41897</c:v>
                </c:pt>
                <c:pt idx="1550">
                  <c:v>41904</c:v>
                </c:pt>
                <c:pt idx="1551">
                  <c:v>41911</c:v>
                </c:pt>
                <c:pt idx="1552">
                  <c:v>41918</c:v>
                </c:pt>
                <c:pt idx="1553">
                  <c:v>41925</c:v>
                </c:pt>
                <c:pt idx="1554">
                  <c:v>41932</c:v>
                </c:pt>
                <c:pt idx="1555">
                  <c:v>41939</c:v>
                </c:pt>
                <c:pt idx="1556">
                  <c:v>41946</c:v>
                </c:pt>
                <c:pt idx="1557">
                  <c:v>41953</c:v>
                </c:pt>
                <c:pt idx="1558">
                  <c:v>41960</c:v>
                </c:pt>
                <c:pt idx="1559">
                  <c:v>41967</c:v>
                </c:pt>
                <c:pt idx="1560">
                  <c:v>41974</c:v>
                </c:pt>
                <c:pt idx="1561">
                  <c:v>41981</c:v>
                </c:pt>
                <c:pt idx="1562">
                  <c:v>41988</c:v>
                </c:pt>
                <c:pt idx="1563">
                  <c:v>41995</c:v>
                </c:pt>
                <c:pt idx="1564">
                  <c:v>42002</c:v>
                </c:pt>
                <c:pt idx="1565">
                  <c:v>42009</c:v>
                </c:pt>
                <c:pt idx="1566">
                  <c:v>42016</c:v>
                </c:pt>
                <c:pt idx="1567">
                  <c:v>42023</c:v>
                </c:pt>
                <c:pt idx="1568">
                  <c:v>42030</c:v>
                </c:pt>
                <c:pt idx="1569">
                  <c:v>42037</c:v>
                </c:pt>
                <c:pt idx="1570">
                  <c:v>42044</c:v>
                </c:pt>
                <c:pt idx="1571">
                  <c:v>42051</c:v>
                </c:pt>
                <c:pt idx="1572">
                  <c:v>42058</c:v>
                </c:pt>
                <c:pt idx="1573">
                  <c:v>42065</c:v>
                </c:pt>
                <c:pt idx="1574">
                  <c:v>42072</c:v>
                </c:pt>
                <c:pt idx="1575">
                  <c:v>42079</c:v>
                </c:pt>
                <c:pt idx="1576">
                  <c:v>42086</c:v>
                </c:pt>
                <c:pt idx="1577">
                  <c:v>42093</c:v>
                </c:pt>
                <c:pt idx="1578">
                  <c:v>42100</c:v>
                </c:pt>
                <c:pt idx="1579">
                  <c:v>42107</c:v>
                </c:pt>
                <c:pt idx="1580">
                  <c:v>42114</c:v>
                </c:pt>
                <c:pt idx="1581">
                  <c:v>42121</c:v>
                </c:pt>
                <c:pt idx="1582">
                  <c:v>42128</c:v>
                </c:pt>
                <c:pt idx="1583">
                  <c:v>42135</c:v>
                </c:pt>
                <c:pt idx="1584">
                  <c:v>42142</c:v>
                </c:pt>
                <c:pt idx="1585">
                  <c:v>42149</c:v>
                </c:pt>
                <c:pt idx="1586">
                  <c:v>42156</c:v>
                </c:pt>
                <c:pt idx="1587">
                  <c:v>42163</c:v>
                </c:pt>
                <c:pt idx="1588">
                  <c:v>42170</c:v>
                </c:pt>
                <c:pt idx="1589">
                  <c:v>42177</c:v>
                </c:pt>
                <c:pt idx="1590">
                  <c:v>42184</c:v>
                </c:pt>
                <c:pt idx="1591">
                  <c:v>42191</c:v>
                </c:pt>
                <c:pt idx="1592">
                  <c:v>42198</c:v>
                </c:pt>
                <c:pt idx="1593">
                  <c:v>42205</c:v>
                </c:pt>
                <c:pt idx="1594">
                  <c:v>42212</c:v>
                </c:pt>
                <c:pt idx="1595">
                  <c:v>42219</c:v>
                </c:pt>
                <c:pt idx="1596">
                  <c:v>42226</c:v>
                </c:pt>
                <c:pt idx="1597">
                  <c:v>42233</c:v>
                </c:pt>
                <c:pt idx="1598">
                  <c:v>42240</c:v>
                </c:pt>
                <c:pt idx="1599">
                  <c:v>42247</c:v>
                </c:pt>
                <c:pt idx="1600">
                  <c:v>42254</c:v>
                </c:pt>
                <c:pt idx="1601">
                  <c:v>42261</c:v>
                </c:pt>
                <c:pt idx="1602">
                  <c:v>42268</c:v>
                </c:pt>
                <c:pt idx="1603">
                  <c:v>42275</c:v>
                </c:pt>
                <c:pt idx="1604">
                  <c:v>42282</c:v>
                </c:pt>
                <c:pt idx="1605">
                  <c:v>42289</c:v>
                </c:pt>
                <c:pt idx="1606">
                  <c:v>42296</c:v>
                </c:pt>
                <c:pt idx="1607">
                  <c:v>42303</c:v>
                </c:pt>
                <c:pt idx="1608">
                  <c:v>42310</c:v>
                </c:pt>
                <c:pt idx="1609">
                  <c:v>42317</c:v>
                </c:pt>
                <c:pt idx="1610">
                  <c:v>42324</c:v>
                </c:pt>
                <c:pt idx="1611">
                  <c:v>42331</c:v>
                </c:pt>
                <c:pt idx="1612">
                  <c:v>42338</c:v>
                </c:pt>
                <c:pt idx="1613">
                  <c:v>42345</c:v>
                </c:pt>
                <c:pt idx="1614">
                  <c:v>42352</c:v>
                </c:pt>
                <c:pt idx="1615">
                  <c:v>42359</c:v>
                </c:pt>
                <c:pt idx="1616">
                  <c:v>42366</c:v>
                </c:pt>
                <c:pt idx="1617">
                  <c:v>42373</c:v>
                </c:pt>
                <c:pt idx="1618">
                  <c:v>42380</c:v>
                </c:pt>
                <c:pt idx="1619">
                  <c:v>42387</c:v>
                </c:pt>
                <c:pt idx="1620">
                  <c:v>42394</c:v>
                </c:pt>
                <c:pt idx="1621">
                  <c:v>42401</c:v>
                </c:pt>
                <c:pt idx="1622">
                  <c:v>42408</c:v>
                </c:pt>
                <c:pt idx="1623">
                  <c:v>42415</c:v>
                </c:pt>
                <c:pt idx="1624">
                  <c:v>42422</c:v>
                </c:pt>
                <c:pt idx="1625">
                  <c:v>42429</c:v>
                </c:pt>
                <c:pt idx="1626">
                  <c:v>42436</c:v>
                </c:pt>
                <c:pt idx="1627">
                  <c:v>42443</c:v>
                </c:pt>
                <c:pt idx="1628">
                  <c:v>42450</c:v>
                </c:pt>
                <c:pt idx="1629">
                  <c:v>42457</c:v>
                </c:pt>
                <c:pt idx="1630">
                  <c:v>42464</c:v>
                </c:pt>
                <c:pt idx="1631">
                  <c:v>42471</c:v>
                </c:pt>
                <c:pt idx="1632">
                  <c:v>42478</c:v>
                </c:pt>
                <c:pt idx="1633">
                  <c:v>42485</c:v>
                </c:pt>
                <c:pt idx="1634">
                  <c:v>42492</c:v>
                </c:pt>
                <c:pt idx="1635">
                  <c:v>42499</c:v>
                </c:pt>
                <c:pt idx="1636">
                  <c:v>42506</c:v>
                </c:pt>
                <c:pt idx="1637">
                  <c:v>42513</c:v>
                </c:pt>
                <c:pt idx="1638">
                  <c:v>42520</c:v>
                </c:pt>
                <c:pt idx="1639">
                  <c:v>42527</c:v>
                </c:pt>
                <c:pt idx="1640">
                  <c:v>42534</c:v>
                </c:pt>
                <c:pt idx="1641">
                  <c:v>42541</c:v>
                </c:pt>
                <c:pt idx="1642">
                  <c:v>42548</c:v>
                </c:pt>
                <c:pt idx="1643">
                  <c:v>42555</c:v>
                </c:pt>
                <c:pt idx="1644">
                  <c:v>42562</c:v>
                </c:pt>
                <c:pt idx="1645">
                  <c:v>42569</c:v>
                </c:pt>
                <c:pt idx="1646">
                  <c:v>42576</c:v>
                </c:pt>
                <c:pt idx="1647">
                  <c:v>42583</c:v>
                </c:pt>
                <c:pt idx="1648">
                  <c:v>42590</c:v>
                </c:pt>
                <c:pt idx="1649">
                  <c:v>42597</c:v>
                </c:pt>
                <c:pt idx="1650">
                  <c:v>42604</c:v>
                </c:pt>
                <c:pt idx="1651">
                  <c:v>42611</c:v>
                </c:pt>
                <c:pt idx="1652">
                  <c:v>42618</c:v>
                </c:pt>
                <c:pt idx="1653">
                  <c:v>42625</c:v>
                </c:pt>
                <c:pt idx="1654">
                  <c:v>42632</c:v>
                </c:pt>
                <c:pt idx="1655">
                  <c:v>42639</c:v>
                </c:pt>
                <c:pt idx="1656">
                  <c:v>42646</c:v>
                </c:pt>
                <c:pt idx="1657">
                  <c:v>42653</c:v>
                </c:pt>
                <c:pt idx="1658">
                  <c:v>42660</c:v>
                </c:pt>
                <c:pt idx="1659">
                  <c:v>42667</c:v>
                </c:pt>
                <c:pt idx="1660">
                  <c:v>42674</c:v>
                </c:pt>
                <c:pt idx="1661">
                  <c:v>42681</c:v>
                </c:pt>
                <c:pt idx="1662">
                  <c:v>42688</c:v>
                </c:pt>
                <c:pt idx="1663">
                  <c:v>42695</c:v>
                </c:pt>
                <c:pt idx="1664">
                  <c:v>42702</c:v>
                </c:pt>
                <c:pt idx="1665">
                  <c:v>42709</c:v>
                </c:pt>
                <c:pt idx="1666">
                  <c:v>42716</c:v>
                </c:pt>
                <c:pt idx="1667">
                  <c:v>42723</c:v>
                </c:pt>
                <c:pt idx="1668">
                  <c:v>42730</c:v>
                </c:pt>
                <c:pt idx="1669">
                  <c:v>42737</c:v>
                </c:pt>
                <c:pt idx="1670">
                  <c:v>42744</c:v>
                </c:pt>
                <c:pt idx="1671">
                  <c:v>42751</c:v>
                </c:pt>
                <c:pt idx="1672">
                  <c:v>42758</c:v>
                </c:pt>
                <c:pt idx="1673">
                  <c:v>42765</c:v>
                </c:pt>
                <c:pt idx="1674">
                  <c:v>42772</c:v>
                </c:pt>
                <c:pt idx="1675">
                  <c:v>42779</c:v>
                </c:pt>
                <c:pt idx="1676">
                  <c:v>42786</c:v>
                </c:pt>
                <c:pt idx="1677">
                  <c:v>42793</c:v>
                </c:pt>
                <c:pt idx="1678">
                  <c:v>42800</c:v>
                </c:pt>
                <c:pt idx="1679">
                  <c:v>42807</c:v>
                </c:pt>
                <c:pt idx="1680">
                  <c:v>42814</c:v>
                </c:pt>
                <c:pt idx="1681">
                  <c:v>42821</c:v>
                </c:pt>
                <c:pt idx="1682">
                  <c:v>42828</c:v>
                </c:pt>
                <c:pt idx="1683">
                  <c:v>42835</c:v>
                </c:pt>
                <c:pt idx="1684">
                  <c:v>42842</c:v>
                </c:pt>
                <c:pt idx="1685">
                  <c:v>42849</c:v>
                </c:pt>
                <c:pt idx="1686">
                  <c:v>42856</c:v>
                </c:pt>
                <c:pt idx="1687">
                  <c:v>42863</c:v>
                </c:pt>
                <c:pt idx="1688">
                  <c:v>42870</c:v>
                </c:pt>
                <c:pt idx="1689">
                  <c:v>42877</c:v>
                </c:pt>
                <c:pt idx="1690">
                  <c:v>42884</c:v>
                </c:pt>
                <c:pt idx="1691">
                  <c:v>42891</c:v>
                </c:pt>
                <c:pt idx="1692">
                  <c:v>42898</c:v>
                </c:pt>
                <c:pt idx="1693">
                  <c:v>42905</c:v>
                </c:pt>
                <c:pt idx="1694">
                  <c:v>42912</c:v>
                </c:pt>
                <c:pt idx="1695">
                  <c:v>42919</c:v>
                </c:pt>
                <c:pt idx="1696">
                  <c:v>42926</c:v>
                </c:pt>
                <c:pt idx="1697">
                  <c:v>42933</c:v>
                </c:pt>
                <c:pt idx="1698">
                  <c:v>42940</c:v>
                </c:pt>
                <c:pt idx="1699">
                  <c:v>42947</c:v>
                </c:pt>
                <c:pt idx="1700">
                  <c:v>42954</c:v>
                </c:pt>
                <c:pt idx="1701">
                  <c:v>42961</c:v>
                </c:pt>
                <c:pt idx="1702">
                  <c:v>42968</c:v>
                </c:pt>
                <c:pt idx="1703">
                  <c:v>42975</c:v>
                </c:pt>
                <c:pt idx="1704">
                  <c:v>42982</c:v>
                </c:pt>
                <c:pt idx="1705">
                  <c:v>42989</c:v>
                </c:pt>
                <c:pt idx="1706">
                  <c:v>42996</c:v>
                </c:pt>
                <c:pt idx="1707">
                  <c:v>43003</c:v>
                </c:pt>
                <c:pt idx="1708">
                  <c:v>43010</c:v>
                </c:pt>
                <c:pt idx="1709">
                  <c:v>43017</c:v>
                </c:pt>
                <c:pt idx="1710">
                  <c:v>43024</c:v>
                </c:pt>
                <c:pt idx="1711">
                  <c:v>43031</c:v>
                </c:pt>
                <c:pt idx="1712">
                  <c:v>43038</c:v>
                </c:pt>
                <c:pt idx="1713">
                  <c:v>43045</c:v>
                </c:pt>
                <c:pt idx="1714">
                  <c:v>43052</c:v>
                </c:pt>
                <c:pt idx="1715">
                  <c:v>43059</c:v>
                </c:pt>
                <c:pt idx="1716">
                  <c:v>43066</c:v>
                </c:pt>
                <c:pt idx="1717">
                  <c:v>43073</c:v>
                </c:pt>
                <c:pt idx="1718">
                  <c:v>43080</c:v>
                </c:pt>
                <c:pt idx="1719">
                  <c:v>43087</c:v>
                </c:pt>
                <c:pt idx="1720">
                  <c:v>43094</c:v>
                </c:pt>
                <c:pt idx="1721">
                  <c:v>43101</c:v>
                </c:pt>
                <c:pt idx="1722">
                  <c:v>43115</c:v>
                </c:pt>
                <c:pt idx="1723">
                  <c:v>43122</c:v>
                </c:pt>
                <c:pt idx="1724">
                  <c:v>43129</c:v>
                </c:pt>
                <c:pt idx="1725">
                  <c:v>43136</c:v>
                </c:pt>
                <c:pt idx="1726">
                  <c:v>43143</c:v>
                </c:pt>
                <c:pt idx="1727">
                  <c:v>43150</c:v>
                </c:pt>
                <c:pt idx="1728">
                  <c:v>43157</c:v>
                </c:pt>
                <c:pt idx="1729">
                  <c:v>43164</c:v>
                </c:pt>
                <c:pt idx="1730">
                  <c:v>43171</c:v>
                </c:pt>
                <c:pt idx="1731">
                  <c:v>43178</c:v>
                </c:pt>
                <c:pt idx="1732">
                  <c:v>43185</c:v>
                </c:pt>
                <c:pt idx="1733">
                  <c:v>43192</c:v>
                </c:pt>
                <c:pt idx="1734">
                  <c:v>43199</c:v>
                </c:pt>
                <c:pt idx="1735">
                  <c:v>43206</c:v>
                </c:pt>
                <c:pt idx="1736">
                  <c:v>43213</c:v>
                </c:pt>
                <c:pt idx="1737">
                  <c:v>43220</c:v>
                </c:pt>
                <c:pt idx="1738">
                  <c:v>43227</c:v>
                </c:pt>
                <c:pt idx="1739">
                  <c:v>43234</c:v>
                </c:pt>
                <c:pt idx="1740">
                  <c:v>43241</c:v>
                </c:pt>
                <c:pt idx="1741">
                  <c:v>43248</c:v>
                </c:pt>
                <c:pt idx="1742">
                  <c:v>43255</c:v>
                </c:pt>
                <c:pt idx="1743">
                  <c:v>43262</c:v>
                </c:pt>
                <c:pt idx="1744">
                  <c:v>43269</c:v>
                </c:pt>
                <c:pt idx="1745">
                  <c:v>43276</c:v>
                </c:pt>
                <c:pt idx="1746">
                  <c:v>43283</c:v>
                </c:pt>
                <c:pt idx="1747">
                  <c:v>43290</c:v>
                </c:pt>
                <c:pt idx="1748">
                  <c:v>43297</c:v>
                </c:pt>
                <c:pt idx="1749">
                  <c:v>43304</c:v>
                </c:pt>
                <c:pt idx="1750">
                  <c:v>43311</c:v>
                </c:pt>
                <c:pt idx="1751">
                  <c:v>43318</c:v>
                </c:pt>
                <c:pt idx="1752">
                  <c:v>43325</c:v>
                </c:pt>
                <c:pt idx="1753">
                  <c:v>43332</c:v>
                </c:pt>
                <c:pt idx="1754">
                  <c:v>43339</c:v>
                </c:pt>
                <c:pt idx="1755">
                  <c:v>43346</c:v>
                </c:pt>
                <c:pt idx="1756">
                  <c:v>43353</c:v>
                </c:pt>
                <c:pt idx="1757">
                  <c:v>43360</c:v>
                </c:pt>
                <c:pt idx="1758">
                  <c:v>43367</c:v>
                </c:pt>
                <c:pt idx="1759">
                  <c:v>43374</c:v>
                </c:pt>
                <c:pt idx="1760">
                  <c:v>43381</c:v>
                </c:pt>
                <c:pt idx="1761">
                  <c:v>43388</c:v>
                </c:pt>
                <c:pt idx="1762">
                  <c:v>43395</c:v>
                </c:pt>
                <c:pt idx="1763">
                  <c:v>43402</c:v>
                </c:pt>
                <c:pt idx="1764">
                  <c:v>43409</c:v>
                </c:pt>
                <c:pt idx="1765">
                  <c:v>43416</c:v>
                </c:pt>
                <c:pt idx="1766">
                  <c:v>43423</c:v>
                </c:pt>
                <c:pt idx="1767">
                  <c:v>43430</c:v>
                </c:pt>
                <c:pt idx="1768">
                  <c:v>43437</c:v>
                </c:pt>
                <c:pt idx="1769">
                  <c:v>43444</c:v>
                </c:pt>
                <c:pt idx="1770">
                  <c:v>43451</c:v>
                </c:pt>
                <c:pt idx="1771">
                  <c:v>43458</c:v>
                </c:pt>
                <c:pt idx="1772">
                  <c:v>43465</c:v>
                </c:pt>
                <c:pt idx="1773">
                  <c:v>43472</c:v>
                </c:pt>
                <c:pt idx="1774">
                  <c:v>43479</c:v>
                </c:pt>
                <c:pt idx="1775">
                  <c:v>43486</c:v>
                </c:pt>
                <c:pt idx="1776">
                  <c:v>43493</c:v>
                </c:pt>
                <c:pt idx="1777">
                  <c:v>43500</c:v>
                </c:pt>
                <c:pt idx="1778">
                  <c:v>43507</c:v>
                </c:pt>
                <c:pt idx="1779">
                  <c:v>43514</c:v>
                </c:pt>
                <c:pt idx="1780">
                  <c:v>43521</c:v>
                </c:pt>
                <c:pt idx="1781">
                  <c:v>43528</c:v>
                </c:pt>
                <c:pt idx="1782">
                  <c:v>43535</c:v>
                </c:pt>
                <c:pt idx="1783">
                  <c:v>43542</c:v>
                </c:pt>
                <c:pt idx="1784">
                  <c:v>43549</c:v>
                </c:pt>
                <c:pt idx="1785">
                  <c:v>43556</c:v>
                </c:pt>
                <c:pt idx="1786">
                  <c:v>43563</c:v>
                </c:pt>
                <c:pt idx="1787">
                  <c:v>43570</c:v>
                </c:pt>
                <c:pt idx="1788">
                  <c:v>43577</c:v>
                </c:pt>
                <c:pt idx="1789">
                  <c:v>43584</c:v>
                </c:pt>
                <c:pt idx="1790">
                  <c:v>43591</c:v>
                </c:pt>
                <c:pt idx="1791">
                  <c:v>43598</c:v>
                </c:pt>
                <c:pt idx="1792">
                  <c:v>43605</c:v>
                </c:pt>
                <c:pt idx="1793">
                  <c:v>43612</c:v>
                </c:pt>
                <c:pt idx="1794">
                  <c:v>43619</c:v>
                </c:pt>
                <c:pt idx="1795">
                  <c:v>43626</c:v>
                </c:pt>
                <c:pt idx="1796">
                  <c:v>43633</c:v>
                </c:pt>
                <c:pt idx="1797">
                  <c:v>43640</c:v>
                </c:pt>
                <c:pt idx="1798">
                  <c:v>43647</c:v>
                </c:pt>
                <c:pt idx="1799">
                  <c:v>43654</c:v>
                </c:pt>
                <c:pt idx="1800">
                  <c:v>43661</c:v>
                </c:pt>
                <c:pt idx="1801">
                  <c:v>43668</c:v>
                </c:pt>
                <c:pt idx="1802">
                  <c:v>43675</c:v>
                </c:pt>
                <c:pt idx="1803">
                  <c:v>43682</c:v>
                </c:pt>
                <c:pt idx="1804">
                  <c:v>43689</c:v>
                </c:pt>
                <c:pt idx="1805">
                  <c:v>43696</c:v>
                </c:pt>
                <c:pt idx="1806">
                  <c:v>43703</c:v>
                </c:pt>
                <c:pt idx="1807">
                  <c:v>43710</c:v>
                </c:pt>
                <c:pt idx="1808">
                  <c:v>43717</c:v>
                </c:pt>
                <c:pt idx="1809">
                  <c:v>43724</c:v>
                </c:pt>
                <c:pt idx="1810">
                  <c:v>43731</c:v>
                </c:pt>
                <c:pt idx="1811">
                  <c:v>43738</c:v>
                </c:pt>
                <c:pt idx="1812">
                  <c:v>43745</c:v>
                </c:pt>
                <c:pt idx="1813">
                  <c:v>43752</c:v>
                </c:pt>
                <c:pt idx="1814">
                  <c:v>43759</c:v>
                </c:pt>
                <c:pt idx="1815">
                  <c:v>43766</c:v>
                </c:pt>
                <c:pt idx="1816">
                  <c:v>43773</c:v>
                </c:pt>
                <c:pt idx="1817">
                  <c:v>43780</c:v>
                </c:pt>
                <c:pt idx="1818">
                  <c:v>43787</c:v>
                </c:pt>
                <c:pt idx="1819">
                  <c:v>43794</c:v>
                </c:pt>
                <c:pt idx="1820">
                  <c:v>43801</c:v>
                </c:pt>
                <c:pt idx="1821">
                  <c:v>43808</c:v>
                </c:pt>
                <c:pt idx="1822">
                  <c:v>43815</c:v>
                </c:pt>
                <c:pt idx="1823">
                  <c:v>43822</c:v>
                </c:pt>
                <c:pt idx="1824">
                  <c:v>43829</c:v>
                </c:pt>
                <c:pt idx="1825">
                  <c:v>43836</c:v>
                </c:pt>
                <c:pt idx="1826">
                  <c:v>43843</c:v>
                </c:pt>
                <c:pt idx="1827">
                  <c:v>43850</c:v>
                </c:pt>
                <c:pt idx="1828">
                  <c:v>43857</c:v>
                </c:pt>
                <c:pt idx="1829">
                  <c:v>43864</c:v>
                </c:pt>
                <c:pt idx="1830">
                  <c:v>43871</c:v>
                </c:pt>
                <c:pt idx="1831">
                  <c:v>43878</c:v>
                </c:pt>
                <c:pt idx="1832">
                  <c:v>43885</c:v>
                </c:pt>
                <c:pt idx="1833">
                  <c:v>43892</c:v>
                </c:pt>
                <c:pt idx="1834">
                  <c:v>43899</c:v>
                </c:pt>
                <c:pt idx="1835">
                  <c:v>43906</c:v>
                </c:pt>
                <c:pt idx="1836">
                  <c:v>43913</c:v>
                </c:pt>
                <c:pt idx="1837">
                  <c:v>43920</c:v>
                </c:pt>
                <c:pt idx="1838">
                  <c:v>43927</c:v>
                </c:pt>
                <c:pt idx="1839">
                  <c:v>43934</c:v>
                </c:pt>
                <c:pt idx="1840">
                  <c:v>43941</c:v>
                </c:pt>
                <c:pt idx="1841">
                  <c:v>43948</c:v>
                </c:pt>
                <c:pt idx="1842">
                  <c:v>43955</c:v>
                </c:pt>
                <c:pt idx="1843">
                  <c:v>43962</c:v>
                </c:pt>
                <c:pt idx="1844">
                  <c:v>43969</c:v>
                </c:pt>
                <c:pt idx="1845">
                  <c:v>43976</c:v>
                </c:pt>
                <c:pt idx="1846">
                  <c:v>43983</c:v>
                </c:pt>
                <c:pt idx="1847">
                  <c:v>43990</c:v>
                </c:pt>
                <c:pt idx="1848">
                  <c:v>43997</c:v>
                </c:pt>
                <c:pt idx="1849">
                  <c:v>44004</c:v>
                </c:pt>
                <c:pt idx="1850">
                  <c:v>44011</c:v>
                </c:pt>
                <c:pt idx="1851">
                  <c:v>44018</c:v>
                </c:pt>
                <c:pt idx="1852">
                  <c:v>44025</c:v>
                </c:pt>
                <c:pt idx="1853">
                  <c:v>44032</c:v>
                </c:pt>
                <c:pt idx="1854">
                  <c:v>44039</c:v>
                </c:pt>
                <c:pt idx="1855">
                  <c:v>44046</c:v>
                </c:pt>
                <c:pt idx="1856">
                  <c:v>44053</c:v>
                </c:pt>
                <c:pt idx="1857">
                  <c:v>44060</c:v>
                </c:pt>
                <c:pt idx="1858">
                  <c:v>44067</c:v>
                </c:pt>
                <c:pt idx="1859">
                  <c:v>44074</c:v>
                </c:pt>
                <c:pt idx="1860">
                  <c:v>44081</c:v>
                </c:pt>
                <c:pt idx="1861">
                  <c:v>44088</c:v>
                </c:pt>
                <c:pt idx="1862">
                  <c:v>44095</c:v>
                </c:pt>
                <c:pt idx="1863">
                  <c:v>44102</c:v>
                </c:pt>
                <c:pt idx="1864">
                  <c:v>44109</c:v>
                </c:pt>
                <c:pt idx="1865">
                  <c:v>44116</c:v>
                </c:pt>
                <c:pt idx="1866">
                  <c:v>44123</c:v>
                </c:pt>
                <c:pt idx="1867">
                  <c:v>44130</c:v>
                </c:pt>
                <c:pt idx="1868">
                  <c:v>44137</c:v>
                </c:pt>
                <c:pt idx="1869">
                  <c:v>44144</c:v>
                </c:pt>
                <c:pt idx="1870">
                  <c:v>44151</c:v>
                </c:pt>
                <c:pt idx="1871">
                  <c:v>44158</c:v>
                </c:pt>
                <c:pt idx="1872">
                  <c:v>44165</c:v>
                </c:pt>
                <c:pt idx="1873">
                  <c:v>44172</c:v>
                </c:pt>
                <c:pt idx="1874">
                  <c:v>44179</c:v>
                </c:pt>
                <c:pt idx="1875">
                  <c:v>44186</c:v>
                </c:pt>
                <c:pt idx="1876">
                  <c:v>44193</c:v>
                </c:pt>
                <c:pt idx="1877">
                  <c:v>44200</c:v>
                </c:pt>
                <c:pt idx="1878">
                  <c:v>44207</c:v>
                </c:pt>
                <c:pt idx="1879">
                  <c:v>44214</c:v>
                </c:pt>
                <c:pt idx="1880">
                  <c:v>44221</c:v>
                </c:pt>
                <c:pt idx="1881">
                  <c:v>44228</c:v>
                </c:pt>
                <c:pt idx="1882">
                  <c:v>44235</c:v>
                </c:pt>
                <c:pt idx="1883">
                  <c:v>44242</c:v>
                </c:pt>
                <c:pt idx="1884">
                  <c:v>44249</c:v>
                </c:pt>
                <c:pt idx="1885">
                  <c:v>44256</c:v>
                </c:pt>
                <c:pt idx="1886">
                  <c:v>44263</c:v>
                </c:pt>
                <c:pt idx="1887">
                  <c:v>44270</c:v>
                </c:pt>
                <c:pt idx="1888">
                  <c:v>44277</c:v>
                </c:pt>
                <c:pt idx="1889">
                  <c:v>44284</c:v>
                </c:pt>
                <c:pt idx="1890">
                  <c:v>44291</c:v>
                </c:pt>
                <c:pt idx="1891">
                  <c:v>44298</c:v>
                </c:pt>
                <c:pt idx="1892">
                  <c:v>44305</c:v>
                </c:pt>
                <c:pt idx="1893">
                  <c:v>44312</c:v>
                </c:pt>
                <c:pt idx="1894">
                  <c:v>44319</c:v>
                </c:pt>
                <c:pt idx="1895">
                  <c:v>44326</c:v>
                </c:pt>
                <c:pt idx="1896">
                  <c:v>44333</c:v>
                </c:pt>
                <c:pt idx="1897">
                  <c:v>44340</c:v>
                </c:pt>
                <c:pt idx="1898">
                  <c:v>44347</c:v>
                </c:pt>
                <c:pt idx="1899">
                  <c:v>44354</c:v>
                </c:pt>
                <c:pt idx="1900">
                  <c:v>44361</c:v>
                </c:pt>
                <c:pt idx="1901">
                  <c:v>44368</c:v>
                </c:pt>
                <c:pt idx="1902">
                  <c:v>44375</c:v>
                </c:pt>
                <c:pt idx="1903">
                  <c:v>44382</c:v>
                </c:pt>
                <c:pt idx="1904">
                  <c:v>44389</c:v>
                </c:pt>
                <c:pt idx="1905">
                  <c:v>44396</c:v>
                </c:pt>
                <c:pt idx="1906">
                  <c:v>44403</c:v>
                </c:pt>
                <c:pt idx="1907">
                  <c:v>44410</c:v>
                </c:pt>
                <c:pt idx="1908">
                  <c:v>44417</c:v>
                </c:pt>
                <c:pt idx="1909">
                  <c:v>44424</c:v>
                </c:pt>
                <c:pt idx="1910">
                  <c:v>44431</c:v>
                </c:pt>
                <c:pt idx="1911">
                  <c:v>44438</c:v>
                </c:pt>
                <c:pt idx="1912">
                  <c:v>44445</c:v>
                </c:pt>
                <c:pt idx="1913">
                  <c:v>44452</c:v>
                </c:pt>
                <c:pt idx="1914">
                  <c:v>44459</c:v>
                </c:pt>
                <c:pt idx="1915">
                  <c:v>44466</c:v>
                </c:pt>
                <c:pt idx="1916">
                  <c:v>44473</c:v>
                </c:pt>
                <c:pt idx="1917">
                  <c:v>44480</c:v>
                </c:pt>
                <c:pt idx="1918">
                  <c:v>44487</c:v>
                </c:pt>
                <c:pt idx="1919">
                  <c:v>44494</c:v>
                </c:pt>
                <c:pt idx="1920">
                  <c:v>44501</c:v>
                </c:pt>
                <c:pt idx="1921">
                  <c:v>44508</c:v>
                </c:pt>
                <c:pt idx="1922">
                  <c:v>44515</c:v>
                </c:pt>
                <c:pt idx="1923">
                  <c:v>44522</c:v>
                </c:pt>
                <c:pt idx="1924">
                  <c:v>44529</c:v>
                </c:pt>
                <c:pt idx="1925">
                  <c:v>44536</c:v>
                </c:pt>
                <c:pt idx="1926">
                  <c:v>44543</c:v>
                </c:pt>
                <c:pt idx="1927">
                  <c:v>44550</c:v>
                </c:pt>
                <c:pt idx="1928">
                  <c:v>44557</c:v>
                </c:pt>
                <c:pt idx="1929">
                  <c:v>44564</c:v>
                </c:pt>
                <c:pt idx="1930">
                  <c:v>44571</c:v>
                </c:pt>
                <c:pt idx="1931">
                  <c:v>44578</c:v>
                </c:pt>
                <c:pt idx="1932">
                  <c:v>44585</c:v>
                </c:pt>
                <c:pt idx="1933">
                  <c:v>44592</c:v>
                </c:pt>
                <c:pt idx="1934">
                  <c:v>44599</c:v>
                </c:pt>
                <c:pt idx="1935">
                  <c:v>44606</c:v>
                </c:pt>
                <c:pt idx="1936">
                  <c:v>44613</c:v>
                </c:pt>
                <c:pt idx="1937">
                  <c:v>44620</c:v>
                </c:pt>
                <c:pt idx="1938">
                  <c:v>44627</c:v>
                </c:pt>
                <c:pt idx="1939">
                  <c:v>44634</c:v>
                </c:pt>
                <c:pt idx="1940">
                  <c:v>44641</c:v>
                </c:pt>
                <c:pt idx="1941">
                  <c:v>44648</c:v>
                </c:pt>
                <c:pt idx="1942">
                  <c:v>44655</c:v>
                </c:pt>
                <c:pt idx="1943">
                  <c:v>44662</c:v>
                </c:pt>
                <c:pt idx="1944">
                  <c:v>44669</c:v>
                </c:pt>
                <c:pt idx="1945">
                  <c:v>44676</c:v>
                </c:pt>
                <c:pt idx="1946">
                  <c:v>44683</c:v>
                </c:pt>
                <c:pt idx="1947">
                  <c:v>44690</c:v>
                </c:pt>
                <c:pt idx="1948">
                  <c:v>44697</c:v>
                </c:pt>
                <c:pt idx="1949">
                  <c:v>44704</c:v>
                </c:pt>
                <c:pt idx="1950">
                  <c:v>44711</c:v>
                </c:pt>
                <c:pt idx="1951">
                  <c:v>44718</c:v>
                </c:pt>
                <c:pt idx="1952">
                  <c:v>44725</c:v>
                </c:pt>
                <c:pt idx="1953">
                  <c:v>44732</c:v>
                </c:pt>
                <c:pt idx="1954">
                  <c:v>44739</c:v>
                </c:pt>
                <c:pt idx="1955">
                  <c:v>44746</c:v>
                </c:pt>
                <c:pt idx="1956">
                  <c:v>44753</c:v>
                </c:pt>
                <c:pt idx="1957">
                  <c:v>44760</c:v>
                </c:pt>
                <c:pt idx="1958">
                  <c:v>44767</c:v>
                </c:pt>
                <c:pt idx="1959">
                  <c:v>44774</c:v>
                </c:pt>
                <c:pt idx="1960">
                  <c:v>44781</c:v>
                </c:pt>
                <c:pt idx="1961">
                  <c:v>44788</c:v>
                </c:pt>
                <c:pt idx="1962">
                  <c:v>44795</c:v>
                </c:pt>
                <c:pt idx="1963">
                  <c:v>44802</c:v>
                </c:pt>
                <c:pt idx="1964">
                  <c:v>44809</c:v>
                </c:pt>
                <c:pt idx="1965">
                  <c:v>44816</c:v>
                </c:pt>
                <c:pt idx="1966">
                  <c:v>44823</c:v>
                </c:pt>
                <c:pt idx="1967">
                  <c:v>44830</c:v>
                </c:pt>
                <c:pt idx="1968">
                  <c:v>44837</c:v>
                </c:pt>
                <c:pt idx="1969">
                  <c:v>44844</c:v>
                </c:pt>
                <c:pt idx="1970">
                  <c:v>44851</c:v>
                </c:pt>
                <c:pt idx="1971">
                  <c:v>44858</c:v>
                </c:pt>
                <c:pt idx="1972">
                  <c:v>44865</c:v>
                </c:pt>
                <c:pt idx="1973">
                  <c:v>44872</c:v>
                </c:pt>
                <c:pt idx="1974">
                  <c:v>44879</c:v>
                </c:pt>
                <c:pt idx="1975">
                  <c:v>44886</c:v>
                </c:pt>
                <c:pt idx="1976">
                  <c:v>44893</c:v>
                </c:pt>
                <c:pt idx="1977">
                  <c:v>44900</c:v>
                </c:pt>
                <c:pt idx="1978">
                  <c:v>44907</c:v>
                </c:pt>
                <c:pt idx="1979">
                  <c:v>44914</c:v>
                </c:pt>
                <c:pt idx="1980">
                  <c:v>44921</c:v>
                </c:pt>
                <c:pt idx="1981">
                  <c:v>44928</c:v>
                </c:pt>
                <c:pt idx="1982">
                  <c:v>44935</c:v>
                </c:pt>
                <c:pt idx="1983">
                  <c:v>44942</c:v>
                </c:pt>
                <c:pt idx="1984">
                  <c:v>44949</c:v>
                </c:pt>
                <c:pt idx="1985">
                  <c:v>44956</c:v>
                </c:pt>
                <c:pt idx="1986">
                  <c:v>44963</c:v>
                </c:pt>
                <c:pt idx="1987">
                  <c:v>44970</c:v>
                </c:pt>
                <c:pt idx="1988">
                  <c:v>44977</c:v>
                </c:pt>
                <c:pt idx="1989">
                  <c:v>44984</c:v>
                </c:pt>
                <c:pt idx="1990">
                  <c:v>44991</c:v>
                </c:pt>
                <c:pt idx="1991">
                  <c:v>44998</c:v>
                </c:pt>
                <c:pt idx="1992">
                  <c:v>45005</c:v>
                </c:pt>
                <c:pt idx="1993">
                  <c:v>45012</c:v>
                </c:pt>
                <c:pt idx="1994">
                  <c:v>45019</c:v>
                </c:pt>
                <c:pt idx="1995">
                  <c:v>45026</c:v>
                </c:pt>
                <c:pt idx="1996">
                  <c:v>45033</c:v>
                </c:pt>
                <c:pt idx="1997">
                  <c:v>45040</c:v>
                </c:pt>
                <c:pt idx="1998">
                  <c:v>45047</c:v>
                </c:pt>
                <c:pt idx="1999">
                  <c:v>45054</c:v>
                </c:pt>
                <c:pt idx="2000">
                  <c:v>45061</c:v>
                </c:pt>
                <c:pt idx="2001">
                  <c:v>45068</c:v>
                </c:pt>
                <c:pt idx="2002">
                  <c:v>45075</c:v>
                </c:pt>
                <c:pt idx="2003">
                  <c:v>45082</c:v>
                </c:pt>
                <c:pt idx="2004">
                  <c:v>45089</c:v>
                </c:pt>
                <c:pt idx="2005">
                  <c:v>45096</c:v>
                </c:pt>
                <c:pt idx="2006">
                  <c:v>45103</c:v>
                </c:pt>
                <c:pt idx="2007">
                  <c:v>45110</c:v>
                </c:pt>
                <c:pt idx="2008">
                  <c:v>45117</c:v>
                </c:pt>
                <c:pt idx="2009">
                  <c:v>45124</c:v>
                </c:pt>
                <c:pt idx="2010">
                  <c:v>45131</c:v>
                </c:pt>
                <c:pt idx="2011">
                  <c:v>45138</c:v>
                </c:pt>
                <c:pt idx="2012">
                  <c:v>45145</c:v>
                </c:pt>
                <c:pt idx="2013">
                  <c:v>45152</c:v>
                </c:pt>
                <c:pt idx="2014">
                  <c:v>45159</c:v>
                </c:pt>
                <c:pt idx="2015">
                  <c:v>45166</c:v>
                </c:pt>
                <c:pt idx="2016">
                  <c:v>45173</c:v>
                </c:pt>
                <c:pt idx="2017">
                  <c:v>45180</c:v>
                </c:pt>
                <c:pt idx="2018">
                  <c:v>45187</c:v>
                </c:pt>
                <c:pt idx="2019">
                  <c:v>45194</c:v>
                </c:pt>
                <c:pt idx="2020">
                  <c:v>45201</c:v>
                </c:pt>
                <c:pt idx="2021">
                  <c:v>45208</c:v>
                </c:pt>
                <c:pt idx="2022">
                  <c:v>45215</c:v>
                </c:pt>
                <c:pt idx="2023">
                  <c:v>45222</c:v>
                </c:pt>
                <c:pt idx="2024">
                  <c:v>45229</c:v>
                </c:pt>
                <c:pt idx="2025">
                  <c:v>45236</c:v>
                </c:pt>
                <c:pt idx="2026">
                  <c:v>45243</c:v>
                </c:pt>
                <c:pt idx="2027">
                  <c:v>45250</c:v>
                </c:pt>
                <c:pt idx="2028">
                  <c:v>45257</c:v>
                </c:pt>
                <c:pt idx="2029">
                  <c:v>45264</c:v>
                </c:pt>
                <c:pt idx="2030">
                  <c:v>45271</c:v>
                </c:pt>
                <c:pt idx="2031">
                  <c:v>45278</c:v>
                </c:pt>
                <c:pt idx="2032">
                  <c:v>45285</c:v>
                </c:pt>
                <c:pt idx="2033">
                  <c:v>45292</c:v>
                </c:pt>
                <c:pt idx="2034">
                  <c:v>45299</c:v>
                </c:pt>
                <c:pt idx="2035">
                  <c:v>45306</c:v>
                </c:pt>
                <c:pt idx="2036">
                  <c:v>45313</c:v>
                </c:pt>
                <c:pt idx="2037">
                  <c:v>45320</c:v>
                </c:pt>
                <c:pt idx="2038">
                  <c:v>45327</c:v>
                </c:pt>
                <c:pt idx="2039">
                  <c:v>45334</c:v>
                </c:pt>
                <c:pt idx="2040">
                  <c:v>45341</c:v>
                </c:pt>
                <c:pt idx="2041">
                  <c:v>45348</c:v>
                </c:pt>
                <c:pt idx="2042">
                  <c:v>45355</c:v>
                </c:pt>
                <c:pt idx="2043">
                  <c:v>45362</c:v>
                </c:pt>
                <c:pt idx="2044">
                  <c:v>45369</c:v>
                </c:pt>
                <c:pt idx="2045">
                  <c:v>45376</c:v>
                </c:pt>
                <c:pt idx="2046">
                  <c:v>45383</c:v>
                </c:pt>
                <c:pt idx="2047">
                  <c:v>45390</c:v>
                </c:pt>
                <c:pt idx="2048">
                  <c:v>45397</c:v>
                </c:pt>
                <c:pt idx="2049">
                  <c:v>45404</c:v>
                </c:pt>
                <c:pt idx="2050">
                  <c:v>45411</c:v>
                </c:pt>
                <c:pt idx="2051">
                  <c:v>45418</c:v>
                </c:pt>
                <c:pt idx="2052">
                  <c:v>45425</c:v>
                </c:pt>
                <c:pt idx="2053">
                  <c:v>45432</c:v>
                </c:pt>
                <c:pt idx="2054">
                  <c:v>45439</c:v>
                </c:pt>
                <c:pt idx="2055">
                  <c:v>45446</c:v>
                </c:pt>
                <c:pt idx="2056">
                  <c:v>45453</c:v>
                </c:pt>
                <c:pt idx="2057">
                  <c:v>45460</c:v>
                </c:pt>
                <c:pt idx="2058">
                  <c:v>45467</c:v>
                </c:pt>
                <c:pt idx="2059">
                  <c:v>45474</c:v>
                </c:pt>
                <c:pt idx="2060">
                  <c:v>45481</c:v>
                </c:pt>
                <c:pt idx="2061">
                  <c:v>45488</c:v>
                </c:pt>
                <c:pt idx="2062">
                  <c:v>45495</c:v>
                </c:pt>
                <c:pt idx="2063">
                  <c:v>45502</c:v>
                </c:pt>
                <c:pt idx="2064">
                  <c:v>45509</c:v>
                </c:pt>
                <c:pt idx="2065">
                  <c:v>45516</c:v>
                </c:pt>
                <c:pt idx="2066">
                  <c:v>45523</c:v>
                </c:pt>
                <c:pt idx="2067">
                  <c:v>45530</c:v>
                </c:pt>
                <c:pt idx="2068">
                  <c:v>45537</c:v>
                </c:pt>
                <c:pt idx="2069">
                  <c:v>45544</c:v>
                </c:pt>
                <c:pt idx="2070">
                  <c:v>45551</c:v>
                </c:pt>
                <c:pt idx="2071">
                  <c:v>45558</c:v>
                </c:pt>
                <c:pt idx="2072">
                  <c:v>45565</c:v>
                </c:pt>
                <c:pt idx="2073">
                  <c:v>45572</c:v>
                </c:pt>
                <c:pt idx="2074">
                  <c:v>45579</c:v>
                </c:pt>
                <c:pt idx="2075">
                  <c:v>45586</c:v>
                </c:pt>
                <c:pt idx="2076">
                  <c:v>45593</c:v>
                </c:pt>
                <c:pt idx="2077">
                  <c:v>45600</c:v>
                </c:pt>
                <c:pt idx="2078">
                  <c:v>45607</c:v>
                </c:pt>
                <c:pt idx="2079">
                  <c:v>45614</c:v>
                </c:pt>
                <c:pt idx="2080">
                  <c:v>45621</c:v>
                </c:pt>
                <c:pt idx="2081">
                  <c:v>45628</c:v>
                </c:pt>
                <c:pt idx="2082">
                  <c:v>45635</c:v>
                </c:pt>
                <c:pt idx="2083">
                  <c:v>45642</c:v>
                </c:pt>
                <c:pt idx="2084">
                  <c:v>45649</c:v>
                </c:pt>
                <c:pt idx="2085">
                  <c:v>45656</c:v>
                </c:pt>
                <c:pt idx="2086">
                  <c:v>45663</c:v>
                </c:pt>
                <c:pt idx="2087">
                  <c:v>45670</c:v>
                </c:pt>
                <c:pt idx="2088">
                  <c:v>45677</c:v>
                </c:pt>
                <c:pt idx="2089">
                  <c:v>45684</c:v>
                </c:pt>
                <c:pt idx="2090">
                  <c:v>45691</c:v>
                </c:pt>
                <c:pt idx="2091">
                  <c:v>45698</c:v>
                </c:pt>
                <c:pt idx="2092">
                  <c:v>45705</c:v>
                </c:pt>
                <c:pt idx="2093">
                  <c:v>45712</c:v>
                </c:pt>
                <c:pt idx="2094">
                  <c:v>45719</c:v>
                </c:pt>
                <c:pt idx="2095">
                  <c:v>45726</c:v>
                </c:pt>
                <c:pt idx="2096">
                  <c:v>45733</c:v>
                </c:pt>
                <c:pt idx="2097">
                  <c:v>45740</c:v>
                </c:pt>
                <c:pt idx="2098">
                  <c:v>45747</c:v>
                </c:pt>
                <c:pt idx="2099">
                  <c:v>45754</c:v>
                </c:pt>
                <c:pt idx="2100">
                  <c:v>45761</c:v>
                </c:pt>
                <c:pt idx="2101">
                  <c:v>45768</c:v>
                </c:pt>
                <c:pt idx="2102">
                  <c:v>45775</c:v>
                </c:pt>
                <c:pt idx="2103">
                  <c:v>45782</c:v>
                </c:pt>
                <c:pt idx="2104">
                  <c:v>45789</c:v>
                </c:pt>
                <c:pt idx="2105">
                  <c:v>45796</c:v>
                </c:pt>
                <c:pt idx="2106">
                  <c:v>45803</c:v>
                </c:pt>
                <c:pt idx="2107">
                  <c:v>45810</c:v>
                </c:pt>
                <c:pt idx="2108">
                  <c:v>45817</c:v>
                </c:pt>
                <c:pt idx="2109">
                  <c:v>45824</c:v>
                </c:pt>
                <c:pt idx="2110">
                  <c:v>45831</c:v>
                </c:pt>
                <c:pt idx="2111">
                  <c:v>45838</c:v>
                </c:pt>
                <c:pt idx="2112">
                  <c:v>45845</c:v>
                </c:pt>
                <c:pt idx="2113">
                  <c:v>45852</c:v>
                </c:pt>
                <c:pt idx="2114">
                  <c:v>45859</c:v>
                </c:pt>
                <c:pt idx="2115">
                  <c:v>45866</c:v>
                </c:pt>
                <c:pt idx="2116">
                  <c:v>45873</c:v>
                </c:pt>
                <c:pt idx="2117">
                  <c:v>45880</c:v>
                </c:pt>
                <c:pt idx="2118">
                  <c:v>45887</c:v>
                </c:pt>
                <c:pt idx="2119">
                  <c:v>45894</c:v>
                </c:pt>
                <c:pt idx="2120">
                  <c:v>45901</c:v>
                </c:pt>
                <c:pt idx="2121">
                  <c:v>45908</c:v>
                </c:pt>
                <c:pt idx="2122">
                  <c:v>45915</c:v>
                </c:pt>
                <c:pt idx="2123">
                  <c:v>45922</c:v>
                </c:pt>
                <c:pt idx="2124">
                  <c:v>45929</c:v>
                </c:pt>
                <c:pt idx="2125">
                  <c:v>45936</c:v>
                </c:pt>
                <c:pt idx="2126">
                  <c:v>45943</c:v>
                </c:pt>
                <c:pt idx="2127">
                  <c:v>45950</c:v>
                </c:pt>
                <c:pt idx="2128">
                  <c:v>45957</c:v>
                </c:pt>
                <c:pt idx="2129">
                  <c:v>45964</c:v>
                </c:pt>
                <c:pt idx="2130">
                  <c:v>45971</c:v>
                </c:pt>
                <c:pt idx="2131">
                  <c:v>45978</c:v>
                </c:pt>
                <c:pt idx="2132">
                  <c:v>45985</c:v>
                </c:pt>
                <c:pt idx="2133">
                  <c:v>45992</c:v>
                </c:pt>
                <c:pt idx="2134">
                  <c:v>45999</c:v>
                </c:pt>
                <c:pt idx="2135">
                  <c:v>46006</c:v>
                </c:pt>
                <c:pt idx="2136">
                  <c:v>46013</c:v>
                </c:pt>
                <c:pt idx="2137">
                  <c:v>46020</c:v>
                </c:pt>
                <c:pt idx="2138">
                  <c:v>46027</c:v>
                </c:pt>
                <c:pt idx="2139">
                  <c:v>46034</c:v>
                </c:pt>
                <c:pt idx="2140">
                  <c:v>46041</c:v>
                </c:pt>
                <c:pt idx="2141">
                  <c:v>46048</c:v>
                </c:pt>
                <c:pt idx="2142">
                  <c:v>46055</c:v>
                </c:pt>
                <c:pt idx="2143">
                  <c:v>46062</c:v>
                </c:pt>
                <c:pt idx="2144">
                  <c:v>46069</c:v>
                </c:pt>
                <c:pt idx="2145">
                  <c:v>46076</c:v>
                </c:pt>
                <c:pt idx="2146">
                  <c:v>46083</c:v>
                </c:pt>
                <c:pt idx="2147">
                  <c:v>46090</c:v>
                </c:pt>
                <c:pt idx="2148">
                  <c:v>46097</c:v>
                </c:pt>
                <c:pt idx="2149">
                  <c:v>46104</c:v>
                </c:pt>
                <c:pt idx="2150">
                  <c:v>46111</c:v>
                </c:pt>
                <c:pt idx="2151">
                  <c:v>46118</c:v>
                </c:pt>
                <c:pt idx="2152">
                  <c:v>46125</c:v>
                </c:pt>
                <c:pt idx="2153">
                  <c:v>46132</c:v>
                </c:pt>
                <c:pt idx="2154">
                  <c:v>46139</c:v>
                </c:pt>
                <c:pt idx="2155">
                  <c:v>46146</c:v>
                </c:pt>
                <c:pt idx="2156">
                  <c:v>46153</c:v>
                </c:pt>
                <c:pt idx="2157">
                  <c:v>46160</c:v>
                </c:pt>
                <c:pt idx="2158">
                  <c:v>46167</c:v>
                </c:pt>
                <c:pt idx="2159">
                  <c:v>46174</c:v>
                </c:pt>
                <c:pt idx="2160">
                  <c:v>46181</c:v>
                </c:pt>
                <c:pt idx="2161">
                  <c:v>46188</c:v>
                </c:pt>
                <c:pt idx="2162">
                  <c:v>46195</c:v>
                </c:pt>
                <c:pt idx="2163">
                  <c:v>46202</c:v>
                </c:pt>
                <c:pt idx="2164">
                  <c:v>46209</c:v>
                </c:pt>
                <c:pt idx="2165">
                  <c:v>46216</c:v>
                </c:pt>
                <c:pt idx="2166">
                  <c:v>46223</c:v>
                </c:pt>
                <c:pt idx="2167">
                  <c:v>46230</c:v>
                </c:pt>
                <c:pt idx="2168">
                  <c:v>46237</c:v>
                </c:pt>
                <c:pt idx="2169">
                  <c:v>46244</c:v>
                </c:pt>
                <c:pt idx="2170">
                  <c:v>46251</c:v>
                </c:pt>
                <c:pt idx="2171">
                  <c:v>46258</c:v>
                </c:pt>
                <c:pt idx="2172">
                  <c:v>46265</c:v>
                </c:pt>
                <c:pt idx="2173">
                  <c:v>46272</c:v>
                </c:pt>
                <c:pt idx="2174">
                  <c:v>46279</c:v>
                </c:pt>
                <c:pt idx="2175">
                  <c:v>46286</c:v>
                </c:pt>
                <c:pt idx="2176">
                  <c:v>46293</c:v>
                </c:pt>
                <c:pt idx="2177">
                  <c:v>46300</c:v>
                </c:pt>
                <c:pt idx="2178">
                  <c:v>46307</c:v>
                </c:pt>
                <c:pt idx="2179">
                  <c:v>46314</c:v>
                </c:pt>
                <c:pt idx="2180">
                  <c:v>46321</c:v>
                </c:pt>
                <c:pt idx="2181">
                  <c:v>46328</c:v>
                </c:pt>
                <c:pt idx="2182">
                  <c:v>46335</c:v>
                </c:pt>
                <c:pt idx="2183">
                  <c:v>46342</c:v>
                </c:pt>
                <c:pt idx="2184">
                  <c:v>46349</c:v>
                </c:pt>
                <c:pt idx="2185">
                  <c:v>46356</c:v>
                </c:pt>
                <c:pt idx="2186">
                  <c:v>46363</c:v>
                </c:pt>
                <c:pt idx="2187">
                  <c:v>46370</c:v>
                </c:pt>
                <c:pt idx="2188">
                  <c:v>46377</c:v>
                </c:pt>
                <c:pt idx="2189">
                  <c:v>46384</c:v>
                </c:pt>
                <c:pt idx="2190">
                  <c:v>46391</c:v>
                </c:pt>
                <c:pt idx="2191">
                  <c:v>46398</c:v>
                </c:pt>
                <c:pt idx="2192">
                  <c:v>46405</c:v>
                </c:pt>
                <c:pt idx="2193">
                  <c:v>46412</c:v>
                </c:pt>
                <c:pt idx="2194">
                  <c:v>46419</c:v>
                </c:pt>
                <c:pt idx="2195">
                  <c:v>46426</c:v>
                </c:pt>
                <c:pt idx="2196">
                  <c:v>46433</c:v>
                </c:pt>
                <c:pt idx="2197">
                  <c:v>46440</c:v>
                </c:pt>
                <c:pt idx="2198">
                  <c:v>46447</c:v>
                </c:pt>
                <c:pt idx="2199">
                  <c:v>46454</c:v>
                </c:pt>
                <c:pt idx="2200">
                  <c:v>46461</c:v>
                </c:pt>
                <c:pt idx="2201">
                  <c:v>46468</c:v>
                </c:pt>
                <c:pt idx="2202">
                  <c:v>46475</c:v>
                </c:pt>
                <c:pt idx="2203">
                  <c:v>46482</c:v>
                </c:pt>
                <c:pt idx="2204">
                  <c:v>46489</c:v>
                </c:pt>
                <c:pt idx="2205">
                  <c:v>46496</c:v>
                </c:pt>
                <c:pt idx="2206">
                  <c:v>46503</c:v>
                </c:pt>
                <c:pt idx="2207">
                  <c:v>46510</c:v>
                </c:pt>
                <c:pt idx="2208">
                  <c:v>46517</c:v>
                </c:pt>
                <c:pt idx="2209">
                  <c:v>46524</c:v>
                </c:pt>
                <c:pt idx="2210">
                  <c:v>46531</c:v>
                </c:pt>
                <c:pt idx="2211">
                  <c:v>46538</c:v>
                </c:pt>
                <c:pt idx="2212">
                  <c:v>46545</c:v>
                </c:pt>
                <c:pt idx="2213">
                  <c:v>46552</c:v>
                </c:pt>
                <c:pt idx="2214">
                  <c:v>46559</c:v>
                </c:pt>
                <c:pt idx="2215">
                  <c:v>46566</c:v>
                </c:pt>
                <c:pt idx="2216">
                  <c:v>46573</c:v>
                </c:pt>
                <c:pt idx="2217">
                  <c:v>46580</c:v>
                </c:pt>
                <c:pt idx="2218">
                  <c:v>46587</c:v>
                </c:pt>
                <c:pt idx="2219">
                  <c:v>46594</c:v>
                </c:pt>
                <c:pt idx="2220">
                  <c:v>46601</c:v>
                </c:pt>
                <c:pt idx="2221">
                  <c:v>46608</c:v>
                </c:pt>
                <c:pt idx="2222">
                  <c:v>46615</c:v>
                </c:pt>
                <c:pt idx="2223">
                  <c:v>46622</c:v>
                </c:pt>
                <c:pt idx="2224">
                  <c:v>46629</c:v>
                </c:pt>
                <c:pt idx="2225">
                  <c:v>46636</c:v>
                </c:pt>
                <c:pt idx="2226">
                  <c:v>46643</c:v>
                </c:pt>
                <c:pt idx="2227">
                  <c:v>46650</c:v>
                </c:pt>
                <c:pt idx="2228">
                  <c:v>46657</c:v>
                </c:pt>
                <c:pt idx="2229">
                  <c:v>46664</c:v>
                </c:pt>
                <c:pt idx="2230">
                  <c:v>46671</c:v>
                </c:pt>
                <c:pt idx="2231">
                  <c:v>46678</c:v>
                </c:pt>
                <c:pt idx="2232">
                  <c:v>46685</c:v>
                </c:pt>
                <c:pt idx="2233">
                  <c:v>46692</c:v>
                </c:pt>
                <c:pt idx="2234">
                  <c:v>46699</c:v>
                </c:pt>
                <c:pt idx="2235">
                  <c:v>46706</c:v>
                </c:pt>
                <c:pt idx="2236">
                  <c:v>46713</c:v>
                </c:pt>
                <c:pt idx="2237">
                  <c:v>46720</c:v>
                </c:pt>
                <c:pt idx="2238">
                  <c:v>46727</c:v>
                </c:pt>
                <c:pt idx="2239">
                  <c:v>46734</c:v>
                </c:pt>
                <c:pt idx="2240">
                  <c:v>46741</c:v>
                </c:pt>
                <c:pt idx="2241">
                  <c:v>46748</c:v>
                </c:pt>
                <c:pt idx="2242">
                  <c:v>46755</c:v>
                </c:pt>
                <c:pt idx="2243">
                  <c:v>46762</c:v>
                </c:pt>
                <c:pt idx="2244">
                  <c:v>46769</c:v>
                </c:pt>
                <c:pt idx="2245">
                  <c:v>46776</c:v>
                </c:pt>
                <c:pt idx="2246">
                  <c:v>46783</c:v>
                </c:pt>
                <c:pt idx="2247">
                  <c:v>46790</c:v>
                </c:pt>
                <c:pt idx="2248">
                  <c:v>46797</c:v>
                </c:pt>
                <c:pt idx="2249">
                  <c:v>46804</c:v>
                </c:pt>
                <c:pt idx="2250">
                  <c:v>46811</c:v>
                </c:pt>
                <c:pt idx="2251">
                  <c:v>46818</c:v>
                </c:pt>
                <c:pt idx="2252">
                  <c:v>46825</c:v>
                </c:pt>
                <c:pt idx="2253">
                  <c:v>46832</c:v>
                </c:pt>
                <c:pt idx="2254">
                  <c:v>46839</c:v>
                </c:pt>
                <c:pt idx="2255">
                  <c:v>46846</c:v>
                </c:pt>
                <c:pt idx="2256">
                  <c:v>46853</c:v>
                </c:pt>
                <c:pt idx="2257">
                  <c:v>46860</c:v>
                </c:pt>
                <c:pt idx="2258">
                  <c:v>46867</c:v>
                </c:pt>
                <c:pt idx="2259">
                  <c:v>46874</c:v>
                </c:pt>
                <c:pt idx="2260">
                  <c:v>46881</c:v>
                </c:pt>
                <c:pt idx="2261">
                  <c:v>46888</c:v>
                </c:pt>
                <c:pt idx="2262">
                  <c:v>46895</c:v>
                </c:pt>
                <c:pt idx="2263">
                  <c:v>46902</c:v>
                </c:pt>
                <c:pt idx="2264">
                  <c:v>46909</c:v>
                </c:pt>
                <c:pt idx="2265">
                  <c:v>46916</c:v>
                </c:pt>
                <c:pt idx="2266">
                  <c:v>46923</c:v>
                </c:pt>
                <c:pt idx="2267">
                  <c:v>46930</c:v>
                </c:pt>
                <c:pt idx="2268">
                  <c:v>46937</c:v>
                </c:pt>
                <c:pt idx="2269">
                  <c:v>46944</c:v>
                </c:pt>
                <c:pt idx="2270">
                  <c:v>46951</c:v>
                </c:pt>
                <c:pt idx="2271">
                  <c:v>46958</c:v>
                </c:pt>
                <c:pt idx="2272">
                  <c:v>46965</c:v>
                </c:pt>
                <c:pt idx="2273">
                  <c:v>46972</c:v>
                </c:pt>
                <c:pt idx="2274">
                  <c:v>46979</c:v>
                </c:pt>
                <c:pt idx="2275">
                  <c:v>46986</c:v>
                </c:pt>
                <c:pt idx="2276">
                  <c:v>46993</c:v>
                </c:pt>
                <c:pt idx="2277">
                  <c:v>47000</c:v>
                </c:pt>
                <c:pt idx="2278">
                  <c:v>47007</c:v>
                </c:pt>
                <c:pt idx="2279">
                  <c:v>47014</c:v>
                </c:pt>
                <c:pt idx="2280">
                  <c:v>47021</c:v>
                </c:pt>
                <c:pt idx="2281">
                  <c:v>47028</c:v>
                </c:pt>
                <c:pt idx="2282">
                  <c:v>47035</c:v>
                </c:pt>
                <c:pt idx="2283">
                  <c:v>47042</c:v>
                </c:pt>
                <c:pt idx="2284">
                  <c:v>47049</c:v>
                </c:pt>
                <c:pt idx="2285">
                  <c:v>47056</c:v>
                </c:pt>
                <c:pt idx="2286">
                  <c:v>47063</c:v>
                </c:pt>
                <c:pt idx="2287">
                  <c:v>47070</c:v>
                </c:pt>
                <c:pt idx="2288">
                  <c:v>47077</c:v>
                </c:pt>
                <c:pt idx="2289">
                  <c:v>47084</c:v>
                </c:pt>
                <c:pt idx="2290">
                  <c:v>47091</c:v>
                </c:pt>
                <c:pt idx="2291">
                  <c:v>47098</c:v>
                </c:pt>
                <c:pt idx="2292">
                  <c:v>47105</c:v>
                </c:pt>
                <c:pt idx="2293">
                  <c:v>47112</c:v>
                </c:pt>
                <c:pt idx="2294">
                  <c:v>47119</c:v>
                </c:pt>
                <c:pt idx="2295">
                  <c:v>47126</c:v>
                </c:pt>
                <c:pt idx="2296">
                  <c:v>47133</c:v>
                </c:pt>
                <c:pt idx="2297">
                  <c:v>47140</c:v>
                </c:pt>
                <c:pt idx="2298">
                  <c:v>47147</c:v>
                </c:pt>
                <c:pt idx="2299">
                  <c:v>47154</c:v>
                </c:pt>
                <c:pt idx="2300">
                  <c:v>47161</c:v>
                </c:pt>
                <c:pt idx="2301">
                  <c:v>47168</c:v>
                </c:pt>
                <c:pt idx="2302">
                  <c:v>47175</c:v>
                </c:pt>
                <c:pt idx="2303">
                  <c:v>47182</c:v>
                </c:pt>
                <c:pt idx="2304">
                  <c:v>47189</c:v>
                </c:pt>
                <c:pt idx="2305">
                  <c:v>47196</c:v>
                </c:pt>
                <c:pt idx="2306">
                  <c:v>47203</c:v>
                </c:pt>
                <c:pt idx="2307">
                  <c:v>47210</c:v>
                </c:pt>
                <c:pt idx="2308">
                  <c:v>47217</c:v>
                </c:pt>
                <c:pt idx="2309">
                  <c:v>47224</c:v>
                </c:pt>
                <c:pt idx="2310">
                  <c:v>47231</c:v>
                </c:pt>
                <c:pt idx="2311">
                  <c:v>47238</c:v>
                </c:pt>
                <c:pt idx="2312">
                  <c:v>47245</c:v>
                </c:pt>
                <c:pt idx="2313">
                  <c:v>47252</c:v>
                </c:pt>
                <c:pt idx="2314">
                  <c:v>47259</c:v>
                </c:pt>
                <c:pt idx="2315">
                  <c:v>47266</c:v>
                </c:pt>
                <c:pt idx="2316">
                  <c:v>47273</c:v>
                </c:pt>
                <c:pt idx="2317">
                  <c:v>47280</c:v>
                </c:pt>
                <c:pt idx="2318">
                  <c:v>47287</c:v>
                </c:pt>
                <c:pt idx="2319">
                  <c:v>47294</c:v>
                </c:pt>
                <c:pt idx="2320">
                  <c:v>47301</c:v>
                </c:pt>
                <c:pt idx="2321">
                  <c:v>47308</c:v>
                </c:pt>
                <c:pt idx="2322">
                  <c:v>47315</c:v>
                </c:pt>
                <c:pt idx="2323">
                  <c:v>47322</c:v>
                </c:pt>
                <c:pt idx="2324">
                  <c:v>47329</c:v>
                </c:pt>
                <c:pt idx="2325">
                  <c:v>47336</c:v>
                </c:pt>
                <c:pt idx="2326">
                  <c:v>47343</c:v>
                </c:pt>
                <c:pt idx="2327">
                  <c:v>47350</c:v>
                </c:pt>
                <c:pt idx="2328">
                  <c:v>47357</c:v>
                </c:pt>
                <c:pt idx="2329">
                  <c:v>47364</c:v>
                </c:pt>
                <c:pt idx="2330">
                  <c:v>47371</c:v>
                </c:pt>
                <c:pt idx="2331">
                  <c:v>47378</c:v>
                </c:pt>
                <c:pt idx="2332">
                  <c:v>47385</c:v>
                </c:pt>
                <c:pt idx="2333">
                  <c:v>47392</c:v>
                </c:pt>
                <c:pt idx="2334">
                  <c:v>47399</c:v>
                </c:pt>
                <c:pt idx="2335">
                  <c:v>47406</c:v>
                </c:pt>
                <c:pt idx="2336">
                  <c:v>47413</c:v>
                </c:pt>
                <c:pt idx="2337">
                  <c:v>47420</c:v>
                </c:pt>
                <c:pt idx="2338">
                  <c:v>47427</c:v>
                </c:pt>
                <c:pt idx="2339">
                  <c:v>47434</c:v>
                </c:pt>
                <c:pt idx="2340">
                  <c:v>47441</c:v>
                </c:pt>
                <c:pt idx="2341">
                  <c:v>47448</c:v>
                </c:pt>
                <c:pt idx="2342">
                  <c:v>47455</c:v>
                </c:pt>
                <c:pt idx="2343">
                  <c:v>47462</c:v>
                </c:pt>
                <c:pt idx="2344">
                  <c:v>47469</c:v>
                </c:pt>
                <c:pt idx="2345">
                  <c:v>47476</c:v>
                </c:pt>
                <c:pt idx="2346">
                  <c:v>47483</c:v>
                </c:pt>
                <c:pt idx="2347">
                  <c:v>47490</c:v>
                </c:pt>
                <c:pt idx="2348">
                  <c:v>47497</c:v>
                </c:pt>
                <c:pt idx="2349">
                  <c:v>47504</c:v>
                </c:pt>
                <c:pt idx="2350">
                  <c:v>47511</c:v>
                </c:pt>
                <c:pt idx="2351">
                  <c:v>47518</c:v>
                </c:pt>
                <c:pt idx="2352">
                  <c:v>47525</c:v>
                </c:pt>
                <c:pt idx="2353">
                  <c:v>47532</c:v>
                </c:pt>
                <c:pt idx="2354">
                  <c:v>47539</c:v>
                </c:pt>
                <c:pt idx="2355">
                  <c:v>47546</c:v>
                </c:pt>
                <c:pt idx="2356">
                  <c:v>47553</c:v>
                </c:pt>
                <c:pt idx="2357">
                  <c:v>47560</c:v>
                </c:pt>
                <c:pt idx="2358">
                  <c:v>47567</c:v>
                </c:pt>
                <c:pt idx="2359">
                  <c:v>47574</c:v>
                </c:pt>
                <c:pt idx="2360">
                  <c:v>47581</c:v>
                </c:pt>
                <c:pt idx="2361">
                  <c:v>47588</c:v>
                </c:pt>
                <c:pt idx="2362">
                  <c:v>47595</c:v>
                </c:pt>
                <c:pt idx="2363">
                  <c:v>47602</c:v>
                </c:pt>
                <c:pt idx="2364">
                  <c:v>47609</c:v>
                </c:pt>
                <c:pt idx="2365">
                  <c:v>47616</c:v>
                </c:pt>
                <c:pt idx="2366">
                  <c:v>47623</c:v>
                </c:pt>
                <c:pt idx="2367">
                  <c:v>47630</c:v>
                </c:pt>
                <c:pt idx="2368">
                  <c:v>47637</c:v>
                </c:pt>
                <c:pt idx="2369">
                  <c:v>47644</c:v>
                </c:pt>
                <c:pt idx="2370">
                  <c:v>47651</c:v>
                </c:pt>
                <c:pt idx="2371">
                  <c:v>47658</c:v>
                </c:pt>
                <c:pt idx="2372">
                  <c:v>47665</c:v>
                </c:pt>
                <c:pt idx="2373">
                  <c:v>47672</c:v>
                </c:pt>
                <c:pt idx="2374">
                  <c:v>47679</c:v>
                </c:pt>
                <c:pt idx="2375">
                  <c:v>47686</c:v>
                </c:pt>
                <c:pt idx="2376">
                  <c:v>47693</c:v>
                </c:pt>
                <c:pt idx="2377">
                  <c:v>47700</c:v>
                </c:pt>
                <c:pt idx="2378">
                  <c:v>47707</c:v>
                </c:pt>
                <c:pt idx="2379">
                  <c:v>47714</c:v>
                </c:pt>
                <c:pt idx="2380">
                  <c:v>47721</c:v>
                </c:pt>
                <c:pt idx="2381">
                  <c:v>47728</c:v>
                </c:pt>
                <c:pt idx="2382">
                  <c:v>47735</c:v>
                </c:pt>
                <c:pt idx="2383">
                  <c:v>47742</c:v>
                </c:pt>
                <c:pt idx="2384">
                  <c:v>47749</c:v>
                </c:pt>
                <c:pt idx="2385">
                  <c:v>47756</c:v>
                </c:pt>
                <c:pt idx="2386">
                  <c:v>47763</c:v>
                </c:pt>
                <c:pt idx="2387">
                  <c:v>47770</c:v>
                </c:pt>
                <c:pt idx="2388">
                  <c:v>47777</c:v>
                </c:pt>
                <c:pt idx="2389">
                  <c:v>47784</c:v>
                </c:pt>
                <c:pt idx="2390">
                  <c:v>47791</c:v>
                </c:pt>
                <c:pt idx="2391">
                  <c:v>47798</c:v>
                </c:pt>
                <c:pt idx="2392">
                  <c:v>47805</c:v>
                </c:pt>
                <c:pt idx="2393">
                  <c:v>47812</c:v>
                </c:pt>
                <c:pt idx="2394">
                  <c:v>47819</c:v>
                </c:pt>
                <c:pt idx="2395">
                  <c:v>47826</c:v>
                </c:pt>
                <c:pt idx="2396">
                  <c:v>47833</c:v>
                </c:pt>
                <c:pt idx="2397">
                  <c:v>47840</c:v>
                </c:pt>
                <c:pt idx="2398">
                  <c:v>47847</c:v>
                </c:pt>
              </c:numCache>
            </c:numRef>
          </c:cat>
          <c:val>
            <c:numRef>
              <c:f>Steel!$F$5:$F$2403</c:f>
              <c:numCache>
                <c:formatCode>General</c:formatCode>
                <c:ptCount val="23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1.446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01-4756-99A8-F6FDA9909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653152"/>
        <c:axId val="658975760"/>
      </c:lineChart>
      <c:lineChart>
        <c:grouping val="standard"/>
        <c:varyColors val="0"/>
        <c:ser>
          <c:idx val="1"/>
          <c:order val="1"/>
          <c:tx>
            <c:strRef>
              <c:f>Steel!$C$2</c:f>
              <c:strCache>
                <c:ptCount val="1"/>
                <c:pt idx="0">
                  <c:v>Raw Steel Capacity Utilization Rate</c:v>
                </c:pt>
              </c:strCache>
            </c:strRef>
          </c:tx>
          <c:spPr>
            <a:ln w="50800" cap="rnd">
              <a:solidFill>
                <a:srgbClr val="FF5050"/>
              </a:solidFill>
              <a:round/>
            </a:ln>
            <a:effectLst>
              <a:outerShdw blurRad="254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Steel!$A$5:$A$2403</c:f>
              <c:numCache>
                <c:formatCode>m/d/yyyy</c:formatCode>
                <c:ptCount val="2399"/>
                <c:pt idx="0">
                  <c:v>31047</c:v>
                </c:pt>
                <c:pt idx="1">
                  <c:v>31054</c:v>
                </c:pt>
                <c:pt idx="2">
                  <c:v>31061</c:v>
                </c:pt>
                <c:pt idx="3">
                  <c:v>31068</c:v>
                </c:pt>
                <c:pt idx="4">
                  <c:v>31075</c:v>
                </c:pt>
                <c:pt idx="5">
                  <c:v>31082</c:v>
                </c:pt>
                <c:pt idx="6">
                  <c:v>31089</c:v>
                </c:pt>
                <c:pt idx="7">
                  <c:v>31096</c:v>
                </c:pt>
                <c:pt idx="8">
                  <c:v>31103</c:v>
                </c:pt>
                <c:pt idx="9">
                  <c:v>31110</c:v>
                </c:pt>
                <c:pt idx="10">
                  <c:v>31117</c:v>
                </c:pt>
                <c:pt idx="11">
                  <c:v>31124</c:v>
                </c:pt>
                <c:pt idx="12">
                  <c:v>31131</c:v>
                </c:pt>
                <c:pt idx="13">
                  <c:v>31138</c:v>
                </c:pt>
                <c:pt idx="14">
                  <c:v>31145</c:v>
                </c:pt>
                <c:pt idx="15">
                  <c:v>31152</c:v>
                </c:pt>
                <c:pt idx="16">
                  <c:v>31159</c:v>
                </c:pt>
                <c:pt idx="17">
                  <c:v>31166</c:v>
                </c:pt>
                <c:pt idx="18">
                  <c:v>31173</c:v>
                </c:pt>
                <c:pt idx="19">
                  <c:v>31180</c:v>
                </c:pt>
                <c:pt idx="20">
                  <c:v>31187</c:v>
                </c:pt>
                <c:pt idx="21">
                  <c:v>31194</c:v>
                </c:pt>
                <c:pt idx="22">
                  <c:v>31201</c:v>
                </c:pt>
                <c:pt idx="23">
                  <c:v>31208</c:v>
                </c:pt>
                <c:pt idx="24">
                  <c:v>31215</c:v>
                </c:pt>
                <c:pt idx="25">
                  <c:v>31222</c:v>
                </c:pt>
                <c:pt idx="26">
                  <c:v>31229</c:v>
                </c:pt>
                <c:pt idx="27">
                  <c:v>31236</c:v>
                </c:pt>
                <c:pt idx="28">
                  <c:v>31243</c:v>
                </c:pt>
                <c:pt idx="29">
                  <c:v>31250</c:v>
                </c:pt>
                <c:pt idx="30">
                  <c:v>31257</c:v>
                </c:pt>
                <c:pt idx="31">
                  <c:v>31264</c:v>
                </c:pt>
                <c:pt idx="32">
                  <c:v>31271</c:v>
                </c:pt>
                <c:pt idx="33">
                  <c:v>31278</c:v>
                </c:pt>
                <c:pt idx="34">
                  <c:v>31285</c:v>
                </c:pt>
                <c:pt idx="35">
                  <c:v>31292</c:v>
                </c:pt>
                <c:pt idx="36">
                  <c:v>31299</c:v>
                </c:pt>
                <c:pt idx="37">
                  <c:v>31306</c:v>
                </c:pt>
                <c:pt idx="38">
                  <c:v>31313</c:v>
                </c:pt>
                <c:pt idx="39">
                  <c:v>31320</c:v>
                </c:pt>
                <c:pt idx="40">
                  <c:v>31327</c:v>
                </c:pt>
                <c:pt idx="41">
                  <c:v>31334</c:v>
                </c:pt>
                <c:pt idx="42">
                  <c:v>31341</c:v>
                </c:pt>
                <c:pt idx="43">
                  <c:v>31348</c:v>
                </c:pt>
                <c:pt idx="44">
                  <c:v>31355</c:v>
                </c:pt>
                <c:pt idx="45">
                  <c:v>31362</c:v>
                </c:pt>
                <c:pt idx="46">
                  <c:v>31369</c:v>
                </c:pt>
                <c:pt idx="47">
                  <c:v>31376</c:v>
                </c:pt>
                <c:pt idx="48">
                  <c:v>31383</c:v>
                </c:pt>
                <c:pt idx="49">
                  <c:v>31390</c:v>
                </c:pt>
                <c:pt idx="50">
                  <c:v>31397</c:v>
                </c:pt>
                <c:pt idx="51">
                  <c:v>31404</c:v>
                </c:pt>
                <c:pt idx="52">
                  <c:v>31411</c:v>
                </c:pt>
                <c:pt idx="53">
                  <c:v>31418</c:v>
                </c:pt>
                <c:pt idx="54">
                  <c:v>31425</c:v>
                </c:pt>
                <c:pt idx="55">
                  <c:v>31432</c:v>
                </c:pt>
                <c:pt idx="56">
                  <c:v>31439</c:v>
                </c:pt>
                <c:pt idx="57">
                  <c:v>31446</c:v>
                </c:pt>
                <c:pt idx="58">
                  <c:v>31453</c:v>
                </c:pt>
                <c:pt idx="59">
                  <c:v>31460</c:v>
                </c:pt>
                <c:pt idx="60">
                  <c:v>31467</c:v>
                </c:pt>
                <c:pt idx="61">
                  <c:v>31474</c:v>
                </c:pt>
                <c:pt idx="62">
                  <c:v>31481</c:v>
                </c:pt>
                <c:pt idx="63">
                  <c:v>31488</c:v>
                </c:pt>
                <c:pt idx="64">
                  <c:v>31495</c:v>
                </c:pt>
                <c:pt idx="65">
                  <c:v>31502</c:v>
                </c:pt>
                <c:pt idx="66">
                  <c:v>31509</c:v>
                </c:pt>
                <c:pt idx="67">
                  <c:v>31516</c:v>
                </c:pt>
                <c:pt idx="68">
                  <c:v>31523</c:v>
                </c:pt>
                <c:pt idx="69">
                  <c:v>31530</c:v>
                </c:pt>
                <c:pt idx="70">
                  <c:v>31537</c:v>
                </c:pt>
                <c:pt idx="71">
                  <c:v>31544</c:v>
                </c:pt>
                <c:pt idx="72">
                  <c:v>31551</c:v>
                </c:pt>
                <c:pt idx="73">
                  <c:v>31558</c:v>
                </c:pt>
                <c:pt idx="74">
                  <c:v>31565</c:v>
                </c:pt>
                <c:pt idx="75">
                  <c:v>31572</c:v>
                </c:pt>
                <c:pt idx="76">
                  <c:v>31579</c:v>
                </c:pt>
                <c:pt idx="77">
                  <c:v>31586</c:v>
                </c:pt>
                <c:pt idx="78">
                  <c:v>31593</c:v>
                </c:pt>
                <c:pt idx="79">
                  <c:v>31600</c:v>
                </c:pt>
                <c:pt idx="80">
                  <c:v>31607</c:v>
                </c:pt>
                <c:pt idx="81">
                  <c:v>31614</c:v>
                </c:pt>
                <c:pt idx="82">
                  <c:v>31621</c:v>
                </c:pt>
                <c:pt idx="83">
                  <c:v>31628</c:v>
                </c:pt>
                <c:pt idx="84">
                  <c:v>31635</c:v>
                </c:pt>
                <c:pt idx="85">
                  <c:v>31642</c:v>
                </c:pt>
                <c:pt idx="86">
                  <c:v>31649</c:v>
                </c:pt>
                <c:pt idx="87">
                  <c:v>31656</c:v>
                </c:pt>
                <c:pt idx="88">
                  <c:v>31663</c:v>
                </c:pt>
                <c:pt idx="89">
                  <c:v>31670</c:v>
                </c:pt>
                <c:pt idx="90">
                  <c:v>31677</c:v>
                </c:pt>
                <c:pt idx="91">
                  <c:v>31684</c:v>
                </c:pt>
                <c:pt idx="92">
                  <c:v>31691</c:v>
                </c:pt>
                <c:pt idx="93">
                  <c:v>31698</c:v>
                </c:pt>
                <c:pt idx="94">
                  <c:v>31705</c:v>
                </c:pt>
                <c:pt idx="95">
                  <c:v>31712</c:v>
                </c:pt>
                <c:pt idx="96">
                  <c:v>31719</c:v>
                </c:pt>
                <c:pt idx="97">
                  <c:v>31726</c:v>
                </c:pt>
                <c:pt idx="98">
                  <c:v>31733</c:v>
                </c:pt>
                <c:pt idx="99">
                  <c:v>31740</c:v>
                </c:pt>
                <c:pt idx="100">
                  <c:v>31747</c:v>
                </c:pt>
                <c:pt idx="101">
                  <c:v>31754</c:v>
                </c:pt>
                <c:pt idx="102">
                  <c:v>31761</c:v>
                </c:pt>
                <c:pt idx="103">
                  <c:v>31768</c:v>
                </c:pt>
                <c:pt idx="104">
                  <c:v>31775</c:v>
                </c:pt>
                <c:pt idx="105">
                  <c:v>31782</c:v>
                </c:pt>
                <c:pt idx="106">
                  <c:v>31789</c:v>
                </c:pt>
                <c:pt idx="107">
                  <c:v>31796</c:v>
                </c:pt>
                <c:pt idx="108">
                  <c:v>31803</c:v>
                </c:pt>
                <c:pt idx="109">
                  <c:v>31810</c:v>
                </c:pt>
                <c:pt idx="110">
                  <c:v>31817</c:v>
                </c:pt>
                <c:pt idx="111">
                  <c:v>31824</c:v>
                </c:pt>
                <c:pt idx="112">
                  <c:v>31831</c:v>
                </c:pt>
                <c:pt idx="113">
                  <c:v>31838</c:v>
                </c:pt>
                <c:pt idx="114">
                  <c:v>31845</c:v>
                </c:pt>
                <c:pt idx="115">
                  <c:v>31852</c:v>
                </c:pt>
                <c:pt idx="116">
                  <c:v>31859</c:v>
                </c:pt>
                <c:pt idx="117">
                  <c:v>31866</c:v>
                </c:pt>
                <c:pt idx="118">
                  <c:v>31873</c:v>
                </c:pt>
                <c:pt idx="119">
                  <c:v>31880</c:v>
                </c:pt>
                <c:pt idx="120">
                  <c:v>31887</c:v>
                </c:pt>
                <c:pt idx="121">
                  <c:v>31894</c:v>
                </c:pt>
                <c:pt idx="122">
                  <c:v>31901</c:v>
                </c:pt>
                <c:pt idx="123">
                  <c:v>31908</c:v>
                </c:pt>
                <c:pt idx="124">
                  <c:v>31915</c:v>
                </c:pt>
                <c:pt idx="125">
                  <c:v>31922</c:v>
                </c:pt>
                <c:pt idx="126">
                  <c:v>31929</c:v>
                </c:pt>
                <c:pt idx="127">
                  <c:v>31936</c:v>
                </c:pt>
                <c:pt idx="128">
                  <c:v>31943</c:v>
                </c:pt>
                <c:pt idx="129">
                  <c:v>31950</c:v>
                </c:pt>
                <c:pt idx="130">
                  <c:v>31957</c:v>
                </c:pt>
                <c:pt idx="131">
                  <c:v>31964</c:v>
                </c:pt>
                <c:pt idx="132">
                  <c:v>31971</c:v>
                </c:pt>
                <c:pt idx="133">
                  <c:v>31978</c:v>
                </c:pt>
                <c:pt idx="134">
                  <c:v>31985</c:v>
                </c:pt>
                <c:pt idx="135">
                  <c:v>31992</c:v>
                </c:pt>
                <c:pt idx="136">
                  <c:v>31999</c:v>
                </c:pt>
                <c:pt idx="137">
                  <c:v>32006</c:v>
                </c:pt>
                <c:pt idx="138">
                  <c:v>32013</c:v>
                </c:pt>
                <c:pt idx="139">
                  <c:v>32020</c:v>
                </c:pt>
                <c:pt idx="140">
                  <c:v>32027</c:v>
                </c:pt>
                <c:pt idx="141">
                  <c:v>32034</c:v>
                </c:pt>
                <c:pt idx="142">
                  <c:v>32041</c:v>
                </c:pt>
                <c:pt idx="143">
                  <c:v>32048</c:v>
                </c:pt>
                <c:pt idx="144">
                  <c:v>32055</c:v>
                </c:pt>
                <c:pt idx="145">
                  <c:v>32062</c:v>
                </c:pt>
                <c:pt idx="146">
                  <c:v>32069</c:v>
                </c:pt>
                <c:pt idx="147">
                  <c:v>32076</c:v>
                </c:pt>
                <c:pt idx="148">
                  <c:v>32083</c:v>
                </c:pt>
                <c:pt idx="149">
                  <c:v>32090</c:v>
                </c:pt>
                <c:pt idx="150">
                  <c:v>32097</c:v>
                </c:pt>
                <c:pt idx="151">
                  <c:v>32104</c:v>
                </c:pt>
                <c:pt idx="152">
                  <c:v>32111</c:v>
                </c:pt>
                <c:pt idx="153">
                  <c:v>32118</c:v>
                </c:pt>
                <c:pt idx="154">
                  <c:v>32125</c:v>
                </c:pt>
                <c:pt idx="155">
                  <c:v>32132</c:v>
                </c:pt>
                <c:pt idx="156">
                  <c:v>32139</c:v>
                </c:pt>
                <c:pt idx="157">
                  <c:v>32146</c:v>
                </c:pt>
                <c:pt idx="158">
                  <c:v>32153</c:v>
                </c:pt>
                <c:pt idx="159">
                  <c:v>32160</c:v>
                </c:pt>
                <c:pt idx="160">
                  <c:v>32167</c:v>
                </c:pt>
                <c:pt idx="161">
                  <c:v>32174</c:v>
                </c:pt>
                <c:pt idx="162">
                  <c:v>32181</c:v>
                </c:pt>
                <c:pt idx="163">
                  <c:v>32188</c:v>
                </c:pt>
                <c:pt idx="164">
                  <c:v>32195</c:v>
                </c:pt>
                <c:pt idx="165">
                  <c:v>32202</c:v>
                </c:pt>
                <c:pt idx="166">
                  <c:v>32209</c:v>
                </c:pt>
                <c:pt idx="167">
                  <c:v>32216</c:v>
                </c:pt>
                <c:pt idx="168">
                  <c:v>32223</c:v>
                </c:pt>
                <c:pt idx="169">
                  <c:v>32230</c:v>
                </c:pt>
                <c:pt idx="170">
                  <c:v>32237</c:v>
                </c:pt>
                <c:pt idx="171">
                  <c:v>32244</c:v>
                </c:pt>
                <c:pt idx="172">
                  <c:v>32251</c:v>
                </c:pt>
                <c:pt idx="173">
                  <c:v>32258</c:v>
                </c:pt>
                <c:pt idx="174">
                  <c:v>32265</c:v>
                </c:pt>
                <c:pt idx="175">
                  <c:v>32272</c:v>
                </c:pt>
                <c:pt idx="176">
                  <c:v>32279</c:v>
                </c:pt>
                <c:pt idx="177">
                  <c:v>32286</c:v>
                </c:pt>
                <c:pt idx="178">
                  <c:v>32293</c:v>
                </c:pt>
                <c:pt idx="179">
                  <c:v>32300</c:v>
                </c:pt>
                <c:pt idx="180">
                  <c:v>32307</c:v>
                </c:pt>
                <c:pt idx="181">
                  <c:v>32314</c:v>
                </c:pt>
                <c:pt idx="182">
                  <c:v>32321</c:v>
                </c:pt>
                <c:pt idx="183">
                  <c:v>32328</c:v>
                </c:pt>
                <c:pt idx="184">
                  <c:v>32335</c:v>
                </c:pt>
                <c:pt idx="185">
                  <c:v>32342</c:v>
                </c:pt>
                <c:pt idx="186">
                  <c:v>32349</c:v>
                </c:pt>
                <c:pt idx="187">
                  <c:v>32356</c:v>
                </c:pt>
                <c:pt idx="188">
                  <c:v>32363</c:v>
                </c:pt>
                <c:pt idx="189">
                  <c:v>32370</c:v>
                </c:pt>
                <c:pt idx="190">
                  <c:v>32377</c:v>
                </c:pt>
                <c:pt idx="191">
                  <c:v>32384</c:v>
                </c:pt>
                <c:pt idx="192">
                  <c:v>32391</c:v>
                </c:pt>
                <c:pt idx="193">
                  <c:v>32398</c:v>
                </c:pt>
                <c:pt idx="194">
                  <c:v>32405</c:v>
                </c:pt>
                <c:pt idx="195">
                  <c:v>32412</c:v>
                </c:pt>
                <c:pt idx="196">
                  <c:v>32419</c:v>
                </c:pt>
                <c:pt idx="197">
                  <c:v>32426</c:v>
                </c:pt>
                <c:pt idx="198">
                  <c:v>32433</c:v>
                </c:pt>
                <c:pt idx="199">
                  <c:v>32440</c:v>
                </c:pt>
                <c:pt idx="200">
                  <c:v>32447</c:v>
                </c:pt>
                <c:pt idx="201">
                  <c:v>32454</c:v>
                </c:pt>
                <c:pt idx="202">
                  <c:v>32461</c:v>
                </c:pt>
                <c:pt idx="203">
                  <c:v>32468</c:v>
                </c:pt>
                <c:pt idx="204">
                  <c:v>32475</c:v>
                </c:pt>
                <c:pt idx="205">
                  <c:v>32482</c:v>
                </c:pt>
                <c:pt idx="206">
                  <c:v>32489</c:v>
                </c:pt>
                <c:pt idx="207">
                  <c:v>32496</c:v>
                </c:pt>
                <c:pt idx="208">
                  <c:v>32503</c:v>
                </c:pt>
                <c:pt idx="209">
                  <c:v>32510</c:v>
                </c:pt>
                <c:pt idx="210">
                  <c:v>32517</c:v>
                </c:pt>
                <c:pt idx="211">
                  <c:v>32524</c:v>
                </c:pt>
                <c:pt idx="212">
                  <c:v>32531</c:v>
                </c:pt>
                <c:pt idx="213">
                  <c:v>32538</c:v>
                </c:pt>
                <c:pt idx="214">
                  <c:v>32545</c:v>
                </c:pt>
                <c:pt idx="215">
                  <c:v>32552</c:v>
                </c:pt>
                <c:pt idx="216">
                  <c:v>32559</c:v>
                </c:pt>
                <c:pt idx="217">
                  <c:v>32566</c:v>
                </c:pt>
                <c:pt idx="218">
                  <c:v>32573</c:v>
                </c:pt>
                <c:pt idx="219">
                  <c:v>32580</c:v>
                </c:pt>
                <c:pt idx="220">
                  <c:v>32587</c:v>
                </c:pt>
                <c:pt idx="221">
                  <c:v>32594</c:v>
                </c:pt>
                <c:pt idx="222">
                  <c:v>32601</c:v>
                </c:pt>
                <c:pt idx="223">
                  <c:v>32608</c:v>
                </c:pt>
                <c:pt idx="224">
                  <c:v>32615</c:v>
                </c:pt>
                <c:pt idx="225">
                  <c:v>32622</c:v>
                </c:pt>
                <c:pt idx="226">
                  <c:v>32629</c:v>
                </c:pt>
                <c:pt idx="227">
                  <c:v>32636</c:v>
                </c:pt>
                <c:pt idx="228">
                  <c:v>32643</c:v>
                </c:pt>
                <c:pt idx="229">
                  <c:v>32650</c:v>
                </c:pt>
                <c:pt idx="230">
                  <c:v>32657</c:v>
                </c:pt>
                <c:pt idx="231">
                  <c:v>32664</c:v>
                </c:pt>
                <c:pt idx="232">
                  <c:v>32671</c:v>
                </c:pt>
                <c:pt idx="233">
                  <c:v>32678</c:v>
                </c:pt>
                <c:pt idx="234">
                  <c:v>32685</c:v>
                </c:pt>
                <c:pt idx="235">
                  <c:v>32692</c:v>
                </c:pt>
                <c:pt idx="236">
                  <c:v>32699</c:v>
                </c:pt>
                <c:pt idx="237">
                  <c:v>32706</c:v>
                </c:pt>
                <c:pt idx="238">
                  <c:v>32713</c:v>
                </c:pt>
                <c:pt idx="239">
                  <c:v>32720</c:v>
                </c:pt>
                <c:pt idx="240">
                  <c:v>32727</c:v>
                </c:pt>
                <c:pt idx="241">
                  <c:v>32734</c:v>
                </c:pt>
                <c:pt idx="242">
                  <c:v>32741</c:v>
                </c:pt>
                <c:pt idx="243">
                  <c:v>32748</c:v>
                </c:pt>
                <c:pt idx="244">
                  <c:v>32755</c:v>
                </c:pt>
                <c:pt idx="245">
                  <c:v>32762</c:v>
                </c:pt>
                <c:pt idx="246">
                  <c:v>32769</c:v>
                </c:pt>
                <c:pt idx="247">
                  <c:v>32776</c:v>
                </c:pt>
                <c:pt idx="248">
                  <c:v>32783</c:v>
                </c:pt>
                <c:pt idx="249">
                  <c:v>32790</c:v>
                </c:pt>
                <c:pt idx="250">
                  <c:v>32797</c:v>
                </c:pt>
                <c:pt idx="251">
                  <c:v>32804</c:v>
                </c:pt>
                <c:pt idx="252">
                  <c:v>32811</c:v>
                </c:pt>
                <c:pt idx="253">
                  <c:v>32818</c:v>
                </c:pt>
                <c:pt idx="254">
                  <c:v>32825</c:v>
                </c:pt>
                <c:pt idx="255">
                  <c:v>32832</c:v>
                </c:pt>
                <c:pt idx="256">
                  <c:v>32839</c:v>
                </c:pt>
                <c:pt idx="257">
                  <c:v>32846</c:v>
                </c:pt>
                <c:pt idx="258">
                  <c:v>32853</c:v>
                </c:pt>
                <c:pt idx="259">
                  <c:v>32860</c:v>
                </c:pt>
                <c:pt idx="260">
                  <c:v>32867</c:v>
                </c:pt>
                <c:pt idx="261">
                  <c:v>32874</c:v>
                </c:pt>
                <c:pt idx="262">
                  <c:v>32881</c:v>
                </c:pt>
                <c:pt idx="263">
                  <c:v>32888</c:v>
                </c:pt>
                <c:pt idx="264">
                  <c:v>32895</c:v>
                </c:pt>
                <c:pt idx="265">
                  <c:v>32902</c:v>
                </c:pt>
                <c:pt idx="266">
                  <c:v>32909</c:v>
                </c:pt>
                <c:pt idx="267">
                  <c:v>32916</c:v>
                </c:pt>
                <c:pt idx="268">
                  <c:v>32923</c:v>
                </c:pt>
                <c:pt idx="269">
                  <c:v>32930</c:v>
                </c:pt>
                <c:pt idx="270">
                  <c:v>32937</c:v>
                </c:pt>
                <c:pt idx="271">
                  <c:v>32944</c:v>
                </c:pt>
                <c:pt idx="272">
                  <c:v>32951</c:v>
                </c:pt>
                <c:pt idx="273">
                  <c:v>32958</c:v>
                </c:pt>
                <c:pt idx="274">
                  <c:v>32965</c:v>
                </c:pt>
                <c:pt idx="275">
                  <c:v>32972</c:v>
                </c:pt>
                <c:pt idx="276">
                  <c:v>32979</c:v>
                </c:pt>
                <c:pt idx="277">
                  <c:v>32986</c:v>
                </c:pt>
                <c:pt idx="278">
                  <c:v>32993</c:v>
                </c:pt>
                <c:pt idx="279">
                  <c:v>33000</c:v>
                </c:pt>
                <c:pt idx="280">
                  <c:v>33007</c:v>
                </c:pt>
                <c:pt idx="281">
                  <c:v>33014</c:v>
                </c:pt>
                <c:pt idx="282">
                  <c:v>33021</c:v>
                </c:pt>
                <c:pt idx="283">
                  <c:v>33028</c:v>
                </c:pt>
                <c:pt idx="284">
                  <c:v>33035</c:v>
                </c:pt>
                <c:pt idx="285">
                  <c:v>33042</c:v>
                </c:pt>
                <c:pt idx="286">
                  <c:v>33049</c:v>
                </c:pt>
                <c:pt idx="287">
                  <c:v>33056</c:v>
                </c:pt>
                <c:pt idx="288">
                  <c:v>33063</c:v>
                </c:pt>
                <c:pt idx="289">
                  <c:v>33070</c:v>
                </c:pt>
                <c:pt idx="290">
                  <c:v>33077</c:v>
                </c:pt>
                <c:pt idx="291">
                  <c:v>33084</c:v>
                </c:pt>
                <c:pt idx="292">
                  <c:v>33091</c:v>
                </c:pt>
                <c:pt idx="293">
                  <c:v>33098</c:v>
                </c:pt>
                <c:pt idx="294">
                  <c:v>33105</c:v>
                </c:pt>
                <c:pt idx="295">
                  <c:v>33112</c:v>
                </c:pt>
                <c:pt idx="296">
                  <c:v>33119</c:v>
                </c:pt>
                <c:pt idx="297">
                  <c:v>33126</c:v>
                </c:pt>
                <c:pt idx="298">
                  <c:v>33133</c:v>
                </c:pt>
                <c:pt idx="299">
                  <c:v>33140</c:v>
                </c:pt>
                <c:pt idx="300">
                  <c:v>33147</c:v>
                </c:pt>
                <c:pt idx="301">
                  <c:v>33154</c:v>
                </c:pt>
                <c:pt idx="302">
                  <c:v>33161</c:v>
                </c:pt>
                <c:pt idx="303">
                  <c:v>33168</c:v>
                </c:pt>
                <c:pt idx="304">
                  <c:v>33175</c:v>
                </c:pt>
                <c:pt idx="305">
                  <c:v>33182</c:v>
                </c:pt>
                <c:pt idx="306">
                  <c:v>33189</c:v>
                </c:pt>
                <c:pt idx="307">
                  <c:v>33196</c:v>
                </c:pt>
                <c:pt idx="308">
                  <c:v>33203</c:v>
                </c:pt>
                <c:pt idx="309">
                  <c:v>33210</c:v>
                </c:pt>
                <c:pt idx="310">
                  <c:v>33217</c:v>
                </c:pt>
                <c:pt idx="311">
                  <c:v>33224</c:v>
                </c:pt>
                <c:pt idx="312">
                  <c:v>33231</c:v>
                </c:pt>
                <c:pt idx="313">
                  <c:v>33238</c:v>
                </c:pt>
                <c:pt idx="314">
                  <c:v>33245</c:v>
                </c:pt>
                <c:pt idx="315">
                  <c:v>33252</c:v>
                </c:pt>
                <c:pt idx="316">
                  <c:v>33259</c:v>
                </c:pt>
                <c:pt idx="317">
                  <c:v>33266</c:v>
                </c:pt>
                <c:pt idx="318">
                  <c:v>33273</c:v>
                </c:pt>
                <c:pt idx="319">
                  <c:v>33280</c:v>
                </c:pt>
                <c:pt idx="320">
                  <c:v>33287</c:v>
                </c:pt>
                <c:pt idx="321">
                  <c:v>33294</c:v>
                </c:pt>
                <c:pt idx="322">
                  <c:v>33301</c:v>
                </c:pt>
                <c:pt idx="323">
                  <c:v>33308</c:v>
                </c:pt>
                <c:pt idx="324">
                  <c:v>33315</c:v>
                </c:pt>
                <c:pt idx="325">
                  <c:v>33322</c:v>
                </c:pt>
                <c:pt idx="326">
                  <c:v>33329</c:v>
                </c:pt>
                <c:pt idx="327">
                  <c:v>33336</c:v>
                </c:pt>
                <c:pt idx="328">
                  <c:v>33343</c:v>
                </c:pt>
                <c:pt idx="329">
                  <c:v>33350</c:v>
                </c:pt>
                <c:pt idx="330">
                  <c:v>33357</c:v>
                </c:pt>
                <c:pt idx="331">
                  <c:v>33364</c:v>
                </c:pt>
                <c:pt idx="332">
                  <c:v>33371</c:v>
                </c:pt>
                <c:pt idx="333">
                  <c:v>33378</c:v>
                </c:pt>
                <c:pt idx="334">
                  <c:v>33385</c:v>
                </c:pt>
                <c:pt idx="335">
                  <c:v>33392</c:v>
                </c:pt>
                <c:pt idx="336">
                  <c:v>33399</c:v>
                </c:pt>
                <c:pt idx="337">
                  <c:v>33406</c:v>
                </c:pt>
                <c:pt idx="338">
                  <c:v>33413</c:v>
                </c:pt>
                <c:pt idx="339">
                  <c:v>33420</c:v>
                </c:pt>
                <c:pt idx="340">
                  <c:v>33427</c:v>
                </c:pt>
                <c:pt idx="341">
                  <c:v>33434</c:v>
                </c:pt>
                <c:pt idx="342">
                  <c:v>33441</c:v>
                </c:pt>
                <c:pt idx="343">
                  <c:v>33448</c:v>
                </c:pt>
                <c:pt idx="344">
                  <c:v>33455</c:v>
                </c:pt>
                <c:pt idx="345">
                  <c:v>33462</c:v>
                </c:pt>
                <c:pt idx="346">
                  <c:v>33469</c:v>
                </c:pt>
                <c:pt idx="347">
                  <c:v>33476</c:v>
                </c:pt>
                <c:pt idx="348">
                  <c:v>33483</c:v>
                </c:pt>
                <c:pt idx="349">
                  <c:v>33490</c:v>
                </c:pt>
                <c:pt idx="350">
                  <c:v>33497</c:v>
                </c:pt>
                <c:pt idx="351">
                  <c:v>33504</c:v>
                </c:pt>
                <c:pt idx="352">
                  <c:v>33511</c:v>
                </c:pt>
                <c:pt idx="353">
                  <c:v>33518</c:v>
                </c:pt>
                <c:pt idx="354">
                  <c:v>33525</c:v>
                </c:pt>
                <c:pt idx="355">
                  <c:v>33532</c:v>
                </c:pt>
                <c:pt idx="356">
                  <c:v>33539</c:v>
                </c:pt>
                <c:pt idx="357">
                  <c:v>33546</c:v>
                </c:pt>
                <c:pt idx="358">
                  <c:v>33553</c:v>
                </c:pt>
                <c:pt idx="359">
                  <c:v>33560</c:v>
                </c:pt>
                <c:pt idx="360">
                  <c:v>33567</c:v>
                </c:pt>
                <c:pt idx="361">
                  <c:v>33574</c:v>
                </c:pt>
                <c:pt idx="362">
                  <c:v>33581</c:v>
                </c:pt>
                <c:pt idx="363">
                  <c:v>33588</c:v>
                </c:pt>
                <c:pt idx="364">
                  <c:v>33595</c:v>
                </c:pt>
                <c:pt idx="365">
                  <c:v>33602</c:v>
                </c:pt>
                <c:pt idx="366">
                  <c:v>33609</c:v>
                </c:pt>
                <c:pt idx="367">
                  <c:v>33616</c:v>
                </c:pt>
                <c:pt idx="368">
                  <c:v>33623</c:v>
                </c:pt>
                <c:pt idx="369">
                  <c:v>33630</c:v>
                </c:pt>
                <c:pt idx="370">
                  <c:v>33637</c:v>
                </c:pt>
                <c:pt idx="371">
                  <c:v>33644</c:v>
                </c:pt>
                <c:pt idx="372">
                  <c:v>33651</c:v>
                </c:pt>
                <c:pt idx="373">
                  <c:v>33658</c:v>
                </c:pt>
                <c:pt idx="374">
                  <c:v>33665</c:v>
                </c:pt>
                <c:pt idx="375">
                  <c:v>33672</c:v>
                </c:pt>
                <c:pt idx="376">
                  <c:v>33679</c:v>
                </c:pt>
                <c:pt idx="377">
                  <c:v>33686</c:v>
                </c:pt>
                <c:pt idx="378">
                  <c:v>33693</c:v>
                </c:pt>
                <c:pt idx="379">
                  <c:v>33700</c:v>
                </c:pt>
                <c:pt idx="380">
                  <c:v>33707</c:v>
                </c:pt>
                <c:pt idx="381">
                  <c:v>33714</c:v>
                </c:pt>
                <c:pt idx="382">
                  <c:v>33721</c:v>
                </c:pt>
                <c:pt idx="383">
                  <c:v>33728</c:v>
                </c:pt>
                <c:pt idx="384">
                  <c:v>33735</c:v>
                </c:pt>
                <c:pt idx="385">
                  <c:v>33742</c:v>
                </c:pt>
                <c:pt idx="386">
                  <c:v>33749</c:v>
                </c:pt>
                <c:pt idx="387">
                  <c:v>33756</c:v>
                </c:pt>
                <c:pt idx="388">
                  <c:v>33763</c:v>
                </c:pt>
                <c:pt idx="389">
                  <c:v>33770</c:v>
                </c:pt>
                <c:pt idx="390">
                  <c:v>33777</c:v>
                </c:pt>
                <c:pt idx="391">
                  <c:v>33784</c:v>
                </c:pt>
                <c:pt idx="392">
                  <c:v>33791</c:v>
                </c:pt>
                <c:pt idx="393">
                  <c:v>33798</c:v>
                </c:pt>
                <c:pt idx="394">
                  <c:v>33805</c:v>
                </c:pt>
                <c:pt idx="395">
                  <c:v>33812</c:v>
                </c:pt>
                <c:pt idx="396">
                  <c:v>33819</c:v>
                </c:pt>
                <c:pt idx="397">
                  <c:v>33826</c:v>
                </c:pt>
                <c:pt idx="398">
                  <c:v>33833</c:v>
                </c:pt>
                <c:pt idx="399">
                  <c:v>33840</c:v>
                </c:pt>
                <c:pt idx="400">
                  <c:v>33847</c:v>
                </c:pt>
                <c:pt idx="401">
                  <c:v>33854</c:v>
                </c:pt>
                <c:pt idx="402">
                  <c:v>33861</c:v>
                </c:pt>
                <c:pt idx="403">
                  <c:v>33868</c:v>
                </c:pt>
                <c:pt idx="404">
                  <c:v>33875</c:v>
                </c:pt>
                <c:pt idx="405">
                  <c:v>33882</c:v>
                </c:pt>
                <c:pt idx="406">
                  <c:v>33889</c:v>
                </c:pt>
                <c:pt idx="407">
                  <c:v>33896</c:v>
                </c:pt>
                <c:pt idx="408">
                  <c:v>33903</c:v>
                </c:pt>
                <c:pt idx="409">
                  <c:v>33910</c:v>
                </c:pt>
                <c:pt idx="410">
                  <c:v>33917</c:v>
                </c:pt>
                <c:pt idx="411">
                  <c:v>33924</c:v>
                </c:pt>
                <c:pt idx="412">
                  <c:v>33931</c:v>
                </c:pt>
                <c:pt idx="413">
                  <c:v>33938</c:v>
                </c:pt>
                <c:pt idx="414">
                  <c:v>33945</c:v>
                </c:pt>
                <c:pt idx="415">
                  <c:v>33952</c:v>
                </c:pt>
                <c:pt idx="416">
                  <c:v>33959</c:v>
                </c:pt>
                <c:pt idx="417">
                  <c:v>33966</c:v>
                </c:pt>
                <c:pt idx="418">
                  <c:v>33973</c:v>
                </c:pt>
                <c:pt idx="419">
                  <c:v>33980</c:v>
                </c:pt>
                <c:pt idx="420">
                  <c:v>33987</c:v>
                </c:pt>
                <c:pt idx="421">
                  <c:v>33994</c:v>
                </c:pt>
                <c:pt idx="422">
                  <c:v>34001</c:v>
                </c:pt>
                <c:pt idx="423">
                  <c:v>34008</c:v>
                </c:pt>
                <c:pt idx="424">
                  <c:v>34015</c:v>
                </c:pt>
                <c:pt idx="425">
                  <c:v>34022</c:v>
                </c:pt>
                <c:pt idx="426">
                  <c:v>34029</c:v>
                </c:pt>
                <c:pt idx="427">
                  <c:v>34036</c:v>
                </c:pt>
                <c:pt idx="428">
                  <c:v>34043</c:v>
                </c:pt>
                <c:pt idx="429">
                  <c:v>34050</c:v>
                </c:pt>
                <c:pt idx="430">
                  <c:v>34057</c:v>
                </c:pt>
                <c:pt idx="431">
                  <c:v>34064</c:v>
                </c:pt>
                <c:pt idx="432">
                  <c:v>34071</c:v>
                </c:pt>
                <c:pt idx="433">
                  <c:v>34078</c:v>
                </c:pt>
                <c:pt idx="434">
                  <c:v>34085</c:v>
                </c:pt>
                <c:pt idx="435">
                  <c:v>34092</c:v>
                </c:pt>
                <c:pt idx="436">
                  <c:v>34099</c:v>
                </c:pt>
                <c:pt idx="437">
                  <c:v>34106</c:v>
                </c:pt>
                <c:pt idx="438">
                  <c:v>34113</c:v>
                </c:pt>
                <c:pt idx="439">
                  <c:v>34120</c:v>
                </c:pt>
                <c:pt idx="440">
                  <c:v>34127</c:v>
                </c:pt>
                <c:pt idx="441">
                  <c:v>34134</c:v>
                </c:pt>
                <c:pt idx="442">
                  <c:v>34141</c:v>
                </c:pt>
                <c:pt idx="443">
                  <c:v>34148</c:v>
                </c:pt>
                <c:pt idx="444">
                  <c:v>34155</c:v>
                </c:pt>
                <c:pt idx="445">
                  <c:v>34162</c:v>
                </c:pt>
                <c:pt idx="446">
                  <c:v>34169</c:v>
                </c:pt>
                <c:pt idx="447">
                  <c:v>34176</c:v>
                </c:pt>
                <c:pt idx="448">
                  <c:v>34183</c:v>
                </c:pt>
                <c:pt idx="449">
                  <c:v>34190</c:v>
                </c:pt>
                <c:pt idx="450">
                  <c:v>34197</c:v>
                </c:pt>
                <c:pt idx="451">
                  <c:v>34204</c:v>
                </c:pt>
                <c:pt idx="452">
                  <c:v>34211</c:v>
                </c:pt>
                <c:pt idx="453">
                  <c:v>34218</c:v>
                </c:pt>
                <c:pt idx="454">
                  <c:v>34225</c:v>
                </c:pt>
                <c:pt idx="455">
                  <c:v>34232</c:v>
                </c:pt>
                <c:pt idx="456">
                  <c:v>34239</c:v>
                </c:pt>
                <c:pt idx="457">
                  <c:v>34246</c:v>
                </c:pt>
                <c:pt idx="458">
                  <c:v>34253</c:v>
                </c:pt>
                <c:pt idx="459">
                  <c:v>34260</c:v>
                </c:pt>
                <c:pt idx="460">
                  <c:v>34267</c:v>
                </c:pt>
                <c:pt idx="461">
                  <c:v>34274</c:v>
                </c:pt>
                <c:pt idx="462">
                  <c:v>34281</c:v>
                </c:pt>
                <c:pt idx="463">
                  <c:v>34288</c:v>
                </c:pt>
                <c:pt idx="464">
                  <c:v>34295</c:v>
                </c:pt>
                <c:pt idx="465">
                  <c:v>34302</c:v>
                </c:pt>
                <c:pt idx="466">
                  <c:v>34309</c:v>
                </c:pt>
                <c:pt idx="467">
                  <c:v>34316</c:v>
                </c:pt>
                <c:pt idx="468">
                  <c:v>34323</c:v>
                </c:pt>
                <c:pt idx="469">
                  <c:v>34330</c:v>
                </c:pt>
                <c:pt idx="470">
                  <c:v>34337</c:v>
                </c:pt>
                <c:pt idx="471">
                  <c:v>34344</c:v>
                </c:pt>
                <c:pt idx="472">
                  <c:v>34351</c:v>
                </c:pt>
                <c:pt idx="473">
                  <c:v>34358</c:v>
                </c:pt>
                <c:pt idx="474">
                  <c:v>34365</c:v>
                </c:pt>
                <c:pt idx="475">
                  <c:v>34372</c:v>
                </c:pt>
                <c:pt idx="476">
                  <c:v>34379</c:v>
                </c:pt>
                <c:pt idx="477">
                  <c:v>34386</c:v>
                </c:pt>
                <c:pt idx="478">
                  <c:v>34393</c:v>
                </c:pt>
                <c:pt idx="479">
                  <c:v>34400</c:v>
                </c:pt>
                <c:pt idx="480">
                  <c:v>34407</c:v>
                </c:pt>
                <c:pt idx="481">
                  <c:v>34414</c:v>
                </c:pt>
                <c:pt idx="482">
                  <c:v>34421</c:v>
                </c:pt>
                <c:pt idx="483">
                  <c:v>34428</c:v>
                </c:pt>
                <c:pt idx="484">
                  <c:v>34435</c:v>
                </c:pt>
                <c:pt idx="485">
                  <c:v>34442</c:v>
                </c:pt>
                <c:pt idx="486">
                  <c:v>34449</c:v>
                </c:pt>
                <c:pt idx="487">
                  <c:v>34456</c:v>
                </c:pt>
                <c:pt idx="488">
                  <c:v>34463</c:v>
                </c:pt>
                <c:pt idx="489">
                  <c:v>34470</c:v>
                </c:pt>
                <c:pt idx="490">
                  <c:v>34477</c:v>
                </c:pt>
                <c:pt idx="491">
                  <c:v>34484</c:v>
                </c:pt>
                <c:pt idx="492">
                  <c:v>34491</c:v>
                </c:pt>
                <c:pt idx="493">
                  <c:v>34498</c:v>
                </c:pt>
                <c:pt idx="494">
                  <c:v>34505</c:v>
                </c:pt>
                <c:pt idx="495">
                  <c:v>34512</c:v>
                </c:pt>
                <c:pt idx="496">
                  <c:v>34519</c:v>
                </c:pt>
                <c:pt idx="497">
                  <c:v>34526</c:v>
                </c:pt>
                <c:pt idx="498">
                  <c:v>34533</c:v>
                </c:pt>
                <c:pt idx="499">
                  <c:v>34540</c:v>
                </c:pt>
                <c:pt idx="500">
                  <c:v>34547</c:v>
                </c:pt>
                <c:pt idx="501">
                  <c:v>34554</c:v>
                </c:pt>
                <c:pt idx="502">
                  <c:v>34561</c:v>
                </c:pt>
                <c:pt idx="503">
                  <c:v>34568</c:v>
                </c:pt>
                <c:pt idx="504">
                  <c:v>34575</c:v>
                </c:pt>
                <c:pt idx="505">
                  <c:v>34582</c:v>
                </c:pt>
                <c:pt idx="506">
                  <c:v>34589</c:v>
                </c:pt>
                <c:pt idx="507">
                  <c:v>34596</c:v>
                </c:pt>
                <c:pt idx="508">
                  <c:v>34603</c:v>
                </c:pt>
                <c:pt idx="509">
                  <c:v>34610</c:v>
                </c:pt>
                <c:pt idx="510">
                  <c:v>34617</c:v>
                </c:pt>
                <c:pt idx="511">
                  <c:v>34624</c:v>
                </c:pt>
                <c:pt idx="512">
                  <c:v>34631</c:v>
                </c:pt>
                <c:pt idx="513">
                  <c:v>34638</c:v>
                </c:pt>
                <c:pt idx="514">
                  <c:v>34645</c:v>
                </c:pt>
                <c:pt idx="515">
                  <c:v>34652</c:v>
                </c:pt>
                <c:pt idx="516">
                  <c:v>34659</c:v>
                </c:pt>
                <c:pt idx="517">
                  <c:v>34666</c:v>
                </c:pt>
                <c:pt idx="518">
                  <c:v>34673</c:v>
                </c:pt>
                <c:pt idx="519">
                  <c:v>34680</c:v>
                </c:pt>
                <c:pt idx="520">
                  <c:v>34687</c:v>
                </c:pt>
                <c:pt idx="521">
                  <c:v>34694</c:v>
                </c:pt>
                <c:pt idx="522">
                  <c:v>34701</c:v>
                </c:pt>
                <c:pt idx="523">
                  <c:v>34708</c:v>
                </c:pt>
                <c:pt idx="524">
                  <c:v>34715</c:v>
                </c:pt>
                <c:pt idx="525">
                  <c:v>34722</c:v>
                </c:pt>
                <c:pt idx="526">
                  <c:v>34729</c:v>
                </c:pt>
                <c:pt idx="527">
                  <c:v>34736</c:v>
                </c:pt>
                <c:pt idx="528">
                  <c:v>34743</c:v>
                </c:pt>
                <c:pt idx="529">
                  <c:v>34750</c:v>
                </c:pt>
                <c:pt idx="530">
                  <c:v>34757</c:v>
                </c:pt>
                <c:pt idx="531">
                  <c:v>34764</c:v>
                </c:pt>
                <c:pt idx="532">
                  <c:v>34771</c:v>
                </c:pt>
                <c:pt idx="533">
                  <c:v>34778</c:v>
                </c:pt>
                <c:pt idx="534">
                  <c:v>34785</c:v>
                </c:pt>
                <c:pt idx="535">
                  <c:v>34792</c:v>
                </c:pt>
                <c:pt idx="536">
                  <c:v>34799</c:v>
                </c:pt>
                <c:pt idx="537">
                  <c:v>34806</c:v>
                </c:pt>
                <c:pt idx="538">
                  <c:v>34813</c:v>
                </c:pt>
                <c:pt idx="539">
                  <c:v>34820</c:v>
                </c:pt>
                <c:pt idx="540">
                  <c:v>34827</c:v>
                </c:pt>
                <c:pt idx="541">
                  <c:v>34834</c:v>
                </c:pt>
                <c:pt idx="542">
                  <c:v>34841</c:v>
                </c:pt>
                <c:pt idx="543">
                  <c:v>34848</c:v>
                </c:pt>
                <c:pt idx="544">
                  <c:v>34855</c:v>
                </c:pt>
                <c:pt idx="545">
                  <c:v>34862</c:v>
                </c:pt>
                <c:pt idx="546">
                  <c:v>34869</c:v>
                </c:pt>
                <c:pt idx="547">
                  <c:v>34876</c:v>
                </c:pt>
                <c:pt idx="548">
                  <c:v>34883</c:v>
                </c:pt>
                <c:pt idx="549">
                  <c:v>34890</c:v>
                </c:pt>
                <c:pt idx="550">
                  <c:v>34897</c:v>
                </c:pt>
                <c:pt idx="551">
                  <c:v>34904</c:v>
                </c:pt>
                <c:pt idx="552">
                  <c:v>34911</c:v>
                </c:pt>
                <c:pt idx="553">
                  <c:v>34918</c:v>
                </c:pt>
                <c:pt idx="554">
                  <c:v>34925</c:v>
                </c:pt>
                <c:pt idx="555">
                  <c:v>34932</c:v>
                </c:pt>
                <c:pt idx="556">
                  <c:v>34939</c:v>
                </c:pt>
                <c:pt idx="557">
                  <c:v>34946</c:v>
                </c:pt>
                <c:pt idx="558">
                  <c:v>34953</c:v>
                </c:pt>
                <c:pt idx="559">
                  <c:v>34960</c:v>
                </c:pt>
                <c:pt idx="560">
                  <c:v>34967</c:v>
                </c:pt>
                <c:pt idx="561">
                  <c:v>34974</c:v>
                </c:pt>
                <c:pt idx="562">
                  <c:v>34981</c:v>
                </c:pt>
                <c:pt idx="563">
                  <c:v>34988</c:v>
                </c:pt>
                <c:pt idx="564">
                  <c:v>34995</c:v>
                </c:pt>
                <c:pt idx="565">
                  <c:v>35002</c:v>
                </c:pt>
                <c:pt idx="566">
                  <c:v>35009</c:v>
                </c:pt>
                <c:pt idx="567">
                  <c:v>35016</c:v>
                </c:pt>
                <c:pt idx="568">
                  <c:v>35023</c:v>
                </c:pt>
                <c:pt idx="569">
                  <c:v>35030</c:v>
                </c:pt>
                <c:pt idx="570">
                  <c:v>35037</c:v>
                </c:pt>
                <c:pt idx="571">
                  <c:v>35044</c:v>
                </c:pt>
                <c:pt idx="572">
                  <c:v>35051</c:v>
                </c:pt>
                <c:pt idx="573">
                  <c:v>35058</c:v>
                </c:pt>
                <c:pt idx="574">
                  <c:v>35065</c:v>
                </c:pt>
                <c:pt idx="575">
                  <c:v>35072</c:v>
                </c:pt>
                <c:pt idx="576">
                  <c:v>35079</c:v>
                </c:pt>
                <c:pt idx="577">
                  <c:v>35086</c:v>
                </c:pt>
                <c:pt idx="578">
                  <c:v>35093</c:v>
                </c:pt>
                <c:pt idx="579">
                  <c:v>35100</c:v>
                </c:pt>
                <c:pt idx="580">
                  <c:v>35107</c:v>
                </c:pt>
                <c:pt idx="581">
                  <c:v>35114</c:v>
                </c:pt>
                <c:pt idx="582">
                  <c:v>35121</c:v>
                </c:pt>
                <c:pt idx="583">
                  <c:v>35128</c:v>
                </c:pt>
                <c:pt idx="584">
                  <c:v>35135</c:v>
                </c:pt>
                <c:pt idx="585">
                  <c:v>35142</c:v>
                </c:pt>
                <c:pt idx="586">
                  <c:v>35149</c:v>
                </c:pt>
                <c:pt idx="587">
                  <c:v>35156</c:v>
                </c:pt>
                <c:pt idx="588">
                  <c:v>35163</c:v>
                </c:pt>
                <c:pt idx="589">
                  <c:v>35170</c:v>
                </c:pt>
                <c:pt idx="590">
                  <c:v>35177</c:v>
                </c:pt>
                <c:pt idx="591">
                  <c:v>35184</c:v>
                </c:pt>
                <c:pt idx="592">
                  <c:v>35191</c:v>
                </c:pt>
                <c:pt idx="593">
                  <c:v>35198</c:v>
                </c:pt>
                <c:pt idx="594">
                  <c:v>35205</c:v>
                </c:pt>
                <c:pt idx="595">
                  <c:v>35212</c:v>
                </c:pt>
                <c:pt idx="596">
                  <c:v>35219</c:v>
                </c:pt>
                <c:pt idx="597">
                  <c:v>35226</c:v>
                </c:pt>
                <c:pt idx="598">
                  <c:v>35233</c:v>
                </c:pt>
                <c:pt idx="599">
                  <c:v>35240</c:v>
                </c:pt>
                <c:pt idx="600">
                  <c:v>35247</c:v>
                </c:pt>
                <c:pt idx="601">
                  <c:v>35254</c:v>
                </c:pt>
                <c:pt idx="602">
                  <c:v>35261</c:v>
                </c:pt>
                <c:pt idx="603">
                  <c:v>35268</c:v>
                </c:pt>
                <c:pt idx="604">
                  <c:v>35275</c:v>
                </c:pt>
                <c:pt idx="605">
                  <c:v>35282</c:v>
                </c:pt>
                <c:pt idx="606">
                  <c:v>35289</c:v>
                </c:pt>
                <c:pt idx="607">
                  <c:v>35296</c:v>
                </c:pt>
                <c:pt idx="608">
                  <c:v>35303</c:v>
                </c:pt>
                <c:pt idx="609">
                  <c:v>35310</c:v>
                </c:pt>
                <c:pt idx="610">
                  <c:v>35317</c:v>
                </c:pt>
                <c:pt idx="611">
                  <c:v>35324</c:v>
                </c:pt>
                <c:pt idx="612">
                  <c:v>35331</c:v>
                </c:pt>
                <c:pt idx="613">
                  <c:v>35338</c:v>
                </c:pt>
                <c:pt idx="614">
                  <c:v>35345</c:v>
                </c:pt>
                <c:pt idx="615">
                  <c:v>35352</c:v>
                </c:pt>
                <c:pt idx="616">
                  <c:v>35359</c:v>
                </c:pt>
                <c:pt idx="617">
                  <c:v>35366</c:v>
                </c:pt>
                <c:pt idx="618">
                  <c:v>35373</c:v>
                </c:pt>
                <c:pt idx="619">
                  <c:v>35380</c:v>
                </c:pt>
                <c:pt idx="620">
                  <c:v>35387</c:v>
                </c:pt>
                <c:pt idx="621">
                  <c:v>35394</c:v>
                </c:pt>
                <c:pt idx="622">
                  <c:v>35401</c:v>
                </c:pt>
                <c:pt idx="623">
                  <c:v>35408</c:v>
                </c:pt>
                <c:pt idx="624">
                  <c:v>35415</c:v>
                </c:pt>
                <c:pt idx="625">
                  <c:v>35422</c:v>
                </c:pt>
                <c:pt idx="626">
                  <c:v>35429</c:v>
                </c:pt>
                <c:pt idx="627">
                  <c:v>35436</c:v>
                </c:pt>
                <c:pt idx="628">
                  <c:v>35443</c:v>
                </c:pt>
                <c:pt idx="629">
                  <c:v>35450</c:v>
                </c:pt>
                <c:pt idx="630">
                  <c:v>35457</c:v>
                </c:pt>
                <c:pt idx="631">
                  <c:v>35464</c:v>
                </c:pt>
                <c:pt idx="632">
                  <c:v>35471</c:v>
                </c:pt>
                <c:pt idx="633">
                  <c:v>35478</c:v>
                </c:pt>
                <c:pt idx="634">
                  <c:v>35485</c:v>
                </c:pt>
                <c:pt idx="635">
                  <c:v>35492</c:v>
                </c:pt>
                <c:pt idx="636">
                  <c:v>35499</c:v>
                </c:pt>
                <c:pt idx="637">
                  <c:v>35506</c:v>
                </c:pt>
                <c:pt idx="638">
                  <c:v>35513</c:v>
                </c:pt>
                <c:pt idx="639">
                  <c:v>35520</c:v>
                </c:pt>
                <c:pt idx="640">
                  <c:v>35527</c:v>
                </c:pt>
                <c:pt idx="641">
                  <c:v>35534</c:v>
                </c:pt>
                <c:pt idx="642">
                  <c:v>35541</c:v>
                </c:pt>
                <c:pt idx="643">
                  <c:v>35548</c:v>
                </c:pt>
                <c:pt idx="644">
                  <c:v>35555</c:v>
                </c:pt>
                <c:pt idx="645">
                  <c:v>35562</c:v>
                </c:pt>
                <c:pt idx="646">
                  <c:v>35569</c:v>
                </c:pt>
                <c:pt idx="647">
                  <c:v>35576</c:v>
                </c:pt>
                <c:pt idx="648">
                  <c:v>35583</c:v>
                </c:pt>
                <c:pt idx="649">
                  <c:v>35590</c:v>
                </c:pt>
                <c:pt idx="650">
                  <c:v>35597</c:v>
                </c:pt>
                <c:pt idx="651">
                  <c:v>35604</c:v>
                </c:pt>
                <c:pt idx="652">
                  <c:v>35611</c:v>
                </c:pt>
                <c:pt idx="653">
                  <c:v>35618</c:v>
                </c:pt>
                <c:pt idx="654">
                  <c:v>35625</c:v>
                </c:pt>
                <c:pt idx="655">
                  <c:v>35632</c:v>
                </c:pt>
                <c:pt idx="656">
                  <c:v>35639</c:v>
                </c:pt>
                <c:pt idx="657">
                  <c:v>35646</c:v>
                </c:pt>
                <c:pt idx="658">
                  <c:v>35653</c:v>
                </c:pt>
                <c:pt idx="659">
                  <c:v>35660</c:v>
                </c:pt>
                <c:pt idx="660">
                  <c:v>35667</c:v>
                </c:pt>
                <c:pt idx="661">
                  <c:v>35674</c:v>
                </c:pt>
                <c:pt idx="662">
                  <c:v>35681</c:v>
                </c:pt>
                <c:pt idx="663">
                  <c:v>35688</c:v>
                </c:pt>
                <c:pt idx="664">
                  <c:v>35695</c:v>
                </c:pt>
                <c:pt idx="665">
                  <c:v>35702</c:v>
                </c:pt>
                <c:pt idx="666">
                  <c:v>35709</c:v>
                </c:pt>
                <c:pt idx="667">
                  <c:v>35716</c:v>
                </c:pt>
                <c:pt idx="668">
                  <c:v>35723</c:v>
                </c:pt>
                <c:pt idx="669">
                  <c:v>35730</c:v>
                </c:pt>
                <c:pt idx="670">
                  <c:v>35737</c:v>
                </c:pt>
                <c:pt idx="671">
                  <c:v>35744</c:v>
                </c:pt>
                <c:pt idx="672">
                  <c:v>35751</c:v>
                </c:pt>
                <c:pt idx="673">
                  <c:v>35758</c:v>
                </c:pt>
                <c:pt idx="674">
                  <c:v>35765</c:v>
                </c:pt>
                <c:pt idx="675">
                  <c:v>35772</c:v>
                </c:pt>
                <c:pt idx="676">
                  <c:v>35779</c:v>
                </c:pt>
                <c:pt idx="677">
                  <c:v>35786</c:v>
                </c:pt>
                <c:pt idx="678">
                  <c:v>35793</c:v>
                </c:pt>
                <c:pt idx="679">
                  <c:v>35800</c:v>
                </c:pt>
                <c:pt idx="680">
                  <c:v>35807</c:v>
                </c:pt>
                <c:pt idx="681">
                  <c:v>35814</c:v>
                </c:pt>
                <c:pt idx="682">
                  <c:v>35821</c:v>
                </c:pt>
                <c:pt idx="683">
                  <c:v>35828</c:v>
                </c:pt>
                <c:pt idx="684">
                  <c:v>35835</c:v>
                </c:pt>
                <c:pt idx="685">
                  <c:v>35842</c:v>
                </c:pt>
                <c:pt idx="686">
                  <c:v>35849</c:v>
                </c:pt>
                <c:pt idx="687">
                  <c:v>35856</c:v>
                </c:pt>
                <c:pt idx="688">
                  <c:v>35863</c:v>
                </c:pt>
                <c:pt idx="689">
                  <c:v>35870</c:v>
                </c:pt>
                <c:pt idx="690">
                  <c:v>35877</c:v>
                </c:pt>
                <c:pt idx="691">
                  <c:v>35884</c:v>
                </c:pt>
                <c:pt idx="692">
                  <c:v>35891</c:v>
                </c:pt>
                <c:pt idx="693">
                  <c:v>35898</c:v>
                </c:pt>
                <c:pt idx="694">
                  <c:v>35905</c:v>
                </c:pt>
                <c:pt idx="695">
                  <c:v>35912</c:v>
                </c:pt>
                <c:pt idx="696">
                  <c:v>35919</c:v>
                </c:pt>
                <c:pt idx="697">
                  <c:v>35926</c:v>
                </c:pt>
                <c:pt idx="698">
                  <c:v>35933</c:v>
                </c:pt>
                <c:pt idx="699">
                  <c:v>35940</c:v>
                </c:pt>
                <c:pt idx="700">
                  <c:v>35947</c:v>
                </c:pt>
                <c:pt idx="701">
                  <c:v>35954</c:v>
                </c:pt>
                <c:pt idx="702">
                  <c:v>35961</c:v>
                </c:pt>
                <c:pt idx="703">
                  <c:v>35968</c:v>
                </c:pt>
                <c:pt idx="704">
                  <c:v>35975</c:v>
                </c:pt>
                <c:pt idx="705">
                  <c:v>35982</c:v>
                </c:pt>
                <c:pt idx="706">
                  <c:v>35989</c:v>
                </c:pt>
                <c:pt idx="707">
                  <c:v>35996</c:v>
                </c:pt>
                <c:pt idx="708">
                  <c:v>36003</c:v>
                </c:pt>
                <c:pt idx="709">
                  <c:v>36010</c:v>
                </c:pt>
                <c:pt idx="710">
                  <c:v>36017</c:v>
                </c:pt>
                <c:pt idx="711">
                  <c:v>36024</c:v>
                </c:pt>
                <c:pt idx="712">
                  <c:v>36031</c:v>
                </c:pt>
                <c:pt idx="713">
                  <c:v>36038</c:v>
                </c:pt>
                <c:pt idx="714">
                  <c:v>36045</c:v>
                </c:pt>
                <c:pt idx="715">
                  <c:v>36052</c:v>
                </c:pt>
                <c:pt idx="716">
                  <c:v>36059</c:v>
                </c:pt>
                <c:pt idx="717">
                  <c:v>36066</c:v>
                </c:pt>
                <c:pt idx="718">
                  <c:v>36073</c:v>
                </c:pt>
                <c:pt idx="719">
                  <c:v>36080</c:v>
                </c:pt>
                <c:pt idx="720">
                  <c:v>36087</c:v>
                </c:pt>
                <c:pt idx="721">
                  <c:v>36094</c:v>
                </c:pt>
                <c:pt idx="722">
                  <c:v>36101</c:v>
                </c:pt>
                <c:pt idx="723">
                  <c:v>36108</c:v>
                </c:pt>
                <c:pt idx="724">
                  <c:v>36115</c:v>
                </c:pt>
                <c:pt idx="725">
                  <c:v>36122</c:v>
                </c:pt>
                <c:pt idx="726">
                  <c:v>36129</c:v>
                </c:pt>
                <c:pt idx="727">
                  <c:v>36136</c:v>
                </c:pt>
                <c:pt idx="728">
                  <c:v>36143</c:v>
                </c:pt>
                <c:pt idx="729">
                  <c:v>36150</c:v>
                </c:pt>
                <c:pt idx="730">
                  <c:v>36157</c:v>
                </c:pt>
                <c:pt idx="731">
                  <c:v>36164</c:v>
                </c:pt>
                <c:pt idx="732">
                  <c:v>36171</c:v>
                </c:pt>
                <c:pt idx="733">
                  <c:v>36178</c:v>
                </c:pt>
                <c:pt idx="734">
                  <c:v>36185</c:v>
                </c:pt>
                <c:pt idx="735">
                  <c:v>36192</c:v>
                </c:pt>
                <c:pt idx="736">
                  <c:v>36199</c:v>
                </c:pt>
                <c:pt idx="737">
                  <c:v>36206</c:v>
                </c:pt>
                <c:pt idx="738">
                  <c:v>36213</c:v>
                </c:pt>
                <c:pt idx="739">
                  <c:v>36220</c:v>
                </c:pt>
                <c:pt idx="740">
                  <c:v>36227</c:v>
                </c:pt>
                <c:pt idx="741">
                  <c:v>36234</c:v>
                </c:pt>
                <c:pt idx="742">
                  <c:v>36241</c:v>
                </c:pt>
                <c:pt idx="743">
                  <c:v>36248</c:v>
                </c:pt>
                <c:pt idx="744">
                  <c:v>36255</c:v>
                </c:pt>
                <c:pt idx="745">
                  <c:v>36262</c:v>
                </c:pt>
                <c:pt idx="746">
                  <c:v>36269</c:v>
                </c:pt>
                <c:pt idx="747">
                  <c:v>36276</c:v>
                </c:pt>
                <c:pt idx="748">
                  <c:v>36283</c:v>
                </c:pt>
                <c:pt idx="749">
                  <c:v>36290</c:v>
                </c:pt>
                <c:pt idx="750">
                  <c:v>36297</c:v>
                </c:pt>
                <c:pt idx="751">
                  <c:v>36304</c:v>
                </c:pt>
                <c:pt idx="752">
                  <c:v>36311</c:v>
                </c:pt>
                <c:pt idx="753">
                  <c:v>36318</c:v>
                </c:pt>
                <c:pt idx="754">
                  <c:v>36325</c:v>
                </c:pt>
                <c:pt idx="755">
                  <c:v>36332</c:v>
                </c:pt>
                <c:pt idx="756">
                  <c:v>36339</c:v>
                </c:pt>
                <c:pt idx="757">
                  <c:v>36346</c:v>
                </c:pt>
                <c:pt idx="758">
                  <c:v>36353</c:v>
                </c:pt>
                <c:pt idx="759">
                  <c:v>36360</c:v>
                </c:pt>
                <c:pt idx="760">
                  <c:v>36367</c:v>
                </c:pt>
                <c:pt idx="761">
                  <c:v>36374</c:v>
                </c:pt>
                <c:pt idx="762">
                  <c:v>36381</c:v>
                </c:pt>
                <c:pt idx="763">
                  <c:v>36388</c:v>
                </c:pt>
                <c:pt idx="764">
                  <c:v>36395</c:v>
                </c:pt>
                <c:pt idx="765">
                  <c:v>36402</c:v>
                </c:pt>
                <c:pt idx="766">
                  <c:v>36409</c:v>
                </c:pt>
                <c:pt idx="767">
                  <c:v>36416</c:v>
                </c:pt>
                <c:pt idx="768">
                  <c:v>36423</c:v>
                </c:pt>
                <c:pt idx="769">
                  <c:v>36430</c:v>
                </c:pt>
                <c:pt idx="770">
                  <c:v>36437</c:v>
                </c:pt>
                <c:pt idx="771">
                  <c:v>36444</c:v>
                </c:pt>
                <c:pt idx="772">
                  <c:v>36451</c:v>
                </c:pt>
                <c:pt idx="773">
                  <c:v>36458</c:v>
                </c:pt>
                <c:pt idx="774">
                  <c:v>36465</c:v>
                </c:pt>
                <c:pt idx="775">
                  <c:v>36472</c:v>
                </c:pt>
                <c:pt idx="776">
                  <c:v>36479</c:v>
                </c:pt>
                <c:pt idx="777">
                  <c:v>36486</c:v>
                </c:pt>
                <c:pt idx="778">
                  <c:v>36493</c:v>
                </c:pt>
                <c:pt idx="779">
                  <c:v>36500</c:v>
                </c:pt>
                <c:pt idx="780">
                  <c:v>36507</c:v>
                </c:pt>
                <c:pt idx="781">
                  <c:v>36514</c:v>
                </c:pt>
                <c:pt idx="782">
                  <c:v>36521</c:v>
                </c:pt>
                <c:pt idx="783">
                  <c:v>36528</c:v>
                </c:pt>
                <c:pt idx="784">
                  <c:v>36535</c:v>
                </c:pt>
                <c:pt idx="785">
                  <c:v>36542</c:v>
                </c:pt>
                <c:pt idx="786">
                  <c:v>36549</c:v>
                </c:pt>
                <c:pt idx="787">
                  <c:v>36556</c:v>
                </c:pt>
                <c:pt idx="788">
                  <c:v>36563</c:v>
                </c:pt>
                <c:pt idx="789">
                  <c:v>36570</c:v>
                </c:pt>
                <c:pt idx="790">
                  <c:v>36577</c:v>
                </c:pt>
                <c:pt idx="791">
                  <c:v>36584</c:v>
                </c:pt>
                <c:pt idx="792">
                  <c:v>36591</c:v>
                </c:pt>
                <c:pt idx="793">
                  <c:v>36598</c:v>
                </c:pt>
                <c:pt idx="794">
                  <c:v>36605</c:v>
                </c:pt>
                <c:pt idx="795">
                  <c:v>36612</c:v>
                </c:pt>
                <c:pt idx="796">
                  <c:v>36619</c:v>
                </c:pt>
                <c:pt idx="797">
                  <c:v>36626</c:v>
                </c:pt>
                <c:pt idx="798">
                  <c:v>36633</c:v>
                </c:pt>
                <c:pt idx="799">
                  <c:v>36640</c:v>
                </c:pt>
                <c:pt idx="800">
                  <c:v>36647</c:v>
                </c:pt>
                <c:pt idx="801">
                  <c:v>36654</c:v>
                </c:pt>
                <c:pt idx="802">
                  <c:v>36661</c:v>
                </c:pt>
                <c:pt idx="803">
                  <c:v>36668</c:v>
                </c:pt>
                <c:pt idx="804">
                  <c:v>36675</c:v>
                </c:pt>
                <c:pt idx="805">
                  <c:v>36682</c:v>
                </c:pt>
                <c:pt idx="806">
                  <c:v>36689</c:v>
                </c:pt>
                <c:pt idx="807">
                  <c:v>36696</c:v>
                </c:pt>
                <c:pt idx="808">
                  <c:v>36703</c:v>
                </c:pt>
                <c:pt idx="809">
                  <c:v>36710</c:v>
                </c:pt>
                <c:pt idx="810">
                  <c:v>36717</c:v>
                </c:pt>
                <c:pt idx="811">
                  <c:v>36724</c:v>
                </c:pt>
                <c:pt idx="812">
                  <c:v>36731</c:v>
                </c:pt>
                <c:pt idx="813">
                  <c:v>36738</c:v>
                </c:pt>
                <c:pt idx="814">
                  <c:v>36745</c:v>
                </c:pt>
                <c:pt idx="815">
                  <c:v>36752</c:v>
                </c:pt>
                <c:pt idx="816">
                  <c:v>36759</c:v>
                </c:pt>
                <c:pt idx="817">
                  <c:v>36766</c:v>
                </c:pt>
                <c:pt idx="818">
                  <c:v>36773</c:v>
                </c:pt>
                <c:pt idx="819">
                  <c:v>36780</c:v>
                </c:pt>
                <c:pt idx="820">
                  <c:v>36787</c:v>
                </c:pt>
                <c:pt idx="821">
                  <c:v>36794</c:v>
                </c:pt>
                <c:pt idx="822">
                  <c:v>36801</c:v>
                </c:pt>
                <c:pt idx="823">
                  <c:v>36808</c:v>
                </c:pt>
                <c:pt idx="824">
                  <c:v>36815</c:v>
                </c:pt>
                <c:pt idx="825">
                  <c:v>36822</c:v>
                </c:pt>
                <c:pt idx="826">
                  <c:v>36829</c:v>
                </c:pt>
                <c:pt idx="827">
                  <c:v>36836</c:v>
                </c:pt>
                <c:pt idx="828">
                  <c:v>36843</c:v>
                </c:pt>
                <c:pt idx="829">
                  <c:v>36850</c:v>
                </c:pt>
                <c:pt idx="830">
                  <c:v>36857</c:v>
                </c:pt>
                <c:pt idx="831">
                  <c:v>36864</c:v>
                </c:pt>
                <c:pt idx="832">
                  <c:v>36871</c:v>
                </c:pt>
                <c:pt idx="833">
                  <c:v>36878</c:v>
                </c:pt>
                <c:pt idx="834">
                  <c:v>36885</c:v>
                </c:pt>
                <c:pt idx="835">
                  <c:v>36892</c:v>
                </c:pt>
                <c:pt idx="836">
                  <c:v>36899</c:v>
                </c:pt>
                <c:pt idx="837">
                  <c:v>36906</c:v>
                </c:pt>
                <c:pt idx="838">
                  <c:v>36913</c:v>
                </c:pt>
                <c:pt idx="839">
                  <c:v>36920</c:v>
                </c:pt>
                <c:pt idx="840">
                  <c:v>36927</c:v>
                </c:pt>
                <c:pt idx="841">
                  <c:v>36934</c:v>
                </c:pt>
                <c:pt idx="842">
                  <c:v>36941</c:v>
                </c:pt>
                <c:pt idx="843">
                  <c:v>36948</c:v>
                </c:pt>
                <c:pt idx="844">
                  <c:v>36955</c:v>
                </c:pt>
                <c:pt idx="845">
                  <c:v>36962</c:v>
                </c:pt>
                <c:pt idx="846">
                  <c:v>36969</c:v>
                </c:pt>
                <c:pt idx="847">
                  <c:v>36976</c:v>
                </c:pt>
                <c:pt idx="848">
                  <c:v>36983</c:v>
                </c:pt>
                <c:pt idx="849">
                  <c:v>36990</c:v>
                </c:pt>
                <c:pt idx="850">
                  <c:v>36997</c:v>
                </c:pt>
                <c:pt idx="851">
                  <c:v>37004</c:v>
                </c:pt>
                <c:pt idx="852">
                  <c:v>37011</c:v>
                </c:pt>
                <c:pt idx="853">
                  <c:v>37018</c:v>
                </c:pt>
                <c:pt idx="854">
                  <c:v>37025</c:v>
                </c:pt>
                <c:pt idx="855">
                  <c:v>37032</c:v>
                </c:pt>
                <c:pt idx="856">
                  <c:v>37039</c:v>
                </c:pt>
                <c:pt idx="857">
                  <c:v>37046</c:v>
                </c:pt>
                <c:pt idx="858">
                  <c:v>37053</c:v>
                </c:pt>
                <c:pt idx="859">
                  <c:v>37060</c:v>
                </c:pt>
                <c:pt idx="860">
                  <c:v>37067</c:v>
                </c:pt>
                <c:pt idx="861">
                  <c:v>37074</c:v>
                </c:pt>
                <c:pt idx="862">
                  <c:v>37081</c:v>
                </c:pt>
                <c:pt idx="863">
                  <c:v>37088</c:v>
                </c:pt>
                <c:pt idx="864">
                  <c:v>37095</c:v>
                </c:pt>
                <c:pt idx="865">
                  <c:v>37102</c:v>
                </c:pt>
                <c:pt idx="866">
                  <c:v>37109</c:v>
                </c:pt>
                <c:pt idx="867">
                  <c:v>37116</c:v>
                </c:pt>
                <c:pt idx="868">
                  <c:v>37123</c:v>
                </c:pt>
                <c:pt idx="869">
                  <c:v>37130</c:v>
                </c:pt>
                <c:pt idx="870">
                  <c:v>37137</c:v>
                </c:pt>
                <c:pt idx="871">
                  <c:v>37144</c:v>
                </c:pt>
                <c:pt idx="872">
                  <c:v>37151</c:v>
                </c:pt>
                <c:pt idx="873">
                  <c:v>37158</c:v>
                </c:pt>
                <c:pt idx="874">
                  <c:v>37165</c:v>
                </c:pt>
                <c:pt idx="875">
                  <c:v>37172</c:v>
                </c:pt>
                <c:pt idx="876">
                  <c:v>37179</c:v>
                </c:pt>
                <c:pt idx="877">
                  <c:v>37186</c:v>
                </c:pt>
                <c:pt idx="878">
                  <c:v>37193</c:v>
                </c:pt>
                <c:pt idx="879">
                  <c:v>37200</c:v>
                </c:pt>
                <c:pt idx="880">
                  <c:v>37207</c:v>
                </c:pt>
                <c:pt idx="881">
                  <c:v>37214</c:v>
                </c:pt>
                <c:pt idx="882">
                  <c:v>37221</c:v>
                </c:pt>
                <c:pt idx="883">
                  <c:v>37228</c:v>
                </c:pt>
                <c:pt idx="884">
                  <c:v>37235</c:v>
                </c:pt>
                <c:pt idx="885">
                  <c:v>37242</c:v>
                </c:pt>
                <c:pt idx="886">
                  <c:v>37249</c:v>
                </c:pt>
                <c:pt idx="887">
                  <c:v>37256</c:v>
                </c:pt>
                <c:pt idx="888">
                  <c:v>37263</c:v>
                </c:pt>
                <c:pt idx="889">
                  <c:v>37270</c:v>
                </c:pt>
                <c:pt idx="890">
                  <c:v>37277</c:v>
                </c:pt>
                <c:pt idx="891">
                  <c:v>37284</c:v>
                </c:pt>
                <c:pt idx="892">
                  <c:v>37291</c:v>
                </c:pt>
                <c:pt idx="893">
                  <c:v>37298</c:v>
                </c:pt>
                <c:pt idx="894">
                  <c:v>37305</c:v>
                </c:pt>
                <c:pt idx="895">
                  <c:v>37312</c:v>
                </c:pt>
                <c:pt idx="896">
                  <c:v>37319</c:v>
                </c:pt>
                <c:pt idx="897">
                  <c:v>37326</c:v>
                </c:pt>
                <c:pt idx="898">
                  <c:v>37333</c:v>
                </c:pt>
                <c:pt idx="899">
                  <c:v>37340</c:v>
                </c:pt>
                <c:pt idx="900">
                  <c:v>37347</c:v>
                </c:pt>
                <c:pt idx="901">
                  <c:v>37354</c:v>
                </c:pt>
                <c:pt idx="902">
                  <c:v>37361</c:v>
                </c:pt>
                <c:pt idx="903">
                  <c:v>37368</c:v>
                </c:pt>
                <c:pt idx="904">
                  <c:v>37375</c:v>
                </c:pt>
                <c:pt idx="905">
                  <c:v>37382</c:v>
                </c:pt>
                <c:pt idx="906">
                  <c:v>37389</c:v>
                </c:pt>
                <c:pt idx="907">
                  <c:v>37396</c:v>
                </c:pt>
                <c:pt idx="908">
                  <c:v>37403</c:v>
                </c:pt>
                <c:pt idx="909">
                  <c:v>37410</c:v>
                </c:pt>
                <c:pt idx="910">
                  <c:v>37417</c:v>
                </c:pt>
                <c:pt idx="911">
                  <c:v>37424</c:v>
                </c:pt>
                <c:pt idx="912">
                  <c:v>37431</c:v>
                </c:pt>
                <c:pt idx="913">
                  <c:v>37438</c:v>
                </c:pt>
                <c:pt idx="914">
                  <c:v>37445</c:v>
                </c:pt>
                <c:pt idx="915">
                  <c:v>37452</c:v>
                </c:pt>
                <c:pt idx="916">
                  <c:v>37459</c:v>
                </c:pt>
                <c:pt idx="917">
                  <c:v>37466</c:v>
                </c:pt>
                <c:pt idx="918">
                  <c:v>37473</c:v>
                </c:pt>
                <c:pt idx="919">
                  <c:v>37480</c:v>
                </c:pt>
                <c:pt idx="920">
                  <c:v>37487</c:v>
                </c:pt>
                <c:pt idx="921">
                  <c:v>37494</c:v>
                </c:pt>
                <c:pt idx="922">
                  <c:v>37501</c:v>
                </c:pt>
                <c:pt idx="923">
                  <c:v>37508</c:v>
                </c:pt>
                <c:pt idx="924">
                  <c:v>37515</c:v>
                </c:pt>
                <c:pt idx="925">
                  <c:v>37522</c:v>
                </c:pt>
                <c:pt idx="926">
                  <c:v>37529</c:v>
                </c:pt>
                <c:pt idx="927">
                  <c:v>37536</c:v>
                </c:pt>
                <c:pt idx="928">
                  <c:v>37543</c:v>
                </c:pt>
                <c:pt idx="929">
                  <c:v>37550</c:v>
                </c:pt>
                <c:pt idx="930">
                  <c:v>37557</c:v>
                </c:pt>
                <c:pt idx="931">
                  <c:v>37564</c:v>
                </c:pt>
                <c:pt idx="932">
                  <c:v>37571</c:v>
                </c:pt>
                <c:pt idx="933">
                  <c:v>37578</c:v>
                </c:pt>
                <c:pt idx="934">
                  <c:v>37585</c:v>
                </c:pt>
                <c:pt idx="935">
                  <c:v>37592</c:v>
                </c:pt>
                <c:pt idx="936">
                  <c:v>37599</c:v>
                </c:pt>
                <c:pt idx="937">
                  <c:v>37606</c:v>
                </c:pt>
                <c:pt idx="938">
                  <c:v>37613</c:v>
                </c:pt>
                <c:pt idx="939">
                  <c:v>37620</c:v>
                </c:pt>
                <c:pt idx="940">
                  <c:v>37627</c:v>
                </c:pt>
                <c:pt idx="941">
                  <c:v>37634</c:v>
                </c:pt>
                <c:pt idx="942">
                  <c:v>37641</c:v>
                </c:pt>
                <c:pt idx="943">
                  <c:v>37648</c:v>
                </c:pt>
                <c:pt idx="944">
                  <c:v>37655</c:v>
                </c:pt>
                <c:pt idx="945">
                  <c:v>37662</c:v>
                </c:pt>
                <c:pt idx="946">
                  <c:v>37669</c:v>
                </c:pt>
                <c:pt idx="947">
                  <c:v>37676</c:v>
                </c:pt>
                <c:pt idx="948">
                  <c:v>37683</c:v>
                </c:pt>
                <c:pt idx="949">
                  <c:v>37690</c:v>
                </c:pt>
                <c:pt idx="950">
                  <c:v>37697</c:v>
                </c:pt>
                <c:pt idx="951">
                  <c:v>37704</c:v>
                </c:pt>
                <c:pt idx="952">
                  <c:v>37711</c:v>
                </c:pt>
                <c:pt idx="953">
                  <c:v>37718</c:v>
                </c:pt>
                <c:pt idx="954">
                  <c:v>37725</c:v>
                </c:pt>
                <c:pt idx="955">
                  <c:v>37732</c:v>
                </c:pt>
                <c:pt idx="956">
                  <c:v>37739</c:v>
                </c:pt>
                <c:pt idx="957">
                  <c:v>37746</c:v>
                </c:pt>
                <c:pt idx="958">
                  <c:v>37753</c:v>
                </c:pt>
                <c:pt idx="959">
                  <c:v>37760</c:v>
                </c:pt>
                <c:pt idx="960">
                  <c:v>37767</c:v>
                </c:pt>
                <c:pt idx="961">
                  <c:v>37774</c:v>
                </c:pt>
                <c:pt idx="962">
                  <c:v>37781</c:v>
                </c:pt>
                <c:pt idx="963">
                  <c:v>37788</c:v>
                </c:pt>
                <c:pt idx="964">
                  <c:v>37795</c:v>
                </c:pt>
                <c:pt idx="965">
                  <c:v>37802</c:v>
                </c:pt>
                <c:pt idx="966">
                  <c:v>37809</c:v>
                </c:pt>
                <c:pt idx="967">
                  <c:v>37816</c:v>
                </c:pt>
                <c:pt idx="968">
                  <c:v>37823</c:v>
                </c:pt>
                <c:pt idx="969">
                  <c:v>37830</c:v>
                </c:pt>
                <c:pt idx="970">
                  <c:v>37837</c:v>
                </c:pt>
                <c:pt idx="971">
                  <c:v>37844</c:v>
                </c:pt>
                <c:pt idx="972">
                  <c:v>37851</c:v>
                </c:pt>
                <c:pt idx="973">
                  <c:v>37858</c:v>
                </c:pt>
                <c:pt idx="974">
                  <c:v>37865</c:v>
                </c:pt>
                <c:pt idx="975">
                  <c:v>37872</c:v>
                </c:pt>
                <c:pt idx="976">
                  <c:v>37879</c:v>
                </c:pt>
                <c:pt idx="977">
                  <c:v>37886</c:v>
                </c:pt>
                <c:pt idx="978">
                  <c:v>37893</c:v>
                </c:pt>
                <c:pt idx="979">
                  <c:v>37900</c:v>
                </c:pt>
                <c:pt idx="980">
                  <c:v>37907</c:v>
                </c:pt>
                <c:pt idx="981">
                  <c:v>37914</c:v>
                </c:pt>
                <c:pt idx="982">
                  <c:v>37921</c:v>
                </c:pt>
                <c:pt idx="983">
                  <c:v>37928</c:v>
                </c:pt>
                <c:pt idx="984">
                  <c:v>37935</c:v>
                </c:pt>
                <c:pt idx="985">
                  <c:v>37942</c:v>
                </c:pt>
                <c:pt idx="986">
                  <c:v>37949</c:v>
                </c:pt>
                <c:pt idx="987">
                  <c:v>37956</c:v>
                </c:pt>
                <c:pt idx="988">
                  <c:v>37963</c:v>
                </c:pt>
                <c:pt idx="989">
                  <c:v>37970</c:v>
                </c:pt>
                <c:pt idx="990">
                  <c:v>37977</c:v>
                </c:pt>
                <c:pt idx="991">
                  <c:v>37984</c:v>
                </c:pt>
                <c:pt idx="992">
                  <c:v>37991</c:v>
                </c:pt>
                <c:pt idx="993">
                  <c:v>37998</c:v>
                </c:pt>
                <c:pt idx="994">
                  <c:v>38005</c:v>
                </c:pt>
                <c:pt idx="995">
                  <c:v>38012</c:v>
                </c:pt>
                <c:pt idx="996">
                  <c:v>38019</c:v>
                </c:pt>
                <c:pt idx="997">
                  <c:v>38026</c:v>
                </c:pt>
                <c:pt idx="998">
                  <c:v>38033</c:v>
                </c:pt>
                <c:pt idx="999">
                  <c:v>38040</c:v>
                </c:pt>
                <c:pt idx="1000">
                  <c:v>38047</c:v>
                </c:pt>
                <c:pt idx="1001">
                  <c:v>38054</c:v>
                </c:pt>
                <c:pt idx="1002">
                  <c:v>38061</c:v>
                </c:pt>
                <c:pt idx="1003">
                  <c:v>38068</c:v>
                </c:pt>
                <c:pt idx="1004">
                  <c:v>38075</c:v>
                </c:pt>
                <c:pt idx="1005">
                  <c:v>38082</c:v>
                </c:pt>
                <c:pt idx="1006">
                  <c:v>38089</c:v>
                </c:pt>
                <c:pt idx="1007">
                  <c:v>38096</c:v>
                </c:pt>
                <c:pt idx="1008">
                  <c:v>38103</c:v>
                </c:pt>
                <c:pt idx="1009">
                  <c:v>38110</c:v>
                </c:pt>
                <c:pt idx="1010">
                  <c:v>38117</c:v>
                </c:pt>
                <c:pt idx="1011">
                  <c:v>38124</c:v>
                </c:pt>
                <c:pt idx="1012">
                  <c:v>38131</c:v>
                </c:pt>
                <c:pt idx="1013">
                  <c:v>38138</c:v>
                </c:pt>
                <c:pt idx="1014">
                  <c:v>38145</c:v>
                </c:pt>
                <c:pt idx="1015">
                  <c:v>38152</c:v>
                </c:pt>
                <c:pt idx="1016">
                  <c:v>38159</c:v>
                </c:pt>
                <c:pt idx="1017">
                  <c:v>38166</c:v>
                </c:pt>
                <c:pt idx="1018">
                  <c:v>38173</c:v>
                </c:pt>
                <c:pt idx="1019">
                  <c:v>38180</c:v>
                </c:pt>
                <c:pt idx="1020">
                  <c:v>38187</c:v>
                </c:pt>
                <c:pt idx="1021">
                  <c:v>38194</c:v>
                </c:pt>
                <c:pt idx="1022">
                  <c:v>38201</c:v>
                </c:pt>
                <c:pt idx="1023">
                  <c:v>38208</c:v>
                </c:pt>
                <c:pt idx="1024">
                  <c:v>38215</c:v>
                </c:pt>
                <c:pt idx="1025">
                  <c:v>38222</c:v>
                </c:pt>
                <c:pt idx="1026">
                  <c:v>38229</c:v>
                </c:pt>
                <c:pt idx="1027">
                  <c:v>38236</c:v>
                </c:pt>
                <c:pt idx="1028">
                  <c:v>38243</c:v>
                </c:pt>
                <c:pt idx="1029">
                  <c:v>38250</c:v>
                </c:pt>
                <c:pt idx="1030">
                  <c:v>38257</c:v>
                </c:pt>
                <c:pt idx="1031">
                  <c:v>38264</c:v>
                </c:pt>
                <c:pt idx="1032">
                  <c:v>38271</c:v>
                </c:pt>
                <c:pt idx="1033">
                  <c:v>38278</c:v>
                </c:pt>
                <c:pt idx="1034">
                  <c:v>38285</c:v>
                </c:pt>
                <c:pt idx="1035">
                  <c:v>38292</c:v>
                </c:pt>
                <c:pt idx="1036">
                  <c:v>38299</c:v>
                </c:pt>
                <c:pt idx="1037">
                  <c:v>38306</c:v>
                </c:pt>
                <c:pt idx="1038">
                  <c:v>38313</c:v>
                </c:pt>
                <c:pt idx="1039">
                  <c:v>38320</c:v>
                </c:pt>
                <c:pt idx="1040">
                  <c:v>38327</c:v>
                </c:pt>
                <c:pt idx="1041">
                  <c:v>38334</c:v>
                </c:pt>
                <c:pt idx="1042">
                  <c:v>38341</c:v>
                </c:pt>
                <c:pt idx="1043">
                  <c:v>38348</c:v>
                </c:pt>
                <c:pt idx="1044">
                  <c:v>38355</c:v>
                </c:pt>
                <c:pt idx="1045">
                  <c:v>38362</c:v>
                </c:pt>
                <c:pt idx="1046">
                  <c:v>38369</c:v>
                </c:pt>
                <c:pt idx="1047">
                  <c:v>38376</c:v>
                </c:pt>
                <c:pt idx="1048">
                  <c:v>38383</c:v>
                </c:pt>
                <c:pt idx="1049">
                  <c:v>38390</c:v>
                </c:pt>
                <c:pt idx="1050">
                  <c:v>38397</c:v>
                </c:pt>
                <c:pt idx="1051">
                  <c:v>38404</c:v>
                </c:pt>
                <c:pt idx="1052">
                  <c:v>38411</c:v>
                </c:pt>
                <c:pt idx="1053">
                  <c:v>38418</c:v>
                </c:pt>
                <c:pt idx="1054">
                  <c:v>38425</c:v>
                </c:pt>
                <c:pt idx="1055">
                  <c:v>38432</c:v>
                </c:pt>
                <c:pt idx="1056">
                  <c:v>38439</c:v>
                </c:pt>
                <c:pt idx="1057">
                  <c:v>38446</c:v>
                </c:pt>
                <c:pt idx="1058">
                  <c:v>38453</c:v>
                </c:pt>
                <c:pt idx="1059">
                  <c:v>38460</c:v>
                </c:pt>
                <c:pt idx="1060">
                  <c:v>38467</c:v>
                </c:pt>
                <c:pt idx="1061">
                  <c:v>38474</c:v>
                </c:pt>
                <c:pt idx="1062">
                  <c:v>38481</c:v>
                </c:pt>
                <c:pt idx="1063">
                  <c:v>38488</c:v>
                </c:pt>
                <c:pt idx="1064">
                  <c:v>38495</c:v>
                </c:pt>
                <c:pt idx="1065">
                  <c:v>38502</c:v>
                </c:pt>
                <c:pt idx="1066">
                  <c:v>38509</c:v>
                </c:pt>
                <c:pt idx="1067">
                  <c:v>38516</c:v>
                </c:pt>
                <c:pt idx="1068">
                  <c:v>38523</c:v>
                </c:pt>
                <c:pt idx="1069">
                  <c:v>38530</c:v>
                </c:pt>
                <c:pt idx="1070">
                  <c:v>38537</c:v>
                </c:pt>
                <c:pt idx="1071">
                  <c:v>38544</c:v>
                </c:pt>
                <c:pt idx="1072">
                  <c:v>38551</c:v>
                </c:pt>
                <c:pt idx="1073">
                  <c:v>38558</c:v>
                </c:pt>
                <c:pt idx="1074">
                  <c:v>38565</c:v>
                </c:pt>
                <c:pt idx="1075">
                  <c:v>38572</c:v>
                </c:pt>
                <c:pt idx="1076">
                  <c:v>38579</c:v>
                </c:pt>
                <c:pt idx="1077">
                  <c:v>38586</c:v>
                </c:pt>
                <c:pt idx="1078">
                  <c:v>38593</c:v>
                </c:pt>
                <c:pt idx="1079">
                  <c:v>38600</c:v>
                </c:pt>
                <c:pt idx="1080">
                  <c:v>38607</c:v>
                </c:pt>
                <c:pt idx="1081">
                  <c:v>38614</c:v>
                </c:pt>
                <c:pt idx="1082">
                  <c:v>38621</c:v>
                </c:pt>
                <c:pt idx="1083">
                  <c:v>38628</c:v>
                </c:pt>
                <c:pt idx="1084">
                  <c:v>38635</c:v>
                </c:pt>
                <c:pt idx="1085">
                  <c:v>38642</c:v>
                </c:pt>
                <c:pt idx="1086">
                  <c:v>38649</c:v>
                </c:pt>
                <c:pt idx="1087">
                  <c:v>38656</c:v>
                </c:pt>
                <c:pt idx="1088">
                  <c:v>38663</c:v>
                </c:pt>
                <c:pt idx="1089">
                  <c:v>38670</c:v>
                </c:pt>
                <c:pt idx="1090">
                  <c:v>38677</c:v>
                </c:pt>
                <c:pt idx="1091">
                  <c:v>38684</c:v>
                </c:pt>
                <c:pt idx="1092">
                  <c:v>38691</c:v>
                </c:pt>
                <c:pt idx="1093">
                  <c:v>38698</c:v>
                </c:pt>
                <c:pt idx="1094">
                  <c:v>38705</c:v>
                </c:pt>
                <c:pt idx="1095">
                  <c:v>38712</c:v>
                </c:pt>
                <c:pt idx="1096">
                  <c:v>38719</c:v>
                </c:pt>
                <c:pt idx="1097">
                  <c:v>38726</c:v>
                </c:pt>
                <c:pt idx="1098">
                  <c:v>38733</c:v>
                </c:pt>
                <c:pt idx="1099">
                  <c:v>38740</c:v>
                </c:pt>
                <c:pt idx="1100">
                  <c:v>38747</c:v>
                </c:pt>
                <c:pt idx="1101">
                  <c:v>38754</c:v>
                </c:pt>
                <c:pt idx="1102">
                  <c:v>38761</c:v>
                </c:pt>
                <c:pt idx="1103">
                  <c:v>38768</c:v>
                </c:pt>
                <c:pt idx="1104">
                  <c:v>38775</c:v>
                </c:pt>
                <c:pt idx="1105">
                  <c:v>38782</c:v>
                </c:pt>
                <c:pt idx="1106">
                  <c:v>38789</c:v>
                </c:pt>
                <c:pt idx="1107">
                  <c:v>38796</c:v>
                </c:pt>
                <c:pt idx="1108">
                  <c:v>38803</c:v>
                </c:pt>
                <c:pt idx="1109">
                  <c:v>38810</c:v>
                </c:pt>
                <c:pt idx="1110">
                  <c:v>38817</c:v>
                </c:pt>
                <c:pt idx="1111">
                  <c:v>38824</c:v>
                </c:pt>
                <c:pt idx="1112">
                  <c:v>38831</c:v>
                </c:pt>
                <c:pt idx="1113">
                  <c:v>38838</c:v>
                </c:pt>
                <c:pt idx="1114">
                  <c:v>38845</c:v>
                </c:pt>
                <c:pt idx="1115">
                  <c:v>38852</c:v>
                </c:pt>
                <c:pt idx="1116">
                  <c:v>38859</c:v>
                </c:pt>
                <c:pt idx="1117">
                  <c:v>38866</c:v>
                </c:pt>
                <c:pt idx="1118">
                  <c:v>38873</c:v>
                </c:pt>
                <c:pt idx="1119">
                  <c:v>38880</c:v>
                </c:pt>
                <c:pt idx="1120">
                  <c:v>38887</c:v>
                </c:pt>
                <c:pt idx="1121">
                  <c:v>38894</c:v>
                </c:pt>
                <c:pt idx="1122">
                  <c:v>38901</c:v>
                </c:pt>
                <c:pt idx="1123">
                  <c:v>38908</c:v>
                </c:pt>
                <c:pt idx="1124">
                  <c:v>38915</c:v>
                </c:pt>
                <c:pt idx="1125">
                  <c:v>38922</c:v>
                </c:pt>
                <c:pt idx="1126">
                  <c:v>38929</c:v>
                </c:pt>
                <c:pt idx="1127">
                  <c:v>38936</c:v>
                </c:pt>
                <c:pt idx="1128">
                  <c:v>38943</c:v>
                </c:pt>
                <c:pt idx="1129">
                  <c:v>38950</c:v>
                </c:pt>
                <c:pt idx="1130">
                  <c:v>38957</c:v>
                </c:pt>
                <c:pt idx="1131">
                  <c:v>38964</c:v>
                </c:pt>
                <c:pt idx="1132">
                  <c:v>38971</c:v>
                </c:pt>
                <c:pt idx="1133">
                  <c:v>38978</c:v>
                </c:pt>
                <c:pt idx="1134">
                  <c:v>38985</c:v>
                </c:pt>
                <c:pt idx="1135">
                  <c:v>38992</c:v>
                </c:pt>
                <c:pt idx="1136">
                  <c:v>38999</c:v>
                </c:pt>
                <c:pt idx="1137">
                  <c:v>39006</c:v>
                </c:pt>
                <c:pt idx="1138">
                  <c:v>39013</c:v>
                </c:pt>
                <c:pt idx="1139">
                  <c:v>39020</c:v>
                </c:pt>
                <c:pt idx="1140">
                  <c:v>39027</c:v>
                </c:pt>
                <c:pt idx="1141">
                  <c:v>39034</c:v>
                </c:pt>
                <c:pt idx="1142">
                  <c:v>39041</c:v>
                </c:pt>
                <c:pt idx="1143">
                  <c:v>39048</c:v>
                </c:pt>
                <c:pt idx="1144">
                  <c:v>39055</c:v>
                </c:pt>
                <c:pt idx="1145">
                  <c:v>39062</c:v>
                </c:pt>
                <c:pt idx="1146">
                  <c:v>39069</c:v>
                </c:pt>
                <c:pt idx="1147">
                  <c:v>39076</c:v>
                </c:pt>
                <c:pt idx="1148">
                  <c:v>39083</c:v>
                </c:pt>
                <c:pt idx="1149">
                  <c:v>39090</c:v>
                </c:pt>
                <c:pt idx="1150">
                  <c:v>39097</c:v>
                </c:pt>
                <c:pt idx="1151">
                  <c:v>39104</c:v>
                </c:pt>
                <c:pt idx="1152">
                  <c:v>39111</c:v>
                </c:pt>
                <c:pt idx="1153">
                  <c:v>39118</c:v>
                </c:pt>
                <c:pt idx="1154">
                  <c:v>39125</c:v>
                </c:pt>
                <c:pt idx="1155">
                  <c:v>39132</c:v>
                </c:pt>
                <c:pt idx="1156">
                  <c:v>39139</c:v>
                </c:pt>
                <c:pt idx="1157">
                  <c:v>39146</c:v>
                </c:pt>
                <c:pt idx="1158">
                  <c:v>39153</c:v>
                </c:pt>
                <c:pt idx="1159">
                  <c:v>39160</c:v>
                </c:pt>
                <c:pt idx="1160">
                  <c:v>39167</c:v>
                </c:pt>
                <c:pt idx="1161">
                  <c:v>39174</c:v>
                </c:pt>
                <c:pt idx="1162">
                  <c:v>39181</c:v>
                </c:pt>
                <c:pt idx="1163">
                  <c:v>39188</c:v>
                </c:pt>
                <c:pt idx="1164">
                  <c:v>39195</c:v>
                </c:pt>
                <c:pt idx="1165">
                  <c:v>39202</c:v>
                </c:pt>
                <c:pt idx="1166">
                  <c:v>39209</c:v>
                </c:pt>
                <c:pt idx="1167">
                  <c:v>39216</c:v>
                </c:pt>
                <c:pt idx="1168">
                  <c:v>39223</c:v>
                </c:pt>
                <c:pt idx="1169">
                  <c:v>39230</c:v>
                </c:pt>
                <c:pt idx="1170">
                  <c:v>39237</c:v>
                </c:pt>
                <c:pt idx="1171">
                  <c:v>39244</c:v>
                </c:pt>
                <c:pt idx="1172">
                  <c:v>39251</c:v>
                </c:pt>
                <c:pt idx="1173">
                  <c:v>39258</c:v>
                </c:pt>
                <c:pt idx="1174">
                  <c:v>39265</c:v>
                </c:pt>
                <c:pt idx="1175">
                  <c:v>39272</c:v>
                </c:pt>
                <c:pt idx="1176">
                  <c:v>39279</c:v>
                </c:pt>
                <c:pt idx="1177">
                  <c:v>39286</c:v>
                </c:pt>
                <c:pt idx="1178">
                  <c:v>39293</c:v>
                </c:pt>
                <c:pt idx="1179">
                  <c:v>39300</c:v>
                </c:pt>
                <c:pt idx="1180">
                  <c:v>39307</c:v>
                </c:pt>
                <c:pt idx="1181">
                  <c:v>39314</c:v>
                </c:pt>
                <c:pt idx="1182">
                  <c:v>39321</c:v>
                </c:pt>
                <c:pt idx="1183">
                  <c:v>39328</c:v>
                </c:pt>
                <c:pt idx="1184">
                  <c:v>39335</c:v>
                </c:pt>
                <c:pt idx="1185">
                  <c:v>39342</c:v>
                </c:pt>
                <c:pt idx="1186">
                  <c:v>39349</c:v>
                </c:pt>
                <c:pt idx="1187">
                  <c:v>39356</c:v>
                </c:pt>
                <c:pt idx="1188">
                  <c:v>39363</c:v>
                </c:pt>
                <c:pt idx="1189">
                  <c:v>39370</c:v>
                </c:pt>
                <c:pt idx="1190">
                  <c:v>39377</c:v>
                </c:pt>
                <c:pt idx="1191">
                  <c:v>39384</c:v>
                </c:pt>
                <c:pt idx="1192">
                  <c:v>39391</c:v>
                </c:pt>
                <c:pt idx="1193">
                  <c:v>39398</c:v>
                </c:pt>
                <c:pt idx="1194">
                  <c:v>39405</c:v>
                </c:pt>
                <c:pt idx="1195">
                  <c:v>39412</c:v>
                </c:pt>
                <c:pt idx="1196">
                  <c:v>39419</c:v>
                </c:pt>
                <c:pt idx="1197">
                  <c:v>39426</c:v>
                </c:pt>
                <c:pt idx="1198">
                  <c:v>39433</c:v>
                </c:pt>
                <c:pt idx="1199">
                  <c:v>39440</c:v>
                </c:pt>
                <c:pt idx="1200">
                  <c:v>39447</c:v>
                </c:pt>
                <c:pt idx="1201">
                  <c:v>39454</c:v>
                </c:pt>
                <c:pt idx="1202">
                  <c:v>39461</c:v>
                </c:pt>
                <c:pt idx="1203">
                  <c:v>39468</c:v>
                </c:pt>
                <c:pt idx="1204">
                  <c:v>39475</c:v>
                </c:pt>
                <c:pt idx="1205">
                  <c:v>39482</c:v>
                </c:pt>
                <c:pt idx="1206">
                  <c:v>39489</c:v>
                </c:pt>
                <c:pt idx="1207">
                  <c:v>39496</c:v>
                </c:pt>
                <c:pt idx="1208">
                  <c:v>39503</c:v>
                </c:pt>
                <c:pt idx="1209">
                  <c:v>39510</c:v>
                </c:pt>
                <c:pt idx="1210">
                  <c:v>39517</c:v>
                </c:pt>
                <c:pt idx="1211">
                  <c:v>39524</c:v>
                </c:pt>
                <c:pt idx="1212">
                  <c:v>39531</c:v>
                </c:pt>
                <c:pt idx="1213">
                  <c:v>39538</c:v>
                </c:pt>
                <c:pt idx="1214">
                  <c:v>39545</c:v>
                </c:pt>
                <c:pt idx="1215">
                  <c:v>39552</c:v>
                </c:pt>
                <c:pt idx="1216">
                  <c:v>39559</c:v>
                </c:pt>
                <c:pt idx="1217">
                  <c:v>39566</c:v>
                </c:pt>
                <c:pt idx="1218">
                  <c:v>39573</c:v>
                </c:pt>
                <c:pt idx="1219">
                  <c:v>39580</c:v>
                </c:pt>
                <c:pt idx="1220">
                  <c:v>39587</c:v>
                </c:pt>
                <c:pt idx="1221">
                  <c:v>39594</c:v>
                </c:pt>
                <c:pt idx="1222">
                  <c:v>39601</c:v>
                </c:pt>
                <c:pt idx="1223">
                  <c:v>39608</c:v>
                </c:pt>
                <c:pt idx="1224">
                  <c:v>39615</c:v>
                </c:pt>
                <c:pt idx="1225">
                  <c:v>39622</c:v>
                </c:pt>
                <c:pt idx="1226">
                  <c:v>39629</c:v>
                </c:pt>
                <c:pt idx="1227">
                  <c:v>39636</c:v>
                </c:pt>
                <c:pt idx="1228">
                  <c:v>39643</c:v>
                </c:pt>
                <c:pt idx="1229">
                  <c:v>39650</c:v>
                </c:pt>
                <c:pt idx="1230">
                  <c:v>39657</c:v>
                </c:pt>
                <c:pt idx="1231">
                  <c:v>39664</c:v>
                </c:pt>
                <c:pt idx="1232">
                  <c:v>39671</c:v>
                </c:pt>
                <c:pt idx="1233">
                  <c:v>39678</c:v>
                </c:pt>
                <c:pt idx="1234">
                  <c:v>39685</c:v>
                </c:pt>
                <c:pt idx="1235">
                  <c:v>39692</c:v>
                </c:pt>
                <c:pt idx="1236">
                  <c:v>39699</c:v>
                </c:pt>
                <c:pt idx="1237">
                  <c:v>39706</c:v>
                </c:pt>
                <c:pt idx="1238">
                  <c:v>39713</c:v>
                </c:pt>
                <c:pt idx="1239">
                  <c:v>39720</c:v>
                </c:pt>
                <c:pt idx="1240">
                  <c:v>39727</c:v>
                </c:pt>
                <c:pt idx="1241">
                  <c:v>39734</c:v>
                </c:pt>
                <c:pt idx="1242">
                  <c:v>39741</c:v>
                </c:pt>
                <c:pt idx="1243">
                  <c:v>39748</c:v>
                </c:pt>
                <c:pt idx="1244">
                  <c:v>39755</c:v>
                </c:pt>
                <c:pt idx="1245">
                  <c:v>39762</c:v>
                </c:pt>
                <c:pt idx="1246">
                  <c:v>39769</c:v>
                </c:pt>
                <c:pt idx="1247">
                  <c:v>39776</c:v>
                </c:pt>
                <c:pt idx="1248">
                  <c:v>39783</c:v>
                </c:pt>
                <c:pt idx="1249">
                  <c:v>39790</c:v>
                </c:pt>
                <c:pt idx="1250">
                  <c:v>39797</c:v>
                </c:pt>
                <c:pt idx="1251">
                  <c:v>39804</c:v>
                </c:pt>
                <c:pt idx="1252">
                  <c:v>39811</c:v>
                </c:pt>
                <c:pt idx="1253">
                  <c:v>39818</c:v>
                </c:pt>
                <c:pt idx="1254">
                  <c:v>39825</c:v>
                </c:pt>
                <c:pt idx="1255">
                  <c:v>39832</c:v>
                </c:pt>
                <c:pt idx="1256">
                  <c:v>39839</c:v>
                </c:pt>
                <c:pt idx="1257">
                  <c:v>39846</c:v>
                </c:pt>
                <c:pt idx="1258">
                  <c:v>39853</c:v>
                </c:pt>
                <c:pt idx="1259">
                  <c:v>39860</c:v>
                </c:pt>
                <c:pt idx="1260">
                  <c:v>39867</c:v>
                </c:pt>
                <c:pt idx="1261">
                  <c:v>39874</c:v>
                </c:pt>
                <c:pt idx="1262">
                  <c:v>39881</c:v>
                </c:pt>
                <c:pt idx="1263">
                  <c:v>39888</c:v>
                </c:pt>
                <c:pt idx="1264">
                  <c:v>39895</c:v>
                </c:pt>
                <c:pt idx="1265">
                  <c:v>39902</c:v>
                </c:pt>
                <c:pt idx="1266">
                  <c:v>39909</c:v>
                </c:pt>
                <c:pt idx="1267">
                  <c:v>39916</c:v>
                </c:pt>
                <c:pt idx="1268">
                  <c:v>39923</c:v>
                </c:pt>
                <c:pt idx="1269">
                  <c:v>39930</c:v>
                </c:pt>
                <c:pt idx="1270">
                  <c:v>39937</c:v>
                </c:pt>
                <c:pt idx="1271">
                  <c:v>39944</c:v>
                </c:pt>
                <c:pt idx="1272">
                  <c:v>39951</c:v>
                </c:pt>
                <c:pt idx="1273">
                  <c:v>39958</c:v>
                </c:pt>
                <c:pt idx="1274">
                  <c:v>39965</c:v>
                </c:pt>
                <c:pt idx="1275">
                  <c:v>39972</c:v>
                </c:pt>
                <c:pt idx="1276">
                  <c:v>39979</c:v>
                </c:pt>
                <c:pt idx="1277">
                  <c:v>39986</c:v>
                </c:pt>
                <c:pt idx="1278">
                  <c:v>39993</c:v>
                </c:pt>
                <c:pt idx="1279">
                  <c:v>40000</c:v>
                </c:pt>
                <c:pt idx="1280">
                  <c:v>40007</c:v>
                </c:pt>
                <c:pt idx="1281">
                  <c:v>40014</c:v>
                </c:pt>
                <c:pt idx="1282">
                  <c:v>40021</c:v>
                </c:pt>
                <c:pt idx="1283">
                  <c:v>40028</c:v>
                </c:pt>
                <c:pt idx="1284">
                  <c:v>40035</c:v>
                </c:pt>
                <c:pt idx="1285">
                  <c:v>40042</c:v>
                </c:pt>
                <c:pt idx="1286">
                  <c:v>40049</c:v>
                </c:pt>
                <c:pt idx="1287">
                  <c:v>40056</c:v>
                </c:pt>
                <c:pt idx="1288">
                  <c:v>40063</c:v>
                </c:pt>
                <c:pt idx="1289">
                  <c:v>40070</c:v>
                </c:pt>
                <c:pt idx="1290">
                  <c:v>40077</c:v>
                </c:pt>
                <c:pt idx="1291">
                  <c:v>40084</c:v>
                </c:pt>
                <c:pt idx="1292">
                  <c:v>40091</c:v>
                </c:pt>
                <c:pt idx="1293">
                  <c:v>40098</c:v>
                </c:pt>
                <c:pt idx="1294">
                  <c:v>40105</c:v>
                </c:pt>
                <c:pt idx="1295">
                  <c:v>40112</c:v>
                </c:pt>
                <c:pt idx="1296">
                  <c:v>40119</c:v>
                </c:pt>
                <c:pt idx="1297">
                  <c:v>40126</c:v>
                </c:pt>
                <c:pt idx="1298">
                  <c:v>40133</c:v>
                </c:pt>
                <c:pt idx="1299">
                  <c:v>40140</c:v>
                </c:pt>
                <c:pt idx="1300">
                  <c:v>40147</c:v>
                </c:pt>
                <c:pt idx="1301">
                  <c:v>40154</c:v>
                </c:pt>
                <c:pt idx="1302">
                  <c:v>40161</c:v>
                </c:pt>
                <c:pt idx="1303">
                  <c:v>40168</c:v>
                </c:pt>
                <c:pt idx="1304">
                  <c:v>40175</c:v>
                </c:pt>
                <c:pt idx="1305">
                  <c:v>40182</c:v>
                </c:pt>
                <c:pt idx="1306">
                  <c:v>40189</c:v>
                </c:pt>
                <c:pt idx="1307">
                  <c:v>40196</c:v>
                </c:pt>
                <c:pt idx="1308">
                  <c:v>40203</c:v>
                </c:pt>
                <c:pt idx="1309">
                  <c:v>40210</c:v>
                </c:pt>
                <c:pt idx="1310">
                  <c:v>40217</c:v>
                </c:pt>
                <c:pt idx="1311">
                  <c:v>40224</c:v>
                </c:pt>
                <c:pt idx="1312">
                  <c:v>40231</c:v>
                </c:pt>
                <c:pt idx="1313">
                  <c:v>40238</c:v>
                </c:pt>
                <c:pt idx="1314">
                  <c:v>40245</c:v>
                </c:pt>
                <c:pt idx="1315">
                  <c:v>40252</c:v>
                </c:pt>
                <c:pt idx="1316">
                  <c:v>40259</c:v>
                </c:pt>
                <c:pt idx="1317">
                  <c:v>40266</c:v>
                </c:pt>
                <c:pt idx="1318">
                  <c:v>40273</c:v>
                </c:pt>
                <c:pt idx="1319">
                  <c:v>40280</c:v>
                </c:pt>
                <c:pt idx="1320">
                  <c:v>40287</c:v>
                </c:pt>
                <c:pt idx="1321">
                  <c:v>40294</c:v>
                </c:pt>
                <c:pt idx="1322">
                  <c:v>40301</c:v>
                </c:pt>
                <c:pt idx="1323">
                  <c:v>40308</c:v>
                </c:pt>
                <c:pt idx="1324">
                  <c:v>40315</c:v>
                </c:pt>
                <c:pt idx="1325">
                  <c:v>40322</c:v>
                </c:pt>
                <c:pt idx="1326">
                  <c:v>40329</c:v>
                </c:pt>
                <c:pt idx="1327">
                  <c:v>40336</c:v>
                </c:pt>
                <c:pt idx="1328">
                  <c:v>40343</c:v>
                </c:pt>
                <c:pt idx="1329">
                  <c:v>40350</c:v>
                </c:pt>
                <c:pt idx="1330">
                  <c:v>40357</c:v>
                </c:pt>
                <c:pt idx="1331">
                  <c:v>40364</c:v>
                </c:pt>
                <c:pt idx="1332">
                  <c:v>40371</c:v>
                </c:pt>
                <c:pt idx="1333">
                  <c:v>40378</c:v>
                </c:pt>
                <c:pt idx="1334">
                  <c:v>40385</c:v>
                </c:pt>
                <c:pt idx="1335">
                  <c:v>40392</c:v>
                </c:pt>
                <c:pt idx="1336">
                  <c:v>40399</c:v>
                </c:pt>
                <c:pt idx="1337">
                  <c:v>40406</c:v>
                </c:pt>
                <c:pt idx="1338">
                  <c:v>40413</c:v>
                </c:pt>
                <c:pt idx="1339">
                  <c:v>40420</c:v>
                </c:pt>
                <c:pt idx="1340">
                  <c:v>40427</c:v>
                </c:pt>
                <c:pt idx="1341">
                  <c:v>40434</c:v>
                </c:pt>
                <c:pt idx="1342">
                  <c:v>40441</c:v>
                </c:pt>
                <c:pt idx="1343">
                  <c:v>40448</c:v>
                </c:pt>
                <c:pt idx="1344">
                  <c:v>40455</c:v>
                </c:pt>
                <c:pt idx="1345">
                  <c:v>40462</c:v>
                </c:pt>
                <c:pt idx="1346">
                  <c:v>40469</c:v>
                </c:pt>
                <c:pt idx="1347">
                  <c:v>40476</c:v>
                </c:pt>
                <c:pt idx="1348">
                  <c:v>40483</c:v>
                </c:pt>
                <c:pt idx="1349">
                  <c:v>40490</c:v>
                </c:pt>
                <c:pt idx="1350">
                  <c:v>40497</c:v>
                </c:pt>
                <c:pt idx="1351">
                  <c:v>40504</c:v>
                </c:pt>
                <c:pt idx="1352">
                  <c:v>40511</c:v>
                </c:pt>
                <c:pt idx="1353">
                  <c:v>40518</c:v>
                </c:pt>
                <c:pt idx="1354">
                  <c:v>40525</c:v>
                </c:pt>
                <c:pt idx="1355">
                  <c:v>40532</c:v>
                </c:pt>
                <c:pt idx="1356">
                  <c:v>40539</c:v>
                </c:pt>
                <c:pt idx="1357">
                  <c:v>40546</c:v>
                </c:pt>
                <c:pt idx="1358">
                  <c:v>40553</c:v>
                </c:pt>
                <c:pt idx="1359">
                  <c:v>40560</c:v>
                </c:pt>
                <c:pt idx="1360">
                  <c:v>40567</c:v>
                </c:pt>
                <c:pt idx="1361">
                  <c:v>40574</c:v>
                </c:pt>
                <c:pt idx="1362">
                  <c:v>40581</c:v>
                </c:pt>
                <c:pt idx="1363">
                  <c:v>40588</c:v>
                </c:pt>
                <c:pt idx="1364">
                  <c:v>40595</c:v>
                </c:pt>
                <c:pt idx="1365">
                  <c:v>40602</c:v>
                </c:pt>
                <c:pt idx="1366">
                  <c:v>40609</c:v>
                </c:pt>
                <c:pt idx="1367">
                  <c:v>40616</c:v>
                </c:pt>
                <c:pt idx="1368">
                  <c:v>40623</c:v>
                </c:pt>
                <c:pt idx="1369">
                  <c:v>40630</c:v>
                </c:pt>
                <c:pt idx="1370">
                  <c:v>40637</c:v>
                </c:pt>
                <c:pt idx="1371">
                  <c:v>40644</c:v>
                </c:pt>
                <c:pt idx="1372">
                  <c:v>40651</c:v>
                </c:pt>
                <c:pt idx="1373">
                  <c:v>40658</c:v>
                </c:pt>
                <c:pt idx="1374">
                  <c:v>40665</c:v>
                </c:pt>
                <c:pt idx="1375">
                  <c:v>40672</c:v>
                </c:pt>
                <c:pt idx="1376">
                  <c:v>40679</c:v>
                </c:pt>
                <c:pt idx="1377">
                  <c:v>40686</c:v>
                </c:pt>
                <c:pt idx="1378">
                  <c:v>40693</c:v>
                </c:pt>
                <c:pt idx="1379">
                  <c:v>40700</c:v>
                </c:pt>
                <c:pt idx="1380">
                  <c:v>40707</c:v>
                </c:pt>
                <c:pt idx="1381">
                  <c:v>40714</c:v>
                </c:pt>
                <c:pt idx="1382">
                  <c:v>40721</c:v>
                </c:pt>
                <c:pt idx="1383">
                  <c:v>40728</c:v>
                </c:pt>
                <c:pt idx="1384">
                  <c:v>40735</c:v>
                </c:pt>
                <c:pt idx="1385">
                  <c:v>40742</c:v>
                </c:pt>
                <c:pt idx="1386">
                  <c:v>40749</c:v>
                </c:pt>
                <c:pt idx="1387">
                  <c:v>40756</c:v>
                </c:pt>
                <c:pt idx="1388">
                  <c:v>40763</c:v>
                </c:pt>
                <c:pt idx="1389">
                  <c:v>40770</c:v>
                </c:pt>
                <c:pt idx="1390">
                  <c:v>40777</c:v>
                </c:pt>
                <c:pt idx="1391">
                  <c:v>40784</c:v>
                </c:pt>
                <c:pt idx="1392">
                  <c:v>40791</c:v>
                </c:pt>
                <c:pt idx="1393">
                  <c:v>40798</c:v>
                </c:pt>
                <c:pt idx="1394">
                  <c:v>40805</c:v>
                </c:pt>
                <c:pt idx="1395">
                  <c:v>40812</c:v>
                </c:pt>
                <c:pt idx="1396">
                  <c:v>40819</c:v>
                </c:pt>
                <c:pt idx="1397">
                  <c:v>40826</c:v>
                </c:pt>
                <c:pt idx="1398">
                  <c:v>40833</c:v>
                </c:pt>
                <c:pt idx="1399">
                  <c:v>40840</c:v>
                </c:pt>
                <c:pt idx="1400">
                  <c:v>40847</c:v>
                </c:pt>
                <c:pt idx="1401">
                  <c:v>40854</c:v>
                </c:pt>
                <c:pt idx="1402">
                  <c:v>40861</c:v>
                </c:pt>
                <c:pt idx="1403">
                  <c:v>40868</c:v>
                </c:pt>
                <c:pt idx="1404">
                  <c:v>40875</c:v>
                </c:pt>
                <c:pt idx="1405">
                  <c:v>40882</c:v>
                </c:pt>
                <c:pt idx="1406">
                  <c:v>40889</c:v>
                </c:pt>
                <c:pt idx="1407">
                  <c:v>40896</c:v>
                </c:pt>
                <c:pt idx="1408">
                  <c:v>40910</c:v>
                </c:pt>
                <c:pt idx="1409">
                  <c:v>40917</c:v>
                </c:pt>
                <c:pt idx="1410">
                  <c:v>40924</c:v>
                </c:pt>
                <c:pt idx="1411">
                  <c:v>40931</c:v>
                </c:pt>
                <c:pt idx="1412">
                  <c:v>40938</c:v>
                </c:pt>
                <c:pt idx="1413">
                  <c:v>40945</c:v>
                </c:pt>
                <c:pt idx="1414">
                  <c:v>40952</c:v>
                </c:pt>
                <c:pt idx="1415">
                  <c:v>40959</c:v>
                </c:pt>
                <c:pt idx="1416">
                  <c:v>40966</c:v>
                </c:pt>
                <c:pt idx="1417">
                  <c:v>40973</c:v>
                </c:pt>
                <c:pt idx="1418">
                  <c:v>40980</c:v>
                </c:pt>
                <c:pt idx="1419">
                  <c:v>40987</c:v>
                </c:pt>
                <c:pt idx="1420">
                  <c:v>40994</c:v>
                </c:pt>
                <c:pt idx="1421">
                  <c:v>41001</c:v>
                </c:pt>
                <c:pt idx="1422">
                  <c:v>41008</c:v>
                </c:pt>
                <c:pt idx="1423">
                  <c:v>41015</c:v>
                </c:pt>
                <c:pt idx="1424">
                  <c:v>41022</c:v>
                </c:pt>
                <c:pt idx="1425">
                  <c:v>41029</c:v>
                </c:pt>
                <c:pt idx="1426">
                  <c:v>41036</c:v>
                </c:pt>
                <c:pt idx="1427">
                  <c:v>41043</c:v>
                </c:pt>
                <c:pt idx="1428">
                  <c:v>41050</c:v>
                </c:pt>
                <c:pt idx="1429">
                  <c:v>41057</c:v>
                </c:pt>
                <c:pt idx="1430">
                  <c:v>41064</c:v>
                </c:pt>
                <c:pt idx="1431">
                  <c:v>41071</c:v>
                </c:pt>
                <c:pt idx="1432">
                  <c:v>41078</c:v>
                </c:pt>
                <c:pt idx="1433">
                  <c:v>41085</c:v>
                </c:pt>
                <c:pt idx="1434">
                  <c:v>41092</c:v>
                </c:pt>
                <c:pt idx="1435">
                  <c:v>41099</c:v>
                </c:pt>
                <c:pt idx="1436">
                  <c:v>41106</c:v>
                </c:pt>
                <c:pt idx="1437">
                  <c:v>41113</c:v>
                </c:pt>
                <c:pt idx="1438">
                  <c:v>41120</c:v>
                </c:pt>
                <c:pt idx="1439">
                  <c:v>41127</c:v>
                </c:pt>
                <c:pt idx="1440">
                  <c:v>41134</c:v>
                </c:pt>
                <c:pt idx="1441">
                  <c:v>41141</c:v>
                </c:pt>
                <c:pt idx="1442">
                  <c:v>41148</c:v>
                </c:pt>
                <c:pt idx="1443">
                  <c:v>41155</c:v>
                </c:pt>
                <c:pt idx="1444">
                  <c:v>41162</c:v>
                </c:pt>
                <c:pt idx="1445">
                  <c:v>41169</c:v>
                </c:pt>
                <c:pt idx="1446">
                  <c:v>41176</c:v>
                </c:pt>
                <c:pt idx="1447">
                  <c:v>41183</c:v>
                </c:pt>
                <c:pt idx="1448">
                  <c:v>41190</c:v>
                </c:pt>
                <c:pt idx="1449">
                  <c:v>41197</c:v>
                </c:pt>
                <c:pt idx="1450">
                  <c:v>41204</c:v>
                </c:pt>
                <c:pt idx="1451">
                  <c:v>41211</c:v>
                </c:pt>
                <c:pt idx="1452">
                  <c:v>41218</c:v>
                </c:pt>
                <c:pt idx="1453">
                  <c:v>41225</c:v>
                </c:pt>
                <c:pt idx="1454">
                  <c:v>41232</c:v>
                </c:pt>
                <c:pt idx="1455">
                  <c:v>41239</c:v>
                </c:pt>
                <c:pt idx="1456">
                  <c:v>41246</c:v>
                </c:pt>
                <c:pt idx="1457">
                  <c:v>41253</c:v>
                </c:pt>
                <c:pt idx="1458">
                  <c:v>41260</c:v>
                </c:pt>
                <c:pt idx="1459">
                  <c:v>41267</c:v>
                </c:pt>
                <c:pt idx="1460">
                  <c:v>41274</c:v>
                </c:pt>
                <c:pt idx="1461">
                  <c:v>41281</c:v>
                </c:pt>
                <c:pt idx="1462">
                  <c:v>41288</c:v>
                </c:pt>
                <c:pt idx="1463">
                  <c:v>41295</c:v>
                </c:pt>
                <c:pt idx="1464">
                  <c:v>41302</c:v>
                </c:pt>
                <c:pt idx="1465">
                  <c:v>41309</c:v>
                </c:pt>
                <c:pt idx="1466">
                  <c:v>41316</c:v>
                </c:pt>
                <c:pt idx="1467">
                  <c:v>41323</c:v>
                </c:pt>
                <c:pt idx="1468">
                  <c:v>41330</c:v>
                </c:pt>
                <c:pt idx="1469">
                  <c:v>41337</c:v>
                </c:pt>
                <c:pt idx="1470">
                  <c:v>41344</c:v>
                </c:pt>
                <c:pt idx="1471">
                  <c:v>41351</c:v>
                </c:pt>
                <c:pt idx="1472">
                  <c:v>41358</c:v>
                </c:pt>
                <c:pt idx="1473">
                  <c:v>41365</c:v>
                </c:pt>
                <c:pt idx="1474">
                  <c:v>41372</c:v>
                </c:pt>
                <c:pt idx="1475">
                  <c:v>41379</c:v>
                </c:pt>
                <c:pt idx="1476">
                  <c:v>41386</c:v>
                </c:pt>
                <c:pt idx="1477">
                  <c:v>41393</c:v>
                </c:pt>
                <c:pt idx="1478">
                  <c:v>41400</c:v>
                </c:pt>
                <c:pt idx="1479">
                  <c:v>41407</c:v>
                </c:pt>
                <c:pt idx="1480">
                  <c:v>41414</c:v>
                </c:pt>
                <c:pt idx="1481">
                  <c:v>41421</c:v>
                </c:pt>
                <c:pt idx="1482">
                  <c:v>41428</c:v>
                </c:pt>
                <c:pt idx="1483">
                  <c:v>41435</c:v>
                </c:pt>
                <c:pt idx="1484">
                  <c:v>41442</c:v>
                </c:pt>
                <c:pt idx="1485">
                  <c:v>41449</c:v>
                </c:pt>
                <c:pt idx="1486">
                  <c:v>41456</c:v>
                </c:pt>
                <c:pt idx="1487">
                  <c:v>41463</c:v>
                </c:pt>
                <c:pt idx="1488">
                  <c:v>41470</c:v>
                </c:pt>
                <c:pt idx="1489">
                  <c:v>41477</c:v>
                </c:pt>
                <c:pt idx="1490">
                  <c:v>41484</c:v>
                </c:pt>
                <c:pt idx="1491">
                  <c:v>41491</c:v>
                </c:pt>
                <c:pt idx="1492">
                  <c:v>41498</c:v>
                </c:pt>
                <c:pt idx="1493">
                  <c:v>41505</c:v>
                </c:pt>
                <c:pt idx="1494">
                  <c:v>41512</c:v>
                </c:pt>
                <c:pt idx="1495">
                  <c:v>41519</c:v>
                </c:pt>
                <c:pt idx="1496">
                  <c:v>41526</c:v>
                </c:pt>
                <c:pt idx="1497">
                  <c:v>41533</c:v>
                </c:pt>
                <c:pt idx="1498">
                  <c:v>41540</c:v>
                </c:pt>
                <c:pt idx="1499">
                  <c:v>41547</c:v>
                </c:pt>
                <c:pt idx="1500">
                  <c:v>41554</c:v>
                </c:pt>
                <c:pt idx="1501">
                  <c:v>41561</c:v>
                </c:pt>
                <c:pt idx="1502">
                  <c:v>41568</c:v>
                </c:pt>
                <c:pt idx="1503">
                  <c:v>41575</c:v>
                </c:pt>
                <c:pt idx="1504">
                  <c:v>41582</c:v>
                </c:pt>
                <c:pt idx="1505">
                  <c:v>41589</c:v>
                </c:pt>
                <c:pt idx="1506">
                  <c:v>41596</c:v>
                </c:pt>
                <c:pt idx="1507">
                  <c:v>41603</c:v>
                </c:pt>
                <c:pt idx="1508">
                  <c:v>41610</c:v>
                </c:pt>
                <c:pt idx="1509">
                  <c:v>41617</c:v>
                </c:pt>
                <c:pt idx="1510">
                  <c:v>41624</c:v>
                </c:pt>
                <c:pt idx="1511">
                  <c:v>41631</c:v>
                </c:pt>
                <c:pt idx="1512">
                  <c:v>41638</c:v>
                </c:pt>
                <c:pt idx="1513">
                  <c:v>41645</c:v>
                </c:pt>
                <c:pt idx="1514">
                  <c:v>41652</c:v>
                </c:pt>
                <c:pt idx="1515">
                  <c:v>41659</c:v>
                </c:pt>
                <c:pt idx="1516">
                  <c:v>41666</c:v>
                </c:pt>
                <c:pt idx="1517">
                  <c:v>41673</c:v>
                </c:pt>
                <c:pt idx="1518">
                  <c:v>41680</c:v>
                </c:pt>
                <c:pt idx="1519">
                  <c:v>41687</c:v>
                </c:pt>
                <c:pt idx="1520">
                  <c:v>41694</c:v>
                </c:pt>
                <c:pt idx="1521">
                  <c:v>41701</c:v>
                </c:pt>
                <c:pt idx="1522">
                  <c:v>41708</c:v>
                </c:pt>
                <c:pt idx="1523">
                  <c:v>41715</c:v>
                </c:pt>
                <c:pt idx="1524">
                  <c:v>41722</c:v>
                </c:pt>
                <c:pt idx="1525">
                  <c:v>41729</c:v>
                </c:pt>
                <c:pt idx="1526">
                  <c:v>41736</c:v>
                </c:pt>
                <c:pt idx="1527">
                  <c:v>41743</c:v>
                </c:pt>
                <c:pt idx="1528">
                  <c:v>41750</c:v>
                </c:pt>
                <c:pt idx="1529">
                  <c:v>41757</c:v>
                </c:pt>
                <c:pt idx="1530">
                  <c:v>41764</c:v>
                </c:pt>
                <c:pt idx="1531">
                  <c:v>41771</c:v>
                </c:pt>
                <c:pt idx="1532">
                  <c:v>41778</c:v>
                </c:pt>
                <c:pt idx="1533">
                  <c:v>41785</c:v>
                </c:pt>
                <c:pt idx="1534">
                  <c:v>41792</c:v>
                </c:pt>
                <c:pt idx="1535">
                  <c:v>41799</c:v>
                </c:pt>
                <c:pt idx="1536">
                  <c:v>41806</c:v>
                </c:pt>
                <c:pt idx="1537">
                  <c:v>41813</c:v>
                </c:pt>
                <c:pt idx="1538">
                  <c:v>41820</c:v>
                </c:pt>
                <c:pt idx="1539">
                  <c:v>41827</c:v>
                </c:pt>
                <c:pt idx="1540">
                  <c:v>41834</c:v>
                </c:pt>
                <c:pt idx="1541">
                  <c:v>41841</c:v>
                </c:pt>
                <c:pt idx="1542">
                  <c:v>41848</c:v>
                </c:pt>
                <c:pt idx="1543">
                  <c:v>41855</c:v>
                </c:pt>
                <c:pt idx="1544">
                  <c:v>41862</c:v>
                </c:pt>
                <c:pt idx="1545">
                  <c:v>41869</c:v>
                </c:pt>
                <c:pt idx="1546">
                  <c:v>41876</c:v>
                </c:pt>
                <c:pt idx="1547">
                  <c:v>41883</c:v>
                </c:pt>
                <c:pt idx="1548">
                  <c:v>41890</c:v>
                </c:pt>
                <c:pt idx="1549">
                  <c:v>41897</c:v>
                </c:pt>
                <c:pt idx="1550">
                  <c:v>41904</c:v>
                </c:pt>
                <c:pt idx="1551">
                  <c:v>41911</c:v>
                </c:pt>
                <c:pt idx="1552">
                  <c:v>41918</c:v>
                </c:pt>
                <c:pt idx="1553">
                  <c:v>41925</c:v>
                </c:pt>
                <c:pt idx="1554">
                  <c:v>41932</c:v>
                </c:pt>
                <c:pt idx="1555">
                  <c:v>41939</c:v>
                </c:pt>
                <c:pt idx="1556">
                  <c:v>41946</c:v>
                </c:pt>
                <c:pt idx="1557">
                  <c:v>41953</c:v>
                </c:pt>
                <c:pt idx="1558">
                  <c:v>41960</c:v>
                </c:pt>
                <c:pt idx="1559">
                  <c:v>41967</c:v>
                </c:pt>
                <c:pt idx="1560">
                  <c:v>41974</c:v>
                </c:pt>
                <c:pt idx="1561">
                  <c:v>41981</c:v>
                </c:pt>
                <c:pt idx="1562">
                  <c:v>41988</c:v>
                </c:pt>
                <c:pt idx="1563">
                  <c:v>41995</c:v>
                </c:pt>
                <c:pt idx="1564">
                  <c:v>42002</c:v>
                </c:pt>
                <c:pt idx="1565">
                  <c:v>42009</c:v>
                </c:pt>
                <c:pt idx="1566">
                  <c:v>42016</c:v>
                </c:pt>
                <c:pt idx="1567">
                  <c:v>42023</c:v>
                </c:pt>
                <c:pt idx="1568">
                  <c:v>42030</c:v>
                </c:pt>
                <c:pt idx="1569">
                  <c:v>42037</c:v>
                </c:pt>
                <c:pt idx="1570">
                  <c:v>42044</c:v>
                </c:pt>
                <c:pt idx="1571">
                  <c:v>42051</c:v>
                </c:pt>
                <c:pt idx="1572">
                  <c:v>42058</c:v>
                </c:pt>
                <c:pt idx="1573">
                  <c:v>42065</c:v>
                </c:pt>
                <c:pt idx="1574">
                  <c:v>42072</c:v>
                </c:pt>
                <c:pt idx="1575">
                  <c:v>42079</c:v>
                </c:pt>
                <c:pt idx="1576">
                  <c:v>42086</c:v>
                </c:pt>
                <c:pt idx="1577">
                  <c:v>42093</c:v>
                </c:pt>
                <c:pt idx="1578">
                  <c:v>42100</c:v>
                </c:pt>
                <c:pt idx="1579">
                  <c:v>42107</c:v>
                </c:pt>
                <c:pt idx="1580">
                  <c:v>42114</c:v>
                </c:pt>
                <c:pt idx="1581">
                  <c:v>42121</c:v>
                </c:pt>
                <c:pt idx="1582">
                  <c:v>42128</c:v>
                </c:pt>
                <c:pt idx="1583">
                  <c:v>42135</c:v>
                </c:pt>
                <c:pt idx="1584">
                  <c:v>42142</c:v>
                </c:pt>
                <c:pt idx="1585">
                  <c:v>42149</c:v>
                </c:pt>
                <c:pt idx="1586">
                  <c:v>42156</c:v>
                </c:pt>
                <c:pt idx="1587">
                  <c:v>42163</c:v>
                </c:pt>
                <c:pt idx="1588">
                  <c:v>42170</c:v>
                </c:pt>
                <c:pt idx="1589">
                  <c:v>42177</c:v>
                </c:pt>
                <c:pt idx="1590">
                  <c:v>42184</c:v>
                </c:pt>
                <c:pt idx="1591">
                  <c:v>42191</c:v>
                </c:pt>
                <c:pt idx="1592">
                  <c:v>42198</c:v>
                </c:pt>
                <c:pt idx="1593">
                  <c:v>42205</c:v>
                </c:pt>
                <c:pt idx="1594">
                  <c:v>42212</c:v>
                </c:pt>
                <c:pt idx="1595">
                  <c:v>42219</c:v>
                </c:pt>
                <c:pt idx="1596">
                  <c:v>42226</c:v>
                </c:pt>
                <c:pt idx="1597">
                  <c:v>42233</c:v>
                </c:pt>
                <c:pt idx="1598">
                  <c:v>42240</c:v>
                </c:pt>
                <c:pt idx="1599">
                  <c:v>42247</c:v>
                </c:pt>
                <c:pt idx="1600">
                  <c:v>42254</c:v>
                </c:pt>
                <c:pt idx="1601">
                  <c:v>42261</c:v>
                </c:pt>
                <c:pt idx="1602">
                  <c:v>42268</c:v>
                </c:pt>
                <c:pt idx="1603">
                  <c:v>42275</c:v>
                </c:pt>
                <c:pt idx="1604">
                  <c:v>42282</c:v>
                </c:pt>
                <c:pt idx="1605">
                  <c:v>42289</c:v>
                </c:pt>
                <c:pt idx="1606">
                  <c:v>42296</c:v>
                </c:pt>
                <c:pt idx="1607">
                  <c:v>42303</c:v>
                </c:pt>
                <c:pt idx="1608">
                  <c:v>42310</c:v>
                </c:pt>
                <c:pt idx="1609">
                  <c:v>42317</c:v>
                </c:pt>
                <c:pt idx="1610">
                  <c:v>42324</c:v>
                </c:pt>
                <c:pt idx="1611">
                  <c:v>42331</c:v>
                </c:pt>
                <c:pt idx="1612">
                  <c:v>42338</c:v>
                </c:pt>
                <c:pt idx="1613">
                  <c:v>42345</c:v>
                </c:pt>
                <c:pt idx="1614">
                  <c:v>42352</c:v>
                </c:pt>
                <c:pt idx="1615">
                  <c:v>42359</c:v>
                </c:pt>
                <c:pt idx="1616">
                  <c:v>42366</c:v>
                </c:pt>
                <c:pt idx="1617">
                  <c:v>42373</c:v>
                </c:pt>
                <c:pt idx="1618">
                  <c:v>42380</c:v>
                </c:pt>
                <c:pt idx="1619">
                  <c:v>42387</c:v>
                </c:pt>
                <c:pt idx="1620">
                  <c:v>42394</c:v>
                </c:pt>
                <c:pt idx="1621">
                  <c:v>42401</c:v>
                </c:pt>
                <c:pt idx="1622">
                  <c:v>42408</c:v>
                </c:pt>
                <c:pt idx="1623">
                  <c:v>42415</c:v>
                </c:pt>
                <c:pt idx="1624">
                  <c:v>42422</c:v>
                </c:pt>
                <c:pt idx="1625">
                  <c:v>42429</c:v>
                </c:pt>
                <c:pt idx="1626">
                  <c:v>42436</c:v>
                </c:pt>
                <c:pt idx="1627">
                  <c:v>42443</c:v>
                </c:pt>
                <c:pt idx="1628">
                  <c:v>42450</c:v>
                </c:pt>
                <c:pt idx="1629">
                  <c:v>42457</c:v>
                </c:pt>
                <c:pt idx="1630">
                  <c:v>42464</c:v>
                </c:pt>
                <c:pt idx="1631">
                  <c:v>42471</c:v>
                </c:pt>
                <c:pt idx="1632">
                  <c:v>42478</c:v>
                </c:pt>
                <c:pt idx="1633">
                  <c:v>42485</c:v>
                </c:pt>
                <c:pt idx="1634">
                  <c:v>42492</c:v>
                </c:pt>
                <c:pt idx="1635">
                  <c:v>42499</c:v>
                </c:pt>
                <c:pt idx="1636">
                  <c:v>42506</c:v>
                </c:pt>
                <c:pt idx="1637">
                  <c:v>42513</c:v>
                </c:pt>
                <c:pt idx="1638">
                  <c:v>42520</c:v>
                </c:pt>
                <c:pt idx="1639">
                  <c:v>42527</c:v>
                </c:pt>
                <c:pt idx="1640">
                  <c:v>42534</c:v>
                </c:pt>
                <c:pt idx="1641">
                  <c:v>42541</c:v>
                </c:pt>
                <c:pt idx="1642">
                  <c:v>42548</c:v>
                </c:pt>
                <c:pt idx="1643">
                  <c:v>42555</c:v>
                </c:pt>
                <c:pt idx="1644">
                  <c:v>42562</c:v>
                </c:pt>
                <c:pt idx="1645">
                  <c:v>42569</c:v>
                </c:pt>
                <c:pt idx="1646">
                  <c:v>42576</c:v>
                </c:pt>
                <c:pt idx="1647">
                  <c:v>42583</c:v>
                </c:pt>
                <c:pt idx="1648">
                  <c:v>42590</c:v>
                </c:pt>
                <c:pt idx="1649">
                  <c:v>42597</c:v>
                </c:pt>
                <c:pt idx="1650">
                  <c:v>42604</c:v>
                </c:pt>
                <c:pt idx="1651">
                  <c:v>42611</c:v>
                </c:pt>
                <c:pt idx="1652">
                  <c:v>42618</c:v>
                </c:pt>
                <c:pt idx="1653">
                  <c:v>42625</c:v>
                </c:pt>
                <c:pt idx="1654">
                  <c:v>42632</c:v>
                </c:pt>
                <c:pt idx="1655">
                  <c:v>42639</c:v>
                </c:pt>
                <c:pt idx="1656">
                  <c:v>42646</c:v>
                </c:pt>
                <c:pt idx="1657">
                  <c:v>42653</c:v>
                </c:pt>
                <c:pt idx="1658">
                  <c:v>42660</c:v>
                </c:pt>
                <c:pt idx="1659">
                  <c:v>42667</c:v>
                </c:pt>
                <c:pt idx="1660">
                  <c:v>42674</c:v>
                </c:pt>
                <c:pt idx="1661">
                  <c:v>42681</c:v>
                </c:pt>
                <c:pt idx="1662">
                  <c:v>42688</c:v>
                </c:pt>
                <c:pt idx="1663">
                  <c:v>42695</c:v>
                </c:pt>
                <c:pt idx="1664">
                  <c:v>42702</c:v>
                </c:pt>
                <c:pt idx="1665">
                  <c:v>42709</c:v>
                </c:pt>
                <c:pt idx="1666">
                  <c:v>42716</c:v>
                </c:pt>
                <c:pt idx="1667">
                  <c:v>42723</c:v>
                </c:pt>
                <c:pt idx="1668">
                  <c:v>42730</c:v>
                </c:pt>
                <c:pt idx="1669">
                  <c:v>42737</c:v>
                </c:pt>
                <c:pt idx="1670">
                  <c:v>42744</c:v>
                </c:pt>
                <c:pt idx="1671">
                  <c:v>42751</c:v>
                </c:pt>
                <c:pt idx="1672">
                  <c:v>42758</c:v>
                </c:pt>
                <c:pt idx="1673">
                  <c:v>42765</c:v>
                </c:pt>
                <c:pt idx="1674">
                  <c:v>42772</c:v>
                </c:pt>
                <c:pt idx="1675">
                  <c:v>42779</c:v>
                </c:pt>
                <c:pt idx="1676">
                  <c:v>42786</c:v>
                </c:pt>
                <c:pt idx="1677">
                  <c:v>42793</c:v>
                </c:pt>
                <c:pt idx="1678">
                  <c:v>42800</c:v>
                </c:pt>
                <c:pt idx="1679">
                  <c:v>42807</c:v>
                </c:pt>
                <c:pt idx="1680">
                  <c:v>42814</c:v>
                </c:pt>
                <c:pt idx="1681">
                  <c:v>42821</c:v>
                </c:pt>
                <c:pt idx="1682">
                  <c:v>42828</c:v>
                </c:pt>
                <c:pt idx="1683">
                  <c:v>42835</c:v>
                </c:pt>
                <c:pt idx="1684">
                  <c:v>42842</c:v>
                </c:pt>
                <c:pt idx="1685">
                  <c:v>42849</c:v>
                </c:pt>
                <c:pt idx="1686">
                  <c:v>42856</c:v>
                </c:pt>
                <c:pt idx="1687">
                  <c:v>42863</c:v>
                </c:pt>
                <c:pt idx="1688">
                  <c:v>42870</c:v>
                </c:pt>
                <c:pt idx="1689">
                  <c:v>42877</c:v>
                </c:pt>
                <c:pt idx="1690">
                  <c:v>42884</c:v>
                </c:pt>
                <c:pt idx="1691">
                  <c:v>42891</c:v>
                </c:pt>
                <c:pt idx="1692">
                  <c:v>42898</c:v>
                </c:pt>
                <c:pt idx="1693">
                  <c:v>42905</c:v>
                </c:pt>
                <c:pt idx="1694">
                  <c:v>42912</c:v>
                </c:pt>
                <c:pt idx="1695">
                  <c:v>42919</c:v>
                </c:pt>
                <c:pt idx="1696">
                  <c:v>42926</c:v>
                </c:pt>
                <c:pt idx="1697">
                  <c:v>42933</c:v>
                </c:pt>
                <c:pt idx="1698">
                  <c:v>42940</c:v>
                </c:pt>
                <c:pt idx="1699">
                  <c:v>42947</c:v>
                </c:pt>
                <c:pt idx="1700">
                  <c:v>42954</c:v>
                </c:pt>
                <c:pt idx="1701">
                  <c:v>42961</c:v>
                </c:pt>
                <c:pt idx="1702">
                  <c:v>42968</c:v>
                </c:pt>
                <c:pt idx="1703">
                  <c:v>42975</c:v>
                </c:pt>
                <c:pt idx="1704">
                  <c:v>42982</c:v>
                </c:pt>
                <c:pt idx="1705">
                  <c:v>42989</c:v>
                </c:pt>
                <c:pt idx="1706">
                  <c:v>42996</c:v>
                </c:pt>
                <c:pt idx="1707">
                  <c:v>43003</c:v>
                </c:pt>
                <c:pt idx="1708">
                  <c:v>43010</c:v>
                </c:pt>
                <c:pt idx="1709">
                  <c:v>43017</c:v>
                </c:pt>
                <c:pt idx="1710">
                  <c:v>43024</c:v>
                </c:pt>
                <c:pt idx="1711">
                  <c:v>43031</c:v>
                </c:pt>
                <c:pt idx="1712">
                  <c:v>43038</c:v>
                </c:pt>
                <c:pt idx="1713">
                  <c:v>43045</c:v>
                </c:pt>
                <c:pt idx="1714">
                  <c:v>43052</c:v>
                </c:pt>
                <c:pt idx="1715">
                  <c:v>43059</c:v>
                </c:pt>
                <c:pt idx="1716">
                  <c:v>43066</c:v>
                </c:pt>
                <c:pt idx="1717">
                  <c:v>43073</c:v>
                </c:pt>
                <c:pt idx="1718">
                  <c:v>43080</c:v>
                </c:pt>
                <c:pt idx="1719">
                  <c:v>43087</c:v>
                </c:pt>
                <c:pt idx="1720">
                  <c:v>43094</c:v>
                </c:pt>
                <c:pt idx="1721">
                  <c:v>43101</c:v>
                </c:pt>
                <c:pt idx="1722">
                  <c:v>43115</c:v>
                </c:pt>
                <c:pt idx="1723">
                  <c:v>43122</c:v>
                </c:pt>
                <c:pt idx="1724">
                  <c:v>43129</c:v>
                </c:pt>
                <c:pt idx="1725">
                  <c:v>43136</c:v>
                </c:pt>
                <c:pt idx="1726">
                  <c:v>43143</c:v>
                </c:pt>
                <c:pt idx="1727">
                  <c:v>43150</c:v>
                </c:pt>
                <c:pt idx="1728">
                  <c:v>43157</c:v>
                </c:pt>
                <c:pt idx="1729">
                  <c:v>43164</c:v>
                </c:pt>
                <c:pt idx="1730">
                  <c:v>43171</c:v>
                </c:pt>
                <c:pt idx="1731">
                  <c:v>43178</c:v>
                </c:pt>
                <c:pt idx="1732">
                  <c:v>43185</c:v>
                </c:pt>
                <c:pt idx="1733">
                  <c:v>43192</c:v>
                </c:pt>
                <c:pt idx="1734">
                  <c:v>43199</c:v>
                </c:pt>
                <c:pt idx="1735">
                  <c:v>43206</c:v>
                </c:pt>
                <c:pt idx="1736">
                  <c:v>43213</c:v>
                </c:pt>
                <c:pt idx="1737">
                  <c:v>43220</c:v>
                </c:pt>
                <c:pt idx="1738">
                  <c:v>43227</c:v>
                </c:pt>
                <c:pt idx="1739">
                  <c:v>43234</c:v>
                </c:pt>
                <c:pt idx="1740">
                  <c:v>43241</c:v>
                </c:pt>
                <c:pt idx="1741">
                  <c:v>43248</c:v>
                </c:pt>
                <c:pt idx="1742">
                  <c:v>43255</c:v>
                </c:pt>
                <c:pt idx="1743">
                  <c:v>43262</c:v>
                </c:pt>
                <c:pt idx="1744">
                  <c:v>43269</c:v>
                </c:pt>
                <c:pt idx="1745">
                  <c:v>43276</c:v>
                </c:pt>
                <c:pt idx="1746">
                  <c:v>43283</c:v>
                </c:pt>
                <c:pt idx="1747">
                  <c:v>43290</c:v>
                </c:pt>
                <c:pt idx="1748">
                  <c:v>43297</c:v>
                </c:pt>
                <c:pt idx="1749">
                  <c:v>43304</c:v>
                </c:pt>
                <c:pt idx="1750">
                  <c:v>43311</c:v>
                </c:pt>
                <c:pt idx="1751">
                  <c:v>43318</c:v>
                </c:pt>
                <c:pt idx="1752">
                  <c:v>43325</c:v>
                </c:pt>
                <c:pt idx="1753">
                  <c:v>43332</c:v>
                </c:pt>
                <c:pt idx="1754">
                  <c:v>43339</c:v>
                </c:pt>
                <c:pt idx="1755">
                  <c:v>43346</c:v>
                </c:pt>
                <c:pt idx="1756">
                  <c:v>43353</c:v>
                </c:pt>
                <c:pt idx="1757">
                  <c:v>43360</c:v>
                </c:pt>
                <c:pt idx="1758">
                  <c:v>43367</c:v>
                </c:pt>
                <c:pt idx="1759">
                  <c:v>43374</c:v>
                </c:pt>
                <c:pt idx="1760">
                  <c:v>43381</c:v>
                </c:pt>
                <c:pt idx="1761">
                  <c:v>43388</c:v>
                </c:pt>
                <c:pt idx="1762">
                  <c:v>43395</c:v>
                </c:pt>
                <c:pt idx="1763">
                  <c:v>43402</c:v>
                </c:pt>
                <c:pt idx="1764">
                  <c:v>43409</c:v>
                </c:pt>
                <c:pt idx="1765">
                  <c:v>43416</c:v>
                </c:pt>
                <c:pt idx="1766">
                  <c:v>43423</c:v>
                </c:pt>
                <c:pt idx="1767">
                  <c:v>43430</c:v>
                </c:pt>
                <c:pt idx="1768">
                  <c:v>43437</c:v>
                </c:pt>
                <c:pt idx="1769">
                  <c:v>43444</c:v>
                </c:pt>
                <c:pt idx="1770">
                  <c:v>43451</c:v>
                </c:pt>
                <c:pt idx="1771">
                  <c:v>43458</c:v>
                </c:pt>
                <c:pt idx="1772">
                  <c:v>43465</c:v>
                </c:pt>
                <c:pt idx="1773">
                  <c:v>43472</c:v>
                </c:pt>
                <c:pt idx="1774">
                  <c:v>43479</c:v>
                </c:pt>
                <c:pt idx="1775">
                  <c:v>43486</c:v>
                </c:pt>
                <c:pt idx="1776">
                  <c:v>43493</c:v>
                </c:pt>
                <c:pt idx="1777">
                  <c:v>43500</c:v>
                </c:pt>
                <c:pt idx="1778">
                  <c:v>43507</c:v>
                </c:pt>
                <c:pt idx="1779">
                  <c:v>43514</c:v>
                </c:pt>
                <c:pt idx="1780">
                  <c:v>43521</c:v>
                </c:pt>
                <c:pt idx="1781">
                  <c:v>43528</c:v>
                </c:pt>
                <c:pt idx="1782">
                  <c:v>43535</c:v>
                </c:pt>
                <c:pt idx="1783">
                  <c:v>43542</c:v>
                </c:pt>
                <c:pt idx="1784">
                  <c:v>43549</c:v>
                </c:pt>
                <c:pt idx="1785">
                  <c:v>43556</c:v>
                </c:pt>
                <c:pt idx="1786">
                  <c:v>43563</c:v>
                </c:pt>
                <c:pt idx="1787">
                  <c:v>43570</c:v>
                </c:pt>
                <c:pt idx="1788">
                  <c:v>43577</c:v>
                </c:pt>
                <c:pt idx="1789">
                  <c:v>43584</c:v>
                </c:pt>
                <c:pt idx="1790">
                  <c:v>43591</c:v>
                </c:pt>
                <c:pt idx="1791">
                  <c:v>43598</c:v>
                </c:pt>
                <c:pt idx="1792">
                  <c:v>43605</c:v>
                </c:pt>
                <c:pt idx="1793">
                  <c:v>43612</c:v>
                </c:pt>
                <c:pt idx="1794">
                  <c:v>43619</c:v>
                </c:pt>
                <c:pt idx="1795">
                  <c:v>43626</c:v>
                </c:pt>
                <c:pt idx="1796">
                  <c:v>43633</c:v>
                </c:pt>
                <c:pt idx="1797">
                  <c:v>43640</c:v>
                </c:pt>
                <c:pt idx="1798">
                  <c:v>43647</c:v>
                </c:pt>
                <c:pt idx="1799">
                  <c:v>43654</c:v>
                </c:pt>
                <c:pt idx="1800">
                  <c:v>43661</c:v>
                </c:pt>
                <c:pt idx="1801">
                  <c:v>43668</c:v>
                </c:pt>
                <c:pt idx="1802">
                  <c:v>43675</c:v>
                </c:pt>
                <c:pt idx="1803">
                  <c:v>43682</c:v>
                </c:pt>
                <c:pt idx="1804">
                  <c:v>43689</c:v>
                </c:pt>
                <c:pt idx="1805">
                  <c:v>43696</c:v>
                </c:pt>
                <c:pt idx="1806">
                  <c:v>43703</c:v>
                </c:pt>
                <c:pt idx="1807">
                  <c:v>43710</c:v>
                </c:pt>
                <c:pt idx="1808">
                  <c:v>43717</c:v>
                </c:pt>
                <c:pt idx="1809">
                  <c:v>43724</c:v>
                </c:pt>
                <c:pt idx="1810">
                  <c:v>43731</c:v>
                </c:pt>
                <c:pt idx="1811">
                  <c:v>43738</c:v>
                </c:pt>
                <c:pt idx="1812">
                  <c:v>43745</c:v>
                </c:pt>
                <c:pt idx="1813">
                  <c:v>43752</c:v>
                </c:pt>
                <c:pt idx="1814">
                  <c:v>43759</c:v>
                </c:pt>
                <c:pt idx="1815">
                  <c:v>43766</c:v>
                </c:pt>
                <c:pt idx="1816">
                  <c:v>43773</c:v>
                </c:pt>
                <c:pt idx="1817">
                  <c:v>43780</c:v>
                </c:pt>
                <c:pt idx="1818">
                  <c:v>43787</c:v>
                </c:pt>
                <c:pt idx="1819">
                  <c:v>43794</c:v>
                </c:pt>
                <c:pt idx="1820">
                  <c:v>43801</c:v>
                </c:pt>
                <c:pt idx="1821">
                  <c:v>43808</c:v>
                </c:pt>
                <c:pt idx="1822">
                  <c:v>43815</c:v>
                </c:pt>
                <c:pt idx="1823">
                  <c:v>43822</c:v>
                </c:pt>
                <c:pt idx="1824">
                  <c:v>43829</c:v>
                </c:pt>
                <c:pt idx="1825">
                  <c:v>43836</c:v>
                </c:pt>
                <c:pt idx="1826">
                  <c:v>43843</c:v>
                </c:pt>
                <c:pt idx="1827">
                  <c:v>43850</c:v>
                </c:pt>
                <c:pt idx="1828">
                  <c:v>43857</c:v>
                </c:pt>
                <c:pt idx="1829">
                  <c:v>43864</c:v>
                </c:pt>
                <c:pt idx="1830">
                  <c:v>43871</c:v>
                </c:pt>
                <c:pt idx="1831">
                  <c:v>43878</c:v>
                </c:pt>
                <c:pt idx="1832">
                  <c:v>43885</c:v>
                </c:pt>
                <c:pt idx="1833">
                  <c:v>43892</c:v>
                </c:pt>
                <c:pt idx="1834">
                  <c:v>43899</c:v>
                </c:pt>
                <c:pt idx="1835">
                  <c:v>43906</c:v>
                </c:pt>
                <c:pt idx="1836">
                  <c:v>43913</c:v>
                </c:pt>
                <c:pt idx="1837">
                  <c:v>43920</c:v>
                </c:pt>
                <c:pt idx="1838">
                  <c:v>43927</c:v>
                </c:pt>
                <c:pt idx="1839">
                  <c:v>43934</c:v>
                </c:pt>
                <c:pt idx="1840">
                  <c:v>43941</c:v>
                </c:pt>
                <c:pt idx="1841">
                  <c:v>43948</c:v>
                </c:pt>
                <c:pt idx="1842">
                  <c:v>43955</c:v>
                </c:pt>
                <c:pt idx="1843">
                  <c:v>43962</c:v>
                </c:pt>
                <c:pt idx="1844">
                  <c:v>43969</c:v>
                </c:pt>
                <c:pt idx="1845">
                  <c:v>43976</c:v>
                </c:pt>
                <c:pt idx="1846">
                  <c:v>43983</c:v>
                </c:pt>
                <c:pt idx="1847">
                  <c:v>43990</c:v>
                </c:pt>
                <c:pt idx="1848">
                  <c:v>43997</c:v>
                </c:pt>
                <c:pt idx="1849">
                  <c:v>44004</c:v>
                </c:pt>
                <c:pt idx="1850">
                  <c:v>44011</c:v>
                </c:pt>
                <c:pt idx="1851">
                  <c:v>44018</c:v>
                </c:pt>
                <c:pt idx="1852">
                  <c:v>44025</c:v>
                </c:pt>
                <c:pt idx="1853">
                  <c:v>44032</c:v>
                </c:pt>
                <c:pt idx="1854">
                  <c:v>44039</c:v>
                </c:pt>
                <c:pt idx="1855">
                  <c:v>44046</c:v>
                </c:pt>
                <c:pt idx="1856">
                  <c:v>44053</c:v>
                </c:pt>
                <c:pt idx="1857">
                  <c:v>44060</c:v>
                </c:pt>
                <c:pt idx="1858">
                  <c:v>44067</c:v>
                </c:pt>
                <c:pt idx="1859">
                  <c:v>44074</c:v>
                </c:pt>
                <c:pt idx="1860">
                  <c:v>44081</c:v>
                </c:pt>
                <c:pt idx="1861">
                  <c:v>44088</c:v>
                </c:pt>
                <c:pt idx="1862">
                  <c:v>44095</c:v>
                </c:pt>
                <c:pt idx="1863">
                  <c:v>44102</c:v>
                </c:pt>
                <c:pt idx="1864">
                  <c:v>44109</c:v>
                </c:pt>
                <c:pt idx="1865">
                  <c:v>44116</c:v>
                </c:pt>
                <c:pt idx="1866">
                  <c:v>44123</c:v>
                </c:pt>
                <c:pt idx="1867">
                  <c:v>44130</c:v>
                </c:pt>
                <c:pt idx="1868">
                  <c:v>44137</c:v>
                </c:pt>
                <c:pt idx="1869">
                  <c:v>44144</c:v>
                </c:pt>
                <c:pt idx="1870">
                  <c:v>44151</c:v>
                </c:pt>
                <c:pt idx="1871">
                  <c:v>44158</c:v>
                </c:pt>
                <c:pt idx="1872">
                  <c:v>44165</c:v>
                </c:pt>
                <c:pt idx="1873">
                  <c:v>44172</c:v>
                </c:pt>
                <c:pt idx="1874">
                  <c:v>44179</c:v>
                </c:pt>
                <c:pt idx="1875">
                  <c:v>44186</c:v>
                </c:pt>
                <c:pt idx="1876">
                  <c:v>44193</c:v>
                </c:pt>
                <c:pt idx="1877">
                  <c:v>44200</c:v>
                </c:pt>
                <c:pt idx="1878">
                  <c:v>44207</c:v>
                </c:pt>
                <c:pt idx="1879">
                  <c:v>44214</c:v>
                </c:pt>
                <c:pt idx="1880">
                  <c:v>44221</c:v>
                </c:pt>
                <c:pt idx="1881">
                  <c:v>44228</c:v>
                </c:pt>
                <c:pt idx="1882">
                  <c:v>44235</c:v>
                </c:pt>
                <c:pt idx="1883">
                  <c:v>44242</c:v>
                </c:pt>
                <c:pt idx="1884">
                  <c:v>44249</c:v>
                </c:pt>
                <c:pt idx="1885">
                  <c:v>44256</c:v>
                </c:pt>
                <c:pt idx="1886">
                  <c:v>44263</c:v>
                </c:pt>
                <c:pt idx="1887">
                  <c:v>44270</c:v>
                </c:pt>
                <c:pt idx="1888">
                  <c:v>44277</c:v>
                </c:pt>
                <c:pt idx="1889">
                  <c:v>44284</c:v>
                </c:pt>
                <c:pt idx="1890">
                  <c:v>44291</c:v>
                </c:pt>
                <c:pt idx="1891">
                  <c:v>44298</c:v>
                </c:pt>
                <c:pt idx="1892">
                  <c:v>44305</c:v>
                </c:pt>
                <c:pt idx="1893">
                  <c:v>44312</c:v>
                </c:pt>
                <c:pt idx="1894">
                  <c:v>44319</c:v>
                </c:pt>
                <c:pt idx="1895">
                  <c:v>44326</c:v>
                </c:pt>
                <c:pt idx="1896">
                  <c:v>44333</c:v>
                </c:pt>
                <c:pt idx="1897">
                  <c:v>44340</c:v>
                </c:pt>
                <c:pt idx="1898">
                  <c:v>44347</c:v>
                </c:pt>
                <c:pt idx="1899">
                  <c:v>44354</c:v>
                </c:pt>
                <c:pt idx="1900">
                  <c:v>44361</c:v>
                </c:pt>
                <c:pt idx="1901">
                  <c:v>44368</c:v>
                </c:pt>
                <c:pt idx="1902">
                  <c:v>44375</c:v>
                </c:pt>
                <c:pt idx="1903">
                  <c:v>44382</c:v>
                </c:pt>
                <c:pt idx="1904">
                  <c:v>44389</c:v>
                </c:pt>
                <c:pt idx="1905">
                  <c:v>44396</c:v>
                </c:pt>
                <c:pt idx="1906">
                  <c:v>44403</c:v>
                </c:pt>
                <c:pt idx="1907">
                  <c:v>44410</c:v>
                </c:pt>
                <c:pt idx="1908">
                  <c:v>44417</c:v>
                </c:pt>
                <c:pt idx="1909">
                  <c:v>44424</c:v>
                </c:pt>
                <c:pt idx="1910">
                  <c:v>44431</c:v>
                </c:pt>
                <c:pt idx="1911">
                  <c:v>44438</c:v>
                </c:pt>
                <c:pt idx="1912">
                  <c:v>44445</c:v>
                </c:pt>
                <c:pt idx="1913">
                  <c:v>44452</c:v>
                </c:pt>
                <c:pt idx="1914">
                  <c:v>44459</c:v>
                </c:pt>
                <c:pt idx="1915">
                  <c:v>44466</c:v>
                </c:pt>
                <c:pt idx="1916">
                  <c:v>44473</c:v>
                </c:pt>
                <c:pt idx="1917">
                  <c:v>44480</c:v>
                </c:pt>
                <c:pt idx="1918">
                  <c:v>44487</c:v>
                </c:pt>
                <c:pt idx="1919">
                  <c:v>44494</c:v>
                </c:pt>
                <c:pt idx="1920">
                  <c:v>44501</c:v>
                </c:pt>
                <c:pt idx="1921">
                  <c:v>44508</c:v>
                </c:pt>
                <c:pt idx="1922">
                  <c:v>44515</c:v>
                </c:pt>
                <c:pt idx="1923">
                  <c:v>44522</c:v>
                </c:pt>
                <c:pt idx="1924">
                  <c:v>44529</c:v>
                </c:pt>
                <c:pt idx="1925">
                  <c:v>44536</c:v>
                </c:pt>
                <c:pt idx="1926">
                  <c:v>44543</c:v>
                </c:pt>
                <c:pt idx="1927">
                  <c:v>44550</c:v>
                </c:pt>
                <c:pt idx="1928">
                  <c:v>44557</c:v>
                </c:pt>
                <c:pt idx="1929">
                  <c:v>44564</c:v>
                </c:pt>
                <c:pt idx="1930">
                  <c:v>44571</c:v>
                </c:pt>
                <c:pt idx="1931">
                  <c:v>44578</c:v>
                </c:pt>
                <c:pt idx="1932">
                  <c:v>44585</c:v>
                </c:pt>
                <c:pt idx="1933">
                  <c:v>44592</c:v>
                </c:pt>
                <c:pt idx="1934">
                  <c:v>44599</c:v>
                </c:pt>
                <c:pt idx="1935">
                  <c:v>44606</c:v>
                </c:pt>
                <c:pt idx="1936">
                  <c:v>44613</c:v>
                </c:pt>
                <c:pt idx="1937">
                  <c:v>44620</c:v>
                </c:pt>
                <c:pt idx="1938">
                  <c:v>44627</c:v>
                </c:pt>
                <c:pt idx="1939">
                  <c:v>44634</c:v>
                </c:pt>
                <c:pt idx="1940">
                  <c:v>44641</c:v>
                </c:pt>
                <c:pt idx="1941">
                  <c:v>44648</c:v>
                </c:pt>
                <c:pt idx="1942">
                  <c:v>44655</c:v>
                </c:pt>
                <c:pt idx="1943">
                  <c:v>44662</c:v>
                </c:pt>
                <c:pt idx="1944">
                  <c:v>44669</c:v>
                </c:pt>
                <c:pt idx="1945">
                  <c:v>44676</c:v>
                </c:pt>
                <c:pt idx="1946">
                  <c:v>44683</c:v>
                </c:pt>
                <c:pt idx="1947">
                  <c:v>44690</c:v>
                </c:pt>
                <c:pt idx="1948">
                  <c:v>44697</c:v>
                </c:pt>
                <c:pt idx="1949">
                  <c:v>44704</c:v>
                </c:pt>
                <c:pt idx="1950">
                  <c:v>44711</c:v>
                </c:pt>
                <c:pt idx="1951">
                  <c:v>44718</c:v>
                </c:pt>
                <c:pt idx="1952">
                  <c:v>44725</c:v>
                </c:pt>
                <c:pt idx="1953">
                  <c:v>44732</c:v>
                </c:pt>
                <c:pt idx="1954">
                  <c:v>44739</c:v>
                </c:pt>
                <c:pt idx="1955">
                  <c:v>44746</c:v>
                </c:pt>
                <c:pt idx="1956">
                  <c:v>44753</c:v>
                </c:pt>
                <c:pt idx="1957">
                  <c:v>44760</c:v>
                </c:pt>
                <c:pt idx="1958">
                  <c:v>44767</c:v>
                </c:pt>
                <c:pt idx="1959">
                  <c:v>44774</c:v>
                </c:pt>
                <c:pt idx="1960">
                  <c:v>44781</c:v>
                </c:pt>
                <c:pt idx="1961">
                  <c:v>44788</c:v>
                </c:pt>
                <c:pt idx="1962">
                  <c:v>44795</c:v>
                </c:pt>
                <c:pt idx="1963">
                  <c:v>44802</c:v>
                </c:pt>
                <c:pt idx="1964">
                  <c:v>44809</c:v>
                </c:pt>
                <c:pt idx="1965">
                  <c:v>44816</c:v>
                </c:pt>
                <c:pt idx="1966">
                  <c:v>44823</c:v>
                </c:pt>
                <c:pt idx="1967">
                  <c:v>44830</c:v>
                </c:pt>
                <c:pt idx="1968">
                  <c:v>44837</c:v>
                </c:pt>
                <c:pt idx="1969">
                  <c:v>44844</c:v>
                </c:pt>
                <c:pt idx="1970">
                  <c:v>44851</c:v>
                </c:pt>
                <c:pt idx="1971">
                  <c:v>44858</c:v>
                </c:pt>
                <c:pt idx="1972">
                  <c:v>44865</c:v>
                </c:pt>
                <c:pt idx="1973">
                  <c:v>44872</c:v>
                </c:pt>
                <c:pt idx="1974">
                  <c:v>44879</c:v>
                </c:pt>
                <c:pt idx="1975">
                  <c:v>44886</c:v>
                </c:pt>
                <c:pt idx="1976">
                  <c:v>44893</c:v>
                </c:pt>
                <c:pt idx="1977">
                  <c:v>44900</c:v>
                </c:pt>
                <c:pt idx="1978">
                  <c:v>44907</c:v>
                </c:pt>
                <c:pt idx="1979">
                  <c:v>44914</c:v>
                </c:pt>
                <c:pt idx="1980">
                  <c:v>44921</c:v>
                </c:pt>
                <c:pt idx="1981">
                  <c:v>44928</c:v>
                </c:pt>
                <c:pt idx="1982">
                  <c:v>44935</c:v>
                </c:pt>
                <c:pt idx="1983">
                  <c:v>44942</c:v>
                </c:pt>
                <c:pt idx="1984">
                  <c:v>44949</c:v>
                </c:pt>
                <c:pt idx="1985">
                  <c:v>44956</c:v>
                </c:pt>
                <c:pt idx="1986">
                  <c:v>44963</c:v>
                </c:pt>
                <c:pt idx="1987">
                  <c:v>44970</c:v>
                </c:pt>
                <c:pt idx="1988">
                  <c:v>44977</c:v>
                </c:pt>
                <c:pt idx="1989">
                  <c:v>44984</c:v>
                </c:pt>
                <c:pt idx="1990">
                  <c:v>44991</c:v>
                </c:pt>
                <c:pt idx="1991">
                  <c:v>44998</c:v>
                </c:pt>
                <c:pt idx="1992">
                  <c:v>45005</c:v>
                </c:pt>
                <c:pt idx="1993">
                  <c:v>45012</c:v>
                </c:pt>
                <c:pt idx="1994">
                  <c:v>45019</c:v>
                </c:pt>
                <c:pt idx="1995">
                  <c:v>45026</c:v>
                </c:pt>
                <c:pt idx="1996">
                  <c:v>45033</c:v>
                </c:pt>
                <c:pt idx="1997">
                  <c:v>45040</c:v>
                </c:pt>
                <c:pt idx="1998">
                  <c:v>45047</c:v>
                </c:pt>
                <c:pt idx="1999">
                  <c:v>45054</c:v>
                </c:pt>
                <c:pt idx="2000">
                  <c:v>45061</c:v>
                </c:pt>
                <c:pt idx="2001">
                  <c:v>45068</c:v>
                </c:pt>
                <c:pt idx="2002">
                  <c:v>45075</c:v>
                </c:pt>
                <c:pt idx="2003">
                  <c:v>45082</c:v>
                </c:pt>
                <c:pt idx="2004">
                  <c:v>45089</c:v>
                </c:pt>
                <c:pt idx="2005">
                  <c:v>45096</c:v>
                </c:pt>
                <c:pt idx="2006">
                  <c:v>45103</c:v>
                </c:pt>
                <c:pt idx="2007">
                  <c:v>45110</c:v>
                </c:pt>
                <c:pt idx="2008">
                  <c:v>45117</c:v>
                </c:pt>
                <c:pt idx="2009">
                  <c:v>45124</c:v>
                </c:pt>
                <c:pt idx="2010">
                  <c:v>45131</c:v>
                </c:pt>
                <c:pt idx="2011">
                  <c:v>45138</c:v>
                </c:pt>
                <c:pt idx="2012">
                  <c:v>45145</c:v>
                </c:pt>
                <c:pt idx="2013">
                  <c:v>45152</c:v>
                </c:pt>
                <c:pt idx="2014">
                  <c:v>45159</c:v>
                </c:pt>
                <c:pt idx="2015">
                  <c:v>45166</c:v>
                </c:pt>
                <c:pt idx="2016">
                  <c:v>45173</c:v>
                </c:pt>
                <c:pt idx="2017">
                  <c:v>45180</c:v>
                </c:pt>
                <c:pt idx="2018">
                  <c:v>45187</c:v>
                </c:pt>
                <c:pt idx="2019">
                  <c:v>45194</c:v>
                </c:pt>
                <c:pt idx="2020">
                  <c:v>45201</c:v>
                </c:pt>
                <c:pt idx="2021">
                  <c:v>45208</c:v>
                </c:pt>
                <c:pt idx="2022">
                  <c:v>45215</c:v>
                </c:pt>
                <c:pt idx="2023">
                  <c:v>45222</c:v>
                </c:pt>
                <c:pt idx="2024">
                  <c:v>45229</c:v>
                </c:pt>
                <c:pt idx="2025">
                  <c:v>45236</c:v>
                </c:pt>
                <c:pt idx="2026">
                  <c:v>45243</c:v>
                </c:pt>
                <c:pt idx="2027">
                  <c:v>45250</c:v>
                </c:pt>
                <c:pt idx="2028">
                  <c:v>45257</c:v>
                </c:pt>
                <c:pt idx="2029">
                  <c:v>45264</c:v>
                </c:pt>
                <c:pt idx="2030">
                  <c:v>45271</c:v>
                </c:pt>
                <c:pt idx="2031">
                  <c:v>45278</c:v>
                </c:pt>
                <c:pt idx="2032">
                  <c:v>45285</c:v>
                </c:pt>
                <c:pt idx="2033">
                  <c:v>45292</c:v>
                </c:pt>
                <c:pt idx="2034">
                  <c:v>45299</c:v>
                </c:pt>
                <c:pt idx="2035">
                  <c:v>45306</c:v>
                </c:pt>
                <c:pt idx="2036">
                  <c:v>45313</c:v>
                </c:pt>
                <c:pt idx="2037">
                  <c:v>45320</c:v>
                </c:pt>
                <c:pt idx="2038">
                  <c:v>45327</c:v>
                </c:pt>
                <c:pt idx="2039">
                  <c:v>45334</c:v>
                </c:pt>
                <c:pt idx="2040">
                  <c:v>45341</c:v>
                </c:pt>
                <c:pt idx="2041">
                  <c:v>45348</c:v>
                </c:pt>
                <c:pt idx="2042">
                  <c:v>45355</c:v>
                </c:pt>
                <c:pt idx="2043">
                  <c:v>45362</c:v>
                </c:pt>
                <c:pt idx="2044">
                  <c:v>45369</c:v>
                </c:pt>
                <c:pt idx="2045">
                  <c:v>45376</c:v>
                </c:pt>
                <c:pt idx="2046">
                  <c:v>45383</c:v>
                </c:pt>
                <c:pt idx="2047">
                  <c:v>45390</c:v>
                </c:pt>
                <c:pt idx="2048">
                  <c:v>45397</c:v>
                </c:pt>
                <c:pt idx="2049">
                  <c:v>45404</c:v>
                </c:pt>
                <c:pt idx="2050">
                  <c:v>45411</c:v>
                </c:pt>
                <c:pt idx="2051">
                  <c:v>45418</c:v>
                </c:pt>
                <c:pt idx="2052">
                  <c:v>45425</c:v>
                </c:pt>
                <c:pt idx="2053">
                  <c:v>45432</c:v>
                </c:pt>
                <c:pt idx="2054">
                  <c:v>45439</c:v>
                </c:pt>
                <c:pt idx="2055">
                  <c:v>45446</c:v>
                </c:pt>
                <c:pt idx="2056">
                  <c:v>45453</c:v>
                </c:pt>
                <c:pt idx="2057">
                  <c:v>45460</c:v>
                </c:pt>
                <c:pt idx="2058">
                  <c:v>45467</c:v>
                </c:pt>
                <c:pt idx="2059">
                  <c:v>45474</c:v>
                </c:pt>
                <c:pt idx="2060">
                  <c:v>45481</c:v>
                </c:pt>
                <c:pt idx="2061">
                  <c:v>45488</c:v>
                </c:pt>
                <c:pt idx="2062">
                  <c:v>45495</c:v>
                </c:pt>
                <c:pt idx="2063">
                  <c:v>45502</c:v>
                </c:pt>
                <c:pt idx="2064">
                  <c:v>45509</c:v>
                </c:pt>
                <c:pt idx="2065">
                  <c:v>45516</c:v>
                </c:pt>
                <c:pt idx="2066">
                  <c:v>45523</c:v>
                </c:pt>
                <c:pt idx="2067">
                  <c:v>45530</c:v>
                </c:pt>
                <c:pt idx="2068">
                  <c:v>45537</c:v>
                </c:pt>
                <c:pt idx="2069">
                  <c:v>45544</c:v>
                </c:pt>
                <c:pt idx="2070">
                  <c:v>45551</c:v>
                </c:pt>
                <c:pt idx="2071">
                  <c:v>45558</c:v>
                </c:pt>
                <c:pt idx="2072">
                  <c:v>45565</c:v>
                </c:pt>
                <c:pt idx="2073">
                  <c:v>45572</c:v>
                </c:pt>
                <c:pt idx="2074">
                  <c:v>45579</c:v>
                </c:pt>
                <c:pt idx="2075">
                  <c:v>45586</c:v>
                </c:pt>
                <c:pt idx="2076">
                  <c:v>45593</c:v>
                </c:pt>
                <c:pt idx="2077">
                  <c:v>45600</c:v>
                </c:pt>
                <c:pt idx="2078">
                  <c:v>45607</c:v>
                </c:pt>
                <c:pt idx="2079">
                  <c:v>45614</c:v>
                </c:pt>
                <c:pt idx="2080">
                  <c:v>45621</c:v>
                </c:pt>
                <c:pt idx="2081">
                  <c:v>45628</c:v>
                </c:pt>
                <c:pt idx="2082">
                  <c:v>45635</c:v>
                </c:pt>
                <c:pt idx="2083">
                  <c:v>45642</c:v>
                </c:pt>
                <c:pt idx="2084">
                  <c:v>45649</c:v>
                </c:pt>
                <c:pt idx="2085">
                  <c:v>45656</c:v>
                </c:pt>
                <c:pt idx="2086">
                  <c:v>45663</c:v>
                </c:pt>
                <c:pt idx="2087">
                  <c:v>45670</c:v>
                </c:pt>
                <c:pt idx="2088">
                  <c:v>45677</c:v>
                </c:pt>
                <c:pt idx="2089">
                  <c:v>45684</c:v>
                </c:pt>
                <c:pt idx="2090">
                  <c:v>45691</c:v>
                </c:pt>
                <c:pt idx="2091">
                  <c:v>45698</c:v>
                </c:pt>
                <c:pt idx="2092">
                  <c:v>45705</c:v>
                </c:pt>
                <c:pt idx="2093">
                  <c:v>45712</c:v>
                </c:pt>
                <c:pt idx="2094">
                  <c:v>45719</c:v>
                </c:pt>
                <c:pt idx="2095">
                  <c:v>45726</c:v>
                </c:pt>
                <c:pt idx="2096">
                  <c:v>45733</c:v>
                </c:pt>
                <c:pt idx="2097">
                  <c:v>45740</c:v>
                </c:pt>
                <c:pt idx="2098">
                  <c:v>45747</c:v>
                </c:pt>
                <c:pt idx="2099">
                  <c:v>45754</c:v>
                </c:pt>
                <c:pt idx="2100">
                  <c:v>45761</c:v>
                </c:pt>
                <c:pt idx="2101">
                  <c:v>45768</c:v>
                </c:pt>
                <c:pt idx="2102">
                  <c:v>45775</c:v>
                </c:pt>
                <c:pt idx="2103">
                  <c:v>45782</c:v>
                </c:pt>
                <c:pt idx="2104">
                  <c:v>45789</c:v>
                </c:pt>
                <c:pt idx="2105">
                  <c:v>45796</c:v>
                </c:pt>
                <c:pt idx="2106">
                  <c:v>45803</c:v>
                </c:pt>
                <c:pt idx="2107">
                  <c:v>45810</c:v>
                </c:pt>
                <c:pt idx="2108">
                  <c:v>45817</c:v>
                </c:pt>
                <c:pt idx="2109">
                  <c:v>45824</c:v>
                </c:pt>
                <c:pt idx="2110">
                  <c:v>45831</c:v>
                </c:pt>
                <c:pt idx="2111">
                  <c:v>45838</c:v>
                </c:pt>
                <c:pt idx="2112">
                  <c:v>45845</c:v>
                </c:pt>
                <c:pt idx="2113">
                  <c:v>45852</c:v>
                </c:pt>
                <c:pt idx="2114">
                  <c:v>45859</c:v>
                </c:pt>
                <c:pt idx="2115">
                  <c:v>45866</c:v>
                </c:pt>
                <c:pt idx="2116">
                  <c:v>45873</c:v>
                </c:pt>
                <c:pt idx="2117">
                  <c:v>45880</c:v>
                </c:pt>
                <c:pt idx="2118">
                  <c:v>45887</c:v>
                </c:pt>
                <c:pt idx="2119">
                  <c:v>45894</c:v>
                </c:pt>
                <c:pt idx="2120">
                  <c:v>45901</c:v>
                </c:pt>
                <c:pt idx="2121">
                  <c:v>45908</c:v>
                </c:pt>
                <c:pt idx="2122">
                  <c:v>45915</c:v>
                </c:pt>
                <c:pt idx="2123">
                  <c:v>45922</c:v>
                </c:pt>
                <c:pt idx="2124">
                  <c:v>45929</c:v>
                </c:pt>
                <c:pt idx="2125">
                  <c:v>45936</c:v>
                </c:pt>
                <c:pt idx="2126">
                  <c:v>45943</c:v>
                </c:pt>
                <c:pt idx="2127">
                  <c:v>45950</c:v>
                </c:pt>
                <c:pt idx="2128">
                  <c:v>45957</c:v>
                </c:pt>
                <c:pt idx="2129">
                  <c:v>45964</c:v>
                </c:pt>
                <c:pt idx="2130">
                  <c:v>45971</c:v>
                </c:pt>
                <c:pt idx="2131">
                  <c:v>45978</c:v>
                </c:pt>
                <c:pt idx="2132">
                  <c:v>45985</c:v>
                </c:pt>
                <c:pt idx="2133">
                  <c:v>45992</c:v>
                </c:pt>
                <c:pt idx="2134">
                  <c:v>45999</c:v>
                </c:pt>
                <c:pt idx="2135">
                  <c:v>46006</c:v>
                </c:pt>
                <c:pt idx="2136">
                  <c:v>46013</c:v>
                </c:pt>
                <c:pt idx="2137">
                  <c:v>46020</c:v>
                </c:pt>
                <c:pt idx="2138">
                  <c:v>46027</c:v>
                </c:pt>
                <c:pt idx="2139">
                  <c:v>46034</c:v>
                </c:pt>
                <c:pt idx="2140">
                  <c:v>46041</c:v>
                </c:pt>
                <c:pt idx="2141">
                  <c:v>46048</c:v>
                </c:pt>
                <c:pt idx="2142">
                  <c:v>46055</c:v>
                </c:pt>
                <c:pt idx="2143">
                  <c:v>46062</c:v>
                </c:pt>
                <c:pt idx="2144">
                  <c:v>46069</c:v>
                </c:pt>
                <c:pt idx="2145">
                  <c:v>46076</c:v>
                </c:pt>
                <c:pt idx="2146">
                  <c:v>46083</c:v>
                </c:pt>
                <c:pt idx="2147">
                  <c:v>46090</c:v>
                </c:pt>
                <c:pt idx="2148">
                  <c:v>46097</c:v>
                </c:pt>
                <c:pt idx="2149">
                  <c:v>46104</c:v>
                </c:pt>
                <c:pt idx="2150">
                  <c:v>46111</c:v>
                </c:pt>
                <c:pt idx="2151">
                  <c:v>46118</c:v>
                </c:pt>
                <c:pt idx="2152">
                  <c:v>46125</c:v>
                </c:pt>
                <c:pt idx="2153">
                  <c:v>46132</c:v>
                </c:pt>
                <c:pt idx="2154">
                  <c:v>46139</c:v>
                </c:pt>
                <c:pt idx="2155">
                  <c:v>46146</c:v>
                </c:pt>
                <c:pt idx="2156">
                  <c:v>46153</c:v>
                </c:pt>
                <c:pt idx="2157">
                  <c:v>46160</c:v>
                </c:pt>
                <c:pt idx="2158">
                  <c:v>46167</c:v>
                </c:pt>
                <c:pt idx="2159">
                  <c:v>46174</c:v>
                </c:pt>
                <c:pt idx="2160">
                  <c:v>46181</c:v>
                </c:pt>
                <c:pt idx="2161">
                  <c:v>46188</c:v>
                </c:pt>
                <c:pt idx="2162">
                  <c:v>46195</c:v>
                </c:pt>
                <c:pt idx="2163">
                  <c:v>46202</c:v>
                </c:pt>
                <c:pt idx="2164">
                  <c:v>46209</c:v>
                </c:pt>
                <c:pt idx="2165">
                  <c:v>46216</c:v>
                </c:pt>
                <c:pt idx="2166">
                  <c:v>46223</c:v>
                </c:pt>
                <c:pt idx="2167">
                  <c:v>46230</c:v>
                </c:pt>
                <c:pt idx="2168">
                  <c:v>46237</c:v>
                </c:pt>
                <c:pt idx="2169">
                  <c:v>46244</c:v>
                </c:pt>
                <c:pt idx="2170">
                  <c:v>46251</c:v>
                </c:pt>
                <c:pt idx="2171">
                  <c:v>46258</c:v>
                </c:pt>
                <c:pt idx="2172">
                  <c:v>46265</c:v>
                </c:pt>
                <c:pt idx="2173">
                  <c:v>46272</c:v>
                </c:pt>
                <c:pt idx="2174">
                  <c:v>46279</c:v>
                </c:pt>
                <c:pt idx="2175">
                  <c:v>46286</c:v>
                </c:pt>
                <c:pt idx="2176">
                  <c:v>46293</c:v>
                </c:pt>
                <c:pt idx="2177">
                  <c:v>46300</c:v>
                </c:pt>
                <c:pt idx="2178">
                  <c:v>46307</c:v>
                </c:pt>
                <c:pt idx="2179">
                  <c:v>46314</c:v>
                </c:pt>
                <c:pt idx="2180">
                  <c:v>46321</c:v>
                </c:pt>
                <c:pt idx="2181">
                  <c:v>46328</c:v>
                </c:pt>
                <c:pt idx="2182">
                  <c:v>46335</c:v>
                </c:pt>
                <c:pt idx="2183">
                  <c:v>46342</c:v>
                </c:pt>
                <c:pt idx="2184">
                  <c:v>46349</c:v>
                </c:pt>
                <c:pt idx="2185">
                  <c:v>46356</c:v>
                </c:pt>
                <c:pt idx="2186">
                  <c:v>46363</c:v>
                </c:pt>
                <c:pt idx="2187">
                  <c:v>46370</c:v>
                </c:pt>
                <c:pt idx="2188">
                  <c:v>46377</c:v>
                </c:pt>
                <c:pt idx="2189">
                  <c:v>46384</c:v>
                </c:pt>
                <c:pt idx="2190">
                  <c:v>46391</c:v>
                </c:pt>
                <c:pt idx="2191">
                  <c:v>46398</c:v>
                </c:pt>
                <c:pt idx="2192">
                  <c:v>46405</c:v>
                </c:pt>
                <c:pt idx="2193">
                  <c:v>46412</c:v>
                </c:pt>
                <c:pt idx="2194">
                  <c:v>46419</c:v>
                </c:pt>
                <c:pt idx="2195">
                  <c:v>46426</c:v>
                </c:pt>
                <c:pt idx="2196">
                  <c:v>46433</c:v>
                </c:pt>
                <c:pt idx="2197">
                  <c:v>46440</c:v>
                </c:pt>
                <c:pt idx="2198">
                  <c:v>46447</c:v>
                </c:pt>
                <c:pt idx="2199">
                  <c:v>46454</c:v>
                </c:pt>
                <c:pt idx="2200">
                  <c:v>46461</c:v>
                </c:pt>
                <c:pt idx="2201">
                  <c:v>46468</c:v>
                </c:pt>
                <c:pt idx="2202">
                  <c:v>46475</c:v>
                </c:pt>
                <c:pt idx="2203">
                  <c:v>46482</c:v>
                </c:pt>
                <c:pt idx="2204">
                  <c:v>46489</c:v>
                </c:pt>
                <c:pt idx="2205">
                  <c:v>46496</c:v>
                </c:pt>
                <c:pt idx="2206">
                  <c:v>46503</c:v>
                </c:pt>
                <c:pt idx="2207">
                  <c:v>46510</c:v>
                </c:pt>
                <c:pt idx="2208">
                  <c:v>46517</c:v>
                </c:pt>
                <c:pt idx="2209">
                  <c:v>46524</c:v>
                </c:pt>
                <c:pt idx="2210">
                  <c:v>46531</c:v>
                </c:pt>
                <c:pt idx="2211">
                  <c:v>46538</c:v>
                </c:pt>
                <c:pt idx="2212">
                  <c:v>46545</c:v>
                </c:pt>
                <c:pt idx="2213">
                  <c:v>46552</c:v>
                </c:pt>
                <c:pt idx="2214">
                  <c:v>46559</c:v>
                </c:pt>
                <c:pt idx="2215">
                  <c:v>46566</c:v>
                </c:pt>
                <c:pt idx="2216">
                  <c:v>46573</c:v>
                </c:pt>
                <c:pt idx="2217">
                  <c:v>46580</c:v>
                </c:pt>
                <c:pt idx="2218">
                  <c:v>46587</c:v>
                </c:pt>
                <c:pt idx="2219">
                  <c:v>46594</c:v>
                </c:pt>
                <c:pt idx="2220">
                  <c:v>46601</c:v>
                </c:pt>
                <c:pt idx="2221">
                  <c:v>46608</c:v>
                </c:pt>
                <c:pt idx="2222">
                  <c:v>46615</c:v>
                </c:pt>
                <c:pt idx="2223">
                  <c:v>46622</c:v>
                </c:pt>
                <c:pt idx="2224">
                  <c:v>46629</c:v>
                </c:pt>
                <c:pt idx="2225">
                  <c:v>46636</c:v>
                </c:pt>
                <c:pt idx="2226">
                  <c:v>46643</c:v>
                </c:pt>
                <c:pt idx="2227">
                  <c:v>46650</c:v>
                </c:pt>
                <c:pt idx="2228">
                  <c:v>46657</c:v>
                </c:pt>
                <c:pt idx="2229">
                  <c:v>46664</c:v>
                </c:pt>
                <c:pt idx="2230">
                  <c:v>46671</c:v>
                </c:pt>
                <c:pt idx="2231">
                  <c:v>46678</c:v>
                </c:pt>
                <c:pt idx="2232">
                  <c:v>46685</c:v>
                </c:pt>
                <c:pt idx="2233">
                  <c:v>46692</c:v>
                </c:pt>
                <c:pt idx="2234">
                  <c:v>46699</c:v>
                </c:pt>
                <c:pt idx="2235">
                  <c:v>46706</c:v>
                </c:pt>
                <c:pt idx="2236">
                  <c:v>46713</c:v>
                </c:pt>
                <c:pt idx="2237">
                  <c:v>46720</c:v>
                </c:pt>
                <c:pt idx="2238">
                  <c:v>46727</c:v>
                </c:pt>
                <c:pt idx="2239">
                  <c:v>46734</c:v>
                </c:pt>
                <c:pt idx="2240">
                  <c:v>46741</c:v>
                </c:pt>
                <c:pt idx="2241">
                  <c:v>46748</c:v>
                </c:pt>
                <c:pt idx="2242">
                  <c:v>46755</c:v>
                </c:pt>
                <c:pt idx="2243">
                  <c:v>46762</c:v>
                </c:pt>
                <c:pt idx="2244">
                  <c:v>46769</c:v>
                </c:pt>
                <c:pt idx="2245">
                  <c:v>46776</c:v>
                </c:pt>
                <c:pt idx="2246">
                  <c:v>46783</c:v>
                </c:pt>
                <c:pt idx="2247">
                  <c:v>46790</c:v>
                </c:pt>
                <c:pt idx="2248">
                  <c:v>46797</c:v>
                </c:pt>
                <c:pt idx="2249">
                  <c:v>46804</c:v>
                </c:pt>
                <c:pt idx="2250">
                  <c:v>46811</c:v>
                </c:pt>
                <c:pt idx="2251">
                  <c:v>46818</c:v>
                </c:pt>
                <c:pt idx="2252">
                  <c:v>46825</c:v>
                </c:pt>
                <c:pt idx="2253">
                  <c:v>46832</c:v>
                </c:pt>
                <c:pt idx="2254">
                  <c:v>46839</c:v>
                </c:pt>
                <c:pt idx="2255">
                  <c:v>46846</c:v>
                </c:pt>
                <c:pt idx="2256">
                  <c:v>46853</c:v>
                </c:pt>
                <c:pt idx="2257">
                  <c:v>46860</c:v>
                </c:pt>
                <c:pt idx="2258">
                  <c:v>46867</c:v>
                </c:pt>
                <c:pt idx="2259">
                  <c:v>46874</c:v>
                </c:pt>
                <c:pt idx="2260">
                  <c:v>46881</c:v>
                </c:pt>
                <c:pt idx="2261">
                  <c:v>46888</c:v>
                </c:pt>
                <c:pt idx="2262">
                  <c:v>46895</c:v>
                </c:pt>
                <c:pt idx="2263">
                  <c:v>46902</c:v>
                </c:pt>
                <c:pt idx="2264">
                  <c:v>46909</c:v>
                </c:pt>
                <c:pt idx="2265">
                  <c:v>46916</c:v>
                </c:pt>
                <c:pt idx="2266">
                  <c:v>46923</c:v>
                </c:pt>
                <c:pt idx="2267">
                  <c:v>46930</c:v>
                </c:pt>
                <c:pt idx="2268">
                  <c:v>46937</c:v>
                </c:pt>
                <c:pt idx="2269">
                  <c:v>46944</c:v>
                </c:pt>
                <c:pt idx="2270">
                  <c:v>46951</c:v>
                </c:pt>
                <c:pt idx="2271">
                  <c:v>46958</c:v>
                </c:pt>
                <c:pt idx="2272">
                  <c:v>46965</c:v>
                </c:pt>
                <c:pt idx="2273">
                  <c:v>46972</c:v>
                </c:pt>
                <c:pt idx="2274">
                  <c:v>46979</c:v>
                </c:pt>
                <c:pt idx="2275">
                  <c:v>46986</c:v>
                </c:pt>
                <c:pt idx="2276">
                  <c:v>46993</c:v>
                </c:pt>
                <c:pt idx="2277">
                  <c:v>47000</c:v>
                </c:pt>
                <c:pt idx="2278">
                  <c:v>47007</c:v>
                </c:pt>
                <c:pt idx="2279">
                  <c:v>47014</c:v>
                </c:pt>
                <c:pt idx="2280">
                  <c:v>47021</c:v>
                </c:pt>
                <c:pt idx="2281">
                  <c:v>47028</c:v>
                </c:pt>
                <c:pt idx="2282">
                  <c:v>47035</c:v>
                </c:pt>
                <c:pt idx="2283">
                  <c:v>47042</c:v>
                </c:pt>
                <c:pt idx="2284">
                  <c:v>47049</c:v>
                </c:pt>
                <c:pt idx="2285">
                  <c:v>47056</c:v>
                </c:pt>
                <c:pt idx="2286">
                  <c:v>47063</c:v>
                </c:pt>
                <c:pt idx="2287">
                  <c:v>47070</c:v>
                </c:pt>
                <c:pt idx="2288">
                  <c:v>47077</c:v>
                </c:pt>
                <c:pt idx="2289">
                  <c:v>47084</c:v>
                </c:pt>
                <c:pt idx="2290">
                  <c:v>47091</c:v>
                </c:pt>
                <c:pt idx="2291">
                  <c:v>47098</c:v>
                </c:pt>
                <c:pt idx="2292">
                  <c:v>47105</c:v>
                </c:pt>
                <c:pt idx="2293">
                  <c:v>47112</c:v>
                </c:pt>
                <c:pt idx="2294">
                  <c:v>47119</c:v>
                </c:pt>
                <c:pt idx="2295">
                  <c:v>47126</c:v>
                </c:pt>
                <c:pt idx="2296">
                  <c:v>47133</c:v>
                </c:pt>
                <c:pt idx="2297">
                  <c:v>47140</c:v>
                </c:pt>
                <c:pt idx="2298">
                  <c:v>47147</c:v>
                </c:pt>
                <c:pt idx="2299">
                  <c:v>47154</c:v>
                </c:pt>
                <c:pt idx="2300">
                  <c:v>47161</c:v>
                </c:pt>
                <c:pt idx="2301">
                  <c:v>47168</c:v>
                </c:pt>
                <c:pt idx="2302">
                  <c:v>47175</c:v>
                </c:pt>
                <c:pt idx="2303">
                  <c:v>47182</c:v>
                </c:pt>
                <c:pt idx="2304">
                  <c:v>47189</c:v>
                </c:pt>
                <c:pt idx="2305">
                  <c:v>47196</c:v>
                </c:pt>
                <c:pt idx="2306">
                  <c:v>47203</c:v>
                </c:pt>
                <c:pt idx="2307">
                  <c:v>47210</c:v>
                </c:pt>
                <c:pt idx="2308">
                  <c:v>47217</c:v>
                </c:pt>
                <c:pt idx="2309">
                  <c:v>47224</c:v>
                </c:pt>
                <c:pt idx="2310">
                  <c:v>47231</c:v>
                </c:pt>
                <c:pt idx="2311">
                  <c:v>47238</c:v>
                </c:pt>
                <c:pt idx="2312">
                  <c:v>47245</c:v>
                </c:pt>
                <c:pt idx="2313">
                  <c:v>47252</c:v>
                </c:pt>
                <c:pt idx="2314">
                  <c:v>47259</c:v>
                </c:pt>
                <c:pt idx="2315">
                  <c:v>47266</c:v>
                </c:pt>
                <c:pt idx="2316">
                  <c:v>47273</c:v>
                </c:pt>
                <c:pt idx="2317">
                  <c:v>47280</c:v>
                </c:pt>
                <c:pt idx="2318">
                  <c:v>47287</c:v>
                </c:pt>
                <c:pt idx="2319">
                  <c:v>47294</c:v>
                </c:pt>
                <c:pt idx="2320">
                  <c:v>47301</c:v>
                </c:pt>
                <c:pt idx="2321">
                  <c:v>47308</c:v>
                </c:pt>
                <c:pt idx="2322">
                  <c:v>47315</c:v>
                </c:pt>
                <c:pt idx="2323">
                  <c:v>47322</c:v>
                </c:pt>
                <c:pt idx="2324">
                  <c:v>47329</c:v>
                </c:pt>
                <c:pt idx="2325">
                  <c:v>47336</c:v>
                </c:pt>
                <c:pt idx="2326">
                  <c:v>47343</c:v>
                </c:pt>
                <c:pt idx="2327">
                  <c:v>47350</c:v>
                </c:pt>
                <c:pt idx="2328">
                  <c:v>47357</c:v>
                </c:pt>
                <c:pt idx="2329">
                  <c:v>47364</c:v>
                </c:pt>
                <c:pt idx="2330">
                  <c:v>47371</c:v>
                </c:pt>
                <c:pt idx="2331">
                  <c:v>47378</c:v>
                </c:pt>
                <c:pt idx="2332">
                  <c:v>47385</c:v>
                </c:pt>
                <c:pt idx="2333">
                  <c:v>47392</c:v>
                </c:pt>
                <c:pt idx="2334">
                  <c:v>47399</c:v>
                </c:pt>
                <c:pt idx="2335">
                  <c:v>47406</c:v>
                </c:pt>
                <c:pt idx="2336">
                  <c:v>47413</c:v>
                </c:pt>
                <c:pt idx="2337">
                  <c:v>47420</c:v>
                </c:pt>
                <c:pt idx="2338">
                  <c:v>47427</c:v>
                </c:pt>
                <c:pt idx="2339">
                  <c:v>47434</c:v>
                </c:pt>
                <c:pt idx="2340">
                  <c:v>47441</c:v>
                </c:pt>
                <c:pt idx="2341">
                  <c:v>47448</c:v>
                </c:pt>
                <c:pt idx="2342">
                  <c:v>47455</c:v>
                </c:pt>
                <c:pt idx="2343">
                  <c:v>47462</c:v>
                </c:pt>
                <c:pt idx="2344">
                  <c:v>47469</c:v>
                </c:pt>
                <c:pt idx="2345">
                  <c:v>47476</c:v>
                </c:pt>
                <c:pt idx="2346">
                  <c:v>47483</c:v>
                </c:pt>
                <c:pt idx="2347">
                  <c:v>47490</c:v>
                </c:pt>
                <c:pt idx="2348">
                  <c:v>47497</c:v>
                </c:pt>
                <c:pt idx="2349">
                  <c:v>47504</c:v>
                </c:pt>
                <c:pt idx="2350">
                  <c:v>47511</c:v>
                </c:pt>
                <c:pt idx="2351">
                  <c:v>47518</c:v>
                </c:pt>
                <c:pt idx="2352">
                  <c:v>47525</c:v>
                </c:pt>
                <c:pt idx="2353">
                  <c:v>47532</c:v>
                </c:pt>
                <c:pt idx="2354">
                  <c:v>47539</c:v>
                </c:pt>
                <c:pt idx="2355">
                  <c:v>47546</c:v>
                </c:pt>
                <c:pt idx="2356">
                  <c:v>47553</c:v>
                </c:pt>
                <c:pt idx="2357">
                  <c:v>47560</c:v>
                </c:pt>
                <c:pt idx="2358">
                  <c:v>47567</c:v>
                </c:pt>
                <c:pt idx="2359">
                  <c:v>47574</c:v>
                </c:pt>
                <c:pt idx="2360">
                  <c:v>47581</c:v>
                </c:pt>
                <c:pt idx="2361">
                  <c:v>47588</c:v>
                </c:pt>
                <c:pt idx="2362">
                  <c:v>47595</c:v>
                </c:pt>
                <c:pt idx="2363">
                  <c:v>47602</c:v>
                </c:pt>
                <c:pt idx="2364">
                  <c:v>47609</c:v>
                </c:pt>
                <c:pt idx="2365">
                  <c:v>47616</c:v>
                </c:pt>
                <c:pt idx="2366">
                  <c:v>47623</c:v>
                </c:pt>
                <c:pt idx="2367">
                  <c:v>47630</c:v>
                </c:pt>
                <c:pt idx="2368">
                  <c:v>47637</c:v>
                </c:pt>
                <c:pt idx="2369">
                  <c:v>47644</c:v>
                </c:pt>
                <c:pt idx="2370">
                  <c:v>47651</c:v>
                </c:pt>
                <c:pt idx="2371">
                  <c:v>47658</c:v>
                </c:pt>
                <c:pt idx="2372">
                  <c:v>47665</c:v>
                </c:pt>
                <c:pt idx="2373">
                  <c:v>47672</c:v>
                </c:pt>
                <c:pt idx="2374">
                  <c:v>47679</c:v>
                </c:pt>
                <c:pt idx="2375">
                  <c:v>47686</c:v>
                </c:pt>
                <c:pt idx="2376">
                  <c:v>47693</c:v>
                </c:pt>
                <c:pt idx="2377">
                  <c:v>47700</c:v>
                </c:pt>
                <c:pt idx="2378">
                  <c:v>47707</c:v>
                </c:pt>
                <c:pt idx="2379">
                  <c:v>47714</c:v>
                </c:pt>
                <c:pt idx="2380">
                  <c:v>47721</c:v>
                </c:pt>
                <c:pt idx="2381">
                  <c:v>47728</c:v>
                </c:pt>
                <c:pt idx="2382">
                  <c:v>47735</c:v>
                </c:pt>
                <c:pt idx="2383">
                  <c:v>47742</c:v>
                </c:pt>
                <c:pt idx="2384">
                  <c:v>47749</c:v>
                </c:pt>
                <c:pt idx="2385">
                  <c:v>47756</c:v>
                </c:pt>
                <c:pt idx="2386">
                  <c:v>47763</c:v>
                </c:pt>
                <c:pt idx="2387">
                  <c:v>47770</c:v>
                </c:pt>
                <c:pt idx="2388">
                  <c:v>47777</c:v>
                </c:pt>
                <c:pt idx="2389">
                  <c:v>47784</c:v>
                </c:pt>
                <c:pt idx="2390">
                  <c:v>47791</c:v>
                </c:pt>
                <c:pt idx="2391">
                  <c:v>47798</c:v>
                </c:pt>
                <c:pt idx="2392">
                  <c:v>47805</c:v>
                </c:pt>
                <c:pt idx="2393">
                  <c:v>47812</c:v>
                </c:pt>
                <c:pt idx="2394">
                  <c:v>47819</c:v>
                </c:pt>
                <c:pt idx="2395">
                  <c:v>47826</c:v>
                </c:pt>
                <c:pt idx="2396">
                  <c:v>47833</c:v>
                </c:pt>
                <c:pt idx="2397">
                  <c:v>47840</c:v>
                </c:pt>
                <c:pt idx="2398">
                  <c:v>47847</c:v>
                </c:pt>
              </c:numCache>
            </c:numRef>
          </c:cat>
          <c:val>
            <c:numRef>
              <c:f>Steel!$C$5:$C$2403</c:f>
              <c:numCache>
                <c:formatCode>General</c:formatCode>
                <c:ptCount val="2399"/>
                <c:pt idx="0">
                  <c:v>53.7</c:v>
                </c:pt>
                <c:pt idx="1">
                  <c:v>59.1</c:v>
                </c:pt>
                <c:pt idx="2">
                  <c:v>56.3</c:v>
                </c:pt>
                <c:pt idx="3">
                  <c:v>56.6</c:v>
                </c:pt>
                <c:pt idx="4">
                  <c:v>62.3</c:v>
                </c:pt>
                <c:pt idx="5">
                  <c:v>62.5</c:v>
                </c:pt>
                <c:pt idx="6">
                  <c:v>64.7</c:v>
                </c:pt>
                <c:pt idx="7">
                  <c:v>65.900000000000006</c:v>
                </c:pt>
                <c:pt idx="8">
                  <c:v>66.7</c:v>
                </c:pt>
                <c:pt idx="9">
                  <c:v>71</c:v>
                </c:pt>
                <c:pt idx="10">
                  <c:v>71.400000000000006</c:v>
                </c:pt>
                <c:pt idx="11">
                  <c:v>72.900000000000006</c:v>
                </c:pt>
                <c:pt idx="12">
                  <c:v>72.5</c:v>
                </c:pt>
                <c:pt idx="13">
                  <c:v>70</c:v>
                </c:pt>
                <c:pt idx="14">
                  <c:v>72.5</c:v>
                </c:pt>
                <c:pt idx="15">
                  <c:v>71.8</c:v>
                </c:pt>
                <c:pt idx="16">
                  <c:v>71.099999999999994</c:v>
                </c:pt>
                <c:pt idx="17">
                  <c:v>69</c:v>
                </c:pt>
                <c:pt idx="18">
                  <c:v>68.900000000000006</c:v>
                </c:pt>
                <c:pt idx="19">
                  <c:v>70.2</c:v>
                </c:pt>
                <c:pt idx="20">
                  <c:v>70.7</c:v>
                </c:pt>
                <c:pt idx="21">
                  <c:v>68.2</c:v>
                </c:pt>
                <c:pt idx="22">
                  <c:v>68.599999999999994</c:v>
                </c:pt>
                <c:pt idx="23">
                  <c:v>70</c:v>
                </c:pt>
                <c:pt idx="24">
                  <c:v>65.099999999999994</c:v>
                </c:pt>
                <c:pt idx="25">
                  <c:v>64</c:v>
                </c:pt>
                <c:pt idx="26">
                  <c:v>61.8</c:v>
                </c:pt>
                <c:pt idx="27">
                  <c:v>66.5</c:v>
                </c:pt>
                <c:pt idx="28">
                  <c:v>65.099999999999994</c:v>
                </c:pt>
                <c:pt idx="29">
                  <c:v>63.9</c:v>
                </c:pt>
                <c:pt idx="30">
                  <c:v>61.4</c:v>
                </c:pt>
                <c:pt idx="31">
                  <c:v>62.4</c:v>
                </c:pt>
                <c:pt idx="32">
                  <c:v>61.9</c:v>
                </c:pt>
                <c:pt idx="33">
                  <c:v>63.7</c:v>
                </c:pt>
                <c:pt idx="34">
                  <c:v>62.8</c:v>
                </c:pt>
                <c:pt idx="35">
                  <c:v>62.4</c:v>
                </c:pt>
                <c:pt idx="36">
                  <c:v>62.1</c:v>
                </c:pt>
                <c:pt idx="37">
                  <c:v>62.5</c:v>
                </c:pt>
                <c:pt idx="38">
                  <c:v>61.9</c:v>
                </c:pt>
                <c:pt idx="39">
                  <c:v>63.9</c:v>
                </c:pt>
                <c:pt idx="40">
                  <c:v>64.3</c:v>
                </c:pt>
                <c:pt idx="41">
                  <c:v>63.8</c:v>
                </c:pt>
                <c:pt idx="42">
                  <c:v>63.9</c:v>
                </c:pt>
                <c:pt idx="43">
                  <c:v>62.2</c:v>
                </c:pt>
                <c:pt idx="44">
                  <c:v>61.8</c:v>
                </c:pt>
                <c:pt idx="45">
                  <c:v>64.7</c:v>
                </c:pt>
                <c:pt idx="46">
                  <c:v>64.900000000000006</c:v>
                </c:pt>
                <c:pt idx="47">
                  <c:v>66.7</c:v>
                </c:pt>
                <c:pt idx="48">
                  <c:v>64.2</c:v>
                </c:pt>
                <c:pt idx="49">
                  <c:v>61.2</c:v>
                </c:pt>
                <c:pt idx="50">
                  <c:v>58.6</c:v>
                </c:pt>
                <c:pt idx="51">
                  <c:v>56.6</c:v>
                </c:pt>
                <c:pt idx="52">
                  <c:v>61.4</c:v>
                </c:pt>
                <c:pt idx="53">
                  <c:v>68.099999999999994</c:v>
                </c:pt>
                <c:pt idx="54">
                  <c:v>71.3</c:v>
                </c:pt>
                <c:pt idx="55">
                  <c:v>70.7</c:v>
                </c:pt>
                <c:pt idx="56">
                  <c:v>70.7</c:v>
                </c:pt>
                <c:pt idx="57">
                  <c:v>71.599999999999994</c:v>
                </c:pt>
                <c:pt idx="58">
                  <c:v>69.5</c:v>
                </c:pt>
                <c:pt idx="59">
                  <c:v>71.400000000000006</c:v>
                </c:pt>
                <c:pt idx="60">
                  <c:v>74.900000000000006</c:v>
                </c:pt>
                <c:pt idx="61">
                  <c:v>72.8</c:v>
                </c:pt>
                <c:pt idx="62">
                  <c:v>72.3</c:v>
                </c:pt>
                <c:pt idx="63">
                  <c:v>71.599999999999994</c:v>
                </c:pt>
                <c:pt idx="64">
                  <c:v>72.099999999999994</c:v>
                </c:pt>
                <c:pt idx="65">
                  <c:v>72</c:v>
                </c:pt>
                <c:pt idx="66">
                  <c:v>73.8</c:v>
                </c:pt>
                <c:pt idx="67">
                  <c:v>73.3</c:v>
                </c:pt>
                <c:pt idx="68">
                  <c:v>71.599999999999994</c:v>
                </c:pt>
                <c:pt idx="69">
                  <c:v>70.599999999999994</c:v>
                </c:pt>
                <c:pt idx="70">
                  <c:v>70.7</c:v>
                </c:pt>
                <c:pt idx="71">
                  <c:v>69.400000000000006</c:v>
                </c:pt>
                <c:pt idx="72">
                  <c:v>70.8</c:v>
                </c:pt>
                <c:pt idx="73">
                  <c:v>68.900000000000006</c:v>
                </c:pt>
                <c:pt idx="74">
                  <c:v>63.8</c:v>
                </c:pt>
                <c:pt idx="75">
                  <c:v>63.8</c:v>
                </c:pt>
                <c:pt idx="76">
                  <c:v>62.8</c:v>
                </c:pt>
                <c:pt idx="77">
                  <c:v>62.7</c:v>
                </c:pt>
                <c:pt idx="78">
                  <c:v>58.5</c:v>
                </c:pt>
                <c:pt idx="79">
                  <c:v>59.3</c:v>
                </c:pt>
                <c:pt idx="80">
                  <c:v>62.5</c:v>
                </c:pt>
                <c:pt idx="81">
                  <c:v>60.3</c:v>
                </c:pt>
                <c:pt idx="82">
                  <c:v>51</c:v>
                </c:pt>
                <c:pt idx="83">
                  <c:v>50</c:v>
                </c:pt>
                <c:pt idx="84">
                  <c:v>51.4</c:v>
                </c:pt>
                <c:pt idx="85">
                  <c:v>53</c:v>
                </c:pt>
                <c:pt idx="86">
                  <c:v>53.5</c:v>
                </c:pt>
                <c:pt idx="87">
                  <c:v>52</c:v>
                </c:pt>
                <c:pt idx="88">
                  <c:v>52.9</c:v>
                </c:pt>
                <c:pt idx="89">
                  <c:v>53.9</c:v>
                </c:pt>
                <c:pt idx="90">
                  <c:v>53.8</c:v>
                </c:pt>
                <c:pt idx="91">
                  <c:v>53.1</c:v>
                </c:pt>
                <c:pt idx="92">
                  <c:v>53.7</c:v>
                </c:pt>
                <c:pt idx="93">
                  <c:v>56.4</c:v>
                </c:pt>
                <c:pt idx="94">
                  <c:v>56.6</c:v>
                </c:pt>
                <c:pt idx="95">
                  <c:v>57.2</c:v>
                </c:pt>
                <c:pt idx="96">
                  <c:v>54.6</c:v>
                </c:pt>
                <c:pt idx="97">
                  <c:v>57.3</c:v>
                </c:pt>
                <c:pt idx="98">
                  <c:v>56.9</c:v>
                </c:pt>
                <c:pt idx="99">
                  <c:v>56.2</c:v>
                </c:pt>
                <c:pt idx="100">
                  <c:v>54.9</c:v>
                </c:pt>
                <c:pt idx="101">
                  <c:v>55.3</c:v>
                </c:pt>
                <c:pt idx="102">
                  <c:v>55</c:v>
                </c:pt>
                <c:pt idx="103">
                  <c:v>50.7</c:v>
                </c:pt>
                <c:pt idx="104">
                  <c:v>55.8</c:v>
                </c:pt>
                <c:pt idx="105">
                  <c:v>61.1</c:v>
                </c:pt>
                <c:pt idx="106">
                  <c:v>63.1</c:v>
                </c:pt>
                <c:pt idx="107">
                  <c:v>62.4</c:v>
                </c:pt>
                <c:pt idx="108">
                  <c:v>62.1</c:v>
                </c:pt>
                <c:pt idx="109">
                  <c:v>61.4</c:v>
                </c:pt>
                <c:pt idx="110">
                  <c:v>65</c:v>
                </c:pt>
                <c:pt idx="111">
                  <c:v>66.400000000000006</c:v>
                </c:pt>
                <c:pt idx="112">
                  <c:v>66.2</c:v>
                </c:pt>
                <c:pt idx="113">
                  <c:v>72.900000000000006</c:v>
                </c:pt>
                <c:pt idx="114">
                  <c:v>75.8</c:v>
                </c:pt>
                <c:pt idx="115">
                  <c:v>77.8</c:v>
                </c:pt>
                <c:pt idx="116">
                  <c:v>78.7</c:v>
                </c:pt>
                <c:pt idx="117">
                  <c:v>76.7</c:v>
                </c:pt>
                <c:pt idx="118">
                  <c:v>79</c:v>
                </c:pt>
                <c:pt idx="119">
                  <c:v>80.3</c:v>
                </c:pt>
                <c:pt idx="120">
                  <c:v>80</c:v>
                </c:pt>
                <c:pt idx="121">
                  <c:v>83.6</c:v>
                </c:pt>
                <c:pt idx="122">
                  <c:v>82.7</c:v>
                </c:pt>
                <c:pt idx="123">
                  <c:v>82.3</c:v>
                </c:pt>
                <c:pt idx="124">
                  <c:v>78.7</c:v>
                </c:pt>
                <c:pt idx="125">
                  <c:v>79</c:v>
                </c:pt>
                <c:pt idx="126">
                  <c:v>79.099999999999994</c:v>
                </c:pt>
                <c:pt idx="127">
                  <c:v>79.8</c:v>
                </c:pt>
                <c:pt idx="128">
                  <c:v>76.2</c:v>
                </c:pt>
                <c:pt idx="129">
                  <c:v>79</c:v>
                </c:pt>
                <c:pt idx="130">
                  <c:v>79.2</c:v>
                </c:pt>
                <c:pt idx="131">
                  <c:v>77.099999999999994</c:v>
                </c:pt>
                <c:pt idx="132">
                  <c:v>81.7</c:v>
                </c:pt>
                <c:pt idx="133">
                  <c:v>81.900000000000006</c:v>
                </c:pt>
                <c:pt idx="134">
                  <c:v>78</c:v>
                </c:pt>
                <c:pt idx="135">
                  <c:v>79.900000000000006</c:v>
                </c:pt>
                <c:pt idx="136">
                  <c:v>80.5</c:v>
                </c:pt>
                <c:pt idx="137">
                  <c:v>78.900000000000006</c:v>
                </c:pt>
                <c:pt idx="138">
                  <c:v>78.2</c:v>
                </c:pt>
                <c:pt idx="139">
                  <c:v>81.2</c:v>
                </c:pt>
                <c:pt idx="140">
                  <c:v>84.1</c:v>
                </c:pt>
                <c:pt idx="141">
                  <c:v>82.6</c:v>
                </c:pt>
                <c:pt idx="142">
                  <c:v>83.5</c:v>
                </c:pt>
                <c:pt idx="143">
                  <c:v>84.6</c:v>
                </c:pt>
                <c:pt idx="144">
                  <c:v>83</c:v>
                </c:pt>
                <c:pt idx="145">
                  <c:v>83.1</c:v>
                </c:pt>
                <c:pt idx="146">
                  <c:v>86.1</c:v>
                </c:pt>
                <c:pt idx="147">
                  <c:v>86.8</c:v>
                </c:pt>
                <c:pt idx="148">
                  <c:v>86.4</c:v>
                </c:pt>
                <c:pt idx="149">
                  <c:v>83.3</c:v>
                </c:pt>
                <c:pt idx="150">
                  <c:v>83.8</c:v>
                </c:pt>
                <c:pt idx="151">
                  <c:v>86.6</c:v>
                </c:pt>
                <c:pt idx="152">
                  <c:v>83.3</c:v>
                </c:pt>
                <c:pt idx="153">
                  <c:v>82.8</c:v>
                </c:pt>
                <c:pt idx="154">
                  <c:v>78.5</c:v>
                </c:pt>
                <c:pt idx="155">
                  <c:v>78</c:v>
                </c:pt>
                <c:pt idx="156">
                  <c:v>80.900000000000006</c:v>
                </c:pt>
                <c:pt idx="157">
                  <c:v>83.4</c:v>
                </c:pt>
                <c:pt idx="158">
                  <c:v>86.6</c:v>
                </c:pt>
                <c:pt idx="159">
                  <c:v>86.9</c:v>
                </c:pt>
                <c:pt idx="160">
                  <c:v>90.3</c:v>
                </c:pt>
                <c:pt idx="161">
                  <c:v>87.3</c:v>
                </c:pt>
                <c:pt idx="162">
                  <c:v>86.9</c:v>
                </c:pt>
                <c:pt idx="163">
                  <c:v>90.4</c:v>
                </c:pt>
                <c:pt idx="164">
                  <c:v>93.2</c:v>
                </c:pt>
                <c:pt idx="165">
                  <c:v>91.8</c:v>
                </c:pt>
                <c:pt idx="166">
                  <c:v>91.6</c:v>
                </c:pt>
                <c:pt idx="167">
                  <c:v>92.7</c:v>
                </c:pt>
                <c:pt idx="168">
                  <c:v>93</c:v>
                </c:pt>
                <c:pt idx="169">
                  <c:v>92</c:v>
                </c:pt>
                <c:pt idx="170">
                  <c:v>90.8</c:v>
                </c:pt>
                <c:pt idx="171">
                  <c:v>92.7</c:v>
                </c:pt>
                <c:pt idx="172">
                  <c:v>91.9</c:v>
                </c:pt>
                <c:pt idx="173">
                  <c:v>95.5</c:v>
                </c:pt>
                <c:pt idx="174">
                  <c:v>94.6</c:v>
                </c:pt>
                <c:pt idx="175">
                  <c:v>92.9</c:v>
                </c:pt>
                <c:pt idx="176">
                  <c:v>93.8</c:v>
                </c:pt>
                <c:pt idx="177">
                  <c:v>94.2</c:v>
                </c:pt>
                <c:pt idx="178">
                  <c:v>91.9</c:v>
                </c:pt>
                <c:pt idx="179">
                  <c:v>90.7</c:v>
                </c:pt>
                <c:pt idx="180">
                  <c:v>86.1</c:v>
                </c:pt>
                <c:pt idx="181">
                  <c:v>84.9</c:v>
                </c:pt>
                <c:pt idx="182">
                  <c:v>86</c:v>
                </c:pt>
                <c:pt idx="183">
                  <c:v>86.3</c:v>
                </c:pt>
                <c:pt idx="184">
                  <c:v>91.3</c:v>
                </c:pt>
                <c:pt idx="185">
                  <c:v>89.3</c:v>
                </c:pt>
                <c:pt idx="186">
                  <c:v>92.1</c:v>
                </c:pt>
                <c:pt idx="187">
                  <c:v>88.6</c:v>
                </c:pt>
                <c:pt idx="188">
                  <c:v>85.4</c:v>
                </c:pt>
                <c:pt idx="189">
                  <c:v>86.2</c:v>
                </c:pt>
                <c:pt idx="190">
                  <c:v>86.8</c:v>
                </c:pt>
                <c:pt idx="191">
                  <c:v>89.9</c:v>
                </c:pt>
                <c:pt idx="192">
                  <c:v>90.1</c:v>
                </c:pt>
                <c:pt idx="193">
                  <c:v>91.4</c:v>
                </c:pt>
                <c:pt idx="194">
                  <c:v>91.8</c:v>
                </c:pt>
                <c:pt idx="195">
                  <c:v>88.9</c:v>
                </c:pt>
                <c:pt idx="196">
                  <c:v>85.6</c:v>
                </c:pt>
                <c:pt idx="197">
                  <c:v>83.8</c:v>
                </c:pt>
                <c:pt idx="198">
                  <c:v>86.6</c:v>
                </c:pt>
                <c:pt idx="199">
                  <c:v>87.5</c:v>
                </c:pt>
                <c:pt idx="200">
                  <c:v>87.3</c:v>
                </c:pt>
                <c:pt idx="201">
                  <c:v>85.7</c:v>
                </c:pt>
                <c:pt idx="202">
                  <c:v>83.2</c:v>
                </c:pt>
                <c:pt idx="203">
                  <c:v>85.4</c:v>
                </c:pt>
                <c:pt idx="204">
                  <c:v>86.7</c:v>
                </c:pt>
                <c:pt idx="205">
                  <c:v>84.6</c:v>
                </c:pt>
                <c:pt idx="206">
                  <c:v>83.7</c:v>
                </c:pt>
                <c:pt idx="207">
                  <c:v>83.3</c:v>
                </c:pt>
                <c:pt idx="208">
                  <c:v>79.8</c:v>
                </c:pt>
                <c:pt idx="209">
                  <c:v>82.3</c:v>
                </c:pt>
                <c:pt idx="210">
                  <c:v>86.7</c:v>
                </c:pt>
                <c:pt idx="211">
                  <c:v>88.1</c:v>
                </c:pt>
                <c:pt idx="212">
                  <c:v>91</c:v>
                </c:pt>
                <c:pt idx="213">
                  <c:v>89.3</c:v>
                </c:pt>
                <c:pt idx="214">
                  <c:v>88.9</c:v>
                </c:pt>
                <c:pt idx="215">
                  <c:v>89.9</c:v>
                </c:pt>
                <c:pt idx="216">
                  <c:v>88.3</c:v>
                </c:pt>
                <c:pt idx="217">
                  <c:v>87.6</c:v>
                </c:pt>
                <c:pt idx="218">
                  <c:v>90.1</c:v>
                </c:pt>
                <c:pt idx="219">
                  <c:v>92.1</c:v>
                </c:pt>
                <c:pt idx="220">
                  <c:v>93.9</c:v>
                </c:pt>
                <c:pt idx="221">
                  <c:v>91.8</c:v>
                </c:pt>
                <c:pt idx="222">
                  <c:v>91.7</c:v>
                </c:pt>
                <c:pt idx="223">
                  <c:v>92.8</c:v>
                </c:pt>
                <c:pt idx="224">
                  <c:v>92.9</c:v>
                </c:pt>
                <c:pt idx="225">
                  <c:v>92.3</c:v>
                </c:pt>
                <c:pt idx="226">
                  <c:v>89.2</c:v>
                </c:pt>
                <c:pt idx="227">
                  <c:v>88.4</c:v>
                </c:pt>
                <c:pt idx="228">
                  <c:v>89.1</c:v>
                </c:pt>
                <c:pt idx="229">
                  <c:v>88.3</c:v>
                </c:pt>
                <c:pt idx="230">
                  <c:v>86.8</c:v>
                </c:pt>
                <c:pt idx="231">
                  <c:v>86.8</c:v>
                </c:pt>
                <c:pt idx="232">
                  <c:v>87</c:v>
                </c:pt>
                <c:pt idx="233">
                  <c:v>85</c:v>
                </c:pt>
                <c:pt idx="234">
                  <c:v>83.4</c:v>
                </c:pt>
                <c:pt idx="235">
                  <c:v>81.099999999999994</c:v>
                </c:pt>
                <c:pt idx="236">
                  <c:v>83.1</c:v>
                </c:pt>
                <c:pt idx="237">
                  <c:v>83.3</c:v>
                </c:pt>
                <c:pt idx="238">
                  <c:v>83.5</c:v>
                </c:pt>
                <c:pt idx="239">
                  <c:v>83.8</c:v>
                </c:pt>
                <c:pt idx="240">
                  <c:v>81.5</c:v>
                </c:pt>
                <c:pt idx="241">
                  <c:v>79.8</c:v>
                </c:pt>
                <c:pt idx="242">
                  <c:v>76</c:v>
                </c:pt>
                <c:pt idx="243">
                  <c:v>76.8</c:v>
                </c:pt>
                <c:pt idx="244">
                  <c:v>76.3</c:v>
                </c:pt>
                <c:pt idx="245">
                  <c:v>78.400000000000006</c:v>
                </c:pt>
                <c:pt idx="246">
                  <c:v>78.900000000000006</c:v>
                </c:pt>
                <c:pt idx="247">
                  <c:v>80.7</c:v>
                </c:pt>
                <c:pt idx="248">
                  <c:v>82.8</c:v>
                </c:pt>
                <c:pt idx="249">
                  <c:v>82.2</c:v>
                </c:pt>
                <c:pt idx="250">
                  <c:v>81.599999999999994</c:v>
                </c:pt>
                <c:pt idx="251">
                  <c:v>78.8</c:v>
                </c:pt>
                <c:pt idx="252">
                  <c:v>80.900000000000006</c:v>
                </c:pt>
                <c:pt idx="253">
                  <c:v>77.400000000000006</c:v>
                </c:pt>
                <c:pt idx="254">
                  <c:v>76.5</c:v>
                </c:pt>
                <c:pt idx="255">
                  <c:v>77.099999999999994</c:v>
                </c:pt>
                <c:pt idx="256">
                  <c:v>74.3</c:v>
                </c:pt>
                <c:pt idx="257">
                  <c:v>77.5</c:v>
                </c:pt>
                <c:pt idx="258">
                  <c:v>74.8</c:v>
                </c:pt>
                <c:pt idx="259">
                  <c:v>68.599999999999994</c:v>
                </c:pt>
                <c:pt idx="260">
                  <c:v>65.3</c:v>
                </c:pt>
                <c:pt idx="261">
                  <c:v>79.599999999999994</c:v>
                </c:pt>
                <c:pt idx="262">
                  <c:v>81.599999999999994</c:v>
                </c:pt>
                <c:pt idx="263">
                  <c:v>83.8</c:v>
                </c:pt>
                <c:pt idx="264">
                  <c:v>84.7</c:v>
                </c:pt>
                <c:pt idx="265">
                  <c:v>84.5</c:v>
                </c:pt>
                <c:pt idx="266">
                  <c:v>85</c:v>
                </c:pt>
                <c:pt idx="267">
                  <c:v>84.9</c:v>
                </c:pt>
                <c:pt idx="268">
                  <c:v>85.5</c:v>
                </c:pt>
                <c:pt idx="269">
                  <c:v>86.1</c:v>
                </c:pt>
                <c:pt idx="270">
                  <c:v>89.4</c:v>
                </c:pt>
                <c:pt idx="271">
                  <c:v>87.7</c:v>
                </c:pt>
                <c:pt idx="272">
                  <c:v>86.4</c:v>
                </c:pt>
                <c:pt idx="273">
                  <c:v>85</c:v>
                </c:pt>
                <c:pt idx="274">
                  <c:v>88.9</c:v>
                </c:pt>
                <c:pt idx="275">
                  <c:v>89.8</c:v>
                </c:pt>
                <c:pt idx="276">
                  <c:v>86.9</c:v>
                </c:pt>
                <c:pt idx="277">
                  <c:v>85.8</c:v>
                </c:pt>
                <c:pt idx="278">
                  <c:v>86.4</c:v>
                </c:pt>
                <c:pt idx="279">
                  <c:v>87.2</c:v>
                </c:pt>
                <c:pt idx="280">
                  <c:v>87</c:v>
                </c:pt>
                <c:pt idx="281">
                  <c:v>85.3</c:v>
                </c:pt>
                <c:pt idx="282">
                  <c:v>86.2</c:v>
                </c:pt>
                <c:pt idx="283">
                  <c:v>85.9</c:v>
                </c:pt>
                <c:pt idx="284">
                  <c:v>83.4</c:v>
                </c:pt>
                <c:pt idx="285">
                  <c:v>84.2</c:v>
                </c:pt>
                <c:pt idx="286">
                  <c:v>82.7</c:v>
                </c:pt>
                <c:pt idx="287">
                  <c:v>79.8</c:v>
                </c:pt>
                <c:pt idx="288">
                  <c:v>81.599999999999994</c:v>
                </c:pt>
                <c:pt idx="289">
                  <c:v>82.8</c:v>
                </c:pt>
                <c:pt idx="290">
                  <c:v>82.7</c:v>
                </c:pt>
                <c:pt idx="291">
                  <c:v>83.3</c:v>
                </c:pt>
                <c:pt idx="292">
                  <c:v>85.2</c:v>
                </c:pt>
                <c:pt idx="293">
                  <c:v>86.4</c:v>
                </c:pt>
                <c:pt idx="294">
                  <c:v>86.8</c:v>
                </c:pt>
                <c:pt idx="295">
                  <c:v>85.1</c:v>
                </c:pt>
                <c:pt idx="296">
                  <c:v>84.5</c:v>
                </c:pt>
                <c:pt idx="297">
                  <c:v>84.3</c:v>
                </c:pt>
                <c:pt idx="298">
                  <c:v>84.4</c:v>
                </c:pt>
                <c:pt idx="299">
                  <c:v>84.2</c:v>
                </c:pt>
                <c:pt idx="300">
                  <c:v>86.5</c:v>
                </c:pt>
                <c:pt idx="301">
                  <c:v>83.4</c:v>
                </c:pt>
                <c:pt idx="302">
                  <c:v>83.3</c:v>
                </c:pt>
                <c:pt idx="303">
                  <c:v>82.3</c:v>
                </c:pt>
                <c:pt idx="304">
                  <c:v>84.1</c:v>
                </c:pt>
                <c:pt idx="305">
                  <c:v>84.5</c:v>
                </c:pt>
                <c:pt idx="306">
                  <c:v>85.6</c:v>
                </c:pt>
                <c:pt idx="307">
                  <c:v>85.2</c:v>
                </c:pt>
                <c:pt idx="308">
                  <c:v>82</c:v>
                </c:pt>
                <c:pt idx="309">
                  <c:v>80</c:v>
                </c:pt>
                <c:pt idx="310">
                  <c:v>76.099999999999994</c:v>
                </c:pt>
                <c:pt idx="311">
                  <c:v>72.2</c:v>
                </c:pt>
                <c:pt idx="312">
                  <c:v>69.8</c:v>
                </c:pt>
                <c:pt idx="313">
                  <c:v>75.099999999999994</c:v>
                </c:pt>
                <c:pt idx="314">
                  <c:v>78.099999999999994</c:v>
                </c:pt>
                <c:pt idx="315">
                  <c:v>76.2</c:v>
                </c:pt>
                <c:pt idx="316">
                  <c:v>74.7</c:v>
                </c:pt>
                <c:pt idx="317">
                  <c:v>66.3</c:v>
                </c:pt>
                <c:pt idx="318">
                  <c:v>69.400000000000006</c:v>
                </c:pt>
                <c:pt idx="319">
                  <c:v>71.2</c:v>
                </c:pt>
                <c:pt idx="320">
                  <c:v>75.099999999999994</c:v>
                </c:pt>
                <c:pt idx="321">
                  <c:v>76.400000000000006</c:v>
                </c:pt>
                <c:pt idx="322">
                  <c:v>72.8</c:v>
                </c:pt>
                <c:pt idx="323">
                  <c:v>73.900000000000006</c:v>
                </c:pt>
                <c:pt idx="324">
                  <c:v>69.599999999999994</c:v>
                </c:pt>
                <c:pt idx="325">
                  <c:v>69</c:v>
                </c:pt>
                <c:pt idx="326">
                  <c:v>69.900000000000006</c:v>
                </c:pt>
                <c:pt idx="327">
                  <c:v>70.3</c:v>
                </c:pt>
                <c:pt idx="328">
                  <c:v>70.7</c:v>
                </c:pt>
                <c:pt idx="329">
                  <c:v>72.3</c:v>
                </c:pt>
                <c:pt idx="330">
                  <c:v>68.599999999999994</c:v>
                </c:pt>
                <c:pt idx="331">
                  <c:v>69.3</c:v>
                </c:pt>
                <c:pt idx="332">
                  <c:v>68.8</c:v>
                </c:pt>
                <c:pt idx="333">
                  <c:v>69.5</c:v>
                </c:pt>
                <c:pt idx="334">
                  <c:v>67.900000000000006</c:v>
                </c:pt>
                <c:pt idx="335">
                  <c:v>67.900000000000006</c:v>
                </c:pt>
                <c:pt idx="336">
                  <c:v>71.400000000000006</c:v>
                </c:pt>
                <c:pt idx="337">
                  <c:v>68.2</c:v>
                </c:pt>
                <c:pt idx="338">
                  <c:v>69.8</c:v>
                </c:pt>
                <c:pt idx="339">
                  <c:v>71</c:v>
                </c:pt>
                <c:pt idx="340">
                  <c:v>72.099999999999994</c:v>
                </c:pt>
                <c:pt idx="341">
                  <c:v>72.2</c:v>
                </c:pt>
                <c:pt idx="342">
                  <c:v>75.3</c:v>
                </c:pt>
                <c:pt idx="343">
                  <c:v>73.3</c:v>
                </c:pt>
                <c:pt idx="344">
                  <c:v>71.599999999999994</c:v>
                </c:pt>
                <c:pt idx="345">
                  <c:v>74.599999999999994</c:v>
                </c:pt>
                <c:pt idx="346">
                  <c:v>71.400000000000006</c:v>
                </c:pt>
                <c:pt idx="347">
                  <c:v>72.099999999999994</c:v>
                </c:pt>
                <c:pt idx="348">
                  <c:v>75.3</c:v>
                </c:pt>
                <c:pt idx="349">
                  <c:v>77.599999999999994</c:v>
                </c:pt>
                <c:pt idx="350">
                  <c:v>77.8</c:v>
                </c:pt>
                <c:pt idx="351">
                  <c:v>76.3</c:v>
                </c:pt>
                <c:pt idx="352">
                  <c:v>77</c:v>
                </c:pt>
                <c:pt idx="353">
                  <c:v>74.2</c:v>
                </c:pt>
                <c:pt idx="354">
                  <c:v>75.400000000000006</c:v>
                </c:pt>
                <c:pt idx="355">
                  <c:v>79.7</c:v>
                </c:pt>
                <c:pt idx="356">
                  <c:v>80.5</c:v>
                </c:pt>
                <c:pt idx="357">
                  <c:v>78.599999999999994</c:v>
                </c:pt>
                <c:pt idx="358">
                  <c:v>81.3</c:v>
                </c:pt>
                <c:pt idx="359">
                  <c:v>78.900000000000006</c:v>
                </c:pt>
                <c:pt idx="360">
                  <c:v>71.8</c:v>
                </c:pt>
                <c:pt idx="361">
                  <c:v>72.3</c:v>
                </c:pt>
                <c:pt idx="362">
                  <c:v>78.5</c:v>
                </c:pt>
                <c:pt idx="363">
                  <c:v>74</c:v>
                </c:pt>
                <c:pt idx="364">
                  <c:v>73.5</c:v>
                </c:pt>
                <c:pt idx="365">
                  <c:v>80.7</c:v>
                </c:pt>
                <c:pt idx="366">
                  <c:v>82.5</c:v>
                </c:pt>
                <c:pt idx="367">
                  <c:v>79.8</c:v>
                </c:pt>
                <c:pt idx="368">
                  <c:v>78.599999999999994</c:v>
                </c:pt>
                <c:pt idx="369">
                  <c:v>78.099999999999994</c:v>
                </c:pt>
                <c:pt idx="370">
                  <c:v>79</c:v>
                </c:pt>
                <c:pt idx="371">
                  <c:v>80.8</c:v>
                </c:pt>
                <c:pt idx="372">
                  <c:v>82.9</c:v>
                </c:pt>
                <c:pt idx="373">
                  <c:v>82</c:v>
                </c:pt>
                <c:pt idx="374">
                  <c:v>82.1</c:v>
                </c:pt>
                <c:pt idx="375">
                  <c:v>81.900000000000006</c:v>
                </c:pt>
                <c:pt idx="376">
                  <c:v>85.1</c:v>
                </c:pt>
                <c:pt idx="377">
                  <c:v>83.6</c:v>
                </c:pt>
                <c:pt idx="378">
                  <c:v>84.5</c:v>
                </c:pt>
                <c:pt idx="379">
                  <c:v>83.8</c:v>
                </c:pt>
                <c:pt idx="380">
                  <c:v>84</c:v>
                </c:pt>
                <c:pt idx="381">
                  <c:v>84.8</c:v>
                </c:pt>
                <c:pt idx="382">
                  <c:v>83.2</c:v>
                </c:pt>
                <c:pt idx="383">
                  <c:v>84.2</c:v>
                </c:pt>
                <c:pt idx="384">
                  <c:v>81.2</c:v>
                </c:pt>
                <c:pt idx="385">
                  <c:v>83.6</c:v>
                </c:pt>
                <c:pt idx="386">
                  <c:v>82.2</c:v>
                </c:pt>
                <c:pt idx="387">
                  <c:v>82.9</c:v>
                </c:pt>
                <c:pt idx="388">
                  <c:v>81.400000000000006</c:v>
                </c:pt>
                <c:pt idx="389">
                  <c:v>82</c:v>
                </c:pt>
                <c:pt idx="390">
                  <c:v>84.2</c:v>
                </c:pt>
                <c:pt idx="391">
                  <c:v>79.599999999999994</c:v>
                </c:pt>
                <c:pt idx="392">
                  <c:v>83.2</c:v>
                </c:pt>
                <c:pt idx="393">
                  <c:v>79.8</c:v>
                </c:pt>
                <c:pt idx="394">
                  <c:v>81.2</c:v>
                </c:pt>
                <c:pt idx="395">
                  <c:v>80.7</c:v>
                </c:pt>
                <c:pt idx="396">
                  <c:v>80</c:v>
                </c:pt>
                <c:pt idx="397">
                  <c:v>78</c:v>
                </c:pt>
                <c:pt idx="398">
                  <c:v>75.7</c:v>
                </c:pt>
                <c:pt idx="399">
                  <c:v>75.900000000000006</c:v>
                </c:pt>
                <c:pt idx="400">
                  <c:v>76.099999999999994</c:v>
                </c:pt>
                <c:pt idx="401">
                  <c:v>75</c:v>
                </c:pt>
                <c:pt idx="402">
                  <c:v>77.400000000000006</c:v>
                </c:pt>
                <c:pt idx="403">
                  <c:v>77.900000000000006</c:v>
                </c:pt>
                <c:pt idx="404">
                  <c:v>78.7</c:v>
                </c:pt>
                <c:pt idx="405">
                  <c:v>74.7</c:v>
                </c:pt>
                <c:pt idx="406">
                  <c:v>78.3</c:v>
                </c:pt>
                <c:pt idx="407">
                  <c:v>80.2</c:v>
                </c:pt>
                <c:pt idx="408">
                  <c:v>80.900000000000006</c:v>
                </c:pt>
                <c:pt idx="409">
                  <c:v>77.400000000000006</c:v>
                </c:pt>
                <c:pt idx="410">
                  <c:v>79.8</c:v>
                </c:pt>
                <c:pt idx="411">
                  <c:v>80.400000000000006</c:v>
                </c:pt>
                <c:pt idx="412">
                  <c:v>81.5</c:v>
                </c:pt>
                <c:pt idx="413">
                  <c:v>78</c:v>
                </c:pt>
                <c:pt idx="414">
                  <c:v>78.5</c:v>
                </c:pt>
                <c:pt idx="415">
                  <c:v>76.8</c:v>
                </c:pt>
                <c:pt idx="416">
                  <c:v>77.900000000000006</c:v>
                </c:pt>
                <c:pt idx="417">
                  <c:v>82</c:v>
                </c:pt>
                <c:pt idx="418">
                  <c:v>83.3</c:v>
                </c:pt>
                <c:pt idx="419">
                  <c:v>83.5</c:v>
                </c:pt>
                <c:pt idx="420">
                  <c:v>83.8</c:v>
                </c:pt>
                <c:pt idx="421">
                  <c:v>83.3</c:v>
                </c:pt>
                <c:pt idx="422">
                  <c:v>84.7</c:v>
                </c:pt>
                <c:pt idx="423">
                  <c:v>85</c:v>
                </c:pt>
                <c:pt idx="424">
                  <c:v>85.1</c:v>
                </c:pt>
                <c:pt idx="425">
                  <c:v>88.3</c:v>
                </c:pt>
                <c:pt idx="426">
                  <c:v>83.8</c:v>
                </c:pt>
                <c:pt idx="427">
                  <c:v>85.6</c:v>
                </c:pt>
                <c:pt idx="428">
                  <c:v>83.7</c:v>
                </c:pt>
                <c:pt idx="429">
                  <c:v>85.7</c:v>
                </c:pt>
                <c:pt idx="430">
                  <c:v>84.6</c:v>
                </c:pt>
                <c:pt idx="431">
                  <c:v>84.4</c:v>
                </c:pt>
                <c:pt idx="432">
                  <c:v>85.5</c:v>
                </c:pt>
                <c:pt idx="433">
                  <c:v>87.4</c:v>
                </c:pt>
                <c:pt idx="434">
                  <c:v>86.2</c:v>
                </c:pt>
                <c:pt idx="435">
                  <c:v>85.3</c:v>
                </c:pt>
                <c:pt idx="436">
                  <c:v>85.9</c:v>
                </c:pt>
                <c:pt idx="437">
                  <c:v>90</c:v>
                </c:pt>
                <c:pt idx="438">
                  <c:v>89.9</c:v>
                </c:pt>
                <c:pt idx="439">
                  <c:v>88.1</c:v>
                </c:pt>
                <c:pt idx="440">
                  <c:v>86.6</c:v>
                </c:pt>
                <c:pt idx="441">
                  <c:v>86.9</c:v>
                </c:pt>
                <c:pt idx="442">
                  <c:v>86.1</c:v>
                </c:pt>
                <c:pt idx="443">
                  <c:v>88.7</c:v>
                </c:pt>
                <c:pt idx="444">
                  <c:v>88.5</c:v>
                </c:pt>
                <c:pt idx="445">
                  <c:v>88.4</c:v>
                </c:pt>
                <c:pt idx="446">
                  <c:v>89.3</c:v>
                </c:pt>
                <c:pt idx="447">
                  <c:v>87.1</c:v>
                </c:pt>
                <c:pt idx="448">
                  <c:v>87</c:v>
                </c:pt>
                <c:pt idx="449">
                  <c:v>88.4</c:v>
                </c:pt>
                <c:pt idx="450">
                  <c:v>89</c:v>
                </c:pt>
                <c:pt idx="451">
                  <c:v>88.5</c:v>
                </c:pt>
                <c:pt idx="452">
                  <c:v>86.9</c:v>
                </c:pt>
                <c:pt idx="453">
                  <c:v>87.9</c:v>
                </c:pt>
                <c:pt idx="454">
                  <c:v>87.4</c:v>
                </c:pt>
                <c:pt idx="455">
                  <c:v>85.7</c:v>
                </c:pt>
                <c:pt idx="456">
                  <c:v>84.3</c:v>
                </c:pt>
                <c:pt idx="457">
                  <c:v>86.6</c:v>
                </c:pt>
                <c:pt idx="458">
                  <c:v>89.5</c:v>
                </c:pt>
                <c:pt idx="459">
                  <c:v>90.3</c:v>
                </c:pt>
                <c:pt idx="460">
                  <c:v>90.8</c:v>
                </c:pt>
                <c:pt idx="461">
                  <c:v>87.2</c:v>
                </c:pt>
                <c:pt idx="462">
                  <c:v>90</c:v>
                </c:pt>
                <c:pt idx="463">
                  <c:v>85</c:v>
                </c:pt>
                <c:pt idx="464">
                  <c:v>86.3</c:v>
                </c:pt>
                <c:pt idx="465">
                  <c:v>88.2</c:v>
                </c:pt>
                <c:pt idx="466">
                  <c:v>87.9</c:v>
                </c:pt>
                <c:pt idx="467">
                  <c:v>87.8</c:v>
                </c:pt>
                <c:pt idx="468">
                  <c:v>87.6</c:v>
                </c:pt>
                <c:pt idx="469">
                  <c:v>88.6</c:v>
                </c:pt>
                <c:pt idx="470">
                  <c:v>92</c:v>
                </c:pt>
                <c:pt idx="471">
                  <c:v>91.9</c:v>
                </c:pt>
                <c:pt idx="472">
                  <c:v>80.900000000000006</c:v>
                </c:pt>
                <c:pt idx="473">
                  <c:v>87.4</c:v>
                </c:pt>
                <c:pt idx="474">
                  <c:v>90.3</c:v>
                </c:pt>
                <c:pt idx="475">
                  <c:v>87.6</c:v>
                </c:pt>
                <c:pt idx="476">
                  <c:v>90.9</c:v>
                </c:pt>
                <c:pt idx="477">
                  <c:v>92.7</c:v>
                </c:pt>
                <c:pt idx="478">
                  <c:v>90.9</c:v>
                </c:pt>
                <c:pt idx="479">
                  <c:v>91.9</c:v>
                </c:pt>
                <c:pt idx="480">
                  <c:v>90</c:v>
                </c:pt>
                <c:pt idx="481">
                  <c:v>91.2</c:v>
                </c:pt>
                <c:pt idx="482">
                  <c:v>90.9</c:v>
                </c:pt>
                <c:pt idx="483">
                  <c:v>90.9</c:v>
                </c:pt>
                <c:pt idx="484">
                  <c:v>91.5</c:v>
                </c:pt>
                <c:pt idx="485">
                  <c:v>88.5</c:v>
                </c:pt>
                <c:pt idx="486">
                  <c:v>93.9</c:v>
                </c:pt>
                <c:pt idx="487">
                  <c:v>92</c:v>
                </c:pt>
                <c:pt idx="488">
                  <c:v>91.8</c:v>
                </c:pt>
                <c:pt idx="489">
                  <c:v>91.1</c:v>
                </c:pt>
                <c:pt idx="490">
                  <c:v>94.5</c:v>
                </c:pt>
                <c:pt idx="491">
                  <c:v>88</c:v>
                </c:pt>
                <c:pt idx="492">
                  <c:v>91.7</c:v>
                </c:pt>
                <c:pt idx="493">
                  <c:v>91.8</c:v>
                </c:pt>
                <c:pt idx="494">
                  <c:v>91.3</c:v>
                </c:pt>
                <c:pt idx="495">
                  <c:v>91.8</c:v>
                </c:pt>
                <c:pt idx="496">
                  <c:v>91.3</c:v>
                </c:pt>
                <c:pt idx="497">
                  <c:v>90.4</c:v>
                </c:pt>
                <c:pt idx="498">
                  <c:v>87.8</c:v>
                </c:pt>
                <c:pt idx="499">
                  <c:v>85.3</c:v>
                </c:pt>
                <c:pt idx="500">
                  <c:v>86.6</c:v>
                </c:pt>
                <c:pt idx="501">
                  <c:v>86.7</c:v>
                </c:pt>
                <c:pt idx="502">
                  <c:v>87.3</c:v>
                </c:pt>
                <c:pt idx="503">
                  <c:v>89.6</c:v>
                </c:pt>
                <c:pt idx="504">
                  <c:v>91.4</c:v>
                </c:pt>
                <c:pt idx="505">
                  <c:v>85.9</c:v>
                </c:pt>
                <c:pt idx="506">
                  <c:v>83.8</c:v>
                </c:pt>
                <c:pt idx="507">
                  <c:v>90.2</c:v>
                </c:pt>
                <c:pt idx="508">
                  <c:v>92.3</c:v>
                </c:pt>
                <c:pt idx="509">
                  <c:v>92.7</c:v>
                </c:pt>
                <c:pt idx="510">
                  <c:v>91.7</c:v>
                </c:pt>
                <c:pt idx="511">
                  <c:v>93.6</c:v>
                </c:pt>
                <c:pt idx="512">
                  <c:v>93.9</c:v>
                </c:pt>
                <c:pt idx="513">
                  <c:v>90.4</c:v>
                </c:pt>
                <c:pt idx="514">
                  <c:v>91</c:v>
                </c:pt>
                <c:pt idx="515">
                  <c:v>91.7</c:v>
                </c:pt>
                <c:pt idx="516">
                  <c:v>95.7</c:v>
                </c:pt>
                <c:pt idx="517">
                  <c:v>96.2</c:v>
                </c:pt>
                <c:pt idx="518">
                  <c:v>92.7</c:v>
                </c:pt>
                <c:pt idx="519">
                  <c:v>95.6</c:v>
                </c:pt>
                <c:pt idx="520">
                  <c:v>95.9</c:v>
                </c:pt>
                <c:pt idx="521">
                  <c:v>95.8</c:v>
                </c:pt>
                <c:pt idx="522">
                  <c:v>92.4</c:v>
                </c:pt>
                <c:pt idx="523">
                  <c:v>94.8</c:v>
                </c:pt>
                <c:pt idx="524">
                  <c:v>92.7</c:v>
                </c:pt>
                <c:pt idx="525">
                  <c:v>93.2</c:v>
                </c:pt>
                <c:pt idx="526">
                  <c:v>95</c:v>
                </c:pt>
                <c:pt idx="527">
                  <c:v>91.1</c:v>
                </c:pt>
                <c:pt idx="528">
                  <c:v>94.5</c:v>
                </c:pt>
                <c:pt idx="529">
                  <c:v>95.3</c:v>
                </c:pt>
                <c:pt idx="530">
                  <c:v>93</c:v>
                </c:pt>
                <c:pt idx="531">
                  <c:v>93.8</c:v>
                </c:pt>
                <c:pt idx="532">
                  <c:v>96.9</c:v>
                </c:pt>
                <c:pt idx="533">
                  <c:v>94.8</c:v>
                </c:pt>
                <c:pt idx="534">
                  <c:v>92.2</c:v>
                </c:pt>
                <c:pt idx="535">
                  <c:v>92.9</c:v>
                </c:pt>
                <c:pt idx="536">
                  <c:v>91.8</c:v>
                </c:pt>
                <c:pt idx="537">
                  <c:v>94.6</c:v>
                </c:pt>
                <c:pt idx="538">
                  <c:v>92.9</c:v>
                </c:pt>
                <c:pt idx="539">
                  <c:v>91</c:v>
                </c:pt>
                <c:pt idx="540">
                  <c:v>93.9</c:v>
                </c:pt>
                <c:pt idx="541">
                  <c:v>92.5</c:v>
                </c:pt>
                <c:pt idx="542">
                  <c:v>88.9</c:v>
                </c:pt>
                <c:pt idx="543">
                  <c:v>89.7</c:v>
                </c:pt>
                <c:pt idx="544">
                  <c:v>89.6</c:v>
                </c:pt>
                <c:pt idx="545">
                  <c:v>91.9</c:v>
                </c:pt>
                <c:pt idx="546">
                  <c:v>90.7</c:v>
                </c:pt>
                <c:pt idx="547">
                  <c:v>86.5</c:v>
                </c:pt>
                <c:pt idx="548">
                  <c:v>88.8</c:v>
                </c:pt>
                <c:pt idx="549">
                  <c:v>89.1</c:v>
                </c:pt>
                <c:pt idx="550">
                  <c:v>86</c:v>
                </c:pt>
                <c:pt idx="551">
                  <c:v>87.7</c:v>
                </c:pt>
                <c:pt idx="552">
                  <c:v>88.2</c:v>
                </c:pt>
                <c:pt idx="553">
                  <c:v>88.9</c:v>
                </c:pt>
                <c:pt idx="554">
                  <c:v>86.7</c:v>
                </c:pt>
                <c:pt idx="555">
                  <c:v>88.1</c:v>
                </c:pt>
                <c:pt idx="556">
                  <c:v>90.2</c:v>
                </c:pt>
                <c:pt idx="557">
                  <c:v>91.8</c:v>
                </c:pt>
                <c:pt idx="558">
                  <c:v>90.9</c:v>
                </c:pt>
                <c:pt idx="559">
                  <c:v>90.5</c:v>
                </c:pt>
                <c:pt idx="560">
                  <c:v>89.5</c:v>
                </c:pt>
                <c:pt idx="561">
                  <c:v>89.8</c:v>
                </c:pt>
                <c:pt idx="562">
                  <c:v>85.2</c:v>
                </c:pt>
                <c:pt idx="563">
                  <c:v>84.4</c:v>
                </c:pt>
                <c:pt idx="564">
                  <c:v>88.7</c:v>
                </c:pt>
                <c:pt idx="565">
                  <c:v>85.8</c:v>
                </c:pt>
                <c:pt idx="566">
                  <c:v>87.2</c:v>
                </c:pt>
                <c:pt idx="567">
                  <c:v>86.4</c:v>
                </c:pt>
                <c:pt idx="568">
                  <c:v>86.8</c:v>
                </c:pt>
                <c:pt idx="569">
                  <c:v>89</c:v>
                </c:pt>
                <c:pt idx="570">
                  <c:v>86.6</c:v>
                </c:pt>
                <c:pt idx="571">
                  <c:v>82.8</c:v>
                </c:pt>
                <c:pt idx="572">
                  <c:v>82.2</c:v>
                </c:pt>
                <c:pt idx="573">
                  <c:v>83.7</c:v>
                </c:pt>
                <c:pt idx="574">
                  <c:v>88.6</c:v>
                </c:pt>
                <c:pt idx="575">
                  <c:v>91.9</c:v>
                </c:pt>
                <c:pt idx="576">
                  <c:v>92.1</c:v>
                </c:pt>
                <c:pt idx="577">
                  <c:v>92.8</c:v>
                </c:pt>
                <c:pt idx="578">
                  <c:v>92.3</c:v>
                </c:pt>
                <c:pt idx="579">
                  <c:v>89.6</c:v>
                </c:pt>
                <c:pt idx="580">
                  <c:v>94.8</c:v>
                </c:pt>
                <c:pt idx="581">
                  <c:v>95.7</c:v>
                </c:pt>
                <c:pt idx="582">
                  <c:v>94.8</c:v>
                </c:pt>
                <c:pt idx="583">
                  <c:v>95.5</c:v>
                </c:pt>
                <c:pt idx="584">
                  <c:v>92.9</c:v>
                </c:pt>
                <c:pt idx="585">
                  <c:v>95.4</c:v>
                </c:pt>
                <c:pt idx="586">
                  <c:v>95.6</c:v>
                </c:pt>
                <c:pt idx="587">
                  <c:v>92.5</c:v>
                </c:pt>
                <c:pt idx="588">
                  <c:v>88.6</c:v>
                </c:pt>
                <c:pt idx="589">
                  <c:v>91.1</c:v>
                </c:pt>
                <c:pt idx="590">
                  <c:v>91.7</c:v>
                </c:pt>
                <c:pt idx="591">
                  <c:v>89</c:v>
                </c:pt>
                <c:pt idx="592">
                  <c:v>89.3</c:v>
                </c:pt>
                <c:pt idx="593">
                  <c:v>89.9</c:v>
                </c:pt>
                <c:pt idx="594">
                  <c:v>89.4</c:v>
                </c:pt>
                <c:pt idx="595">
                  <c:v>91.4</c:v>
                </c:pt>
                <c:pt idx="596">
                  <c:v>92.9</c:v>
                </c:pt>
                <c:pt idx="597">
                  <c:v>92.7</c:v>
                </c:pt>
                <c:pt idx="598">
                  <c:v>89.6</c:v>
                </c:pt>
                <c:pt idx="599">
                  <c:v>89.7</c:v>
                </c:pt>
                <c:pt idx="600">
                  <c:v>89.7</c:v>
                </c:pt>
                <c:pt idx="601">
                  <c:v>86.7</c:v>
                </c:pt>
                <c:pt idx="602">
                  <c:v>86.7</c:v>
                </c:pt>
                <c:pt idx="603">
                  <c:v>87.8</c:v>
                </c:pt>
                <c:pt idx="604">
                  <c:v>90.4</c:v>
                </c:pt>
                <c:pt idx="605">
                  <c:v>86.5</c:v>
                </c:pt>
                <c:pt idx="606">
                  <c:v>87.2</c:v>
                </c:pt>
                <c:pt idx="607">
                  <c:v>86.4</c:v>
                </c:pt>
                <c:pt idx="608">
                  <c:v>87.2</c:v>
                </c:pt>
                <c:pt idx="609">
                  <c:v>88.7</c:v>
                </c:pt>
                <c:pt idx="610">
                  <c:v>88.8</c:v>
                </c:pt>
                <c:pt idx="611">
                  <c:v>86.8</c:v>
                </c:pt>
                <c:pt idx="612">
                  <c:v>88.1</c:v>
                </c:pt>
                <c:pt idx="613">
                  <c:v>88.8</c:v>
                </c:pt>
                <c:pt idx="614">
                  <c:v>90.9</c:v>
                </c:pt>
                <c:pt idx="615">
                  <c:v>84.7</c:v>
                </c:pt>
                <c:pt idx="616">
                  <c:v>86.8</c:v>
                </c:pt>
                <c:pt idx="617">
                  <c:v>87.1</c:v>
                </c:pt>
                <c:pt idx="618">
                  <c:v>87.7</c:v>
                </c:pt>
                <c:pt idx="619">
                  <c:v>85.3</c:v>
                </c:pt>
                <c:pt idx="620">
                  <c:v>85.7</c:v>
                </c:pt>
                <c:pt idx="621">
                  <c:v>87.1</c:v>
                </c:pt>
                <c:pt idx="622">
                  <c:v>86.2</c:v>
                </c:pt>
                <c:pt idx="623">
                  <c:v>87.7</c:v>
                </c:pt>
                <c:pt idx="624">
                  <c:v>89.7</c:v>
                </c:pt>
                <c:pt idx="625">
                  <c:v>89.5</c:v>
                </c:pt>
                <c:pt idx="626">
                  <c:v>87.9</c:v>
                </c:pt>
                <c:pt idx="627">
                  <c:v>86.5</c:v>
                </c:pt>
                <c:pt idx="628">
                  <c:v>84.8</c:v>
                </c:pt>
                <c:pt idx="629">
                  <c:v>86.4</c:v>
                </c:pt>
                <c:pt idx="630">
                  <c:v>87.3</c:v>
                </c:pt>
                <c:pt idx="631">
                  <c:v>87.9</c:v>
                </c:pt>
                <c:pt idx="632">
                  <c:v>89.8</c:v>
                </c:pt>
                <c:pt idx="633">
                  <c:v>91.4</c:v>
                </c:pt>
                <c:pt idx="634">
                  <c:v>91.4</c:v>
                </c:pt>
                <c:pt idx="635">
                  <c:v>92.4</c:v>
                </c:pt>
                <c:pt idx="636">
                  <c:v>90.9</c:v>
                </c:pt>
                <c:pt idx="637">
                  <c:v>91.6</c:v>
                </c:pt>
                <c:pt idx="638">
                  <c:v>92.9</c:v>
                </c:pt>
                <c:pt idx="639">
                  <c:v>92.7</c:v>
                </c:pt>
                <c:pt idx="640">
                  <c:v>89</c:v>
                </c:pt>
                <c:pt idx="641">
                  <c:v>89</c:v>
                </c:pt>
                <c:pt idx="642">
                  <c:v>88.5</c:v>
                </c:pt>
                <c:pt idx="643">
                  <c:v>90.9</c:v>
                </c:pt>
                <c:pt idx="644">
                  <c:v>90.1</c:v>
                </c:pt>
                <c:pt idx="645">
                  <c:v>88.6</c:v>
                </c:pt>
                <c:pt idx="646">
                  <c:v>92.7</c:v>
                </c:pt>
                <c:pt idx="647">
                  <c:v>92</c:v>
                </c:pt>
                <c:pt idx="648">
                  <c:v>89.7</c:v>
                </c:pt>
                <c:pt idx="649">
                  <c:v>90</c:v>
                </c:pt>
                <c:pt idx="650">
                  <c:v>92.5</c:v>
                </c:pt>
                <c:pt idx="651">
                  <c:v>87.9</c:v>
                </c:pt>
                <c:pt idx="652">
                  <c:v>90</c:v>
                </c:pt>
                <c:pt idx="653">
                  <c:v>89.2</c:v>
                </c:pt>
                <c:pt idx="654">
                  <c:v>88.8</c:v>
                </c:pt>
                <c:pt idx="655">
                  <c:v>86</c:v>
                </c:pt>
                <c:pt idx="656">
                  <c:v>83.4</c:v>
                </c:pt>
                <c:pt idx="657">
                  <c:v>86.4</c:v>
                </c:pt>
                <c:pt idx="658">
                  <c:v>88</c:v>
                </c:pt>
                <c:pt idx="659">
                  <c:v>87.9</c:v>
                </c:pt>
                <c:pt idx="660">
                  <c:v>94.2</c:v>
                </c:pt>
                <c:pt idx="661">
                  <c:v>94.1</c:v>
                </c:pt>
                <c:pt idx="662">
                  <c:v>94.3</c:v>
                </c:pt>
                <c:pt idx="663">
                  <c:v>93.5</c:v>
                </c:pt>
                <c:pt idx="664">
                  <c:v>97.4</c:v>
                </c:pt>
                <c:pt idx="665">
                  <c:v>91.9</c:v>
                </c:pt>
                <c:pt idx="666">
                  <c:v>91.8</c:v>
                </c:pt>
                <c:pt idx="667">
                  <c:v>91.2</c:v>
                </c:pt>
                <c:pt idx="668">
                  <c:v>89.8</c:v>
                </c:pt>
                <c:pt idx="669">
                  <c:v>90.8</c:v>
                </c:pt>
                <c:pt idx="670">
                  <c:v>92.2</c:v>
                </c:pt>
                <c:pt idx="671">
                  <c:v>91</c:v>
                </c:pt>
                <c:pt idx="672">
                  <c:v>91.9</c:v>
                </c:pt>
                <c:pt idx="673">
                  <c:v>94.1</c:v>
                </c:pt>
                <c:pt idx="674">
                  <c:v>91.1</c:v>
                </c:pt>
                <c:pt idx="675">
                  <c:v>90.9</c:v>
                </c:pt>
                <c:pt idx="676">
                  <c:v>92</c:v>
                </c:pt>
                <c:pt idx="677">
                  <c:v>91.2</c:v>
                </c:pt>
                <c:pt idx="678">
                  <c:v>95</c:v>
                </c:pt>
                <c:pt idx="679">
                  <c:v>91.6</c:v>
                </c:pt>
                <c:pt idx="680">
                  <c:v>92.8</c:v>
                </c:pt>
                <c:pt idx="681">
                  <c:v>93.1</c:v>
                </c:pt>
                <c:pt idx="682">
                  <c:v>94.3</c:v>
                </c:pt>
                <c:pt idx="683">
                  <c:v>90.8</c:v>
                </c:pt>
                <c:pt idx="684">
                  <c:v>93.5</c:v>
                </c:pt>
                <c:pt idx="685">
                  <c:v>95.6</c:v>
                </c:pt>
                <c:pt idx="686">
                  <c:v>96.1</c:v>
                </c:pt>
                <c:pt idx="687">
                  <c:v>92.9</c:v>
                </c:pt>
                <c:pt idx="688">
                  <c:v>88.1</c:v>
                </c:pt>
                <c:pt idx="689">
                  <c:v>94.3</c:v>
                </c:pt>
                <c:pt idx="690">
                  <c:v>94.1</c:v>
                </c:pt>
                <c:pt idx="691">
                  <c:v>92.6</c:v>
                </c:pt>
                <c:pt idx="692">
                  <c:v>90.5</c:v>
                </c:pt>
                <c:pt idx="693">
                  <c:v>89.4</c:v>
                </c:pt>
                <c:pt idx="694">
                  <c:v>91.5</c:v>
                </c:pt>
                <c:pt idx="695">
                  <c:v>92.7</c:v>
                </c:pt>
                <c:pt idx="696">
                  <c:v>91.3</c:v>
                </c:pt>
                <c:pt idx="697">
                  <c:v>88.8</c:v>
                </c:pt>
                <c:pt idx="698">
                  <c:v>89.6</c:v>
                </c:pt>
                <c:pt idx="699">
                  <c:v>91.9</c:v>
                </c:pt>
                <c:pt idx="700">
                  <c:v>90.5</c:v>
                </c:pt>
                <c:pt idx="701">
                  <c:v>91.1</c:v>
                </c:pt>
                <c:pt idx="702">
                  <c:v>86</c:v>
                </c:pt>
                <c:pt idx="703">
                  <c:v>78.599999999999994</c:v>
                </c:pt>
                <c:pt idx="704">
                  <c:v>81.900000000000006</c:v>
                </c:pt>
                <c:pt idx="705">
                  <c:v>83.6</c:v>
                </c:pt>
                <c:pt idx="706">
                  <c:v>81.7</c:v>
                </c:pt>
                <c:pt idx="707">
                  <c:v>83.8</c:v>
                </c:pt>
                <c:pt idx="708">
                  <c:v>86</c:v>
                </c:pt>
                <c:pt idx="709">
                  <c:v>85.8</c:v>
                </c:pt>
                <c:pt idx="710">
                  <c:v>88.2</c:v>
                </c:pt>
                <c:pt idx="711">
                  <c:v>88.5</c:v>
                </c:pt>
                <c:pt idx="712">
                  <c:v>84.9</c:v>
                </c:pt>
                <c:pt idx="713">
                  <c:v>87.9</c:v>
                </c:pt>
                <c:pt idx="714">
                  <c:v>86.3</c:v>
                </c:pt>
                <c:pt idx="715">
                  <c:v>79</c:v>
                </c:pt>
                <c:pt idx="716">
                  <c:v>80.3</c:v>
                </c:pt>
                <c:pt idx="717">
                  <c:v>81.7</c:v>
                </c:pt>
                <c:pt idx="718">
                  <c:v>78.3</c:v>
                </c:pt>
                <c:pt idx="719">
                  <c:v>83.1</c:v>
                </c:pt>
                <c:pt idx="720">
                  <c:v>82.1</c:v>
                </c:pt>
                <c:pt idx="721">
                  <c:v>79.400000000000006</c:v>
                </c:pt>
                <c:pt idx="722">
                  <c:v>76.099999999999994</c:v>
                </c:pt>
                <c:pt idx="723">
                  <c:v>77.099999999999994</c:v>
                </c:pt>
                <c:pt idx="724">
                  <c:v>78.2</c:v>
                </c:pt>
                <c:pt idx="725">
                  <c:v>71.8</c:v>
                </c:pt>
                <c:pt idx="726">
                  <c:v>72.2</c:v>
                </c:pt>
                <c:pt idx="727">
                  <c:v>77.8</c:v>
                </c:pt>
                <c:pt idx="728">
                  <c:v>79.5</c:v>
                </c:pt>
                <c:pt idx="729">
                  <c:v>76</c:v>
                </c:pt>
                <c:pt idx="730">
                  <c:v>73.900000000000006</c:v>
                </c:pt>
                <c:pt idx="731">
                  <c:v>74.900000000000006</c:v>
                </c:pt>
                <c:pt idx="732">
                  <c:v>75.599999999999994</c:v>
                </c:pt>
                <c:pt idx="733">
                  <c:v>81.2</c:v>
                </c:pt>
                <c:pt idx="734">
                  <c:v>81.599999999999994</c:v>
                </c:pt>
                <c:pt idx="735">
                  <c:v>79.5</c:v>
                </c:pt>
                <c:pt idx="736">
                  <c:v>78.3</c:v>
                </c:pt>
                <c:pt idx="737">
                  <c:v>80</c:v>
                </c:pt>
                <c:pt idx="738">
                  <c:v>82.1</c:v>
                </c:pt>
                <c:pt idx="739">
                  <c:v>82.9</c:v>
                </c:pt>
                <c:pt idx="740">
                  <c:v>78.8</c:v>
                </c:pt>
                <c:pt idx="741">
                  <c:v>80.8</c:v>
                </c:pt>
                <c:pt idx="742">
                  <c:v>80</c:v>
                </c:pt>
                <c:pt idx="743">
                  <c:v>83.2</c:v>
                </c:pt>
                <c:pt idx="744">
                  <c:v>79.5</c:v>
                </c:pt>
                <c:pt idx="745">
                  <c:v>76.099999999999994</c:v>
                </c:pt>
                <c:pt idx="746">
                  <c:v>79.599999999999994</c:v>
                </c:pt>
                <c:pt idx="747">
                  <c:v>79.400000000000006</c:v>
                </c:pt>
                <c:pt idx="748">
                  <c:v>77.5</c:v>
                </c:pt>
                <c:pt idx="749">
                  <c:v>79.400000000000006</c:v>
                </c:pt>
                <c:pt idx="750">
                  <c:v>80.8</c:v>
                </c:pt>
                <c:pt idx="751">
                  <c:v>81.8</c:v>
                </c:pt>
                <c:pt idx="752">
                  <c:v>79.7</c:v>
                </c:pt>
                <c:pt idx="753">
                  <c:v>74</c:v>
                </c:pt>
                <c:pt idx="754">
                  <c:v>78.8</c:v>
                </c:pt>
                <c:pt idx="755">
                  <c:v>80</c:v>
                </c:pt>
                <c:pt idx="756">
                  <c:v>80.599999999999994</c:v>
                </c:pt>
                <c:pt idx="757">
                  <c:v>77.5</c:v>
                </c:pt>
                <c:pt idx="758">
                  <c:v>79.5</c:v>
                </c:pt>
                <c:pt idx="759">
                  <c:v>80.900000000000006</c:v>
                </c:pt>
                <c:pt idx="760">
                  <c:v>76.900000000000006</c:v>
                </c:pt>
                <c:pt idx="761">
                  <c:v>82.2</c:v>
                </c:pt>
                <c:pt idx="762">
                  <c:v>82</c:v>
                </c:pt>
                <c:pt idx="763">
                  <c:v>81.400000000000006</c:v>
                </c:pt>
                <c:pt idx="764">
                  <c:v>80.400000000000006</c:v>
                </c:pt>
                <c:pt idx="765">
                  <c:v>81.3</c:v>
                </c:pt>
                <c:pt idx="766">
                  <c:v>81.2</c:v>
                </c:pt>
                <c:pt idx="767">
                  <c:v>80.3</c:v>
                </c:pt>
                <c:pt idx="768">
                  <c:v>81.900000000000006</c:v>
                </c:pt>
                <c:pt idx="769">
                  <c:v>84.3</c:v>
                </c:pt>
                <c:pt idx="770">
                  <c:v>82.6</c:v>
                </c:pt>
                <c:pt idx="771">
                  <c:v>85.7</c:v>
                </c:pt>
                <c:pt idx="772">
                  <c:v>85.3</c:v>
                </c:pt>
                <c:pt idx="773">
                  <c:v>86.1</c:v>
                </c:pt>
                <c:pt idx="774">
                  <c:v>84.2</c:v>
                </c:pt>
                <c:pt idx="775">
                  <c:v>88.6</c:v>
                </c:pt>
                <c:pt idx="776">
                  <c:v>86.8</c:v>
                </c:pt>
                <c:pt idx="777">
                  <c:v>90</c:v>
                </c:pt>
                <c:pt idx="778">
                  <c:v>85.2</c:v>
                </c:pt>
                <c:pt idx="779">
                  <c:v>85.7</c:v>
                </c:pt>
                <c:pt idx="780">
                  <c:v>88.5</c:v>
                </c:pt>
                <c:pt idx="781">
                  <c:v>91.3</c:v>
                </c:pt>
                <c:pt idx="782">
                  <c:v>85.1</c:v>
                </c:pt>
                <c:pt idx="783">
                  <c:v>89.6</c:v>
                </c:pt>
                <c:pt idx="784">
                  <c:v>88.4</c:v>
                </c:pt>
                <c:pt idx="785">
                  <c:v>89</c:v>
                </c:pt>
                <c:pt idx="786">
                  <c:v>87.9</c:v>
                </c:pt>
                <c:pt idx="787">
                  <c:v>88.6</c:v>
                </c:pt>
                <c:pt idx="788">
                  <c:v>91.7</c:v>
                </c:pt>
                <c:pt idx="789">
                  <c:v>93.5</c:v>
                </c:pt>
                <c:pt idx="790">
                  <c:v>92.8</c:v>
                </c:pt>
                <c:pt idx="791">
                  <c:v>92.2</c:v>
                </c:pt>
                <c:pt idx="792">
                  <c:v>91.6</c:v>
                </c:pt>
                <c:pt idx="793">
                  <c:v>92.4</c:v>
                </c:pt>
                <c:pt idx="794">
                  <c:v>94</c:v>
                </c:pt>
                <c:pt idx="795">
                  <c:v>95.9</c:v>
                </c:pt>
                <c:pt idx="796">
                  <c:v>93.6</c:v>
                </c:pt>
                <c:pt idx="797">
                  <c:v>92.9</c:v>
                </c:pt>
                <c:pt idx="798">
                  <c:v>94.4</c:v>
                </c:pt>
                <c:pt idx="799">
                  <c:v>91.4</c:v>
                </c:pt>
                <c:pt idx="800">
                  <c:v>93.7</c:v>
                </c:pt>
                <c:pt idx="801">
                  <c:v>93.1</c:v>
                </c:pt>
                <c:pt idx="802">
                  <c:v>94.3</c:v>
                </c:pt>
                <c:pt idx="803">
                  <c:v>92.5</c:v>
                </c:pt>
                <c:pt idx="804">
                  <c:v>89</c:v>
                </c:pt>
                <c:pt idx="805">
                  <c:v>86.7</c:v>
                </c:pt>
                <c:pt idx="806">
                  <c:v>92.3</c:v>
                </c:pt>
                <c:pt idx="807">
                  <c:v>90.3</c:v>
                </c:pt>
                <c:pt idx="808">
                  <c:v>89.9</c:v>
                </c:pt>
                <c:pt idx="809">
                  <c:v>90</c:v>
                </c:pt>
                <c:pt idx="810">
                  <c:v>85.3</c:v>
                </c:pt>
                <c:pt idx="811">
                  <c:v>84.2</c:v>
                </c:pt>
                <c:pt idx="812">
                  <c:v>87.1</c:v>
                </c:pt>
                <c:pt idx="813">
                  <c:v>86.3</c:v>
                </c:pt>
                <c:pt idx="814">
                  <c:v>80.900000000000006</c:v>
                </c:pt>
                <c:pt idx="815">
                  <c:v>83</c:v>
                </c:pt>
                <c:pt idx="816">
                  <c:v>85.3</c:v>
                </c:pt>
                <c:pt idx="817">
                  <c:v>83.5</c:v>
                </c:pt>
                <c:pt idx="818">
                  <c:v>84.2</c:v>
                </c:pt>
                <c:pt idx="819">
                  <c:v>80.8</c:v>
                </c:pt>
                <c:pt idx="820">
                  <c:v>83.9</c:v>
                </c:pt>
                <c:pt idx="821">
                  <c:v>85.5</c:v>
                </c:pt>
                <c:pt idx="822">
                  <c:v>81</c:v>
                </c:pt>
                <c:pt idx="823">
                  <c:v>81.599999999999994</c:v>
                </c:pt>
                <c:pt idx="824">
                  <c:v>78.8</c:v>
                </c:pt>
                <c:pt idx="825">
                  <c:v>77.599999999999994</c:v>
                </c:pt>
                <c:pt idx="826">
                  <c:v>78.8</c:v>
                </c:pt>
                <c:pt idx="827">
                  <c:v>79.2</c:v>
                </c:pt>
                <c:pt idx="828">
                  <c:v>74.599999999999994</c:v>
                </c:pt>
                <c:pt idx="829">
                  <c:v>74.8</c:v>
                </c:pt>
                <c:pt idx="830">
                  <c:v>75.400000000000006</c:v>
                </c:pt>
                <c:pt idx="831">
                  <c:v>76</c:v>
                </c:pt>
                <c:pt idx="832">
                  <c:v>70.3</c:v>
                </c:pt>
                <c:pt idx="833">
                  <c:v>67.099999999999994</c:v>
                </c:pt>
                <c:pt idx="834">
                  <c:v>63.6</c:v>
                </c:pt>
                <c:pt idx="835">
                  <c:v>73.5</c:v>
                </c:pt>
                <c:pt idx="836">
                  <c:v>76.8</c:v>
                </c:pt>
                <c:pt idx="837">
                  <c:v>76.8</c:v>
                </c:pt>
                <c:pt idx="838">
                  <c:v>75</c:v>
                </c:pt>
                <c:pt idx="839">
                  <c:v>75.099999999999994</c:v>
                </c:pt>
                <c:pt idx="840">
                  <c:v>76.8</c:v>
                </c:pt>
                <c:pt idx="841">
                  <c:v>77</c:v>
                </c:pt>
                <c:pt idx="842">
                  <c:v>77</c:v>
                </c:pt>
                <c:pt idx="843">
                  <c:v>80.599999999999994</c:v>
                </c:pt>
                <c:pt idx="844">
                  <c:v>81.400000000000006</c:v>
                </c:pt>
                <c:pt idx="845">
                  <c:v>81.5</c:v>
                </c:pt>
                <c:pt idx="846">
                  <c:v>82.7</c:v>
                </c:pt>
                <c:pt idx="847">
                  <c:v>79.8</c:v>
                </c:pt>
                <c:pt idx="848">
                  <c:v>78.5</c:v>
                </c:pt>
                <c:pt idx="849">
                  <c:v>78.8</c:v>
                </c:pt>
                <c:pt idx="850">
                  <c:v>76.5</c:v>
                </c:pt>
                <c:pt idx="851">
                  <c:v>80.7</c:v>
                </c:pt>
                <c:pt idx="852">
                  <c:v>76</c:v>
                </c:pt>
                <c:pt idx="853">
                  <c:v>74.5</c:v>
                </c:pt>
                <c:pt idx="854">
                  <c:v>80.900000000000006</c:v>
                </c:pt>
                <c:pt idx="855">
                  <c:v>79.3</c:v>
                </c:pt>
                <c:pt idx="856">
                  <c:v>79.400000000000006</c:v>
                </c:pt>
                <c:pt idx="857">
                  <c:v>76.2</c:v>
                </c:pt>
                <c:pt idx="858">
                  <c:v>77.3</c:v>
                </c:pt>
                <c:pt idx="859">
                  <c:v>76.099999999999994</c:v>
                </c:pt>
                <c:pt idx="860">
                  <c:v>75.8</c:v>
                </c:pt>
                <c:pt idx="861">
                  <c:v>77</c:v>
                </c:pt>
                <c:pt idx="862">
                  <c:v>74.5</c:v>
                </c:pt>
                <c:pt idx="863">
                  <c:v>80.099999999999994</c:v>
                </c:pt>
                <c:pt idx="864">
                  <c:v>77.3</c:v>
                </c:pt>
                <c:pt idx="865">
                  <c:v>78.7</c:v>
                </c:pt>
                <c:pt idx="866">
                  <c:v>76.599999999999994</c:v>
                </c:pt>
                <c:pt idx="867">
                  <c:v>78.099999999999994</c:v>
                </c:pt>
                <c:pt idx="868">
                  <c:v>75.900000000000006</c:v>
                </c:pt>
                <c:pt idx="869">
                  <c:v>78.2</c:v>
                </c:pt>
                <c:pt idx="870">
                  <c:v>77.900000000000006</c:v>
                </c:pt>
                <c:pt idx="871">
                  <c:v>72.900000000000006</c:v>
                </c:pt>
                <c:pt idx="872">
                  <c:v>73.8</c:v>
                </c:pt>
                <c:pt idx="873">
                  <c:v>73</c:v>
                </c:pt>
                <c:pt idx="874">
                  <c:v>73.5</c:v>
                </c:pt>
                <c:pt idx="875">
                  <c:v>72.2</c:v>
                </c:pt>
                <c:pt idx="876">
                  <c:v>70.400000000000006</c:v>
                </c:pt>
                <c:pt idx="877">
                  <c:v>65</c:v>
                </c:pt>
                <c:pt idx="878">
                  <c:v>68.7</c:v>
                </c:pt>
                <c:pt idx="879">
                  <c:v>72.599999999999994</c:v>
                </c:pt>
                <c:pt idx="880">
                  <c:v>68.5</c:v>
                </c:pt>
                <c:pt idx="881">
                  <c:v>68.599999999999994</c:v>
                </c:pt>
                <c:pt idx="882">
                  <c:v>67.099999999999994</c:v>
                </c:pt>
                <c:pt idx="883">
                  <c:v>65.5</c:v>
                </c:pt>
                <c:pt idx="884">
                  <c:v>59.8</c:v>
                </c:pt>
                <c:pt idx="885">
                  <c:v>60.2</c:v>
                </c:pt>
                <c:pt idx="886">
                  <c:v>63.7</c:v>
                </c:pt>
                <c:pt idx="887">
                  <c:v>73.599999999999994</c:v>
                </c:pt>
                <c:pt idx="888">
                  <c:v>73.3</c:v>
                </c:pt>
                <c:pt idx="889">
                  <c:v>75.2</c:v>
                </c:pt>
                <c:pt idx="890">
                  <c:v>87.1</c:v>
                </c:pt>
                <c:pt idx="891">
                  <c:v>89.1</c:v>
                </c:pt>
                <c:pt idx="892">
                  <c:v>88.4</c:v>
                </c:pt>
                <c:pt idx="893">
                  <c:v>87.1</c:v>
                </c:pt>
                <c:pt idx="894">
                  <c:v>88.1</c:v>
                </c:pt>
                <c:pt idx="895">
                  <c:v>87.5</c:v>
                </c:pt>
                <c:pt idx="896">
                  <c:v>86.8</c:v>
                </c:pt>
                <c:pt idx="897">
                  <c:v>89.6</c:v>
                </c:pt>
                <c:pt idx="898">
                  <c:v>92.5</c:v>
                </c:pt>
                <c:pt idx="899">
                  <c:v>87.6</c:v>
                </c:pt>
                <c:pt idx="900">
                  <c:v>89.7</c:v>
                </c:pt>
                <c:pt idx="901">
                  <c:v>90.3</c:v>
                </c:pt>
                <c:pt idx="902">
                  <c:v>88.3</c:v>
                </c:pt>
                <c:pt idx="903">
                  <c:v>87.5</c:v>
                </c:pt>
                <c:pt idx="904">
                  <c:v>89.1</c:v>
                </c:pt>
                <c:pt idx="905">
                  <c:v>89.9</c:v>
                </c:pt>
                <c:pt idx="906">
                  <c:v>91.4</c:v>
                </c:pt>
                <c:pt idx="907">
                  <c:v>91.3</c:v>
                </c:pt>
                <c:pt idx="908">
                  <c:v>86.2</c:v>
                </c:pt>
                <c:pt idx="909">
                  <c:v>86.3</c:v>
                </c:pt>
                <c:pt idx="910">
                  <c:v>91.1</c:v>
                </c:pt>
                <c:pt idx="911">
                  <c:v>94.1</c:v>
                </c:pt>
                <c:pt idx="912">
                  <c:v>90.6</c:v>
                </c:pt>
                <c:pt idx="913">
                  <c:v>87.3</c:v>
                </c:pt>
                <c:pt idx="914">
                  <c:v>86.6</c:v>
                </c:pt>
                <c:pt idx="915">
                  <c:v>87.1</c:v>
                </c:pt>
                <c:pt idx="916">
                  <c:v>91.5</c:v>
                </c:pt>
                <c:pt idx="917">
                  <c:v>89.8</c:v>
                </c:pt>
                <c:pt idx="918">
                  <c:v>91</c:v>
                </c:pt>
                <c:pt idx="919">
                  <c:v>87.8</c:v>
                </c:pt>
                <c:pt idx="920">
                  <c:v>90.8</c:v>
                </c:pt>
                <c:pt idx="921">
                  <c:v>89.9</c:v>
                </c:pt>
                <c:pt idx="922">
                  <c:v>92.5</c:v>
                </c:pt>
                <c:pt idx="923">
                  <c:v>94.5</c:v>
                </c:pt>
                <c:pt idx="924">
                  <c:v>95.6</c:v>
                </c:pt>
                <c:pt idx="925">
                  <c:v>95.6</c:v>
                </c:pt>
                <c:pt idx="926">
                  <c:v>92.3</c:v>
                </c:pt>
                <c:pt idx="927">
                  <c:v>95</c:v>
                </c:pt>
                <c:pt idx="928">
                  <c:v>89.8</c:v>
                </c:pt>
                <c:pt idx="929">
                  <c:v>91.3</c:v>
                </c:pt>
                <c:pt idx="930">
                  <c:v>87.9</c:v>
                </c:pt>
                <c:pt idx="931">
                  <c:v>88.3</c:v>
                </c:pt>
                <c:pt idx="932">
                  <c:v>89.6</c:v>
                </c:pt>
                <c:pt idx="933">
                  <c:v>86.6</c:v>
                </c:pt>
                <c:pt idx="934">
                  <c:v>83.2</c:v>
                </c:pt>
                <c:pt idx="935">
                  <c:v>83.5</c:v>
                </c:pt>
                <c:pt idx="936">
                  <c:v>83.9</c:v>
                </c:pt>
                <c:pt idx="937">
                  <c:v>86.7</c:v>
                </c:pt>
                <c:pt idx="938">
                  <c:v>84.5</c:v>
                </c:pt>
                <c:pt idx="939">
                  <c:v>88.4</c:v>
                </c:pt>
                <c:pt idx="940">
                  <c:v>84.6</c:v>
                </c:pt>
                <c:pt idx="941">
                  <c:v>86.4</c:v>
                </c:pt>
                <c:pt idx="942">
                  <c:v>84.8</c:v>
                </c:pt>
                <c:pt idx="943">
                  <c:v>83.1</c:v>
                </c:pt>
                <c:pt idx="944">
                  <c:v>86.3</c:v>
                </c:pt>
                <c:pt idx="945">
                  <c:v>85.1</c:v>
                </c:pt>
                <c:pt idx="946">
                  <c:v>83.7</c:v>
                </c:pt>
                <c:pt idx="947">
                  <c:v>83.3</c:v>
                </c:pt>
                <c:pt idx="948">
                  <c:v>82.5</c:v>
                </c:pt>
                <c:pt idx="949">
                  <c:v>85.8</c:v>
                </c:pt>
                <c:pt idx="950">
                  <c:v>84.2</c:v>
                </c:pt>
                <c:pt idx="951">
                  <c:v>83.4</c:v>
                </c:pt>
                <c:pt idx="952">
                  <c:v>83.2</c:v>
                </c:pt>
                <c:pt idx="953">
                  <c:v>82.9</c:v>
                </c:pt>
                <c:pt idx="954">
                  <c:v>84.9</c:v>
                </c:pt>
                <c:pt idx="955">
                  <c:v>77.8</c:v>
                </c:pt>
                <c:pt idx="956">
                  <c:v>80.3</c:v>
                </c:pt>
                <c:pt idx="957">
                  <c:v>83.1</c:v>
                </c:pt>
                <c:pt idx="958">
                  <c:v>79.400000000000006</c:v>
                </c:pt>
                <c:pt idx="959">
                  <c:v>80.599999999999994</c:v>
                </c:pt>
                <c:pt idx="960">
                  <c:v>79.8</c:v>
                </c:pt>
                <c:pt idx="961">
                  <c:v>83.9</c:v>
                </c:pt>
                <c:pt idx="962">
                  <c:v>84.1</c:v>
                </c:pt>
                <c:pt idx="963">
                  <c:v>81.5</c:v>
                </c:pt>
                <c:pt idx="964">
                  <c:v>82.2</c:v>
                </c:pt>
                <c:pt idx="965">
                  <c:v>80.5</c:v>
                </c:pt>
                <c:pt idx="966">
                  <c:v>86.5</c:v>
                </c:pt>
                <c:pt idx="967">
                  <c:v>84.4</c:v>
                </c:pt>
                <c:pt idx="968">
                  <c:v>81.5</c:v>
                </c:pt>
                <c:pt idx="969">
                  <c:v>80.8</c:v>
                </c:pt>
                <c:pt idx="970">
                  <c:v>78.099999999999994</c:v>
                </c:pt>
                <c:pt idx="971">
                  <c:v>76.5</c:v>
                </c:pt>
                <c:pt idx="972">
                  <c:v>73.8</c:v>
                </c:pt>
                <c:pt idx="973">
                  <c:v>74.599999999999994</c:v>
                </c:pt>
                <c:pt idx="974">
                  <c:v>75.099999999999994</c:v>
                </c:pt>
                <c:pt idx="975">
                  <c:v>76.8</c:v>
                </c:pt>
                <c:pt idx="976">
                  <c:v>74</c:v>
                </c:pt>
                <c:pt idx="977">
                  <c:v>75.2</c:v>
                </c:pt>
                <c:pt idx="978">
                  <c:v>77.2</c:v>
                </c:pt>
                <c:pt idx="979">
                  <c:v>80.2</c:v>
                </c:pt>
                <c:pt idx="980">
                  <c:v>83.2</c:v>
                </c:pt>
                <c:pt idx="981">
                  <c:v>83.4</c:v>
                </c:pt>
                <c:pt idx="982">
                  <c:v>83.6</c:v>
                </c:pt>
                <c:pt idx="983">
                  <c:v>79.2</c:v>
                </c:pt>
                <c:pt idx="984">
                  <c:v>82.6</c:v>
                </c:pt>
                <c:pt idx="985">
                  <c:v>82.9</c:v>
                </c:pt>
                <c:pt idx="986">
                  <c:v>82.3</c:v>
                </c:pt>
                <c:pt idx="987">
                  <c:v>79.5</c:v>
                </c:pt>
                <c:pt idx="988">
                  <c:v>77.7</c:v>
                </c:pt>
                <c:pt idx="989">
                  <c:v>79.7</c:v>
                </c:pt>
                <c:pt idx="990">
                  <c:v>79.8</c:v>
                </c:pt>
                <c:pt idx="991">
                  <c:v>85</c:v>
                </c:pt>
                <c:pt idx="992">
                  <c:v>81.7</c:v>
                </c:pt>
                <c:pt idx="993">
                  <c:v>82.7</c:v>
                </c:pt>
                <c:pt idx="994">
                  <c:v>83.3</c:v>
                </c:pt>
                <c:pt idx="995">
                  <c:v>81.8</c:v>
                </c:pt>
                <c:pt idx="996">
                  <c:v>83.5</c:v>
                </c:pt>
                <c:pt idx="997">
                  <c:v>83.7</c:v>
                </c:pt>
                <c:pt idx="998">
                  <c:v>84.6</c:v>
                </c:pt>
                <c:pt idx="999">
                  <c:v>90.2</c:v>
                </c:pt>
                <c:pt idx="1000">
                  <c:v>91.3</c:v>
                </c:pt>
                <c:pt idx="1001">
                  <c:v>88</c:v>
                </c:pt>
                <c:pt idx="1002">
                  <c:v>88.8</c:v>
                </c:pt>
                <c:pt idx="1003">
                  <c:v>91.6</c:v>
                </c:pt>
                <c:pt idx="1004">
                  <c:v>89.7</c:v>
                </c:pt>
                <c:pt idx="1005">
                  <c:v>90.1</c:v>
                </c:pt>
                <c:pt idx="1006">
                  <c:v>89.7</c:v>
                </c:pt>
                <c:pt idx="1007">
                  <c:v>91</c:v>
                </c:pt>
                <c:pt idx="1008">
                  <c:v>91.6</c:v>
                </c:pt>
                <c:pt idx="1009">
                  <c:v>90.1</c:v>
                </c:pt>
                <c:pt idx="1010">
                  <c:v>87.8</c:v>
                </c:pt>
                <c:pt idx="1011">
                  <c:v>91.2</c:v>
                </c:pt>
                <c:pt idx="1012">
                  <c:v>91.7</c:v>
                </c:pt>
                <c:pt idx="1013">
                  <c:v>87.7</c:v>
                </c:pt>
                <c:pt idx="1014">
                  <c:v>92</c:v>
                </c:pt>
                <c:pt idx="1015">
                  <c:v>88.6</c:v>
                </c:pt>
                <c:pt idx="1016">
                  <c:v>91.2</c:v>
                </c:pt>
                <c:pt idx="1017">
                  <c:v>90.8</c:v>
                </c:pt>
                <c:pt idx="1018">
                  <c:v>90.1</c:v>
                </c:pt>
                <c:pt idx="1019">
                  <c:v>89.9</c:v>
                </c:pt>
                <c:pt idx="1020">
                  <c:v>88.7</c:v>
                </c:pt>
                <c:pt idx="1021">
                  <c:v>88.2</c:v>
                </c:pt>
                <c:pt idx="1022">
                  <c:v>87.4</c:v>
                </c:pt>
                <c:pt idx="1023">
                  <c:v>90.6</c:v>
                </c:pt>
                <c:pt idx="1024">
                  <c:v>90.2</c:v>
                </c:pt>
                <c:pt idx="1025">
                  <c:v>91.4</c:v>
                </c:pt>
                <c:pt idx="1026">
                  <c:v>91.3</c:v>
                </c:pt>
                <c:pt idx="1027">
                  <c:v>89.1</c:v>
                </c:pt>
                <c:pt idx="1028">
                  <c:v>88.8</c:v>
                </c:pt>
                <c:pt idx="1029">
                  <c:v>91.8</c:v>
                </c:pt>
                <c:pt idx="1030">
                  <c:v>91.8</c:v>
                </c:pt>
                <c:pt idx="1031">
                  <c:v>90.4</c:v>
                </c:pt>
                <c:pt idx="1032">
                  <c:v>89.8</c:v>
                </c:pt>
                <c:pt idx="1033">
                  <c:v>91.3</c:v>
                </c:pt>
                <c:pt idx="1034">
                  <c:v>91.8</c:v>
                </c:pt>
                <c:pt idx="1035">
                  <c:v>88.7</c:v>
                </c:pt>
                <c:pt idx="1036">
                  <c:v>89.2</c:v>
                </c:pt>
                <c:pt idx="1037">
                  <c:v>88.7</c:v>
                </c:pt>
                <c:pt idx="1038">
                  <c:v>87.3</c:v>
                </c:pt>
                <c:pt idx="1039">
                  <c:v>88.3</c:v>
                </c:pt>
                <c:pt idx="1040">
                  <c:v>89.3</c:v>
                </c:pt>
                <c:pt idx="1041">
                  <c:v>89.6</c:v>
                </c:pt>
                <c:pt idx="1042">
                  <c:v>89.9</c:v>
                </c:pt>
                <c:pt idx="1043">
                  <c:v>92.1</c:v>
                </c:pt>
                <c:pt idx="1044">
                  <c:v>92.7</c:v>
                </c:pt>
                <c:pt idx="1045">
                  <c:v>94.7</c:v>
                </c:pt>
                <c:pt idx="1046">
                  <c:v>92.3</c:v>
                </c:pt>
                <c:pt idx="1047">
                  <c:v>92.9</c:v>
                </c:pt>
                <c:pt idx="1048">
                  <c:v>90.8</c:v>
                </c:pt>
                <c:pt idx="1049">
                  <c:v>91.2</c:v>
                </c:pt>
                <c:pt idx="1050">
                  <c:v>89.7</c:v>
                </c:pt>
                <c:pt idx="1051">
                  <c:v>88.5</c:v>
                </c:pt>
                <c:pt idx="1052">
                  <c:v>89.1</c:v>
                </c:pt>
                <c:pt idx="1053">
                  <c:v>88.7</c:v>
                </c:pt>
                <c:pt idx="1054">
                  <c:v>89.3</c:v>
                </c:pt>
                <c:pt idx="1055">
                  <c:v>89.6</c:v>
                </c:pt>
                <c:pt idx="1056">
                  <c:v>89.4</c:v>
                </c:pt>
                <c:pt idx="1057">
                  <c:v>83.3</c:v>
                </c:pt>
                <c:pt idx="1058">
                  <c:v>91.1</c:v>
                </c:pt>
                <c:pt idx="1059">
                  <c:v>90.3</c:v>
                </c:pt>
                <c:pt idx="1060">
                  <c:v>93.6</c:v>
                </c:pt>
                <c:pt idx="1061">
                  <c:v>88.6</c:v>
                </c:pt>
                <c:pt idx="1062">
                  <c:v>86</c:v>
                </c:pt>
                <c:pt idx="1063">
                  <c:v>90.7</c:v>
                </c:pt>
                <c:pt idx="1064">
                  <c:v>86.8</c:v>
                </c:pt>
                <c:pt idx="1065">
                  <c:v>84.7</c:v>
                </c:pt>
                <c:pt idx="1066">
                  <c:v>81.2</c:v>
                </c:pt>
                <c:pt idx="1067">
                  <c:v>78.599999999999994</c:v>
                </c:pt>
                <c:pt idx="1068">
                  <c:v>81.900000000000006</c:v>
                </c:pt>
                <c:pt idx="1069">
                  <c:v>82.3</c:v>
                </c:pt>
                <c:pt idx="1070">
                  <c:v>80.599999999999994</c:v>
                </c:pt>
                <c:pt idx="1071">
                  <c:v>79.2</c:v>
                </c:pt>
                <c:pt idx="1072">
                  <c:v>82.2</c:v>
                </c:pt>
                <c:pt idx="1073">
                  <c:v>83.7</c:v>
                </c:pt>
                <c:pt idx="1074">
                  <c:v>80.400000000000006</c:v>
                </c:pt>
                <c:pt idx="1075">
                  <c:v>81.3</c:v>
                </c:pt>
                <c:pt idx="1076">
                  <c:v>84.6</c:v>
                </c:pt>
                <c:pt idx="1077">
                  <c:v>85.4</c:v>
                </c:pt>
                <c:pt idx="1078">
                  <c:v>85.9</c:v>
                </c:pt>
                <c:pt idx="1079">
                  <c:v>86.9</c:v>
                </c:pt>
                <c:pt idx="1080">
                  <c:v>86.8</c:v>
                </c:pt>
                <c:pt idx="1081">
                  <c:v>87.2</c:v>
                </c:pt>
                <c:pt idx="1082">
                  <c:v>86.1</c:v>
                </c:pt>
                <c:pt idx="1083">
                  <c:v>86.3</c:v>
                </c:pt>
                <c:pt idx="1084">
                  <c:v>86.9</c:v>
                </c:pt>
                <c:pt idx="1085">
                  <c:v>87</c:v>
                </c:pt>
                <c:pt idx="1086">
                  <c:v>85.1</c:v>
                </c:pt>
                <c:pt idx="1087">
                  <c:v>84.8</c:v>
                </c:pt>
                <c:pt idx="1088">
                  <c:v>85.5</c:v>
                </c:pt>
                <c:pt idx="1089">
                  <c:v>84.6</c:v>
                </c:pt>
                <c:pt idx="1090">
                  <c:v>86.3</c:v>
                </c:pt>
                <c:pt idx="1091">
                  <c:v>87.9</c:v>
                </c:pt>
                <c:pt idx="1092">
                  <c:v>87.2</c:v>
                </c:pt>
                <c:pt idx="1093">
                  <c:v>85.2</c:v>
                </c:pt>
                <c:pt idx="1094">
                  <c:v>86</c:v>
                </c:pt>
                <c:pt idx="1095">
                  <c:v>87.5</c:v>
                </c:pt>
                <c:pt idx="1096">
                  <c:v>86.7</c:v>
                </c:pt>
                <c:pt idx="1097">
                  <c:v>87.2</c:v>
                </c:pt>
                <c:pt idx="1098">
                  <c:v>86.4</c:v>
                </c:pt>
                <c:pt idx="1099">
                  <c:v>85.9</c:v>
                </c:pt>
                <c:pt idx="1100">
                  <c:v>86.7</c:v>
                </c:pt>
                <c:pt idx="1101">
                  <c:v>88.9</c:v>
                </c:pt>
                <c:pt idx="1102">
                  <c:v>88.2</c:v>
                </c:pt>
                <c:pt idx="1103">
                  <c:v>87.1</c:v>
                </c:pt>
                <c:pt idx="1104">
                  <c:v>88.1</c:v>
                </c:pt>
                <c:pt idx="1105">
                  <c:v>86.9</c:v>
                </c:pt>
                <c:pt idx="1106">
                  <c:v>87.4</c:v>
                </c:pt>
                <c:pt idx="1107">
                  <c:v>89.3</c:v>
                </c:pt>
                <c:pt idx="1108">
                  <c:v>86.1</c:v>
                </c:pt>
                <c:pt idx="1109">
                  <c:v>87.1</c:v>
                </c:pt>
                <c:pt idx="1110">
                  <c:v>85.8</c:v>
                </c:pt>
                <c:pt idx="1111">
                  <c:v>86.6</c:v>
                </c:pt>
                <c:pt idx="1112">
                  <c:v>88.2</c:v>
                </c:pt>
                <c:pt idx="1113">
                  <c:v>85.9</c:v>
                </c:pt>
                <c:pt idx="1114">
                  <c:v>88.4</c:v>
                </c:pt>
                <c:pt idx="1115">
                  <c:v>87.9</c:v>
                </c:pt>
                <c:pt idx="1116">
                  <c:v>86.7</c:v>
                </c:pt>
                <c:pt idx="1117">
                  <c:v>87.5</c:v>
                </c:pt>
                <c:pt idx="1118">
                  <c:v>86.7</c:v>
                </c:pt>
                <c:pt idx="1119">
                  <c:v>88</c:v>
                </c:pt>
                <c:pt idx="1120">
                  <c:v>86.1</c:v>
                </c:pt>
                <c:pt idx="1121">
                  <c:v>87.3</c:v>
                </c:pt>
                <c:pt idx="1122">
                  <c:v>87.8</c:v>
                </c:pt>
                <c:pt idx="1123">
                  <c:v>85.9</c:v>
                </c:pt>
                <c:pt idx="1124">
                  <c:v>86.5</c:v>
                </c:pt>
                <c:pt idx="1125">
                  <c:v>87.4</c:v>
                </c:pt>
                <c:pt idx="1126">
                  <c:v>86.7</c:v>
                </c:pt>
                <c:pt idx="1127">
                  <c:v>86.4</c:v>
                </c:pt>
                <c:pt idx="1128">
                  <c:v>87.8</c:v>
                </c:pt>
                <c:pt idx="1129">
                  <c:v>87.3</c:v>
                </c:pt>
                <c:pt idx="1130">
                  <c:v>86.5</c:v>
                </c:pt>
                <c:pt idx="1131">
                  <c:v>87.1</c:v>
                </c:pt>
                <c:pt idx="1132">
                  <c:v>86.3</c:v>
                </c:pt>
                <c:pt idx="1133">
                  <c:v>87.5</c:v>
                </c:pt>
                <c:pt idx="1134">
                  <c:v>87.9</c:v>
                </c:pt>
                <c:pt idx="1135">
                  <c:v>83.2</c:v>
                </c:pt>
                <c:pt idx="1136">
                  <c:v>84.8</c:v>
                </c:pt>
                <c:pt idx="1137">
                  <c:v>81.8</c:v>
                </c:pt>
                <c:pt idx="1138">
                  <c:v>81.2</c:v>
                </c:pt>
                <c:pt idx="1139">
                  <c:v>81.599999999999994</c:v>
                </c:pt>
                <c:pt idx="1140">
                  <c:v>80</c:v>
                </c:pt>
                <c:pt idx="1141">
                  <c:v>76.3</c:v>
                </c:pt>
                <c:pt idx="1142">
                  <c:v>77.400000000000006</c:v>
                </c:pt>
                <c:pt idx="1143">
                  <c:v>79.8</c:v>
                </c:pt>
                <c:pt idx="1144">
                  <c:v>79.599999999999994</c:v>
                </c:pt>
                <c:pt idx="1145">
                  <c:v>81.099999999999994</c:v>
                </c:pt>
                <c:pt idx="1146">
                  <c:v>77.8</c:v>
                </c:pt>
                <c:pt idx="1147">
                  <c:v>70.2</c:v>
                </c:pt>
                <c:pt idx="1148">
                  <c:v>76.7</c:v>
                </c:pt>
                <c:pt idx="1149">
                  <c:v>80.5</c:v>
                </c:pt>
                <c:pt idx="1150">
                  <c:v>82.1</c:v>
                </c:pt>
                <c:pt idx="1151">
                  <c:v>82.1</c:v>
                </c:pt>
                <c:pt idx="1152">
                  <c:v>84.1</c:v>
                </c:pt>
                <c:pt idx="1153">
                  <c:v>84.5</c:v>
                </c:pt>
                <c:pt idx="1154">
                  <c:v>82</c:v>
                </c:pt>
                <c:pt idx="1155">
                  <c:v>83.9</c:v>
                </c:pt>
                <c:pt idx="1156">
                  <c:v>84.8</c:v>
                </c:pt>
                <c:pt idx="1157">
                  <c:v>86.3</c:v>
                </c:pt>
                <c:pt idx="1158">
                  <c:v>85.7</c:v>
                </c:pt>
                <c:pt idx="1159">
                  <c:v>85.9</c:v>
                </c:pt>
                <c:pt idx="1160">
                  <c:v>86.9</c:v>
                </c:pt>
                <c:pt idx="1161">
                  <c:v>84.3</c:v>
                </c:pt>
                <c:pt idx="1162">
                  <c:v>87.2</c:v>
                </c:pt>
                <c:pt idx="1163">
                  <c:v>85.4</c:v>
                </c:pt>
                <c:pt idx="1164">
                  <c:v>84.9</c:v>
                </c:pt>
                <c:pt idx="1165">
                  <c:v>86.2</c:v>
                </c:pt>
                <c:pt idx="1166">
                  <c:v>86.4</c:v>
                </c:pt>
                <c:pt idx="1167">
                  <c:v>87.2</c:v>
                </c:pt>
                <c:pt idx="1168">
                  <c:v>86.8</c:v>
                </c:pt>
                <c:pt idx="1169">
                  <c:v>87.4</c:v>
                </c:pt>
                <c:pt idx="1170">
                  <c:v>85.2</c:v>
                </c:pt>
                <c:pt idx="1171">
                  <c:v>87.1</c:v>
                </c:pt>
                <c:pt idx="1172">
                  <c:v>87.8</c:v>
                </c:pt>
                <c:pt idx="1173">
                  <c:v>86.4</c:v>
                </c:pt>
                <c:pt idx="1174">
                  <c:v>88.8</c:v>
                </c:pt>
                <c:pt idx="1175">
                  <c:v>89.8</c:v>
                </c:pt>
                <c:pt idx="1176">
                  <c:v>89.5</c:v>
                </c:pt>
                <c:pt idx="1177">
                  <c:v>87.8</c:v>
                </c:pt>
                <c:pt idx="1178">
                  <c:v>87</c:v>
                </c:pt>
                <c:pt idx="1179">
                  <c:v>86.3</c:v>
                </c:pt>
                <c:pt idx="1180">
                  <c:v>87.8</c:v>
                </c:pt>
                <c:pt idx="1181">
                  <c:v>89.3</c:v>
                </c:pt>
                <c:pt idx="1182">
                  <c:v>87.1</c:v>
                </c:pt>
                <c:pt idx="1183">
                  <c:v>88.4</c:v>
                </c:pt>
                <c:pt idx="1184">
                  <c:v>88.2</c:v>
                </c:pt>
                <c:pt idx="1185">
                  <c:v>88.8</c:v>
                </c:pt>
                <c:pt idx="1186">
                  <c:v>89.8</c:v>
                </c:pt>
                <c:pt idx="1187">
                  <c:v>90.1</c:v>
                </c:pt>
                <c:pt idx="1188">
                  <c:v>89.4</c:v>
                </c:pt>
                <c:pt idx="1189">
                  <c:v>89.1</c:v>
                </c:pt>
                <c:pt idx="1190">
                  <c:v>87.5</c:v>
                </c:pt>
                <c:pt idx="1191">
                  <c:v>88</c:v>
                </c:pt>
                <c:pt idx="1192">
                  <c:v>89.3</c:v>
                </c:pt>
                <c:pt idx="1193">
                  <c:v>86.1</c:v>
                </c:pt>
                <c:pt idx="1194">
                  <c:v>85.7</c:v>
                </c:pt>
                <c:pt idx="1195">
                  <c:v>84.9</c:v>
                </c:pt>
                <c:pt idx="1196">
                  <c:v>86.5</c:v>
                </c:pt>
                <c:pt idx="1197">
                  <c:v>86.2</c:v>
                </c:pt>
                <c:pt idx="1198">
                  <c:v>87.2</c:v>
                </c:pt>
                <c:pt idx="1199">
                  <c:v>85.6</c:v>
                </c:pt>
                <c:pt idx="1200">
                  <c:v>85</c:v>
                </c:pt>
                <c:pt idx="1201">
                  <c:v>85.9</c:v>
                </c:pt>
                <c:pt idx="1202">
                  <c:v>87.4</c:v>
                </c:pt>
                <c:pt idx="1203">
                  <c:v>88.1</c:v>
                </c:pt>
                <c:pt idx="1204">
                  <c:v>89.5</c:v>
                </c:pt>
                <c:pt idx="1205">
                  <c:v>88.8</c:v>
                </c:pt>
                <c:pt idx="1206">
                  <c:v>89.9</c:v>
                </c:pt>
                <c:pt idx="1207">
                  <c:v>90.5</c:v>
                </c:pt>
                <c:pt idx="1208">
                  <c:v>90.3</c:v>
                </c:pt>
                <c:pt idx="1209">
                  <c:v>88.6</c:v>
                </c:pt>
                <c:pt idx="1210">
                  <c:v>87.5</c:v>
                </c:pt>
                <c:pt idx="1211">
                  <c:v>88.8</c:v>
                </c:pt>
                <c:pt idx="1212">
                  <c:v>89.9</c:v>
                </c:pt>
                <c:pt idx="1213">
                  <c:v>88</c:v>
                </c:pt>
                <c:pt idx="1214">
                  <c:v>89.4</c:v>
                </c:pt>
                <c:pt idx="1215">
                  <c:v>90.3</c:v>
                </c:pt>
                <c:pt idx="1216">
                  <c:v>88.8</c:v>
                </c:pt>
                <c:pt idx="1217">
                  <c:v>88</c:v>
                </c:pt>
                <c:pt idx="1218">
                  <c:v>89.5</c:v>
                </c:pt>
                <c:pt idx="1219">
                  <c:v>89.9</c:v>
                </c:pt>
                <c:pt idx="1220">
                  <c:v>89.7</c:v>
                </c:pt>
                <c:pt idx="1221">
                  <c:v>88.6</c:v>
                </c:pt>
                <c:pt idx="1222">
                  <c:v>89.4</c:v>
                </c:pt>
                <c:pt idx="1223">
                  <c:v>88.1</c:v>
                </c:pt>
                <c:pt idx="1224">
                  <c:v>87</c:v>
                </c:pt>
                <c:pt idx="1225">
                  <c:v>88.4</c:v>
                </c:pt>
                <c:pt idx="1226">
                  <c:v>87.8</c:v>
                </c:pt>
                <c:pt idx="1227">
                  <c:v>87.2</c:v>
                </c:pt>
                <c:pt idx="1228">
                  <c:v>88.6</c:v>
                </c:pt>
                <c:pt idx="1229">
                  <c:v>89.8</c:v>
                </c:pt>
                <c:pt idx="1230">
                  <c:v>88.6</c:v>
                </c:pt>
                <c:pt idx="1231">
                  <c:v>89.8</c:v>
                </c:pt>
                <c:pt idx="1232">
                  <c:v>90.8</c:v>
                </c:pt>
                <c:pt idx="1233">
                  <c:v>89.1</c:v>
                </c:pt>
                <c:pt idx="1234">
                  <c:v>87.5</c:v>
                </c:pt>
                <c:pt idx="1235">
                  <c:v>86.4</c:v>
                </c:pt>
                <c:pt idx="1236">
                  <c:v>86.1</c:v>
                </c:pt>
                <c:pt idx="1237">
                  <c:v>85</c:v>
                </c:pt>
                <c:pt idx="1238">
                  <c:v>83.2</c:v>
                </c:pt>
                <c:pt idx="1239">
                  <c:v>81.400000000000006</c:v>
                </c:pt>
                <c:pt idx="1240">
                  <c:v>78.3</c:v>
                </c:pt>
                <c:pt idx="1241">
                  <c:v>73.099999999999994</c:v>
                </c:pt>
                <c:pt idx="1242">
                  <c:v>70.400000000000006</c:v>
                </c:pt>
                <c:pt idx="1243">
                  <c:v>67.3</c:v>
                </c:pt>
                <c:pt idx="1244">
                  <c:v>65.2</c:v>
                </c:pt>
                <c:pt idx="1245">
                  <c:v>58.7</c:v>
                </c:pt>
                <c:pt idx="1246">
                  <c:v>56.5</c:v>
                </c:pt>
                <c:pt idx="1247">
                  <c:v>50.2</c:v>
                </c:pt>
                <c:pt idx="1248">
                  <c:v>49.5</c:v>
                </c:pt>
                <c:pt idx="1249">
                  <c:v>49</c:v>
                </c:pt>
                <c:pt idx="1250">
                  <c:v>42.9</c:v>
                </c:pt>
                <c:pt idx="1251">
                  <c:v>33.5</c:v>
                </c:pt>
                <c:pt idx="1252">
                  <c:v>36.299999999999997</c:v>
                </c:pt>
                <c:pt idx="1253">
                  <c:v>44.5</c:v>
                </c:pt>
                <c:pt idx="1254">
                  <c:v>43.8</c:v>
                </c:pt>
                <c:pt idx="1255">
                  <c:v>43.1</c:v>
                </c:pt>
                <c:pt idx="1256">
                  <c:v>42.2</c:v>
                </c:pt>
                <c:pt idx="1257">
                  <c:v>45.3</c:v>
                </c:pt>
                <c:pt idx="1258">
                  <c:v>45.4</c:v>
                </c:pt>
                <c:pt idx="1259">
                  <c:v>41.8</c:v>
                </c:pt>
                <c:pt idx="1260">
                  <c:v>41.1</c:v>
                </c:pt>
                <c:pt idx="1261">
                  <c:v>43.5</c:v>
                </c:pt>
                <c:pt idx="1262">
                  <c:v>40.9</c:v>
                </c:pt>
                <c:pt idx="1263">
                  <c:v>43</c:v>
                </c:pt>
                <c:pt idx="1264">
                  <c:v>42.1</c:v>
                </c:pt>
                <c:pt idx="1265">
                  <c:v>40.4</c:v>
                </c:pt>
                <c:pt idx="1266">
                  <c:v>43.3</c:v>
                </c:pt>
                <c:pt idx="1267">
                  <c:v>41.9</c:v>
                </c:pt>
                <c:pt idx="1268">
                  <c:v>41.2</c:v>
                </c:pt>
                <c:pt idx="1269">
                  <c:v>41.2</c:v>
                </c:pt>
                <c:pt idx="1270">
                  <c:v>42.9</c:v>
                </c:pt>
                <c:pt idx="1271">
                  <c:v>44.4</c:v>
                </c:pt>
                <c:pt idx="1272">
                  <c:v>45.8</c:v>
                </c:pt>
                <c:pt idx="1273">
                  <c:v>46.2</c:v>
                </c:pt>
                <c:pt idx="1274">
                  <c:v>47.1</c:v>
                </c:pt>
                <c:pt idx="1275">
                  <c:v>47.7</c:v>
                </c:pt>
                <c:pt idx="1276">
                  <c:v>47.5</c:v>
                </c:pt>
                <c:pt idx="1277">
                  <c:v>48.7</c:v>
                </c:pt>
                <c:pt idx="1278">
                  <c:v>49</c:v>
                </c:pt>
                <c:pt idx="1279">
                  <c:v>50.9</c:v>
                </c:pt>
                <c:pt idx="1280">
                  <c:v>52.1</c:v>
                </c:pt>
                <c:pt idx="1281">
                  <c:v>52.6</c:v>
                </c:pt>
                <c:pt idx="1282">
                  <c:v>53.2</c:v>
                </c:pt>
                <c:pt idx="1283">
                  <c:v>53.5</c:v>
                </c:pt>
                <c:pt idx="1284">
                  <c:v>53.9</c:v>
                </c:pt>
                <c:pt idx="1285">
                  <c:v>54.7</c:v>
                </c:pt>
                <c:pt idx="1286">
                  <c:v>54.9</c:v>
                </c:pt>
                <c:pt idx="1287">
                  <c:v>56.2</c:v>
                </c:pt>
                <c:pt idx="1288">
                  <c:v>57.5</c:v>
                </c:pt>
                <c:pt idx="1289">
                  <c:v>58.1</c:v>
                </c:pt>
                <c:pt idx="1290">
                  <c:v>58.3</c:v>
                </c:pt>
                <c:pt idx="1291">
                  <c:v>59.3</c:v>
                </c:pt>
                <c:pt idx="1292">
                  <c:v>60.6</c:v>
                </c:pt>
                <c:pt idx="1293">
                  <c:v>61.7</c:v>
                </c:pt>
                <c:pt idx="1294">
                  <c:v>63.2</c:v>
                </c:pt>
                <c:pt idx="1295">
                  <c:v>62.7</c:v>
                </c:pt>
                <c:pt idx="1296">
                  <c:v>64.7</c:v>
                </c:pt>
                <c:pt idx="1297">
                  <c:v>65.3</c:v>
                </c:pt>
                <c:pt idx="1298">
                  <c:v>64.5</c:v>
                </c:pt>
                <c:pt idx="1299">
                  <c:v>62.8</c:v>
                </c:pt>
                <c:pt idx="1300">
                  <c:v>63.7</c:v>
                </c:pt>
                <c:pt idx="1301">
                  <c:v>64.900000000000006</c:v>
                </c:pt>
                <c:pt idx="1302">
                  <c:v>62</c:v>
                </c:pt>
                <c:pt idx="1303">
                  <c:v>60.6</c:v>
                </c:pt>
                <c:pt idx="1304">
                  <c:v>61.5</c:v>
                </c:pt>
                <c:pt idx="1305">
                  <c:v>63.9</c:v>
                </c:pt>
                <c:pt idx="1306">
                  <c:v>64.7</c:v>
                </c:pt>
                <c:pt idx="1307">
                  <c:v>65.599999999999994</c:v>
                </c:pt>
                <c:pt idx="1308">
                  <c:v>66.900000000000006</c:v>
                </c:pt>
                <c:pt idx="1309">
                  <c:v>67.3</c:v>
                </c:pt>
                <c:pt idx="1310">
                  <c:v>68</c:v>
                </c:pt>
                <c:pt idx="1311">
                  <c:v>68.599999999999994</c:v>
                </c:pt>
                <c:pt idx="1312">
                  <c:v>69</c:v>
                </c:pt>
                <c:pt idx="1313">
                  <c:v>69.2</c:v>
                </c:pt>
                <c:pt idx="1314">
                  <c:v>70.900000000000006</c:v>
                </c:pt>
                <c:pt idx="1315">
                  <c:v>71.099999999999994</c:v>
                </c:pt>
                <c:pt idx="1316">
                  <c:v>71.7</c:v>
                </c:pt>
                <c:pt idx="1317">
                  <c:v>70.8</c:v>
                </c:pt>
                <c:pt idx="1318">
                  <c:v>71.599999999999994</c:v>
                </c:pt>
                <c:pt idx="1319">
                  <c:v>72.599999999999994</c:v>
                </c:pt>
                <c:pt idx="1320">
                  <c:v>72.900000000000006</c:v>
                </c:pt>
                <c:pt idx="1321">
                  <c:v>72.5</c:v>
                </c:pt>
                <c:pt idx="1322">
                  <c:v>73.400000000000006</c:v>
                </c:pt>
                <c:pt idx="1323">
                  <c:v>74.3</c:v>
                </c:pt>
                <c:pt idx="1324">
                  <c:v>73.900000000000006</c:v>
                </c:pt>
                <c:pt idx="1325">
                  <c:v>73</c:v>
                </c:pt>
                <c:pt idx="1326">
                  <c:v>73.8</c:v>
                </c:pt>
                <c:pt idx="1327">
                  <c:v>74.599999999999994</c:v>
                </c:pt>
                <c:pt idx="1328">
                  <c:v>74.8</c:v>
                </c:pt>
                <c:pt idx="1329">
                  <c:v>72.900000000000006</c:v>
                </c:pt>
                <c:pt idx="1330">
                  <c:v>72.400000000000006</c:v>
                </c:pt>
                <c:pt idx="1331">
                  <c:v>71.2</c:v>
                </c:pt>
                <c:pt idx="1332">
                  <c:v>71.400000000000006</c:v>
                </c:pt>
                <c:pt idx="1333">
                  <c:v>72</c:v>
                </c:pt>
                <c:pt idx="1334">
                  <c:v>70.5</c:v>
                </c:pt>
                <c:pt idx="1335">
                  <c:v>70.900000000000006</c:v>
                </c:pt>
                <c:pt idx="1336">
                  <c:v>69.8</c:v>
                </c:pt>
                <c:pt idx="1337">
                  <c:v>71.5</c:v>
                </c:pt>
                <c:pt idx="1338">
                  <c:v>70.2</c:v>
                </c:pt>
                <c:pt idx="1339">
                  <c:v>70.599999999999994</c:v>
                </c:pt>
                <c:pt idx="1340">
                  <c:v>72.099999999999994</c:v>
                </c:pt>
                <c:pt idx="1341">
                  <c:v>70.900000000000006</c:v>
                </c:pt>
                <c:pt idx="1342">
                  <c:v>70.8</c:v>
                </c:pt>
                <c:pt idx="1343">
                  <c:v>69.3</c:v>
                </c:pt>
                <c:pt idx="1344">
                  <c:v>68.3</c:v>
                </c:pt>
                <c:pt idx="1345">
                  <c:v>67.400000000000006</c:v>
                </c:pt>
                <c:pt idx="1346">
                  <c:v>67.2</c:v>
                </c:pt>
                <c:pt idx="1347">
                  <c:v>67</c:v>
                </c:pt>
                <c:pt idx="1348">
                  <c:v>66.8</c:v>
                </c:pt>
                <c:pt idx="1349">
                  <c:v>68.7</c:v>
                </c:pt>
                <c:pt idx="1350">
                  <c:v>70.3</c:v>
                </c:pt>
                <c:pt idx="1351">
                  <c:v>68.3</c:v>
                </c:pt>
                <c:pt idx="1352">
                  <c:v>70.2</c:v>
                </c:pt>
                <c:pt idx="1353">
                  <c:v>69.599999999999994</c:v>
                </c:pt>
                <c:pt idx="1354">
                  <c:v>70.2</c:v>
                </c:pt>
                <c:pt idx="1355">
                  <c:v>68.099999999999994</c:v>
                </c:pt>
                <c:pt idx="1356">
                  <c:v>69.599999999999994</c:v>
                </c:pt>
                <c:pt idx="1357">
                  <c:v>71.2</c:v>
                </c:pt>
                <c:pt idx="1358">
                  <c:v>71.8</c:v>
                </c:pt>
                <c:pt idx="1359">
                  <c:v>73</c:v>
                </c:pt>
                <c:pt idx="1360">
                  <c:v>73.7</c:v>
                </c:pt>
                <c:pt idx="1361">
                  <c:v>74</c:v>
                </c:pt>
                <c:pt idx="1362">
                  <c:v>74.8</c:v>
                </c:pt>
                <c:pt idx="1363">
                  <c:v>75.3</c:v>
                </c:pt>
                <c:pt idx="1364">
                  <c:v>75.3</c:v>
                </c:pt>
                <c:pt idx="1365">
                  <c:v>74.7</c:v>
                </c:pt>
                <c:pt idx="1366">
                  <c:v>75.5</c:v>
                </c:pt>
                <c:pt idx="1367">
                  <c:v>73.900000000000006</c:v>
                </c:pt>
                <c:pt idx="1368">
                  <c:v>75.400000000000006</c:v>
                </c:pt>
                <c:pt idx="1369">
                  <c:v>74.099999999999994</c:v>
                </c:pt>
                <c:pt idx="1370">
                  <c:v>74.3</c:v>
                </c:pt>
                <c:pt idx="1371">
                  <c:v>76.099999999999994</c:v>
                </c:pt>
                <c:pt idx="1372">
                  <c:v>75.2</c:v>
                </c:pt>
                <c:pt idx="1373">
                  <c:v>73.099999999999994</c:v>
                </c:pt>
                <c:pt idx="1374">
                  <c:v>73.7</c:v>
                </c:pt>
                <c:pt idx="1375">
                  <c:v>74</c:v>
                </c:pt>
                <c:pt idx="1376">
                  <c:v>74.5</c:v>
                </c:pt>
                <c:pt idx="1377">
                  <c:v>73.7</c:v>
                </c:pt>
                <c:pt idx="1378">
                  <c:v>74.8</c:v>
                </c:pt>
                <c:pt idx="1379">
                  <c:v>75.3</c:v>
                </c:pt>
                <c:pt idx="1380">
                  <c:v>76</c:v>
                </c:pt>
                <c:pt idx="1381">
                  <c:v>76.5</c:v>
                </c:pt>
                <c:pt idx="1382">
                  <c:v>75.8</c:v>
                </c:pt>
                <c:pt idx="1383">
                  <c:v>75.599999999999994</c:v>
                </c:pt>
                <c:pt idx="1384">
                  <c:v>76.8</c:v>
                </c:pt>
                <c:pt idx="1385">
                  <c:v>74.8</c:v>
                </c:pt>
                <c:pt idx="1386">
                  <c:v>76</c:v>
                </c:pt>
                <c:pt idx="1387">
                  <c:v>76.8</c:v>
                </c:pt>
                <c:pt idx="1388">
                  <c:v>77</c:v>
                </c:pt>
                <c:pt idx="1389">
                  <c:v>77.2</c:v>
                </c:pt>
                <c:pt idx="1390">
                  <c:v>76.099999999999994</c:v>
                </c:pt>
                <c:pt idx="1391">
                  <c:v>75.900000000000006</c:v>
                </c:pt>
                <c:pt idx="1392">
                  <c:v>76.400000000000006</c:v>
                </c:pt>
                <c:pt idx="1393">
                  <c:v>77</c:v>
                </c:pt>
                <c:pt idx="1394">
                  <c:v>75.7</c:v>
                </c:pt>
                <c:pt idx="1395">
                  <c:v>72.8</c:v>
                </c:pt>
                <c:pt idx="1396">
                  <c:v>74</c:v>
                </c:pt>
                <c:pt idx="1397">
                  <c:v>75.099999999999994</c:v>
                </c:pt>
                <c:pt idx="1398">
                  <c:v>71.900000000000006</c:v>
                </c:pt>
                <c:pt idx="1399">
                  <c:v>72.5</c:v>
                </c:pt>
                <c:pt idx="1400">
                  <c:v>72.2</c:v>
                </c:pt>
                <c:pt idx="1401">
                  <c:v>74.099999999999994</c:v>
                </c:pt>
                <c:pt idx="1402">
                  <c:v>75.599999999999994</c:v>
                </c:pt>
                <c:pt idx="1403">
                  <c:v>73.3</c:v>
                </c:pt>
                <c:pt idx="1404">
                  <c:v>74.900000000000006</c:v>
                </c:pt>
                <c:pt idx="1405">
                  <c:v>74.3</c:v>
                </c:pt>
                <c:pt idx="1406">
                  <c:v>78.5</c:v>
                </c:pt>
                <c:pt idx="1407">
                  <c:v>76.7</c:v>
                </c:pt>
                <c:pt idx="1408">
                  <c:v>76.5</c:v>
                </c:pt>
                <c:pt idx="1409">
                  <c:v>76.2</c:v>
                </c:pt>
                <c:pt idx="1410">
                  <c:v>77.3</c:v>
                </c:pt>
                <c:pt idx="1411">
                  <c:v>76.8</c:v>
                </c:pt>
                <c:pt idx="1412">
                  <c:v>77.2</c:v>
                </c:pt>
                <c:pt idx="1413">
                  <c:v>78.099999999999994</c:v>
                </c:pt>
                <c:pt idx="1414">
                  <c:v>78.599999999999994</c:v>
                </c:pt>
                <c:pt idx="1415">
                  <c:v>78.099999999999994</c:v>
                </c:pt>
                <c:pt idx="1416">
                  <c:v>78.8</c:v>
                </c:pt>
                <c:pt idx="1417">
                  <c:v>79.3</c:v>
                </c:pt>
                <c:pt idx="1418">
                  <c:v>77.400000000000006</c:v>
                </c:pt>
                <c:pt idx="1419">
                  <c:v>78.8</c:v>
                </c:pt>
                <c:pt idx="1420">
                  <c:v>76.900000000000006</c:v>
                </c:pt>
                <c:pt idx="1421">
                  <c:v>79.2</c:v>
                </c:pt>
                <c:pt idx="1422">
                  <c:v>79.900000000000006</c:v>
                </c:pt>
                <c:pt idx="1423">
                  <c:v>81.099999999999994</c:v>
                </c:pt>
                <c:pt idx="1424">
                  <c:v>80.8</c:v>
                </c:pt>
                <c:pt idx="1425">
                  <c:v>79.400000000000006</c:v>
                </c:pt>
                <c:pt idx="1426">
                  <c:v>81.099999999999994</c:v>
                </c:pt>
                <c:pt idx="1427">
                  <c:v>80</c:v>
                </c:pt>
                <c:pt idx="1428">
                  <c:v>79.400000000000006</c:v>
                </c:pt>
                <c:pt idx="1429">
                  <c:v>77.7</c:v>
                </c:pt>
                <c:pt idx="1430">
                  <c:v>76.3</c:v>
                </c:pt>
                <c:pt idx="1431">
                  <c:v>76.2</c:v>
                </c:pt>
                <c:pt idx="1432">
                  <c:v>75</c:v>
                </c:pt>
                <c:pt idx="1433">
                  <c:v>76.099999999999994</c:v>
                </c:pt>
                <c:pt idx="1434">
                  <c:v>75.599999999999994</c:v>
                </c:pt>
                <c:pt idx="1435">
                  <c:v>74.599999999999994</c:v>
                </c:pt>
                <c:pt idx="1436">
                  <c:v>74.3</c:v>
                </c:pt>
                <c:pt idx="1437">
                  <c:v>74.7</c:v>
                </c:pt>
                <c:pt idx="1438">
                  <c:v>75.400000000000006</c:v>
                </c:pt>
                <c:pt idx="1439">
                  <c:v>76.900000000000006</c:v>
                </c:pt>
                <c:pt idx="1440">
                  <c:v>75.900000000000006</c:v>
                </c:pt>
                <c:pt idx="1441">
                  <c:v>75.400000000000006</c:v>
                </c:pt>
                <c:pt idx="1442">
                  <c:v>75.400000000000006</c:v>
                </c:pt>
                <c:pt idx="1443">
                  <c:v>73.3</c:v>
                </c:pt>
                <c:pt idx="1444">
                  <c:v>73.5</c:v>
                </c:pt>
                <c:pt idx="1445">
                  <c:v>73.8</c:v>
                </c:pt>
                <c:pt idx="1446">
                  <c:v>72</c:v>
                </c:pt>
                <c:pt idx="1447">
                  <c:v>71.099999999999994</c:v>
                </c:pt>
                <c:pt idx="1448">
                  <c:v>70.3</c:v>
                </c:pt>
                <c:pt idx="1449">
                  <c:v>69.7</c:v>
                </c:pt>
                <c:pt idx="1450">
                  <c:v>67.900000000000006</c:v>
                </c:pt>
                <c:pt idx="1451">
                  <c:v>69.099999999999994</c:v>
                </c:pt>
                <c:pt idx="1452">
                  <c:v>70.7</c:v>
                </c:pt>
                <c:pt idx="1453">
                  <c:v>72.5</c:v>
                </c:pt>
                <c:pt idx="1454">
                  <c:v>71.400000000000006</c:v>
                </c:pt>
                <c:pt idx="1455">
                  <c:v>73.599999999999994</c:v>
                </c:pt>
                <c:pt idx="1456">
                  <c:v>72.900000000000006</c:v>
                </c:pt>
                <c:pt idx="1457">
                  <c:v>73.900000000000006</c:v>
                </c:pt>
                <c:pt idx="1458">
                  <c:v>74.5</c:v>
                </c:pt>
                <c:pt idx="1459">
                  <c:v>73.900000000000006</c:v>
                </c:pt>
                <c:pt idx="1460">
                  <c:v>72.599999999999994</c:v>
                </c:pt>
                <c:pt idx="1461">
                  <c:v>75.900000000000006</c:v>
                </c:pt>
                <c:pt idx="1462">
                  <c:v>76.099999999999994</c:v>
                </c:pt>
                <c:pt idx="1463">
                  <c:v>75.400000000000006</c:v>
                </c:pt>
                <c:pt idx="1464">
                  <c:v>75.2</c:v>
                </c:pt>
                <c:pt idx="1465">
                  <c:v>76.099999999999994</c:v>
                </c:pt>
                <c:pt idx="1466">
                  <c:v>75.7</c:v>
                </c:pt>
                <c:pt idx="1467">
                  <c:v>76.900000000000006</c:v>
                </c:pt>
                <c:pt idx="1468">
                  <c:v>77.5</c:v>
                </c:pt>
                <c:pt idx="1469">
                  <c:v>76.3</c:v>
                </c:pt>
                <c:pt idx="1470">
                  <c:v>74.5</c:v>
                </c:pt>
                <c:pt idx="1471">
                  <c:v>75.5</c:v>
                </c:pt>
                <c:pt idx="1472">
                  <c:v>75.900000000000006</c:v>
                </c:pt>
                <c:pt idx="1473">
                  <c:v>77.599999999999994</c:v>
                </c:pt>
                <c:pt idx="1474">
                  <c:v>78.5</c:v>
                </c:pt>
                <c:pt idx="1475">
                  <c:v>77.599999999999994</c:v>
                </c:pt>
                <c:pt idx="1476">
                  <c:v>77.900000000000006</c:v>
                </c:pt>
                <c:pt idx="1477">
                  <c:v>78.599999999999994</c:v>
                </c:pt>
                <c:pt idx="1478">
                  <c:v>78.5</c:v>
                </c:pt>
                <c:pt idx="1479">
                  <c:v>79.5</c:v>
                </c:pt>
                <c:pt idx="1480">
                  <c:v>77.2</c:v>
                </c:pt>
                <c:pt idx="1481">
                  <c:v>77</c:v>
                </c:pt>
                <c:pt idx="1482">
                  <c:v>77.3</c:v>
                </c:pt>
                <c:pt idx="1483">
                  <c:v>78.099999999999994</c:v>
                </c:pt>
                <c:pt idx="1484">
                  <c:v>78.5</c:v>
                </c:pt>
                <c:pt idx="1485">
                  <c:v>76.099999999999994</c:v>
                </c:pt>
                <c:pt idx="1486">
                  <c:v>78.3</c:v>
                </c:pt>
                <c:pt idx="1487">
                  <c:v>78.5</c:v>
                </c:pt>
                <c:pt idx="1488">
                  <c:v>79.5</c:v>
                </c:pt>
                <c:pt idx="1489">
                  <c:v>78.099999999999994</c:v>
                </c:pt>
                <c:pt idx="1490">
                  <c:v>78.8</c:v>
                </c:pt>
                <c:pt idx="1491">
                  <c:v>77.7</c:v>
                </c:pt>
                <c:pt idx="1492">
                  <c:v>78.400000000000006</c:v>
                </c:pt>
                <c:pt idx="1493">
                  <c:v>77.7</c:v>
                </c:pt>
                <c:pt idx="1494">
                  <c:v>77.5</c:v>
                </c:pt>
                <c:pt idx="1495">
                  <c:v>78.099999999999994</c:v>
                </c:pt>
                <c:pt idx="1496">
                  <c:v>76.900000000000006</c:v>
                </c:pt>
                <c:pt idx="1497">
                  <c:v>78.3</c:v>
                </c:pt>
                <c:pt idx="1498">
                  <c:v>77.3</c:v>
                </c:pt>
                <c:pt idx="1499">
                  <c:v>78.2</c:v>
                </c:pt>
                <c:pt idx="1500">
                  <c:v>77.099999999999994</c:v>
                </c:pt>
                <c:pt idx="1501">
                  <c:v>76.599999999999994</c:v>
                </c:pt>
                <c:pt idx="1502">
                  <c:v>75.8</c:v>
                </c:pt>
                <c:pt idx="1503">
                  <c:v>76.5</c:v>
                </c:pt>
                <c:pt idx="1504">
                  <c:v>76.3</c:v>
                </c:pt>
                <c:pt idx="1505">
                  <c:v>77.5</c:v>
                </c:pt>
                <c:pt idx="1506">
                  <c:v>77.2</c:v>
                </c:pt>
                <c:pt idx="1507">
                  <c:v>75.599999999999994</c:v>
                </c:pt>
                <c:pt idx="1508">
                  <c:v>76.3</c:v>
                </c:pt>
                <c:pt idx="1509">
                  <c:v>75.900000000000006</c:v>
                </c:pt>
                <c:pt idx="1510">
                  <c:v>72.3</c:v>
                </c:pt>
                <c:pt idx="1511">
                  <c:v>74</c:v>
                </c:pt>
                <c:pt idx="1512">
                  <c:v>76.099999999999994</c:v>
                </c:pt>
                <c:pt idx="1513">
                  <c:v>76.400000000000006</c:v>
                </c:pt>
                <c:pt idx="1514">
                  <c:v>76.599999999999994</c:v>
                </c:pt>
                <c:pt idx="1515">
                  <c:v>76.099999999999994</c:v>
                </c:pt>
                <c:pt idx="1516">
                  <c:v>75.3</c:v>
                </c:pt>
                <c:pt idx="1517">
                  <c:v>76.8</c:v>
                </c:pt>
                <c:pt idx="1518">
                  <c:v>77</c:v>
                </c:pt>
                <c:pt idx="1519">
                  <c:v>76.3</c:v>
                </c:pt>
                <c:pt idx="1520">
                  <c:v>77.400000000000006</c:v>
                </c:pt>
                <c:pt idx="1521">
                  <c:v>76.5</c:v>
                </c:pt>
                <c:pt idx="1522">
                  <c:v>76</c:v>
                </c:pt>
                <c:pt idx="1523">
                  <c:v>78.400000000000006</c:v>
                </c:pt>
                <c:pt idx="1524">
                  <c:v>75.7</c:v>
                </c:pt>
                <c:pt idx="1525">
                  <c:v>73.3</c:v>
                </c:pt>
                <c:pt idx="1526">
                  <c:v>74.2</c:v>
                </c:pt>
                <c:pt idx="1527">
                  <c:v>75.2</c:v>
                </c:pt>
                <c:pt idx="1528">
                  <c:v>76.7</c:v>
                </c:pt>
                <c:pt idx="1529">
                  <c:v>75.5</c:v>
                </c:pt>
                <c:pt idx="1530">
                  <c:v>76.599999999999994</c:v>
                </c:pt>
                <c:pt idx="1531">
                  <c:v>76.400000000000006</c:v>
                </c:pt>
                <c:pt idx="1532">
                  <c:v>78</c:v>
                </c:pt>
                <c:pt idx="1533">
                  <c:v>78.8</c:v>
                </c:pt>
                <c:pt idx="1534">
                  <c:v>76.7</c:v>
                </c:pt>
                <c:pt idx="1535">
                  <c:v>76.900000000000006</c:v>
                </c:pt>
                <c:pt idx="1536">
                  <c:v>78.2</c:v>
                </c:pt>
                <c:pt idx="1537">
                  <c:v>77.5</c:v>
                </c:pt>
                <c:pt idx="1538">
                  <c:v>77</c:v>
                </c:pt>
                <c:pt idx="1539">
                  <c:v>79.099999999999994</c:v>
                </c:pt>
                <c:pt idx="1540">
                  <c:v>78.7</c:v>
                </c:pt>
                <c:pt idx="1541">
                  <c:v>79.8</c:v>
                </c:pt>
                <c:pt idx="1542">
                  <c:v>79</c:v>
                </c:pt>
                <c:pt idx="1543">
                  <c:v>78.8</c:v>
                </c:pt>
                <c:pt idx="1544">
                  <c:v>79.8</c:v>
                </c:pt>
                <c:pt idx="1545">
                  <c:v>80.3</c:v>
                </c:pt>
                <c:pt idx="1546">
                  <c:v>79.5</c:v>
                </c:pt>
                <c:pt idx="1547">
                  <c:v>78.400000000000006</c:v>
                </c:pt>
                <c:pt idx="1548">
                  <c:v>78.2</c:v>
                </c:pt>
                <c:pt idx="1549">
                  <c:v>78.599999999999994</c:v>
                </c:pt>
                <c:pt idx="1550">
                  <c:v>76.7</c:v>
                </c:pt>
                <c:pt idx="1551">
                  <c:v>75.900000000000006</c:v>
                </c:pt>
                <c:pt idx="1552">
                  <c:v>75</c:v>
                </c:pt>
                <c:pt idx="1553">
                  <c:v>75.7</c:v>
                </c:pt>
                <c:pt idx="1554">
                  <c:v>76.3</c:v>
                </c:pt>
                <c:pt idx="1555">
                  <c:v>75.5</c:v>
                </c:pt>
                <c:pt idx="1556">
                  <c:v>76.5</c:v>
                </c:pt>
                <c:pt idx="1557">
                  <c:v>77.099999999999994</c:v>
                </c:pt>
                <c:pt idx="1558">
                  <c:v>78.2</c:v>
                </c:pt>
                <c:pt idx="1559">
                  <c:v>76.3</c:v>
                </c:pt>
                <c:pt idx="1560">
                  <c:v>78</c:v>
                </c:pt>
                <c:pt idx="1561">
                  <c:v>78.2</c:v>
                </c:pt>
                <c:pt idx="1562">
                  <c:v>76.8</c:v>
                </c:pt>
                <c:pt idx="1563">
                  <c:v>72.599999999999994</c:v>
                </c:pt>
                <c:pt idx="1564">
                  <c:v>77.2</c:v>
                </c:pt>
                <c:pt idx="1565">
                  <c:v>79</c:v>
                </c:pt>
                <c:pt idx="1566">
                  <c:v>75.099999999999994</c:v>
                </c:pt>
                <c:pt idx="1567">
                  <c:v>75.900000000000006</c:v>
                </c:pt>
                <c:pt idx="1568">
                  <c:v>75.400000000000006</c:v>
                </c:pt>
                <c:pt idx="1569">
                  <c:v>74.8</c:v>
                </c:pt>
                <c:pt idx="1570">
                  <c:v>74.400000000000006</c:v>
                </c:pt>
                <c:pt idx="1571">
                  <c:v>72.599999999999994</c:v>
                </c:pt>
                <c:pt idx="1572">
                  <c:v>70.099999999999994</c:v>
                </c:pt>
                <c:pt idx="1573">
                  <c:v>69.599999999999994</c:v>
                </c:pt>
                <c:pt idx="1574">
                  <c:v>68.7</c:v>
                </c:pt>
                <c:pt idx="1575">
                  <c:v>69.3</c:v>
                </c:pt>
                <c:pt idx="1576">
                  <c:v>68.900000000000006</c:v>
                </c:pt>
                <c:pt idx="1577">
                  <c:v>67.7</c:v>
                </c:pt>
                <c:pt idx="1578">
                  <c:v>68.599999999999994</c:v>
                </c:pt>
                <c:pt idx="1579">
                  <c:v>70</c:v>
                </c:pt>
                <c:pt idx="1580">
                  <c:v>72.2</c:v>
                </c:pt>
                <c:pt idx="1581">
                  <c:v>72.400000000000006</c:v>
                </c:pt>
                <c:pt idx="1582">
                  <c:v>70.400000000000006</c:v>
                </c:pt>
                <c:pt idx="1583">
                  <c:v>72.099999999999994</c:v>
                </c:pt>
                <c:pt idx="1584">
                  <c:v>73.3</c:v>
                </c:pt>
                <c:pt idx="1585">
                  <c:v>71.900000000000006</c:v>
                </c:pt>
                <c:pt idx="1586">
                  <c:v>72.8</c:v>
                </c:pt>
                <c:pt idx="1587">
                  <c:v>73.900000000000006</c:v>
                </c:pt>
                <c:pt idx="1588">
                  <c:v>73</c:v>
                </c:pt>
                <c:pt idx="1589">
                  <c:v>73.3</c:v>
                </c:pt>
                <c:pt idx="1590">
                  <c:v>71.2</c:v>
                </c:pt>
                <c:pt idx="1591">
                  <c:v>72.8</c:v>
                </c:pt>
                <c:pt idx="1592">
                  <c:v>73.3</c:v>
                </c:pt>
                <c:pt idx="1593">
                  <c:v>72.8</c:v>
                </c:pt>
                <c:pt idx="1594">
                  <c:v>73.599999999999994</c:v>
                </c:pt>
                <c:pt idx="1595">
                  <c:v>73.400000000000006</c:v>
                </c:pt>
                <c:pt idx="1596">
                  <c:v>73.900000000000006</c:v>
                </c:pt>
                <c:pt idx="1597">
                  <c:v>72.900000000000006</c:v>
                </c:pt>
                <c:pt idx="1598">
                  <c:v>71.2</c:v>
                </c:pt>
                <c:pt idx="1599">
                  <c:v>72.8</c:v>
                </c:pt>
                <c:pt idx="1600">
                  <c:v>70.900000000000006</c:v>
                </c:pt>
                <c:pt idx="1601">
                  <c:v>71.400000000000006</c:v>
                </c:pt>
                <c:pt idx="1602">
                  <c:v>72.599999999999994</c:v>
                </c:pt>
                <c:pt idx="1603">
                  <c:v>72.2</c:v>
                </c:pt>
                <c:pt idx="1604">
                  <c:v>71.3</c:v>
                </c:pt>
                <c:pt idx="1605">
                  <c:v>70.099999999999994</c:v>
                </c:pt>
                <c:pt idx="1606">
                  <c:v>69.7</c:v>
                </c:pt>
                <c:pt idx="1607">
                  <c:v>68.599999999999994</c:v>
                </c:pt>
                <c:pt idx="1608">
                  <c:v>67.7</c:v>
                </c:pt>
                <c:pt idx="1609">
                  <c:v>67</c:v>
                </c:pt>
                <c:pt idx="1610">
                  <c:v>65.3</c:v>
                </c:pt>
                <c:pt idx="1611">
                  <c:v>62.2</c:v>
                </c:pt>
                <c:pt idx="1612">
                  <c:v>65</c:v>
                </c:pt>
                <c:pt idx="1613">
                  <c:v>64.2</c:v>
                </c:pt>
                <c:pt idx="1614">
                  <c:v>63.7</c:v>
                </c:pt>
                <c:pt idx="1615">
                  <c:v>60.9</c:v>
                </c:pt>
                <c:pt idx="1616">
                  <c:v>60.2</c:v>
                </c:pt>
                <c:pt idx="1617">
                  <c:v>66.7</c:v>
                </c:pt>
                <c:pt idx="1618">
                  <c:v>69.099999999999994</c:v>
                </c:pt>
                <c:pt idx="1619">
                  <c:v>69.8</c:v>
                </c:pt>
                <c:pt idx="1620">
                  <c:v>70.7</c:v>
                </c:pt>
                <c:pt idx="1621">
                  <c:v>71.900000000000006</c:v>
                </c:pt>
                <c:pt idx="1622">
                  <c:v>72.8</c:v>
                </c:pt>
                <c:pt idx="1623">
                  <c:v>72.7</c:v>
                </c:pt>
                <c:pt idx="1624">
                  <c:v>72.400000000000006</c:v>
                </c:pt>
                <c:pt idx="1625">
                  <c:v>71.5</c:v>
                </c:pt>
                <c:pt idx="1626">
                  <c:v>73.599999999999994</c:v>
                </c:pt>
                <c:pt idx="1627">
                  <c:v>71.3</c:v>
                </c:pt>
                <c:pt idx="1628">
                  <c:v>71.599999999999994</c:v>
                </c:pt>
                <c:pt idx="1629">
                  <c:v>70.599999999999994</c:v>
                </c:pt>
                <c:pt idx="1630">
                  <c:v>70.8</c:v>
                </c:pt>
                <c:pt idx="1631">
                  <c:v>72.400000000000006</c:v>
                </c:pt>
                <c:pt idx="1632">
                  <c:v>72</c:v>
                </c:pt>
                <c:pt idx="1633">
                  <c:v>73.2</c:v>
                </c:pt>
                <c:pt idx="1634">
                  <c:v>74.7</c:v>
                </c:pt>
                <c:pt idx="1635">
                  <c:v>73.900000000000006</c:v>
                </c:pt>
                <c:pt idx="1636">
                  <c:v>75.099999999999994</c:v>
                </c:pt>
                <c:pt idx="1637">
                  <c:v>75.900000000000006</c:v>
                </c:pt>
                <c:pt idx="1638">
                  <c:v>75.3</c:v>
                </c:pt>
                <c:pt idx="1639">
                  <c:v>76.099999999999994</c:v>
                </c:pt>
                <c:pt idx="1640">
                  <c:v>74.8</c:v>
                </c:pt>
                <c:pt idx="1641">
                  <c:v>75.099999999999994</c:v>
                </c:pt>
                <c:pt idx="1642">
                  <c:v>74.3</c:v>
                </c:pt>
                <c:pt idx="1643">
                  <c:v>73.2</c:v>
                </c:pt>
                <c:pt idx="1644">
                  <c:v>74.7</c:v>
                </c:pt>
                <c:pt idx="1645">
                  <c:v>72.8</c:v>
                </c:pt>
                <c:pt idx="1646">
                  <c:v>71.900000000000006</c:v>
                </c:pt>
                <c:pt idx="1647">
                  <c:v>72.599999999999994</c:v>
                </c:pt>
                <c:pt idx="1648">
                  <c:v>72.099999999999994</c:v>
                </c:pt>
                <c:pt idx="1649">
                  <c:v>70.8</c:v>
                </c:pt>
                <c:pt idx="1650">
                  <c:v>70.2</c:v>
                </c:pt>
                <c:pt idx="1651">
                  <c:v>70.8</c:v>
                </c:pt>
                <c:pt idx="1652">
                  <c:v>69.5</c:v>
                </c:pt>
                <c:pt idx="1653">
                  <c:v>69.8</c:v>
                </c:pt>
                <c:pt idx="1654">
                  <c:v>68.599999999999994</c:v>
                </c:pt>
                <c:pt idx="1655">
                  <c:v>68.900000000000006</c:v>
                </c:pt>
                <c:pt idx="1656">
                  <c:v>66.8</c:v>
                </c:pt>
                <c:pt idx="1657">
                  <c:v>67</c:v>
                </c:pt>
                <c:pt idx="1658">
                  <c:v>67.3</c:v>
                </c:pt>
                <c:pt idx="1659">
                  <c:v>66.400000000000006</c:v>
                </c:pt>
                <c:pt idx="1660">
                  <c:v>67.5</c:v>
                </c:pt>
                <c:pt idx="1661">
                  <c:v>66.599999999999994</c:v>
                </c:pt>
                <c:pt idx="1662">
                  <c:v>67.7</c:v>
                </c:pt>
                <c:pt idx="1663">
                  <c:v>67.400000000000006</c:v>
                </c:pt>
                <c:pt idx="1664">
                  <c:v>68.900000000000006</c:v>
                </c:pt>
                <c:pt idx="1665">
                  <c:v>70.599999999999994</c:v>
                </c:pt>
                <c:pt idx="1666">
                  <c:v>71.400000000000006</c:v>
                </c:pt>
                <c:pt idx="1667">
                  <c:v>69</c:v>
                </c:pt>
                <c:pt idx="1668">
                  <c:v>67.099999999999994</c:v>
                </c:pt>
                <c:pt idx="1669">
                  <c:v>71</c:v>
                </c:pt>
                <c:pt idx="1670">
                  <c:v>72.3</c:v>
                </c:pt>
                <c:pt idx="1671">
                  <c:v>71.8</c:v>
                </c:pt>
                <c:pt idx="1672">
                  <c:v>73.3</c:v>
                </c:pt>
                <c:pt idx="1673">
                  <c:v>72.7</c:v>
                </c:pt>
                <c:pt idx="1674">
                  <c:v>73.400000000000006</c:v>
                </c:pt>
                <c:pt idx="1675">
                  <c:v>74.599999999999994</c:v>
                </c:pt>
                <c:pt idx="1676">
                  <c:v>74.7</c:v>
                </c:pt>
                <c:pt idx="1677">
                  <c:v>74.3</c:v>
                </c:pt>
                <c:pt idx="1678">
                  <c:v>75.599999999999994</c:v>
                </c:pt>
                <c:pt idx="1679">
                  <c:v>73.7</c:v>
                </c:pt>
                <c:pt idx="1680">
                  <c:v>72.8</c:v>
                </c:pt>
                <c:pt idx="1681">
                  <c:v>71.400000000000006</c:v>
                </c:pt>
                <c:pt idx="1682">
                  <c:v>73</c:v>
                </c:pt>
                <c:pt idx="1683">
                  <c:v>74.599999999999994</c:v>
                </c:pt>
                <c:pt idx="1684">
                  <c:v>73.599999999999994</c:v>
                </c:pt>
                <c:pt idx="1685">
                  <c:v>75.099999999999994</c:v>
                </c:pt>
                <c:pt idx="1686">
                  <c:v>74.5</c:v>
                </c:pt>
                <c:pt idx="1687">
                  <c:v>74.099999999999994</c:v>
                </c:pt>
                <c:pt idx="1688">
                  <c:v>74.7</c:v>
                </c:pt>
                <c:pt idx="1689">
                  <c:v>75.2</c:v>
                </c:pt>
                <c:pt idx="1690">
                  <c:v>75</c:v>
                </c:pt>
                <c:pt idx="1691">
                  <c:v>73.7</c:v>
                </c:pt>
                <c:pt idx="1692">
                  <c:v>74.599999999999994</c:v>
                </c:pt>
                <c:pt idx="1693">
                  <c:v>74.2</c:v>
                </c:pt>
                <c:pt idx="1694">
                  <c:v>73.599999999999994</c:v>
                </c:pt>
                <c:pt idx="1695">
                  <c:v>74.3</c:v>
                </c:pt>
                <c:pt idx="1696">
                  <c:v>71.3</c:v>
                </c:pt>
                <c:pt idx="1697">
                  <c:v>76.099999999999994</c:v>
                </c:pt>
                <c:pt idx="1698">
                  <c:v>75.900000000000006</c:v>
                </c:pt>
                <c:pt idx="1699">
                  <c:v>75.599999999999994</c:v>
                </c:pt>
                <c:pt idx="1700">
                  <c:v>76.400000000000006</c:v>
                </c:pt>
                <c:pt idx="1701">
                  <c:v>75.599999999999994</c:v>
                </c:pt>
                <c:pt idx="1702">
                  <c:v>74.599999999999994</c:v>
                </c:pt>
                <c:pt idx="1703">
                  <c:v>74.900000000000006</c:v>
                </c:pt>
                <c:pt idx="1704">
                  <c:v>74.3</c:v>
                </c:pt>
                <c:pt idx="1705">
                  <c:v>74.900000000000006</c:v>
                </c:pt>
                <c:pt idx="1706">
                  <c:v>73.8</c:v>
                </c:pt>
                <c:pt idx="1707">
                  <c:v>73.2</c:v>
                </c:pt>
                <c:pt idx="1708">
                  <c:v>74.7</c:v>
                </c:pt>
                <c:pt idx="1709">
                  <c:v>74.8</c:v>
                </c:pt>
                <c:pt idx="1710">
                  <c:v>74.3</c:v>
                </c:pt>
                <c:pt idx="1711">
                  <c:v>70.8</c:v>
                </c:pt>
                <c:pt idx="1712">
                  <c:v>73.599999999999994</c:v>
                </c:pt>
                <c:pt idx="1713">
                  <c:v>74.599999999999994</c:v>
                </c:pt>
                <c:pt idx="1714">
                  <c:v>74.900000000000006</c:v>
                </c:pt>
                <c:pt idx="1715">
                  <c:v>73</c:v>
                </c:pt>
                <c:pt idx="1716">
                  <c:v>73.8</c:v>
                </c:pt>
                <c:pt idx="1717">
                  <c:v>71.7</c:v>
                </c:pt>
                <c:pt idx="1718">
                  <c:v>72.8</c:v>
                </c:pt>
                <c:pt idx="1719">
                  <c:v>73.7</c:v>
                </c:pt>
                <c:pt idx="1720">
                  <c:v>70.2</c:v>
                </c:pt>
                <c:pt idx="1721">
                  <c:v>70.7</c:v>
                </c:pt>
                <c:pt idx="1722">
                  <c:v>72.599999999999994</c:v>
                </c:pt>
                <c:pt idx="1723">
                  <c:v>73.8</c:v>
                </c:pt>
                <c:pt idx="1724">
                  <c:v>75</c:v>
                </c:pt>
                <c:pt idx="1725">
                  <c:v>74.5</c:v>
                </c:pt>
                <c:pt idx="1726">
                  <c:v>75.099999999999994</c:v>
                </c:pt>
                <c:pt idx="1727">
                  <c:v>76.5</c:v>
                </c:pt>
                <c:pt idx="1728">
                  <c:v>78.7</c:v>
                </c:pt>
                <c:pt idx="1729">
                  <c:v>77.8</c:v>
                </c:pt>
                <c:pt idx="1730">
                  <c:v>78.3</c:v>
                </c:pt>
                <c:pt idx="1731">
                  <c:v>77.400000000000006</c:v>
                </c:pt>
                <c:pt idx="1732">
                  <c:v>76.2</c:v>
                </c:pt>
                <c:pt idx="1733">
                  <c:v>77</c:v>
                </c:pt>
                <c:pt idx="1734">
                  <c:v>76.099999999999994</c:v>
                </c:pt>
                <c:pt idx="1735">
                  <c:v>76.3</c:v>
                </c:pt>
                <c:pt idx="1736">
                  <c:v>74.8</c:v>
                </c:pt>
                <c:pt idx="1737">
                  <c:v>75.900000000000006</c:v>
                </c:pt>
                <c:pt idx="1738">
                  <c:v>74.5</c:v>
                </c:pt>
                <c:pt idx="1739">
                  <c:v>75.7</c:v>
                </c:pt>
                <c:pt idx="1740">
                  <c:v>76.3</c:v>
                </c:pt>
                <c:pt idx="1741">
                  <c:v>74.900000000000006</c:v>
                </c:pt>
                <c:pt idx="1742">
                  <c:v>74.8</c:v>
                </c:pt>
                <c:pt idx="1743">
                  <c:v>74.2</c:v>
                </c:pt>
                <c:pt idx="1744">
                  <c:v>75.599999999999994</c:v>
                </c:pt>
                <c:pt idx="1745">
                  <c:v>76</c:v>
                </c:pt>
                <c:pt idx="1746">
                  <c:v>76.400000000000006</c:v>
                </c:pt>
                <c:pt idx="1747">
                  <c:v>76.099999999999994</c:v>
                </c:pt>
                <c:pt idx="1748">
                  <c:v>77.400000000000006</c:v>
                </c:pt>
                <c:pt idx="1749">
                  <c:v>78.3</c:v>
                </c:pt>
                <c:pt idx="1750">
                  <c:v>78</c:v>
                </c:pt>
                <c:pt idx="1751">
                  <c:v>79.099999999999994</c:v>
                </c:pt>
                <c:pt idx="1752">
                  <c:v>79.5</c:v>
                </c:pt>
                <c:pt idx="1753">
                  <c:v>79.3</c:v>
                </c:pt>
                <c:pt idx="1754">
                  <c:v>79.8</c:v>
                </c:pt>
                <c:pt idx="1755">
                  <c:v>80.2</c:v>
                </c:pt>
                <c:pt idx="1756">
                  <c:v>79.400000000000006</c:v>
                </c:pt>
                <c:pt idx="1757">
                  <c:v>79.5</c:v>
                </c:pt>
                <c:pt idx="1758">
                  <c:v>79.2</c:v>
                </c:pt>
                <c:pt idx="1759">
                  <c:v>79</c:v>
                </c:pt>
                <c:pt idx="1760">
                  <c:v>80.2</c:v>
                </c:pt>
                <c:pt idx="1761">
                  <c:v>80</c:v>
                </c:pt>
                <c:pt idx="1762">
                  <c:v>81</c:v>
                </c:pt>
                <c:pt idx="1763">
                  <c:v>81.8</c:v>
                </c:pt>
                <c:pt idx="1764">
                  <c:v>81.7</c:v>
                </c:pt>
                <c:pt idx="1765">
                  <c:v>82.1</c:v>
                </c:pt>
                <c:pt idx="1766">
                  <c:v>81.3</c:v>
                </c:pt>
                <c:pt idx="1767">
                  <c:v>80.7</c:v>
                </c:pt>
                <c:pt idx="1768">
                  <c:v>80</c:v>
                </c:pt>
                <c:pt idx="1769">
                  <c:v>80.599999999999994</c:v>
                </c:pt>
                <c:pt idx="1770">
                  <c:v>79.8</c:v>
                </c:pt>
                <c:pt idx="1771">
                  <c:v>81</c:v>
                </c:pt>
                <c:pt idx="1772">
                  <c:v>80</c:v>
                </c:pt>
                <c:pt idx="1773">
                  <c:v>79.8</c:v>
                </c:pt>
                <c:pt idx="1774">
                  <c:v>80.7</c:v>
                </c:pt>
                <c:pt idx="1775">
                  <c:v>81.099999999999994</c:v>
                </c:pt>
                <c:pt idx="1776">
                  <c:v>81.2</c:v>
                </c:pt>
                <c:pt idx="1777">
                  <c:v>81.5</c:v>
                </c:pt>
                <c:pt idx="1778">
                  <c:v>81</c:v>
                </c:pt>
                <c:pt idx="1779">
                  <c:v>81.900000000000006</c:v>
                </c:pt>
                <c:pt idx="1780">
                  <c:v>82.8</c:v>
                </c:pt>
                <c:pt idx="1781">
                  <c:v>83.4</c:v>
                </c:pt>
                <c:pt idx="1782">
                  <c:v>82.9</c:v>
                </c:pt>
                <c:pt idx="1783">
                  <c:v>83.1</c:v>
                </c:pt>
                <c:pt idx="1784">
                  <c:v>82.2</c:v>
                </c:pt>
                <c:pt idx="1785">
                  <c:v>82.8</c:v>
                </c:pt>
                <c:pt idx="1786">
                  <c:v>82.3</c:v>
                </c:pt>
                <c:pt idx="1787">
                  <c:v>81.8</c:v>
                </c:pt>
                <c:pt idx="1788">
                  <c:v>81.400000000000006</c:v>
                </c:pt>
                <c:pt idx="1789">
                  <c:v>82.3</c:v>
                </c:pt>
                <c:pt idx="1790">
                  <c:v>82.8</c:v>
                </c:pt>
                <c:pt idx="1791">
                  <c:v>81.599999999999994</c:v>
                </c:pt>
                <c:pt idx="1792">
                  <c:v>81.3</c:v>
                </c:pt>
                <c:pt idx="1793">
                  <c:v>81.2</c:v>
                </c:pt>
                <c:pt idx="1794">
                  <c:v>80.599999999999994</c:v>
                </c:pt>
                <c:pt idx="1795">
                  <c:v>81.099999999999994</c:v>
                </c:pt>
                <c:pt idx="1796">
                  <c:v>80.5</c:v>
                </c:pt>
                <c:pt idx="1797">
                  <c:v>79.5</c:v>
                </c:pt>
                <c:pt idx="1798">
                  <c:v>79.400000000000006</c:v>
                </c:pt>
                <c:pt idx="1799">
                  <c:v>80.2</c:v>
                </c:pt>
                <c:pt idx="1800">
                  <c:v>80.400000000000006</c:v>
                </c:pt>
                <c:pt idx="1801">
                  <c:v>80.900000000000006</c:v>
                </c:pt>
                <c:pt idx="1802">
                  <c:v>81.5</c:v>
                </c:pt>
                <c:pt idx="1803">
                  <c:v>80.2</c:v>
                </c:pt>
                <c:pt idx="1804">
                  <c:v>79.8</c:v>
                </c:pt>
                <c:pt idx="1805">
                  <c:v>80.599999999999994</c:v>
                </c:pt>
                <c:pt idx="1806">
                  <c:v>79.5</c:v>
                </c:pt>
                <c:pt idx="1807">
                  <c:v>78.8</c:v>
                </c:pt>
                <c:pt idx="1808">
                  <c:v>77.8</c:v>
                </c:pt>
                <c:pt idx="1809">
                  <c:v>77.7</c:v>
                </c:pt>
                <c:pt idx="1810">
                  <c:v>78.400000000000006</c:v>
                </c:pt>
                <c:pt idx="1811">
                  <c:v>78</c:v>
                </c:pt>
                <c:pt idx="1812">
                  <c:v>78.7</c:v>
                </c:pt>
                <c:pt idx="1813">
                  <c:v>79.599999999999994</c:v>
                </c:pt>
                <c:pt idx="1814">
                  <c:v>80.7</c:v>
                </c:pt>
                <c:pt idx="1815">
                  <c:v>81.599999999999994</c:v>
                </c:pt>
                <c:pt idx="1816">
                  <c:v>80.5</c:v>
                </c:pt>
                <c:pt idx="1817">
                  <c:v>81.099999999999994</c:v>
                </c:pt>
                <c:pt idx="1818">
                  <c:v>80.400000000000006</c:v>
                </c:pt>
                <c:pt idx="1819">
                  <c:v>79.3</c:v>
                </c:pt>
                <c:pt idx="1820">
                  <c:v>78.7</c:v>
                </c:pt>
                <c:pt idx="1821">
                  <c:v>79.7</c:v>
                </c:pt>
                <c:pt idx="1822">
                  <c:v>80.7</c:v>
                </c:pt>
                <c:pt idx="1823">
                  <c:v>81.099999999999994</c:v>
                </c:pt>
                <c:pt idx="1824">
                  <c:v>82</c:v>
                </c:pt>
                <c:pt idx="1825">
                  <c:v>82.5</c:v>
                </c:pt>
                <c:pt idx="1826">
                  <c:v>82.7</c:v>
                </c:pt>
                <c:pt idx="1827">
                  <c:v>82.3</c:v>
                </c:pt>
                <c:pt idx="1828">
                  <c:v>82.1</c:v>
                </c:pt>
                <c:pt idx="1829">
                  <c:v>81.400000000000006</c:v>
                </c:pt>
                <c:pt idx="1830">
                  <c:v>81.8</c:v>
                </c:pt>
                <c:pt idx="1831">
                  <c:v>81.5</c:v>
                </c:pt>
                <c:pt idx="1832">
                  <c:v>82.5</c:v>
                </c:pt>
                <c:pt idx="1833">
                  <c:v>81.599999999999994</c:v>
                </c:pt>
                <c:pt idx="1834">
                  <c:v>80.5</c:v>
                </c:pt>
                <c:pt idx="1835">
                  <c:v>79.400000000000006</c:v>
                </c:pt>
                <c:pt idx="1836">
                  <c:v>71.599999999999994</c:v>
                </c:pt>
                <c:pt idx="1837">
                  <c:v>68.5</c:v>
                </c:pt>
                <c:pt idx="1838">
                  <c:v>56.1</c:v>
                </c:pt>
                <c:pt idx="1839">
                  <c:v>57</c:v>
                </c:pt>
                <c:pt idx="1840">
                  <c:v>55.8</c:v>
                </c:pt>
                <c:pt idx="1841">
                  <c:v>51.1</c:v>
                </c:pt>
                <c:pt idx="1842">
                  <c:v>53.7</c:v>
                </c:pt>
                <c:pt idx="1843">
                  <c:v>52.7</c:v>
                </c:pt>
                <c:pt idx="1844">
                  <c:v>53.2</c:v>
                </c:pt>
                <c:pt idx="1845">
                  <c:v>53.8</c:v>
                </c:pt>
                <c:pt idx="1846">
                  <c:v>53.3</c:v>
                </c:pt>
                <c:pt idx="1847">
                  <c:v>54</c:v>
                </c:pt>
                <c:pt idx="1848">
                  <c:v>54.6</c:v>
                </c:pt>
                <c:pt idx="1849">
                  <c:v>55.4</c:v>
                </c:pt>
                <c:pt idx="1850">
                  <c:v>56.6</c:v>
                </c:pt>
                <c:pt idx="1851">
                  <c:v>57.5</c:v>
                </c:pt>
                <c:pt idx="1852">
                  <c:v>58.3</c:v>
                </c:pt>
                <c:pt idx="1853">
                  <c:v>58.9</c:v>
                </c:pt>
                <c:pt idx="1854">
                  <c:v>59.3</c:v>
                </c:pt>
                <c:pt idx="1855">
                  <c:v>60.4</c:v>
                </c:pt>
                <c:pt idx="1856">
                  <c:v>61.5</c:v>
                </c:pt>
                <c:pt idx="1857">
                  <c:v>63</c:v>
                </c:pt>
                <c:pt idx="1858">
                  <c:v>61.7</c:v>
                </c:pt>
                <c:pt idx="1859">
                  <c:v>63.7</c:v>
                </c:pt>
                <c:pt idx="1860">
                  <c:v>65.099999999999994</c:v>
                </c:pt>
                <c:pt idx="1861">
                  <c:v>64.5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F01-4756-99A8-F6FDA9909523}"/>
            </c:ext>
          </c:extLst>
        </c:ser>
        <c:ser>
          <c:idx val="2"/>
          <c:order val="2"/>
          <c:tx>
            <c:v>0</c:v>
          </c:tx>
          <c:spPr>
            <a:ln w="25400" cap="rnd">
              <a:solidFill>
                <a:schemeClr val="tx1">
                  <a:alpha val="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Steel!$A$5:$A$2403</c:f>
              <c:numCache>
                <c:formatCode>m/d/yyyy</c:formatCode>
                <c:ptCount val="2399"/>
                <c:pt idx="0">
                  <c:v>31047</c:v>
                </c:pt>
                <c:pt idx="1">
                  <c:v>31054</c:v>
                </c:pt>
                <c:pt idx="2">
                  <c:v>31061</c:v>
                </c:pt>
                <c:pt idx="3">
                  <c:v>31068</c:v>
                </c:pt>
                <c:pt idx="4">
                  <c:v>31075</c:v>
                </c:pt>
                <c:pt idx="5">
                  <c:v>31082</c:v>
                </c:pt>
                <c:pt idx="6">
                  <c:v>31089</c:v>
                </c:pt>
                <c:pt idx="7">
                  <c:v>31096</c:v>
                </c:pt>
                <c:pt idx="8">
                  <c:v>31103</c:v>
                </c:pt>
                <c:pt idx="9">
                  <c:v>31110</c:v>
                </c:pt>
                <c:pt idx="10">
                  <c:v>31117</c:v>
                </c:pt>
                <c:pt idx="11">
                  <c:v>31124</c:v>
                </c:pt>
                <c:pt idx="12">
                  <c:v>31131</c:v>
                </c:pt>
                <c:pt idx="13">
                  <c:v>31138</c:v>
                </c:pt>
                <c:pt idx="14">
                  <c:v>31145</c:v>
                </c:pt>
                <c:pt idx="15">
                  <c:v>31152</c:v>
                </c:pt>
                <c:pt idx="16">
                  <c:v>31159</c:v>
                </c:pt>
                <c:pt idx="17">
                  <c:v>31166</c:v>
                </c:pt>
                <c:pt idx="18">
                  <c:v>31173</c:v>
                </c:pt>
                <c:pt idx="19">
                  <c:v>31180</c:v>
                </c:pt>
                <c:pt idx="20">
                  <c:v>31187</c:v>
                </c:pt>
                <c:pt idx="21">
                  <c:v>31194</c:v>
                </c:pt>
                <c:pt idx="22">
                  <c:v>31201</c:v>
                </c:pt>
                <c:pt idx="23">
                  <c:v>31208</c:v>
                </c:pt>
                <c:pt idx="24">
                  <c:v>31215</c:v>
                </c:pt>
                <c:pt idx="25">
                  <c:v>31222</c:v>
                </c:pt>
                <c:pt idx="26">
                  <c:v>31229</c:v>
                </c:pt>
                <c:pt idx="27">
                  <c:v>31236</c:v>
                </c:pt>
                <c:pt idx="28">
                  <c:v>31243</c:v>
                </c:pt>
                <c:pt idx="29">
                  <c:v>31250</c:v>
                </c:pt>
                <c:pt idx="30">
                  <c:v>31257</c:v>
                </c:pt>
                <c:pt idx="31">
                  <c:v>31264</c:v>
                </c:pt>
                <c:pt idx="32">
                  <c:v>31271</c:v>
                </c:pt>
                <c:pt idx="33">
                  <c:v>31278</c:v>
                </c:pt>
                <c:pt idx="34">
                  <c:v>31285</c:v>
                </c:pt>
                <c:pt idx="35">
                  <c:v>31292</c:v>
                </c:pt>
                <c:pt idx="36">
                  <c:v>31299</c:v>
                </c:pt>
                <c:pt idx="37">
                  <c:v>31306</c:v>
                </c:pt>
                <c:pt idx="38">
                  <c:v>31313</c:v>
                </c:pt>
                <c:pt idx="39">
                  <c:v>31320</c:v>
                </c:pt>
                <c:pt idx="40">
                  <c:v>31327</c:v>
                </c:pt>
                <c:pt idx="41">
                  <c:v>31334</c:v>
                </c:pt>
                <c:pt idx="42">
                  <c:v>31341</c:v>
                </c:pt>
                <c:pt idx="43">
                  <c:v>31348</c:v>
                </c:pt>
                <c:pt idx="44">
                  <c:v>31355</c:v>
                </c:pt>
                <c:pt idx="45">
                  <c:v>31362</c:v>
                </c:pt>
                <c:pt idx="46">
                  <c:v>31369</c:v>
                </c:pt>
                <c:pt idx="47">
                  <c:v>31376</c:v>
                </c:pt>
                <c:pt idx="48">
                  <c:v>31383</c:v>
                </c:pt>
                <c:pt idx="49">
                  <c:v>31390</c:v>
                </c:pt>
                <c:pt idx="50">
                  <c:v>31397</c:v>
                </c:pt>
                <c:pt idx="51">
                  <c:v>31404</c:v>
                </c:pt>
                <c:pt idx="52">
                  <c:v>31411</c:v>
                </c:pt>
                <c:pt idx="53">
                  <c:v>31418</c:v>
                </c:pt>
                <c:pt idx="54">
                  <c:v>31425</c:v>
                </c:pt>
                <c:pt idx="55">
                  <c:v>31432</c:v>
                </c:pt>
                <c:pt idx="56">
                  <c:v>31439</c:v>
                </c:pt>
                <c:pt idx="57">
                  <c:v>31446</c:v>
                </c:pt>
                <c:pt idx="58">
                  <c:v>31453</c:v>
                </c:pt>
                <c:pt idx="59">
                  <c:v>31460</c:v>
                </c:pt>
                <c:pt idx="60">
                  <c:v>31467</c:v>
                </c:pt>
                <c:pt idx="61">
                  <c:v>31474</c:v>
                </c:pt>
                <c:pt idx="62">
                  <c:v>31481</c:v>
                </c:pt>
                <c:pt idx="63">
                  <c:v>31488</c:v>
                </c:pt>
                <c:pt idx="64">
                  <c:v>31495</c:v>
                </c:pt>
                <c:pt idx="65">
                  <c:v>31502</c:v>
                </c:pt>
                <c:pt idx="66">
                  <c:v>31509</c:v>
                </c:pt>
                <c:pt idx="67">
                  <c:v>31516</c:v>
                </c:pt>
                <c:pt idx="68">
                  <c:v>31523</c:v>
                </c:pt>
                <c:pt idx="69">
                  <c:v>31530</c:v>
                </c:pt>
                <c:pt idx="70">
                  <c:v>31537</c:v>
                </c:pt>
                <c:pt idx="71">
                  <c:v>31544</c:v>
                </c:pt>
                <c:pt idx="72">
                  <c:v>31551</c:v>
                </c:pt>
                <c:pt idx="73">
                  <c:v>31558</c:v>
                </c:pt>
                <c:pt idx="74">
                  <c:v>31565</c:v>
                </c:pt>
                <c:pt idx="75">
                  <c:v>31572</c:v>
                </c:pt>
                <c:pt idx="76">
                  <c:v>31579</c:v>
                </c:pt>
                <c:pt idx="77">
                  <c:v>31586</c:v>
                </c:pt>
                <c:pt idx="78">
                  <c:v>31593</c:v>
                </c:pt>
                <c:pt idx="79">
                  <c:v>31600</c:v>
                </c:pt>
                <c:pt idx="80">
                  <c:v>31607</c:v>
                </c:pt>
                <c:pt idx="81">
                  <c:v>31614</c:v>
                </c:pt>
                <c:pt idx="82">
                  <c:v>31621</c:v>
                </c:pt>
                <c:pt idx="83">
                  <c:v>31628</c:v>
                </c:pt>
                <c:pt idx="84">
                  <c:v>31635</c:v>
                </c:pt>
                <c:pt idx="85">
                  <c:v>31642</c:v>
                </c:pt>
                <c:pt idx="86">
                  <c:v>31649</c:v>
                </c:pt>
                <c:pt idx="87">
                  <c:v>31656</c:v>
                </c:pt>
                <c:pt idx="88">
                  <c:v>31663</c:v>
                </c:pt>
                <c:pt idx="89">
                  <c:v>31670</c:v>
                </c:pt>
                <c:pt idx="90">
                  <c:v>31677</c:v>
                </c:pt>
                <c:pt idx="91">
                  <c:v>31684</c:v>
                </c:pt>
                <c:pt idx="92">
                  <c:v>31691</c:v>
                </c:pt>
                <c:pt idx="93">
                  <c:v>31698</c:v>
                </c:pt>
                <c:pt idx="94">
                  <c:v>31705</c:v>
                </c:pt>
                <c:pt idx="95">
                  <c:v>31712</c:v>
                </c:pt>
                <c:pt idx="96">
                  <c:v>31719</c:v>
                </c:pt>
                <c:pt idx="97">
                  <c:v>31726</c:v>
                </c:pt>
                <c:pt idx="98">
                  <c:v>31733</c:v>
                </c:pt>
                <c:pt idx="99">
                  <c:v>31740</c:v>
                </c:pt>
                <c:pt idx="100">
                  <c:v>31747</c:v>
                </c:pt>
                <c:pt idx="101">
                  <c:v>31754</c:v>
                </c:pt>
                <c:pt idx="102">
                  <c:v>31761</c:v>
                </c:pt>
                <c:pt idx="103">
                  <c:v>31768</c:v>
                </c:pt>
                <c:pt idx="104">
                  <c:v>31775</c:v>
                </c:pt>
                <c:pt idx="105">
                  <c:v>31782</c:v>
                </c:pt>
                <c:pt idx="106">
                  <c:v>31789</c:v>
                </c:pt>
                <c:pt idx="107">
                  <c:v>31796</c:v>
                </c:pt>
                <c:pt idx="108">
                  <c:v>31803</c:v>
                </c:pt>
                <c:pt idx="109">
                  <c:v>31810</c:v>
                </c:pt>
                <c:pt idx="110">
                  <c:v>31817</c:v>
                </c:pt>
                <c:pt idx="111">
                  <c:v>31824</c:v>
                </c:pt>
                <c:pt idx="112">
                  <c:v>31831</c:v>
                </c:pt>
                <c:pt idx="113">
                  <c:v>31838</c:v>
                </c:pt>
                <c:pt idx="114">
                  <c:v>31845</c:v>
                </c:pt>
                <c:pt idx="115">
                  <c:v>31852</c:v>
                </c:pt>
                <c:pt idx="116">
                  <c:v>31859</c:v>
                </c:pt>
                <c:pt idx="117">
                  <c:v>31866</c:v>
                </c:pt>
                <c:pt idx="118">
                  <c:v>31873</c:v>
                </c:pt>
                <c:pt idx="119">
                  <c:v>31880</c:v>
                </c:pt>
                <c:pt idx="120">
                  <c:v>31887</c:v>
                </c:pt>
                <c:pt idx="121">
                  <c:v>31894</c:v>
                </c:pt>
                <c:pt idx="122">
                  <c:v>31901</c:v>
                </c:pt>
                <c:pt idx="123">
                  <c:v>31908</c:v>
                </c:pt>
                <c:pt idx="124">
                  <c:v>31915</c:v>
                </c:pt>
                <c:pt idx="125">
                  <c:v>31922</c:v>
                </c:pt>
                <c:pt idx="126">
                  <c:v>31929</c:v>
                </c:pt>
                <c:pt idx="127">
                  <c:v>31936</c:v>
                </c:pt>
                <c:pt idx="128">
                  <c:v>31943</c:v>
                </c:pt>
                <c:pt idx="129">
                  <c:v>31950</c:v>
                </c:pt>
                <c:pt idx="130">
                  <c:v>31957</c:v>
                </c:pt>
                <c:pt idx="131">
                  <c:v>31964</c:v>
                </c:pt>
                <c:pt idx="132">
                  <c:v>31971</c:v>
                </c:pt>
                <c:pt idx="133">
                  <c:v>31978</c:v>
                </c:pt>
                <c:pt idx="134">
                  <c:v>31985</c:v>
                </c:pt>
                <c:pt idx="135">
                  <c:v>31992</c:v>
                </c:pt>
                <c:pt idx="136">
                  <c:v>31999</c:v>
                </c:pt>
                <c:pt idx="137">
                  <c:v>32006</c:v>
                </c:pt>
                <c:pt idx="138">
                  <c:v>32013</c:v>
                </c:pt>
                <c:pt idx="139">
                  <c:v>32020</c:v>
                </c:pt>
                <c:pt idx="140">
                  <c:v>32027</c:v>
                </c:pt>
                <c:pt idx="141">
                  <c:v>32034</c:v>
                </c:pt>
                <c:pt idx="142">
                  <c:v>32041</c:v>
                </c:pt>
                <c:pt idx="143">
                  <c:v>32048</c:v>
                </c:pt>
                <c:pt idx="144">
                  <c:v>32055</c:v>
                </c:pt>
                <c:pt idx="145">
                  <c:v>32062</c:v>
                </c:pt>
                <c:pt idx="146">
                  <c:v>32069</c:v>
                </c:pt>
                <c:pt idx="147">
                  <c:v>32076</c:v>
                </c:pt>
                <c:pt idx="148">
                  <c:v>32083</c:v>
                </c:pt>
                <c:pt idx="149">
                  <c:v>32090</c:v>
                </c:pt>
                <c:pt idx="150">
                  <c:v>32097</c:v>
                </c:pt>
                <c:pt idx="151">
                  <c:v>32104</c:v>
                </c:pt>
                <c:pt idx="152">
                  <c:v>32111</c:v>
                </c:pt>
                <c:pt idx="153">
                  <c:v>32118</c:v>
                </c:pt>
                <c:pt idx="154">
                  <c:v>32125</c:v>
                </c:pt>
                <c:pt idx="155">
                  <c:v>32132</c:v>
                </c:pt>
                <c:pt idx="156">
                  <c:v>32139</c:v>
                </c:pt>
                <c:pt idx="157">
                  <c:v>32146</c:v>
                </c:pt>
                <c:pt idx="158">
                  <c:v>32153</c:v>
                </c:pt>
                <c:pt idx="159">
                  <c:v>32160</c:v>
                </c:pt>
                <c:pt idx="160">
                  <c:v>32167</c:v>
                </c:pt>
                <c:pt idx="161">
                  <c:v>32174</c:v>
                </c:pt>
                <c:pt idx="162">
                  <c:v>32181</c:v>
                </c:pt>
                <c:pt idx="163">
                  <c:v>32188</c:v>
                </c:pt>
                <c:pt idx="164">
                  <c:v>32195</c:v>
                </c:pt>
                <c:pt idx="165">
                  <c:v>32202</c:v>
                </c:pt>
                <c:pt idx="166">
                  <c:v>32209</c:v>
                </c:pt>
                <c:pt idx="167">
                  <c:v>32216</c:v>
                </c:pt>
                <c:pt idx="168">
                  <c:v>32223</c:v>
                </c:pt>
                <c:pt idx="169">
                  <c:v>32230</c:v>
                </c:pt>
                <c:pt idx="170">
                  <c:v>32237</c:v>
                </c:pt>
                <c:pt idx="171">
                  <c:v>32244</c:v>
                </c:pt>
                <c:pt idx="172">
                  <c:v>32251</c:v>
                </c:pt>
                <c:pt idx="173">
                  <c:v>32258</c:v>
                </c:pt>
                <c:pt idx="174">
                  <c:v>32265</c:v>
                </c:pt>
                <c:pt idx="175">
                  <c:v>32272</c:v>
                </c:pt>
                <c:pt idx="176">
                  <c:v>32279</c:v>
                </c:pt>
                <c:pt idx="177">
                  <c:v>32286</c:v>
                </c:pt>
                <c:pt idx="178">
                  <c:v>32293</c:v>
                </c:pt>
                <c:pt idx="179">
                  <c:v>32300</c:v>
                </c:pt>
                <c:pt idx="180">
                  <c:v>32307</c:v>
                </c:pt>
                <c:pt idx="181">
                  <c:v>32314</c:v>
                </c:pt>
                <c:pt idx="182">
                  <c:v>32321</c:v>
                </c:pt>
                <c:pt idx="183">
                  <c:v>32328</c:v>
                </c:pt>
                <c:pt idx="184">
                  <c:v>32335</c:v>
                </c:pt>
                <c:pt idx="185">
                  <c:v>32342</c:v>
                </c:pt>
                <c:pt idx="186">
                  <c:v>32349</c:v>
                </c:pt>
                <c:pt idx="187">
                  <c:v>32356</c:v>
                </c:pt>
                <c:pt idx="188">
                  <c:v>32363</c:v>
                </c:pt>
                <c:pt idx="189">
                  <c:v>32370</c:v>
                </c:pt>
                <c:pt idx="190">
                  <c:v>32377</c:v>
                </c:pt>
                <c:pt idx="191">
                  <c:v>32384</c:v>
                </c:pt>
                <c:pt idx="192">
                  <c:v>32391</c:v>
                </c:pt>
                <c:pt idx="193">
                  <c:v>32398</c:v>
                </c:pt>
                <c:pt idx="194">
                  <c:v>32405</c:v>
                </c:pt>
                <c:pt idx="195">
                  <c:v>32412</c:v>
                </c:pt>
                <c:pt idx="196">
                  <c:v>32419</c:v>
                </c:pt>
                <c:pt idx="197">
                  <c:v>32426</c:v>
                </c:pt>
                <c:pt idx="198">
                  <c:v>32433</c:v>
                </c:pt>
                <c:pt idx="199">
                  <c:v>32440</c:v>
                </c:pt>
                <c:pt idx="200">
                  <c:v>32447</c:v>
                </c:pt>
                <c:pt idx="201">
                  <c:v>32454</c:v>
                </c:pt>
                <c:pt idx="202">
                  <c:v>32461</c:v>
                </c:pt>
                <c:pt idx="203">
                  <c:v>32468</c:v>
                </c:pt>
                <c:pt idx="204">
                  <c:v>32475</c:v>
                </c:pt>
                <c:pt idx="205">
                  <c:v>32482</c:v>
                </c:pt>
                <c:pt idx="206">
                  <c:v>32489</c:v>
                </c:pt>
                <c:pt idx="207">
                  <c:v>32496</c:v>
                </c:pt>
                <c:pt idx="208">
                  <c:v>32503</c:v>
                </c:pt>
                <c:pt idx="209">
                  <c:v>32510</c:v>
                </c:pt>
                <c:pt idx="210">
                  <c:v>32517</c:v>
                </c:pt>
                <c:pt idx="211">
                  <c:v>32524</c:v>
                </c:pt>
                <c:pt idx="212">
                  <c:v>32531</c:v>
                </c:pt>
                <c:pt idx="213">
                  <c:v>32538</c:v>
                </c:pt>
                <c:pt idx="214">
                  <c:v>32545</c:v>
                </c:pt>
                <c:pt idx="215">
                  <c:v>32552</c:v>
                </c:pt>
                <c:pt idx="216">
                  <c:v>32559</c:v>
                </c:pt>
                <c:pt idx="217">
                  <c:v>32566</c:v>
                </c:pt>
                <c:pt idx="218">
                  <c:v>32573</c:v>
                </c:pt>
                <c:pt idx="219">
                  <c:v>32580</c:v>
                </c:pt>
                <c:pt idx="220">
                  <c:v>32587</c:v>
                </c:pt>
                <c:pt idx="221">
                  <c:v>32594</c:v>
                </c:pt>
                <c:pt idx="222">
                  <c:v>32601</c:v>
                </c:pt>
                <c:pt idx="223">
                  <c:v>32608</c:v>
                </c:pt>
                <c:pt idx="224">
                  <c:v>32615</c:v>
                </c:pt>
                <c:pt idx="225">
                  <c:v>32622</c:v>
                </c:pt>
                <c:pt idx="226">
                  <c:v>32629</c:v>
                </c:pt>
                <c:pt idx="227">
                  <c:v>32636</c:v>
                </c:pt>
                <c:pt idx="228">
                  <c:v>32643</c:v>
                </c:pt>
                <c:pt idx="229">
                  <c:v>32650</c:v>
                </c:pt>
                <c:pt idx="230">
                  <c:v>32657</c:v>
                </c:pt>
                <c:pt idx="231">
                  <c:v>32664</c:v>
                </c:pt>
                <c:pt idx="232">
                  <c:v>32671</c:v>
                </c:pt>
                <c:pt idx="233">
                  <c:v>32678</c:v>
                </c:pt>
                <c:pt idx="234">
                  <c:v>32685</c:v>
                </c:pt>
                <c:pt idx="235">
                  <c:v>32692</c:v>
                </c:pt>
                <c:pt idx="236">
                  <c:v>32699</c:v>
                </c:pt>
                <c:pt idx="237">
                  <c:v>32706</c:v>
                </c:pt>
                <c:pt idx="238">
                  <c:v>32713</c:v>
                </c:pt>
                <c:pt idx="239">
                  <c:v>32720</c:v>
                </c:pt>
                <c:pt idx="240">
                  <c:v>32727</c:v>
                </c:pt>
                <c:pt idx="241">
                  <c:v>32734</c:v>
                </c:pt>
                <c:pt idx="242">
                  <c:v>32741</c:v>
                </c:pt>
                <c:pt idx="243">
                  <c:v>32748</c:v>
                </c:pt>
                <c:pt idx="244">
                  <c:v>32755</c:v>
                </c:pt>
                <c:pt idx="245">
                  <c:v>32762</c:v>
                </c:pt>
                <c:pt idx="246">
                  <c:v>32769</c:v>
                </c:pt>
                <c:pt idx="247">
                  <c:v>32776</c:v>
                </c:pt>
                <c:pt idx="248">
                  <c:v>32783</c:v>
                </c:pt>
                <c:pt idx="249">
                  <c:v>32790</c:v>
                </c:pt>
                <c:pt idx="250">
                  <c:v>32797</c:v>
                </c:pt>
                <c:pt idx="251">
                  <c:v>32804</c:v>
                </c:pt>
                <c:pt idx="252">
                  <c:v>32811</c:v>
                </c:pt>
                <c:pt idx="253">
                  <c:v>32818</c:v>
                </c:pt>
                <c:pt idx="254">
                  <c:v>32825</c:v>
                </c:pt>
                <c:pt idx="255">
                  <c:v>32832</c:v>
                </c:pt>
                <c:pt idx="256">
                  <c:v>32839</c:v>
                </c:pt>
                <c:pt idx="257">
                  <c:v>32846</c:v>
                </c:pt>
                <c:pt idx="258">
                  <c:v>32853</c:v>
                </c:pt>
                <c:pt idx="259">
                  <c:v>32860</c:v>
                </c:pt>
                <c:pt idx="260">
                  <c:v>32867</c:v>
                </c:pt>
                <c:pt idx="261">
                  <c:v>32874</c:v>
                </c:pt>
                <c:pt idx="262">
                  <c:v>32881</c:v>
                </c:pt>
                <c:pt idx="263">
                  <c:v>32888</c:v>
                </c:pt>
                <c:pt idx="264">
                  <c:v>32895</c:v>
                </c:pt>
                <c:pt idx="265">
                  <c:v>32902</c:v>
                </c:pt>
                <c:pt idx="266">
                  <c:v>32909</c:v>
                </c:pt>
                <c:pt idx="267">
                  <c:v>32916</c:v>
                </c:pt>
                <c:pt idx="268">
                  <c:v>32923</c:v>
                </c:pt>
                <c:pt idx="269">
                  <c:v>32930</c:v>
                </c:pt>
                <c:pt idx="270">
                  <c:v>32937</c:v>
                </c:pt>
                <c:pt idx="271">
                  <c:v>32944</c:v>
                </c:pt>
                <c:pt idx="272">
                  <c:v>32951</c:v>
                </c:pt>
                <c:pt idx="273">
                  <c:v>32958</c:v>
                </c:pt>
                <c:pt idx="274">
                  <c:v>32965</c:v>
                </c:pt>
                <c:pt idx="275">
                  <c:v>32972</c:v>
                </c:pt>
                <c:pt idx="276">
                  <c:v>32979</c:v>
                </c:pt>
                <c:pt idx="277">
                  <c:v>32986</c:v>
                </c:pt>
                <c:pt idx="278">
                  <c:v>32993</c:v>
                </c:pt>
                <c:pt idx="279">
                  <c:v>33000</c:v>
                </c:pt>
                <c:pt idx="280">
                  <c:v>33007</c:v>
                </c:pt>
                <c:pt idx="281">
                  <c:v>33014</c:v>
                </c:pt>
                <c:pt idx="282">
                  <c:v>33021</c:v>
                </c:pt>
                <c:pt idx="283">
                  <c:v>33028</c:v>
                </c:pt>
                <c:pt idx="284">
                  <c:v>33035</c:v>
                </c:pt>
                <c:pt idx="285">
                  <c:v>33042</c:v>
                </c:pt>
                <c:pt idx="286">
                  <c:v>33049</c:v>
                </c:pt>
                <c:pt idx="287">
                  <c:v>33056</c:v>
                </c:pt>
                <c:pt idx="288">
                  <c:v>33063</c:v>
                </c:pt>
                <c:pt idx="289">
                  <c:v>33070</c:v>
                </c:pt>
                <c:pt idx="290">
                  <c:v>33077</c:v>
                </c:pt>
                <c:pt idx="291">
                  <c:v>33084</c:v>
                </c:pt>
                <c:pt idx="292">
                  <c:v>33091</c:v>
                </c:pt>
                <c:pt idx="293">
                  <c:v>33098</c:v>
                </c:pt>
                <c:pt idx="294">
                  <c:v>33105</c:v>
                </c:pt>
                <c:pt idx="295">
                  <c:v>33112</c:v>
                </c:pt>
                <c:pt idx="296">
                  <c:v>33119</c:v>
                </c:pt>
                <c:pt idx="297">
                  <c:v>33126</c:v>
                </c:pt>
                <c:pt idx="298">
                  <c:v>33133</c:v>
                </c:pt>
                <c:pt idx="299">
                  <c:v>33140</c:v>
                </c:pt>
                <c:pt idx="300">
                  <c:v>33147</c:v>
                </c:pt>
                <c:pt idx="301">
                  <c:v>33154</c:v>
                </c:pt>
                <c:pt idx="302">
                  <c:v>33161</c:v>
                </c:pt>
                <c:pt idx="303">
                  <c:v>33168</c:v>
                </c:pt>
                <c:pt idx="304">
                  <c:v>33175</c:v>
                </c:pt>
                <c:pt idx="305">
                  <c:v>33182</c:v>
                </c:pt>
                <c:pt idx="306">
                  <c:v>33189</c:v>
                </c:pt>
                <c:pt idx="307">
                  <c:v>33196</c:v>
                </c:pt>
                <c:pt idx="308">
                  <c:v>33203</c:v>
                </c:pt>
                <c:pt idx="309">
                  <c:v>33210</c:v>
                </c:pt>
                <c:pt idx="310">
                  <c:v>33217</c:v>
                </c:pt>
                <c:pt idx="311">
                  <c:v>33224</c:v>
                </c:pt>
                <c:pt idx="312">
                  <c:v>33231</c:v>
                </c:pt>
                <c:pt idx="313">
                  <c:v>33238</c:v>
                </c:pt>
                <c:pt idx="314">
                  <c:v>33245</c:v>
                </c:pt>
                <c:pt idx="315">
                  <c:v>33252</c:v>
                </c:pt>
                <c:pt idx="316">
                  <c:v>33259</c:v>
                </c:pt>
                <c:pt idx="317">
                  <c:v>33266</c:v>
                </c:pt>
                <c:pt idx="318">
                  <c:v>33273</c:v>
                </c:pt>
                <c:pt idx="319">
                  <c:v>33280</c:v>
                </c:pt>
                <c:pt idx="320">
                  <c:v>33287</c:v>
                </c:pt>
                <c:pt idx="321">
                  <c:v>33294</c:v>
                </c:pt>
                <c:pt idx="322">
                  <c:v>33301</c:v>
                </c:pt>
                <c:pt idx="323">
                  <c:v>33308</c:v>
                </c:pt>
                <c:pt idx="324">
                  <c:v>33315</c:v>
                </c:pt>
                <c:pt idx="325">
                  <c:v>33322</c:v>
                </c:pt>
                <c:pt idx="326">
                  <c:v>33329</c:v>
                </c:pt>
                <c:pt idx="327">
                  <c:v>33336</c:v>
                </c:pt>
                <c:pt idx="328">
                  <c:v>33343</c:v>
                </c:pt>
                <c:pt idx="329">
                  <c:v>33350</c:v>
                </c:pt>
                <c:pt idx="330">
                  <c:v>33357</c:v>
                </c:pt>
                <c:pt idx="331">
                  <c:v>33364</c:v>
                </c:pt>
                <c:pt idx="332">
                  <c:v>33371</c:v>
                </c:pt>
                <c:pt idx="333">
                  <c:v>33378</c:v>
                </c:pt>
                <c:pt idx="334">
                  <c:v>33385</c:v>
                </c:pt>
                <c:pt idx="335">
                  <c:v>33392</c:v>
                </c:pt>
                <c:pt idx="336">
                  <c:v>33399</c:v>
                </c:pt>
                <c:pt idx="337">
                  <c:v>33406</c:v>
                </c:pt>
                <c:pt idx="338">
                  <c:v>33413</c:v>
                </c:pt>
                <c:pt idx="339">
                  <c:v>33420</c:v>
                </c:pt>
                <c:pt idx="340">
                  <c:v>33427</c:v>
                </c:pt>
                <c:pt idx="341">
                  <c:v>33434</c:v>
                </c:pt>
                <c:pt idx="342">
                  <c:v>33441</c:v>
                </c:pt>
                <c:pt idx="343">
                  <c:v>33448</c:v>
                </c:pt>
                <c:pt idx="344">
                  <c:v>33455</c:v>
                </c:pt>
                <c:pt idx="345">
                  <c:v>33462</c:v>
                </c:pt>
                <c:pt idx="346">
                  <c:v>33469</c:v>
                </c:pt>
                <c:pt idx="347">
                  <c:v>33476</c:v>
                </c:pt>
                <c:pt idx="348">
                  <c:v>33483</c:v>
                </c:pt>
                <c:pt idx="349">
                  <c:v>33490</c:v>
                </c:pt>
                <c:pt idx="350">
                  <c:v>33497</c:v>
                </c:pt>
                <c:pt idx="351">
                  <c:v>33504</c:v>
                </c:pt>
                <c:pt idx="352">
                  <c:v>33511</c:v>
                </c:pt>
                <c:pt idx="353">
                  <c:v>33518</c:v>
                </c:pt>
                <c:pt idx="354">
                  <c:v>33525</c:v>
                </c:pt>
                <c:pt idx="355">
                  <c:v>33532</c:v>
                </c:pt>
                <c:pt idx="356">
                  <c:v>33539</c:v>
                </c:pt>
                <c:pt idx="357">
                  <c:v>33546</c:v>
                </c:pt>
                <c:pt idx="358">
                  <c:v>33553</c:v>
                </c:pt>
                <c:pt idx="359">
                  <c:v>33560</c:v>
                </c:pt>
                <c:pt idx="360">
                  <c:v>33567</c:v>
                </c:pt>
                <c:pt idx="361">
                  <c:v>33574</c:v>
                </c:pt>
                <c:pt idx="362">
                  <c:v>33581</c:v>
                </c:pt>
                <c:pt idx="363">
                  <c:v>33588</c:v>
                </c:pt>
                <c:pt idx="364">
                  <c:v>33595</c:v>
                </c:pt>
                <c:pt idx="365">
                  <c:v>33602</c:v>
                </c:pt>
                <c:pt idx="366">
                  <c:v>33609</c:v>
                </c:pt>
                <c:pt idx="367">
                  <c:v>33616</c:v>
                </c:pt>
                <c:pt idx="368">
                  <c:v>33623</c:v>
                </c:pt>
                <c:pt idx="369">
                  <c:v>33630</c:v>
                </c:pt>
                <c:pt idx="370">
                  <c:v>33637</c:v>
                </c:pt>
                <c:pt idx="371">
                  <c:v>33644</c:v>
                </c:pt>
                <c:pt idx="372">
                  <c:v>33651</c:v>
                </c:pt>
                <c:pt idx="373">
                  <c:v>33658</c:v>
                </c:pt>
                <c:pt idx="374">
                  <c:v>33665</c:v>
                </c:pt>
                <c:pt idx="375">
                  <c:v>33672</c:v>
                </c:pt>
                <c:pt idx="376">
                  <c:v>33679</c:v>
                </c:pt>
                <c:pt idx="377">
                  <c:v>33686</c:v>
                </c:pt>
                <c:pt idx="378">
                  <c:v>33693</c:v>
                </c:pt>
                <c:pt idx="379">
                  <c:v>33700</c:v>
                </c:pt>
                <c:pt idx="380">
                  <c:v>33707</c:v>
                </c:pt>
                <c:pt idx="381">
                  <c:v>33714</c:v>
                </c:pt>
                <c:pt idx="382">
                  <c:v>33721</c:v>
                </c:pt>
                <c:pt idx="383">
                  <c:v>33728</c:v>
                </c:pt>
                <c:pt idx="384">
                  <c:v>33735</c:v>
                </c:pt>
                <c:pt idx="385">
                  <c:v>33742</c:v>
                </c:pt>
                <c:pt idx="386">
                  <c:v>33749</c:v>
                </c:pt>
                <c:pt idx="387">
                  <c:v>33756</c:v>
                </c:pt>
                <c:pt idx="388">
                  <c:v>33763</c:v>
                </c:pt>
                <c:pt idx="389">
                  <c:v>33770</c:v>
                </c:pt>
                <c:pt idx="390">
                  <c:v>33777</c:v>
                </c:pt>
                <c:pt idx="391">
                  <c:v>33784</c:v>
                </c:pt>
                <c:pt idx="392">
                  <c:v>33791</c:v>
                </c:pt>
                <c:pt idx="393">
                  <c:v>33798</c:v>
                </c:pt>
                <c:pt idx="394">
                  <c:v>33805</c:v>
                </c:pt>
                <c:pt idx="395">
                  <c:v>33812</c:v>
                </c:pt>
                <c:pt idx="396">
                  <c:v>33819</c:v>
                </c:pt>
                <c:pt idx="397">
                  <c:v>33826</c:v>
                </c:pt>
                <c:pt idx="398">
                  <c:v>33833</c:v>
                </c:pt>
                <c:pt idx="399">
                  <c:v>33840</c:v>
                </c:pt>
                <c:pt idx="400">
                  <c:v>33847</c:v>
                </c:pt>
                <c:pt idx="401">
                  <c:v>33854</c:v>
                </c:pt>
                <c:pt idx="402">
                  <c:v>33861</c:v>
                </c:pt>
                <c:pt idx="403">
                  <c:v>33868</c:v>
                </c:pt>
                <c:pt idx="404">
                  <c:v>33875</c:v>
                </c:pt>
                <c:pt idx="405">
                  <c:v>33882</c:v>
                </c:pt>
                <c:pt idx="406">
                  <c:v>33889</c:v>
                </c:pt>
                <c:pt idx="407">
                  <c:v>33896</c:v>
                </c:pt>
                <c:pt idx="408">
                  <c:v>33903</c:v>
                </c:pt>
                <c:pt idx="409">
                  <c:v>33910</c:v>
                </c:pt>
                <c:pt idx="410">
                  <c:v>33917</c:v>
                </c:pt>
                <c:pt idx="411">
                  <c:v>33924</c:v>
                </c:pt>
                <c:pt idx="412">
                  <c:v>33931</c:v>
                </c:pt>
                <c:pt idx="413">
                  <c:v>33938</c:v>
                </c:pt>
                <c:pt idx="414">
                  <c:v>33945</c:v>
                </c:pt>
                <c:pt idx="415">
                  <c:v>33952</c:v>
                </c:pt>
                <c:pt idx="416">
                  <c:v>33959</c:v>
                </c:pt>
                <c:pt idx="417">
                  <c:v>33966</c:v>
                </c:pt>
                <c:pt idx="418">
                  <c:v>33973</c:v>
                </c:pt>
                <c:pt idx="419">
                  <c:v>33980</c:v>
                </c:pt>
                <c:pt idx="420">
                  <c:v>33987</c:v>
                </c:pt>
                <c:pt idx="421">
                  <c:v>33994</c:v>
                </c:pt>
                <c:pt idx="422">
                  <c:v>34001</c:v>
                </c:pt>
                <c:pt idx="423">
                  <c:v>34008</c:v>
                </c:pt>
                <c:pt idx="424">
                  <c:v>34015</c:v>
                </c:pt>
                <c:pt idx="425">
                  <c:v>34022</c:v>
                </c:pt>
                <c:pt idx="426">
                  <c:v>34029</c:v>
                </c:pt>
                <c:pt idx="427">
                  <c:v>34036</c:v>
                </c:pt>
                <c:pt idx="428">
                  <c:v>34043</c:v>
                </c:pt>
                <c:pt idx="429">
                  <c:v>34050</c:v>
                </c:pt>
                <c:pt idx="430">
                  <c:v>34057</c:v>
                </c:pt>
                <c:pt idx="431">
                  <c:v>34064</c:v>
                </c:pt>
                <c:pt idx="432">
                  <c:v>34071</c:v>
                </c:pt>
                <c:pt idx="433">
                  <c:v>34078</c:v>
                </c:pt>
                <c:pt idx="434">
                  <c:v>34085</c:v>
                </c:pt>
                <c:pt idx="435">
                  <c:v>34092</c:v>
                </c:pt>
                <c:pt idx="436">
                  <c:v>34099</c:v>
                </c:pt>
                <c:pt idx="437">
                  <c:v>34106</c:v>
                </c:pt>
                <c:pt idx="438">
                  <c:v>34113</c:v>
                </c:pt>
                <c:pt idx="439">
                  <c:v>34120</c:v>
                </c:pt>
                <c:pt idx="440">
                  <c:v>34127</c:v>
                </c:pt>
                <c:pt idx="441">
                  <c:v>34134</c:v>
                </c:pt>
                <c:pt idx="442">
                  <c:v>34141</c:v>
                </c:pt>
                <c:pt idx="443">
                  <c:v>34148</c:v>
                </c:pt>
                <c:pt idx="444">
                  <c:v>34155</c:v>
                </c:pt>
                <c:pt idx="445">
                  <c:v>34162</c:v>
                </c:pt>
                <c:pt idx="446">
                  <c:v>34169</c:v>
                </c:pt>
                <c:pt idx="447">
                  <c:v>34176</c:v>
                </c:pt>
                <c:pt idx="448">
                  <c:v>34183</c:v>
                </c:pt>
                <c:pt idx="449">
                  <c:v>34190</c:v>
                </c:pt>
                <c:pt idx="450">
                  <c:v>34197</c:v>
                </c:pt>
                <c:pt idx="451">
                  <c:v>34204</c:v>
                </c:pt>
                <c:pt idx="452">
                  <c:v>34211</c:v>
                </c:pt>
                <c:pt idx="453">
                  <c:v>34218</c:v>
                </c:pt>
                <c:pt idx="454">
                  <c:v>34225</c:v>
                </c:pt>
                <c:pt idx="455">
                  <c:v>34232</c:v>
                </c:pt>
                <c:pt idx="456">
                  <c:v>34239</c:v>
                </c:pt>
                <c:pt idx="457">
                  <c:v>34246</c:v>
                </c:pt>
                <c:pt idx="458">
                  <c:v>34253</c:v>
                </c:pt>
                <c:pt idx="459">
                  <c:v>34260</c:v>
                </c:pt>
                <c:pt idx="460">
                  <c:v>34267</c:v>
                </c:pt>
                <c:pt idx="461">
                  <c:v>34274</c:v>
                </c:pt>
                <c:pt idx="462">
                  <c:v>34281</c:v>
                </c:pt>
                <c:pt idx="463">
                  <c:v>34288</c:v>
                </c:pt>
                <c:pt idx="464">
                  <c:v>34295</c:v>
                </c:pt>
                <c:pt idx="465">
                  <c:v>34302</c:v>
                </c:pt>
                <c:pt idx="466">
                  <c:v>34309</c:v>
                </c:pt>
                <c:pt idx="467">
                  <c:v>34316</c:v>
                </c:pt>
                <c:pt idx="468">
                  <c:v>34323</c:v>
                </c:pt>
                <c:pt idx="469">
                  <c:v>34330</c:v>
                </c:pt>
                <c:pt idx="470">
                  <c:v>34337</c:v>
                </c:pt>
                <c:pt idx="471">
                  <c:v>34344</c:v>
                </c:pt>
                <c:pt idx="472">
                  <c:v>34351</c:v>
                </c:pt>
                <c:pt idx="473">
                  <c:v>34358</c:v>
                </c:pt>
                <c:pt idx="474">
                  <c:v>34365</c:v>
                </c:pt>
                <c:pt idx="475">
                  <c:v>34372</c:v>
                </c:pt>
                <c:pt idx="476">
                  <c:v>34379</c:v>
                </c:pt>
                <c:pt idx="477">
                  <c:v>34386</c:v>
                </c:pt>
                <c:pt idx="478">
                  <c:v>34393</c:v>
                </c:pt>
                <c:pt idx="479">
                  <c:v>34400</c:v>
                </c:pt>
                <c:pt idx="480">
                  <c:v>34407</c:v>
                </c:pt>
                <c:pt idx="481">
                  <c:v>34414</c:v>
                </c:pt>
                <c:pt idx="482">
                  <c:v>34421</c:v>
                </c:pt>
                <c:pt idx="483">
                  <c:v>34428</c:v>
                </c:pt>
                <c:pt idx="484">
                  <c:v>34435</c:v>
                </c:pt>
                <c:pt idx="485">
                  <c:v>34442</c:v>
                </c:pt>
                <c:pt idx="486">
                  <c:v>34449</c:v>
                </c:pt>
                <c:pt idx="487">
                  <c:v>34456</c:v>
                </c:pt>
                <c:pt idx="488">
                  <c:v>34463</c:v>
                </c:pt>
                <c:pt idx="489">
                  <c:v>34470</c:v>
                </c:pt>
                <c:pt idx="490">
                  <c:v>34477</c:v>
                </c:pt>
                <c:pt idx="491">
                  <c:v>34484</c:v>
                </c:pt>
                <c:pt idx="492">
                  <c:v>34491</c:v>
                </c:pt>
                <c:pt idx="493">
                  <c:v>34498</c:v>
                </c:pt>
                <c:pt idx="494">
                  <c:v>34505</c:v>
                </c:pt>
                <c:pt idx="495">
                  <c:v>34512</c:v>
                </c:pt>
                <c:pt idx="496">
                  <c:v>34519</c:v>
                </c:pt>
                <c:pt idx="497">
                  <c:v>34526</c:v>
                </c:pt>
                <c:pt idx="498">
                  <c:v>34533</c:v>
                </c:pt>
                <c:pt idx="499">
                  <c:v>34540</c:v>
                </c:pt>
                <c:pt idx="500">
                  <c:v>34547</c:v>
                </c:pt>
                <c:pt idx="501">
                  <c:v>34554</c:v>
                </c:pt>
                <c:pt idx="502">
                  <c:v>34561</c:v>
                </c:pt>
                <c:pt idx="503">
                  <c:v>34568</c:v>
                </c:pt>
                <c:pt idx="504">
                  <c:v>34575</c:v>
                </c:pt>
                <c:pt idx="505">
                  <c:v>34582</c:v>
                </c:pt>
                <c:pt idx="506">
                  <c:v>34589</c:v>
                </c:pt>
                <c:pt idx="507">
                  <c:v>34596</c:v>
                </c:pt>
                <c:pt idx="508">
                  <c:v>34603</c:v>
                </c:pt>
                <c:pt idx="509">
                  <c:v>34610</c:v>
                </c:pt>
                <c:pt idx="510">
                  <c:v>34617</c:v>
                </c:pt>
                <c:pt idx="511">
                  <c:v>34624</c:v>
                </c:pt>
                <c:pt idx="512">
                  <c:v>34631</c:v>
                </c:pt>
                <c:pt idx="513">
                  <c:v>34638</c:v>
                </c:pt>
                <c:pt idx="514">
                  <c:v>34645</c:v>
                </c:pt>
                <c:pt idx="515">
                  <c:v>34652</c:v>
                </c:pt>
                <c:pt idx="516">
                  <c:v>34659</c:v>
                </c:pt>
                <c:pt idx="517">
                  <c:v>34666</c:v>
                </c:pt>
                <c:pt idx="518">
                  <c:v>34673</c:v>
                </c:pt>
                <c:pt idx="519">
                  <c:v>34680</c:v>
                </c:pt>
                <c:pt idx="520">
                  <c:v>34687</c:v>
                </c:pt>
                <c:pt idx="521">
                  <c:v>34694</c:v>
                </c:pt>
                <c:pt idx="522">
                  <c:v>34701</c:v>
                </c:pt>
                <c:pt idx="523">
                  <c:v>34708</c:v>
                </c:pt>
                <c:pt idx="524">
                  <c:v>34715</c:v>
                </c:pt>
                <c:pt idx="525">
                  <c:v>34722</c:v>
                </c:pt>
                <c:pt idx="526">
                  <c:v>34729</c:v>
                </c:pt>
                <c:pt idx="527">
                  <c:v>34736</c:v>
                </c:pt>
                <c:pt idx="528">
                  <c:v>34743</c:v>
                </c:pt>
                <c:pt idx="529">
                  <c:v>34750</c:v>
                </c:pt>
                <c:pt idx="530">
                  <c:v>34757</c:v>
                </c:pt>
                <c:pt idx="531">
                  <c:v>34764</c:v>
                </c:pt>
                <c:pt idx="532">
                  <c:v>34771</c:v>
                </c:pt>
                <c:pt idx="533">
                  <c:v>34778</c:v>
                </c:pt>
                <c:pt idx="534">
                  <c:v>34785</c:v>
                </c:pt>
                <c:pt idx="535">
                  <c:v>34792</c:v>
                </c:pt>
                <c:pt idx="536">
                  <c:v>34799</c:v>
                </c:pt>
                <c:pt idx="537">
                  <c:v>34806</c:v>
                </c:pt>
                <c:pt idx="538">
                  <c:v>34813</c:v>
                </c:pt>
                <c:pt idx="539">
                  <c:v>34820</c:v>
                </c:pt>
                <c:pt idx="540">
                  <c:v>34827</c:v>
                </c:pt>
                <c:pt idx="541">
                  <c:v>34834</c:v>
                </c:pt>
                <c:pt idx="542">
                  <c:v>34841</c:v>
                </c:pt>
                <c:pt idx="543">
                  <c:v>34848</c:v>
                </c:pt>
                <c:pt idx="544">
                  <c:v>34855</c:v>
                </c:pt>
                <c:pt idx="545">
                  <c:v>34862</c:v>
                </c:pt>
                <c:pt idx="546">
                  <c:v>34869</c:v>
                </c:pt>
                <c:pt idx="547">
                  <c:v>34876</c:v>
                </c:pt>
                <c:pt idx="548">
                  <c:v>34883</c:v>
                </c:pt>
                <c:pt idx="549">
                  <c:v>34890</c:v>
                </c:pt>
                <c:pt idx="550">
                  <c:v>34897</c:v>
                </c:pt>
                <c:pt idx="551">
                  <c:v>34904</c:v>
                </c:pt>
                <c:pt idx="552">
                  <c:v>34911</c:v>
                </c:pt>
                <c:pt idx="553">
                  <c:v>34918</c:v>
                </c:pt>
                <c:pt idx="554">
                  <c:v>34925</c:v>
                </c:pt>
                <c:pt idx="555">
                  <c:v>34932</c:v>
                </c:pt>
                <c:pt idx="556">
                  <c:v>34939</c:v>
                </c:pt>
                <c:pt idx="557">
                  <c:v>34946</c:v>
                </c:pt>
                <c:pt idx="558">
                  <c:v>34953</c:v>
                </c:pt>
                <c:pt idx="559">
                  <c:v>34960</c:v>
                </c:pt>
                <c:pt idx="560">
                  <c:v>34967</c:v>
                </c:pt>
                <c:pt idx="561">
                  <c:v>34974</c:v>
                </c:pt>
                <c:pt idx="562">
                  <c:v>34981</c:v>
                </c:pt>
                <c:pt idx="563">
                  <c:v>34988</c:v>
                </c:pt>
                <c:pt idx="564">
                  <c:v>34995</c:v>
                </c:pt>
                <c:pt idx="565">
                  <c:v>35002</c:v>
                </c:pt>
                <c:pt idx="566">
                  <c:v>35009</c:v>
                </c:pt>
                <c:pt idx="567">
                  <c:v>35016</c:v>
                </c:pt>
                <c:pt idx="568">
                  <c:v>35023</c:v>
                </c:pt>
                <c:pt idx="569">
                  <c:v>35030</c:v>
                </c:pt>
                <c:pt idx="570">
                  <c:v>35037</c:v>
                </c:pt>
                <c:pt idx="571">
                  <c:v>35044</c:v>
                </c:pt>
                <c:pt idx="572">
                  <c:v>35051</c:v>
                </c:pt>
                <c:pt idx="573">
                  <c:v>35058</c:v>
                </c:pt>
                <c:pt idx="574">
                  <c:v>35065</c:v>
                </c:pt>
                <c:pt idx="575">
                  <c:v>35072</c:v>
                </c:pt>
                <c:pt idx="576">
                  <c:v>35079</c:v>
                </c:pt>
                <c:pt idx="577">
                  <c:v>35086</c:v>
                </c:pt>
                <c:pt idx="578">
                  <c:v>35093</c:v>
                </c:pt>
                <c:pt idx="579">
                  <c:v>35100</c:v>
                </c:pt>
                <c:pt idx="580">
                  <c:v>35107</c:v>
                </c:pt>
                <c:pt idx="581">
                  <c:v>35114</c:v>
                </c:pt>
                <c:pt idx="582">
                  <c:v>35121</c:v>
                </c:pt>
                <c:pt idx="583">
                  <c:v>35128</c:v>
                </c:pt>
                <c:pt idx="584">
                  <c:v>35135</c:v>
                </c:pt>
                <c:pt idx="585">
                  <c:v>35142</c:v>
                </c:pt>
                <c:pt idx="586">
                  <c:v>35149</c:v>
                </c:pt>
                <c:pt idx="587">
                  <c:v>35156</c:v>
                </c:pt>
                <c:pt idx="588">
                  <c:v>35163</c:v>
                </c:pt>
                <c:pt idx="589">
                  <c:v>35170</c:v>
                </c:pt>
                <c:pt idx="590">
                  <c:v>35177</c:v>
                </c:pt>
                <c:pt idx="591">
                  <c:v>35184</c:v>
                </c:pt>
                <c:pt idx="592">
                  <c:v>35191</c:v>
                </c:pt>
                <c:pt idx="593">
                  <c:v>35198</c:v>
                </c:pt>
                <c:pt idx="594">
                  <c:v>35205</c:v>
                </c:pt>
                <c:pt idx="595">
                  <c:v>35212</c:v>
                </c:pt>
                <c:pt idx="596">
                  <c:v>35219</c:v>
                </c:pt>
                <c:pt idx="597">
                  <c:v>35226</c:v>
                </c:pt>
                <c:pt idx="598">
                  <c:v>35233</c:v>
                </c:pt>
                <c:pt idx="599">
                  <c:v>35240</c:v>
                </c:pt>
                <c:pt idx="600">
                  <c:v>35247</c:v>
                </c:pt>
                <c:pt idx="601">
                  <c:v>35254</c:v>
                </c:pt>
                <c:pt idx="602">
                  <c:v>35261</c:v>
                </c:pt>
                <c:pt idx="603">
                  <c:v>35268</c:v>
                </c:pt>
                <c:pt idx="604">
                  <c:v>35275</c:v>
                </c:pt>
                <c:pt idx="605">
                  <c:v>35282</c:v>
                </c:pt>
                <c:pt idx="606">
                  <c:v>35289</c:v>
                </c:pt>
                <c:pt idx="607">
                  <c:v>35296</c:v>
                </c:pt>
                <c:pt idx="608">
                  <c:v>35303</c:v>
                </c:pt>
                <c:pt idx="609">
                  <c:v>35310</c:v>
                </c:pt>
                <c:pt idx="610">
                  <c:v>35317</c:v>
                </c:pt>
                <c:pt idx="611">
                  <c:v>35324</c:v>
                </c:pt>
                <c:pt idx="612">
                  <c:v>35331</c:v>
                </c:pt>
                <c:pt idx="613">
                  <c:v>35338</c:v>
                </c:pt>
                <c:pt idx="614">
                  <c:v>35345</c:v>
                </c:pt>
                <c:pt idx="615">
                  <c:v>35352</c:v>
                </c:pt>
                <c:pt idx="616">
                  <c:v>35359</c:v>
                </c:pt>
                <c:pt idx="617">
                  <c:v>35366</c:v>
                </c:pt>
                <c:pt idx="618">
                  <c:v>35373</c:v>
                </c:pt>
                <c:pt idx="619">
                  <c:v>35380</c:v>
                </c:pt>
                <c:pt idx="620">
                  <c:v>35387</c:v>
                </c:pt>
                <c:pt idx="621">
                  <c:v>35394</c:v>
                </c:pt>
                <c:pt idx="622">
                  <c:v>35401</c:v>
                </c:pt>
                <c:pt idx="623">
                  <c:v>35408</c:v>
                </c:pt>
                <c:pt idx="624">
                  <c:v>35415</c:v>
                </c:pt>
                <c:pt idx="625">
                  <c:v>35422</c:v>
                </c:pt>
                <c:pt idx="626">
                  <c:v>35429</c:v>
                </c:pt>
                <c:pt idx="627">
                  <c:v>35436</c:v>
                </c:pt>
                <c:pt idx="628">
                  <c:v>35443</c:v>
                </c:pt>
                <c:pt idx="629">
                  <c:v>35450</c:v>
                </c:pt>
                <c:pt idx="630">
                  <c:v>35457</c:v>
                </c:pt>
                <c:pt idx="631">
                  <c:v>35464</c:v>
                </c:pt>
                <c:pt idx="632">
                  <c:v>35471</c:v>
                </c:pt>
                <c:pt idx="633">
                  <c:v>35478</c:v>
                </c:pt>
                <c:pt idx="634">
                  <c:v>35485</c:v>
                </c:pt>
                <c:pt idx="635">
                  <c:v>35492</c:v>
                </c:pt>
                <c:pt idx="636">
                  <c:v>35499</c:v>
                </c:pt>
                <c:pt idx="637">
                  <c:v>35506</c:v>
                </c:pt>
                <c:pt idx="638">
                  <c:v>35513</c:v>
                </c:pt>
                <c:pt idx="639">
                  <c:v>35520</c:v>
                </c:pt>
                <c:pt idx="640">
                  <c:v>35527</c:v>
                </c:pt>
                <c:pt idx="641">
                  <c:v>35534</c:v>
                </c:pt>
                <c:pt idx="642">
                  <c:v>35541</c:v>
                </c:pt>
                <c:pt idx="643">
                  <c:v>35548</c:v>
                </c:pt>
                <c:pt idx="644">
                  <c:v>35555</c:v>
                </c:pt>
                <c:pt idx="645">
                  <c:v>35562</c:v>
                </c:pt>
                <c:pt idx="646">
                  <c:v>35569</c:v>
                </c:pt>
                <c:pt idx="647">
                  <c:v>35576</c:v>
                </c:pt>
                <c:pt idx="648">
                  <c:v>35583</c:v>
                </c:pt>
                <c:pt idx="649">
                  <c:v>35590</c:v>
                </c:pt>
                <c:pt idx="650">
                  <c:v>35597</c:v>
                </c:pt>
                <c:pt idx="651">
                  <c:v>35604</c:v>
                </c:pt>
                <c:pt idx="652">
                  <c:v>35611</c:v>
                </c:pt>
                <c:pt idx="653">
                  <c:v>35618</c:v>
                </c:pt>
                <c:pt idx="654">
                  <c:v>35625</c:v>
                </c:pt>
                <c:pt idx="655">
                  <c:v>35632</c:v>
                </c:pt>
                <c:pt idx="656">
                  <c:v>35639</c:v>
                </c:pt>
                <c:pt idx="657">
                  <c:v>35646</c:v>
                </c:pt>
                <c:pt idx="658">
                  <c:v>35653</c:v>
                </c:pt>
                <c:pt idx="659">
                  <c:v>35660</c:v>
                </c:pt>
                <c:pt idx="660">
                  <c:v>35667</c:v>
                </c:pt>
                <c:pt idx="661">
                  <c:v>35674</c:v>
                </c:pt>
                <c:pt idx="662">
                  <c:v>35681</c:v>
                </c:pt>
                <c:pt idx="663">
                  <c:v>35688</c:v>
                </c:pt>
                <c:pt idx="664">
                  <c:v>35695</c:v>
                </c:pt>
                <c:pt idx="665">
                  <c:v>35702</c:v>
                </c:pt>
                <c:pt idx="666">
                  <c:v>35709</c:v>
                </c:pt>
                <c:pt idx="667">
                  <c:v>35716</c:v>
                </c:pt>
                <c:pt idx="668">
                  <c:v>35723</c:v>
                </c:pt>
                <c:pt idx="669">
                  <c:v>35730</c:v>
                </c:pt>
                <c:pt idx="670">
                  <c:v>35737</c:v>
                </c:pt>
                <c:pt idx="671">
                  <c:v>35744</c:v>
                </c:pt>
                <c:pt idx="672">
                  <c:v>35751</c:v>
                </c:pt>
                <c:pt idx="673">
                  <c:v>35758</c:v>
                </c:pt>
                <c:pt idx="674">
                  <c:v>35765</c:v>
                </c:pt>
                <c:pt idx="675">
                  <c:v>35772</c:v>
                </c:pt>
                <c:pt idx="676">
                  <c:v>35779</c:v>
                </c:pt>
                <c:pt idx="677">
                  <c:v>35786</c:v>
                </c:pt>
                <c:pt idx="678">
                  <c:v>35793</c:v>
                </c:pt>
                <c:pt idx="679">
                  <c:v>35800</c:v>
                </c:pt>
                <c:pt idx="680">
                  <c:v>35807</c:v>
                </c:pt>
                <c:pt idx="681">
                  <c:v>35814</c:v>
                </c:pt>
                <c:pt idx="682">
                  <c:v>35821</c:v>
                </c:pt>
                <c:pt idx="683">
                  <c:v>35828</c:v>
                </c:pt>
                <c:pt idx="684">
                  <c:v>35835</c:v>
                </c:pt>
                <c:pt idx="685">
                  <c:v>35842</c:v>
                </c:pt>
                <c:pt idx="686">
                  <c:v>35849</c:v>
                </c:pt>
                <c:pt idx="687">
                  <c:v>35856</c:v>
                </c:pt>
                <c:pt idx="688">
                  <c:v>35863</c:v>
                </c:pt>
                <c:pt idx="689">
                  <c:v>35870</c:v>
                </c:pt>
                <c:pt idx="690">
                  <c:v>35877</c:v>
                </c:pt>
                <c:pt idx="691">
                  <c:v>35884</c:v>
                </c:pt>
                <c:pt idx="692">
                  <c:v>35891</c:v>
                </c:pt>
                <c:pt idx="693">
                  <c:v>35898</c:v>
                </c:pt>
                <c:pt idx="694">
                  <c:v>35905</c:v>
                </c:pt>
                <c:pt idx="695">
                  <c:v>35912</c:v>
                </c:pt>
                <c:pt idx="696">
                  <c:v>35919</c:v>
                </c:pt>
                <c:pt idx="697">
                  <c:v>35926</c:v>
                </c:pt>
                <c:pt idx="698">
                  <c:v>35933</c:v>
                </c:pt>
                <c:pt idx="699">
                  <c:v>35940</c:v>
                </c:pt>
                <c:pt idx="700">
                  <c:v>35947</c:v>
                </c:pt>
                <c:pt idx="701">
                  <c:v>35954</c:v>
                </c:pt>
                <c:pt idx="702">
                  <c:v>35961</c:v>
                </c:pt>
                <c:pt idx="703">
                  <c:v>35968</c:v>
                </c:pt>
                <c:pt idx="704">
                  <c:v>35975</c:v>
                </c:pt>
                <c:pt idx="705">
                  <c:v>35982</c:v>
                </c:pt>
                <c:pt idx="706">
                  <c:v>35989</c:v>
                </c:pt>
                <c:pt idx="707">
                  <c:v>35996</c:v>
                </c:pt>
                <c:pt idx="708">
                  <c:v>36003</c:v>
                </c:pt>
                <c:pt idx="709">
                  <c:v>36010</c:v>
                </c:pt>
                <c:pt idx="710">
                  <c:v>36017</c:v>
                </c:pt>
                <c:pt idx="711">
                  <c:v>36024</c:v>
                </c:pt>
                <c:pt idx="712">
                  <c:v>36031</c:v>
                </c:pt>
                <c:pt idx="713">
                  <c:v>36038</c:v>
                </c:pt>
                <c:pt idx="714">
                  <c:v>36045</c:v>
                </c:pt>
                <c:pt idx="715">
                  <c:v>36052</c:v>
                </c:pt>
                <c:pt idx="716">
                  <c:v>36059</c:v>
                </c:pt>
                <c:pt idx="717">
                  <c:v>36066</c:v>
                </c:pt>
                <c:pt idx="718">
                  <c:v>36073</c:v>
                </c:pt>
                <c:pt idx="719">
                  <c:v>36080</c:v>
                </c:pt>
                <c:pt idx="720">
                  <c:v>36087</c:v>
                </c:pt>
                <c:pt idx="721">
                  <c:v>36094</c:v>
                </c:pt>
                <c:pt idx="722">
                  <c:v>36101</c:v>
                </c:pt>
                <c:pt idx="723">
                  <c:v>36108</c:v>
                </c:pt>
                <c:pt idx="724">
                  <c:v>36115</c:v>
                </c:pt>
                <c:pt idx="725">
                  <c:v>36122</c:v>
                </c:pt>
                <c:pt idx="726">
                  <c:v>36129</c:v>
                </c:pt>
                <c:pt idx="727">
                  <c:v>36136</c:v>
                </c:pt>
                <c:pt idx="728">
                  <c:v>36143</c:v>
                </c:pt>
                <c:pt idx="729">
                  <c:v>36150</c:v>
                </c:pt>
                <c:pt idx="730">
                  <c:v>36157</c:v>
                </c:pt>
                <c:pt idx="731">
                  <c:v>36164</c:v>
                </c:pt>
                <c:pt idx="732">
                  <c:v>36171</c:v>
                </c:pt>
                <c:pt idx="733">
                  <c:v>36178</c:v>
                </c:pt>
                <c:pt idx="734">
                  <c:v>36185</c:v>
                </c:pt>
                <c:pt idx="735">
                  <c:v>36192</c:v>
                </c:pt>
                <c:pt idx="736">
                  <c:v>36199</c:v>
                </c:pt>
                <c:pt idx="737">
                  <c:v>36206</c:v>
                </c:pt>
                <c:pt idx="738">
                  <c:v>36213</c:v>
                </c:pt>
                <c:pt idx="739">
                  <c:v>36220</c:v>
                </c:pt>
                <c:pt idx="740">
                  <c:v>36227</c:v>
                </c:pt>
                <c:pt idx="741">
                  <c:v>36234</c:v>
                </c:pt>
                <c:pt idx="742">
                  <c:v>36241</c:v>
                </c:pt>
                <c:pt idx="743">
                  <c:v>36248</c:v>
                </c:pt>
                <c:pt idx="744">
                  <c:v>36255</c:v>
                </c:pt>
                <c:pt idx="745">
                  <c:v>36262</c:v>
                </c:pt>
                <c:pt idx="746">
                  <c:v>36269</c:v>
                </c:pt>
                <c:pt idx="747">
                  <c:v>36276</c:v>
                </c:pt>
                <c:pt idx="748">
                  <c:v>36283</c:v>
                </c:pt>
                <c:pt idx="749">
                  <c:v>36290</c:v>
                </c:pt>
                <c:pt idx="750">
                  <c:v>36297</c:v>
                </c:pt>
                <c:pt idx="751">
                  <c:v>36304</c:v>
                </c:pt>
                <c:pt idx="752">
                  <c:v>36311</c:v>
                </c:pt>
                <c:pt idx="753">
                  <c:v>36318</c:v>
                </c:pt>
                <c:pt idx="754">
                  <c:v>36325</c:v>
                </c:pt>
                <c:pt idx="755">
                  <c:v>36332</c:v>
                </c:pt>
                <c:pt idx="756">
                  <c:v>36339</c:v>
                </c:pt>
                <c:pt idx="757">
                  <c:v>36346</c:v>
                </c:pt>
                <c:pt idx="758">
                  <c:v>36353</c:v>
                </c:pt>
                <c:pt idx="759">
                  <c:v>36360</c:v>
                </c:pt>
                <c:pt idx="760">
                  <c:v>36367</c:v>
                </c:pt>
                <c:pt idx="761">
                  <c:v>36374</c:v>
                </c:pt>
                <c:pt idx="762">
                  <c:v>36381</c:v>
                </c:pt>
                <c:pt idx="763">
                  <c:v>36388</c:v>
                </c:pt>
                <c:pt idx="764">
                  <c:v>36395</c:v>
                </c:pt>
                <c:pt idx="765">
                  <c:v>36402</c:v>
                </c:pt>
                <c:pt idx="766">
                  <c:v>36409</c:v>
                </c:pt>
                <c:pt idx="767">
                  <c:v>36416</c:v>
                </c:pt>
                <c:pt idx="768">
                  <c:v>36423</c:v>
                </c:pt>
                <c:pt idx="769">
                  <c:v>36430</c:v>
                </c:pt>
                <c:pt idx="770">
                  <c:v>36437</c:v>
                </c:pt>
                <c:pt idx="771">
                  <c:v>36444</c:v>
                </c:pt>
                <c:pt idx="772">
                  <c:v>36451</c:v>
                </c:pt>
                <c:pt idx="773">
                  <c:v>36458</c:v>
                </c:pt>
                <c:pt idx="774">
                  <c:v>36465</c:v>
                </c:pt>
                <c:pt idx="775">
                  <c:v>36472</c:v>
                </c:pt>
                <c:pt idx="776">
                  <c:v>36479</c:v>
                </c:pt>
                <c:pt idx="777">
                  <c:v>36486</c:v>
                </c:pt>
                <c:pt idx="778">
                  <c:v>36493</c:v>
                </c:pt>
                <c:pt idx="779">
                  <c:v>36500</c:v>
                </c:pt>
                <c:pt idx="780">
                  <c:v>36507</c:v>
                </c:pt>
                <c:pt idx="781">
                  <c:v>36514</c:v>
                </c:pt>
                <c:pt idx="782">
                  <c:v>36521</c:v>
                </c:pt>
                <c:pt idx="783">
                  <c:v>36528</c:v>
                </c:pt>
                <c:pt idx="784">
                  <c:v>36535</c:v>
                </c:pt>
                <c:pt idx="785">
                  <c:v>36542</c:v>
                </c:pt>
                <c:pt idx="786">
                  <c:v>36549</c:v>
                </c:pt>
                <c:pt idx="787">
                  <c:v>36556</c:v>
                </c:pt>
                <c:pt idx="788">
                  <c:v>36563</c:v>
                </c:pt>
                <c:pt idx="789">
                  <c:v>36570</c:v>
                </c:pt>
                <c:pt idx="790">
                  <c:v>36577</c:v>
                </c:pt>
                <c:pt idx="791">
                  <c:v>36584</c:v>
                </c:pt>
                <c:pt idx="792">
                  <c:v>36591</c:v>
                </c:pt>
                <c:pt idx="793">
                  <c:v>36598</c:v>
                </c:pt>
                <c:pt idx="794">
                  <c:v>36605</c:v>
                </c:pt>
                <c:pt idx="795">
                  <c:v>36612</c:v>
                </c:pt>
                <c:pt idx="796">
                  <c:v>36619</c:v>
                </c:pt>
                <c:pt idx="797">
                  <c:v>36626</c:v>
                </c:pt>
                <c:pt idx="798">
                  <c:v>36633</c:v>
                </c:pt>
                <c:pt idx="799">
                  <c:v>36640</c:v>
                </c:pt>
                <c:pt idx="800">
                  <c:v>36647</c:v>
                </c:pt>
                <c:pt idx="801">
                  <c:v>36654</c:v>
                </c:pt>
                <c:pt idx="802">
                  <c:v>36661</c:v>
                </c:pt>
                <c:pt idx="803">
                  <c:v>36668</c:v>
                </c:pt>
                <c:pt idx="804">
                  <c:v>36675</c:v>
                </c:pt>
                <c:pt idx="805">
                  <c:v>36682</c:v>
                </c:pt>
                <c:pt idx="806">
                  <c:v>36689</c:v>
                </c:pt>
                <c:pt idx="807">
                  <c:v>36696</c:v>
                </c:pt>
                <c:pt idx="808">
                  <c:v>36703</c:v>
                </c:pt>
                <c:pt idx="809">
                  <c:v>36710</c:v>
                </c:pt>
                <c:pt idx="810">
                  <c:v>36717</c:v>
                </c:pt>
                <c:pt idx="811">
                  <c:v>36724</c:v>
                </c:pt>
                <c:pt idx="812">
                  <c:v>36731</c:v>
                </c:pt>
                <c:pt idx="813">
                  <c:v>36738</c:v>
                </c:pt>
                <c:pt idx="814">
                  <c:v>36745</c:v>
                </c:pt>
                <c:pt idx="815">
                  <c:v>36752</c:v>
                </c:pt>
                <c:pt idx="816">
                  <c:v>36759</c:v>
                </c:pt>
                <c:pt idx="817">
                  <c:v>36766</c:v>
                </c:pt>
                <c:pt idx="818">
                  <c:v>36773</c:v>
                </c:pt>
                <c:pt idx="819">
                  <c:v>36780</c:v>
                </c:pt>
                <c:pt idx="820">
                  <c:v>36787</c:v>
                </c:pt>
                <c:pt idx="821">
                  <c:v>36794</c:v>
                </c:pt>
                <c:pt idx="822">
                  <c:v>36801</c:v>
                </c:pt>
                <c:pt idx="823">
                  <c:v>36808</c:v>
                </c:pt>
                <c:pt idx="824">
                  <c:v>36815</c:v>
                </c:pt>
                <c:pt idx="825">
                  <c:v>36822</c:v>
                </c:pt>
                <c:pt idx="826">
                  <c:v>36829</c:v>
                </c:pt>
                <c:pt idx="827">
                  <c:v>36836</c:v>
                </c:pt>
                <c:pt idx="828">
                  <c:v>36843</c:v>
                </c:pt>
                <c:pt idx="829">
                  <c:v>36850</c:v>
                </c:pt>
                <c:pt idx="830">
                  <c:v>36857</c:v>
                </c:pt>
                <c:pt idx="831">
                  <c:v>36864</c:v>
                </c:pt>
                <c:pt idx="832">
                  <c:v>36871</c:v>
                </c:pt>
                <c:pt idx="833">
                  <c:v>36878</c:v>
                </c:pt>
                <c:pt idx="834">
                  <c:v>36885</c:v>
                </c:pt>
                <c:pt idx="835">
                  <c:v>36892</c:v>
                </c:pt>
                <c:pt idx="836">
                  <c:v>36899</c:v>
                </c:pt>
                <c:pt idx="837">
                  <c:v>36906</c:v>
                </c:pt>
                <c:pt idx="838">
                  <c:v>36913</c:v>
                </c:pt>
                <c:pt idx="839">
                  <c:v>36920</c:v>
                </c:pt>
                <c:pt idx="840">
                  <c:v>36927</c:v>
                </c:pt>
                <c:pt idx="841">
                  <c:v>36934</c:v>
                </c:pt>
                <c:pt idx="842">
                  <c:v>36941</c:v>
                </c:pt>
                <c:pt idx="843">
                  <c:v>36948</c:v>
                </c:pt>
                <c:pt idx="844">
                  <c:v>36955</c:v>
                </c:pt>
                <c:pt idx="845">
                  <c:v>36962</c:v>
                </c:pt>
                <c:pt idx="846">
                  <c:v>36969</c:v>
                </c:pt>
                <c:pt idx="847">
                  <c:v>36976</c:v>
                </c:pt>
                <c:pt idx="848">
                  <c:v>36983</c:v>
                </c:pt>
                <c:pt idx="849">
                  <c:v>36990</c:v>
                </c:pt>
                <c:pt idx="850">
                  <c:v>36997</c:v>
                </c:pt>
                <c:pt idx="851">
                  <c:v>37004</c:v>
                </c:pt>
                <c:pt idx="852">
                  <c:v>37011</c:v>
                </c:pt>
                <c:pt idx="853">
                  <c:v>37018</c:v>
                </c:pt>
                <c:pt idx="854">
                  <c:v>37025</c:v>
                </c:pt>
                <c:pt idx="855">
                  <c:v>37032</c:v>
                </c:pt>
                <c:pt idx="856">
                  <c:v>37039</c:v>
                </c:pt>
                <c:pt idx="857">
                  <c:v>37046</c:v>
                </c:pt>
                <c:pt idx="858">
                  <c:v>37053</c:v>
                </c:pt>
                <c:pt idx="859">
                  <c:v>37060</c:v>
                </c:pt>
                <c:pt idx="860">
                  <c:v>37067</c:v>
                </c:pt>
                <c:pt idx="861">
                  <c:v>37074</c:v>
                </c:pt>
                <c:pt idx="862">
                  <c:v>37081</c:v>
                </c:pt>
                <c:pt idx="863">
                  <c:v>37088</c:v>
                </c:pt>
                <c:pt idx="864">
                  <c:v>37095</c:v>
                </c:pt>
                <c:pt idx="865">
                  <c:v>37102</c:v>
                </c:pt>
                <c:pt idx="866">
                  <c:v>37109</c:v>
                </c:pt>
                <c:pt idx="867">
                  <c:v>37116</c:v>
                </c:pt>
                <c:pt idx="868">
                  <c:v>37123</c:v>
                </c:pt>
                <c:pt idx="869">
                  <c:v>37130</c:v>
                </c:pt>
                <c:pt idx="870">
                  <c:v>37137</c:v>
                </c:pt>
                <c:pt idx="871">
                  <c:v>37144</c:v>
                </c:pt>
                <c:pt idx="872">
                  <c:v>37151</c:v>
                </c:pt>
                <c:pt idx="873">
                  <c:v>37158</c:v>
                </c:pt>
                <c:pt idx="874">
                  <c:v>37165</c:v>
                </c:pt>
                <c:pt idx="875">
                  <c:v>37172</c:v>
                </c:pt>
                <c:pt idx="876">
                  <c:v>37179</c:v>
                </c:pt>
                <c:pt idx="877">
                  <c:v>37186</c:v>
                </c:pt>
                <c:pt idx="878">
                  <c:v>37193</c:v>
                </c:pt>
                <c:pt idx="879">
                  <c:v>37200</c:v>
                </c:pt>
                <c:pt idx="880">
                  <c:v>37207</c:v>
                </c:pt>
                <c:pt idx="881">
                  <c:v>37214</c:v>
                </c:pt>
                <c:pt idx="882">
                  <c:v>37221</c:v>
                </c:pt>
                <c:pt idx="883">
                  <c:v>37228</c:v>
                </c:pt>
                <c:pt idx="884">
                  <c:v>37235</c:v>
                </c:pt>
                <c:pt idx="885">
                  <c:v>37242</c:v>
                </c:pt>
                <c:pt idx="886">
                  <c:v>37249</c:v>
                </c:pt>
                <c:pt idx="887">
                  <c:v>37256</c:v>
                </c:pt>
                <c:pt idx="888">
                  <c:v>37263</c:v>
                </c:pt>
                <c:pt idx="889">
                  <c:v>37270</c:v>
                </c:pt>
                <c:pt idx="890">
                  <c:v>37277</c:v>
                </c:pt>
                <c:pt idx="891">
                  <c:v>37284</c:v>
                </c:pt>
                <c:pt idx="892">
                  <c:v>37291</c:v>
                </c:pt>
                <c:pt idx="893">
                  <c:v>37298</c:v>
                </c:pt>
                <c:pt idx="894">
                  <c:v>37305</c:v>
                </c:pt>
                <c:pt idx="895">
                  <c:v>37312</c:v>
                </c:pt>
                <c:pt idx="896">
                  <c:v>37319</c:v>
                </c:pt>
                <c:pt idx="897">
                  <c:v>37326</c:v>
                </c:pt>
                <c:pt idx="898">
                  <c:v>37333</c:v>
                </c:pt>
                <c:pt idx="899">
                  <c:v>37340</c:v>
                </c:pt>
                <c:pt idx="900">
                  <c:v>37347</c:v>
                </c:pt>
                <c:pt idx="901">
                  <c:v>37354</c:v>
                </c:pt>
                <c:pt idx="902">
                  <c:v>37361</c:v>
                </c:pt>
                <c:pt idx="903">
                  <c:v>37368</c:v>
                </c:pt>
                <c:pt idx="904">
                  <c:v>37375</c:v>
                </c:pt>
                <c:pt idx="905">
                  <c:v>37382</c:v>
                </c:pt>
                <c:pt idx="906">
                  <c:v>37389</c:v>
                </c:pt>
                <c:pt idx="907">
                  <c:v>37396</c:v>
                </c:pt>
                <c:pt idx="908">
                  <c:v>37403</c:v>
                </c:pt>
                <c:pt idx="909">
                  <c:v>37410</c:v>
                </c:pt>
                <c:pt idx="910">
                  <c:v>37417</c:v>
                </c:pt>
                <c:pt idx="911">
                  <c:v>37424</c:v>
                </c:pt>
                <c:pt idx="912">
                  <c:v>37431</c:v>
                </c:pt>
                <c:pt idx="913">
                  <c:v>37438</c:v>
                </c:pt>
                <c:pt idx="914">
                  <c:v>37445</c:v>
                </c:pt>
                <c:pt idx="915">
                  <c:v>37452</c:v>
                </c:pt>
                <c:pt idx="916">
                  <c:v>37459</c:v>
                </c:pt>
                <c:pt idx="917">
                  <c:v>37466</c:v>
                </c:pt>
                <c:pt idx="918">
                  <c:v>37473</c:v>
                </c:pt>
                <c:pt idx="919">
                  <c:v>37480</c:v>
                </c:pt>
                <c:pt idx="920">
                  <c:v>37487</c:v>
                </c:pt>
                <c:pt idx="921">
                  <c:v>37494</c:v>
                </c:pt>
                <c:pt idx="922">
                  <c:v>37501</c:v>
                </c:pt>
                <c:pt idx="923">
                  <c:v>37508</c:v>
                </c:pt>
                <c:pt idx="924">
                  <c:v>37515</c:v>
                </c:pt>
                <c:pt idx="925">
                  <c:v>37522</c:v>
                </c:pt>
                <c:pt idx="926">
                  <c:v>37529</c:v>
                </c:pt>
                <c:pt idx="927">
                  <c:v>37536</c:v>
                </c:pt>
                <c:pt idx="928">
                  <c:v>37543</c:v>
                </c:pt>
                <c:pt idx="929">
                  <c:v>37550</c:v>
                </c:pt>
                <c:pt idx="930">
                  <c:v>37557</c:v>
                </c:pt>
                <c:pt idx="931">
                  <c:v>37564</c:v>
                </c:pt>
                <c:pt idx="932">
                  <c:v>37571</c:v>
                </c:pt>
                <c:pt idx="933">
                  <c:v>37578</c:v>
                </c:pt>
                <c:pt idx="934">
                  <c:v>37585</c:v>
                </c:pt>
                <c:pt idx="935">
                  <c:v>37592</c:v>
                </c:pt>
                <c:pt idx="936">
                  <c:v>37599</c:v>
                </c:pt>
                <c:pt idx="937">
                  <c:v>37606</c:v>
                </c:pt>
                <c:pt idx="938">
                  <c:v>37613</c:v>
                </c:pt>
                <c:pt idx="939">
                  <c:v>37620</c:v>
                </c:pt>
                <c:pt idx="940">
                  <c:v>37627</c:v>
                </c:pt>
                <c:pt idx="941">
                  <c:v>37634</c:v>
                </c:pt>
                <c:pt idx="942">
                  <c:v>37641</c:v>
                </c:pt>
                <c:pt idx="943">
                  <c:v>37648</c:v>
                </c:pt>
                <c:pt idx="944">
                  <c:v>37655</c:v>
                </c:pt>
                <c:pt idx="945">
                  <c:v>37662</c:v>
                </c:pt>
                <c:pt idx="946">
                  <c:v>37669</c:v>
                </c:pt>
                <c:pt idx="947">
                  <c:v>37676</c:v>
                </c:pt>
                <c:pt idx="948">
                  <c:v>37683</c:v>
                </c:pt>
                <c:pt idx="949">
                  <c:v>37690</c:v>
                </c:pt>
                <c:pt idx="950">
                  <c:v>37697</c:v>
                </c:pt>
                <c:pt idx="951">
                  <c:v>37704</c:v>
                </c:pt>
                <c:pt idx="952">
                  <c:v>37711</c:v>
                </c:pt>
                <c:pt idx="953">
                  <c:v>37718</c:v>
                </c:pt>
                <c:pt idx="954">
                  <c:v>37725</c:v>
                </c:pt>
                <c:pt idx="955">
                  <c:v>37732</c:v>
                </c:pt>
                <c:pt idx="956">
                  <c:v>37739</c:v>
                </c:pt>
                <c:pt idx="957">
                  <c:v>37746</c:v>
                </c:pt>
                <c:pt idx="958">
                  <c:v>37753</c:v>
                </c:pt>
                <c:pt idx="959">
                  <c:v>37760</c:v>
                </c:pt>
                <c:pt idx="960">
                  <c:v>37767</c:v>
                </c:pt>
                <c:pt idx="961">
                  <c:v>37774</c:v>
                </c:pt>
                <c:pt idx="962">
                  <c:v>37781</c:v>
                </c:pt>
                <c:pt idx="963">
                  <c:v>37788</c:v>
                </c:pt>
                <c:pt idx="964">
                  <c:v>37795</c:v>
                </c:pt>
                <c:pt idx="965">
                  <c:v>37802</c:v>
                </c:pt>
                <c:pt idx="966">
                  <c:v>37809</c:v>
                </c:pt>
                <c:pt idx="967">
                  <c:v>37816</c:v>
                </c:pt>
                <c:pt idx="968">
                  <c:v>37823</c:v>
                </c:pt>
                <c:pt idx="969">
                  <c:v>37830</c:v>
                </c:pt>
                <c:pt idx="970">
                  <c:v>37837</c:v>
                </c:pt>
                <c:pt idx="971">
                  <c:v>37844</c:v>
                </c:pt>
                <c:pt idx="972">
                  <c:v>37851</c:v>
                </c:pt>
                <c:pt idx="973">
                  <c:v>37858</c:v>
                </c:pt>
                <c:pt idx="974">
                  <c:v>37865</c:v>
                </c:pt>
                <c:pt idx="975">
                  <c:v>37872</c:v>
                </c:pt>
                <c:pt idx="976">
                  <c:v>37879</c:v>
                </c:pt>
                <c:pt idx="977">
                  <c:v>37886</c:v>
                </c:pt>
                <c:pt idx="978">
                  <c:v>37893</c:v>
                </c:pt>
                <c:pt idx="979">
                  <c:v>37900</c:v>
                </c:pt>
                <c:pt idx="980">
                  <c:v>37907</c:v>
                </c:pt>
                <c:pt idx="981">
                  <c:v>37914</c:v>
                </c:pt>
                <c:pt idx="982">
                  <c:v>37921</c:v>
                </c:pt>
                <c:pt idx="983">
                  <c:v>37928</c:v>
                </c:pt>
                <c:pt idx="984">
                  <c:v>37935</c:v>
                </c:pt>
                <c:pt idx="985">
                  <c:v>37942</c:v>
                </c:pt>
                <c:pt idx="986">
                  <c:v>37949</c:v>
                </c:pt>
                <c:pt idx="987">
                  <c:v>37956</c:v>
                </c:pt>
                <c:pt idx="988">
                  <c:v>37963</c:v>
                </c:pt>
                <c:pt idx="989">
                  <c:v>37970</c:v>
                </c:pt>
                <c:pt idx="990">
                  <c:v>37977</c:v>
                </c:pt>
                <c:pt idx="991">
                  <c:v>37984</c:v>
                </c:pt>
                <c:pt idx="992">
                  <c:v>37991</c:v>
                </c:pt>
                <c:pt idx="993">
                  <c:v>37998</c:v>
                </c:pt>
                <c:pt idx="994">
                  <c:v>38005</c:v>
                </c:pt>
                <c:pt idx="995">
                  <c:v>38012</c:v>
                </c:pt>
                <c:pt idx="996">
                  <c:v>38019</c:v>
                </c:pt>
                <c:pt idx="997">
                  <c:v>38026</c:v>
                </c:pt>
                <c:pt idx="998">
                  <c:v>38033</c:v>
                </c:pt>
                <c:pt idx="999">
                  <c:v>38040</c:v>
                </c:pt>
                <c:pt idx="1000">
                  <c:v>38047</c:v>
                </c:pt>
                <c:pt idx="1001">
                  <c:v>38054</c:v>
                </c:pt>
                <c:pt idx="1002">
                  <c:v>38061</c:v>
                </c:pt>
                <c:pt idx="1003">
                  <c:v>38068</c:v>
                </c:pt>
                <c:pt idx="1004">
                  <c:v>38075</c:v>
                </c:pt>
                <c:pt idx="1005">
                  <c:v>38082</c:v>
                </c:pt>
                <c:pt idx="1006">
                  <c:v>38089</c:v>
                </c:pt>
                <c:pt idx="1007">
                  <c:v>38096</c:v>
                </c:pt>
                <c:pt idx="1008">
                  <c:v>38103</c:v>
                </c:pt>
                <c:pt idx="1009">
                  <c:v>38110</c:v>
                </c:pt>
                <c:pt idx="1010">
                  <c:v>38117</c:v>
                </c:pt>
                <c:pt idx="1011">
                  <c:v>38124</c:v>
                </c:pt>
                <c:pt idx="1012">
                  <c:v>38131</c:v>
                </c:pt>
                <c:pt idx="1013">
                  <c:v>38138</c:v>
                </c:pt>
                <c:pt idx="1014">
                  <c:v>38145</c:v>
                </c:pt>
                <c:pt idx="1015">
                  <c:v>38152</c:v>
                </c:pt>
                <c:pt idx="1016">
                  <c:v>38159</c:v>
                </c:pt>
                <c:pt idx="1017">
                  <c:v>38166</c:v>
                </c:pt>
                <c:pt idx="1018">
                  <c:v>38173</c:v>
                </c:pt>
                <c:pt idx="1019">
                  <c:v>38180</c:v>
                </c:pt>
                <c:pt idx="1020">
                  <c:v>38187</c:v>
                </c:pt>
                <c:pt idx="1021">
                  <c:v>38194</c:v>
                </c:pt>
                <c:pt idx="1022">
                  <c:v>38201</c:v>
                </c:pt>
                <c:pt idx="1023">
                  <c:v>38208</c:v>
                </c:pt>
                <c:pt idx="1024">
                  <c:v>38215</c:v>
                </c:pt>
                <c:pt idx="1025">
                  <c:v>38222</c:v>
                </c:pt>
                <c:pt idx="1026">
                  <c:v>38229</c:v>
                </c:pt>
                <c:pt idx="1027">
                  <c:v>38236</c:v>
                </c:pt>
                <c:pt idx="1028">
                  <c:v>38243</c:v>
                </c:pt>
                <c:pt idx="1029">
                  <c:v>38250</c:v>
                </c:pt>
                <c:pt idx="1030">
                  <c:v>38257</c:v>
                </c:pt>
                <c:pt idx="1031">
                  <c:v>38264</c:v>
                </c:pt>
                <c:pt idx="1032">
                  <c:v>38271</c:v>
                </c:pt>
                <c:pt idx="1033">
                  <c:v>38278</c:v>
                </c:pt>
                <c:pt idx="1034">
                  <c:v>38285</c:v>
                </c:pt>
                <c:pt idx="1035">
                  <c:v>38292</c:v>
                </c:pt>
                <c:pt idx="1036">
                  <c:v>38299</c:v>
                </c:pt>
                <c:pt idx="1037">
                  <c:v>38306</c:v>
                </c:pt>
                <c:pt idx="1038">
                  <c:v>38313</c:v>
                </c:pt>
                <c:pt idx="1039">
                  <c:v>38320</c:v>
                </c:pt>
                <c:pt idx="1040">
                  <c:v>38327</c:v>
                </c:pt>
                <c:pt idx="1041">
                  <c:v>38334</c:v>
                </c:pt>
                <c:pt idx="1042">
                  <c:v>38341</c:v>
                </c:pt>
                <c:pt idx="1043">
                  <c:v>38348</c:v>
                </c:pt>
                <c:pt idx="1044">
                  <c:v>38355</c:v>
                </c:pt>
                <c:pt idx="1045">
                  <c:v>38362</c:v>
                </c:pt>
                <c:pt idx="1046">
                  <c:v>38369</c:v>
                </c:pt>
                <c:pt idx="1047">
                  <c:v>38376</c:v>
                </c:pt>
                <c:pt idx="1048">
                  <c:v>38383</c:v>
                </c:pt>
                <c:pt idx="1049">
                  <c:v>38390</c:v>
                </c:pt>
                <c:pt idx="1050">
                  <c:v>38397</c:v>
                </c:pt>
                <c:pt idx="1051">
                  <c:v>38404</c:v>
                </c:pt>
                <c:pt idx="1052">
                  <c:v>38411</c:v>
                </c:pt>
                <c:pt idx="1053">
                  <c:v>38418</c:v>
                </c:pt>
                <c:pt idx="1054">
                  <c:v>38425</c:v>
                </c:pt>
                <c:pt idx="1055">
                  <c:v>38432</c:v>
                </c:pt>
                <c:pt idx="1056">
                  <c:v>38439</c:v>
                </c:pt>
                <c:pt idx="1057">
                  <c:v>38446</c:v>
                </c:pt>
                <c:pt idx="1058">
                  <c:v>38453</c:v>
                </c:pt>
                <c:pt idx="1059">
                  <c:v>38460</c:v>
                </c:pt>
                <c:pt idx="1060">
                  <c:v>38467</c:v>
                </c:pt>
                <c:pt idx="1061">
                  <c:v>38474</c:v>
                </c:pt>
                <c:pt idx="1062">
                  <c:v>38481</c:v>
                </c:pt>
                <c:pt idx="1063">
                  <c:v>38488</c:v>
                </c:pt>
                <c:pt idx="1064">
                  <c:v>38495</c:v>
                </c:pt>
                <c:pt idx="1065">
                  <c:v>38502</c:v>
                </c:pt>
                <c:pt idx="1066">
                  <c:v>38509</c:v>
                </c:pt>
                <c:pt idx="1067">
                  <c:v>38516</c:v>
                </c:pt>
                <c:pt idx="1068">
                  <c:v>38523</c:v>
                </c:pt>
                <c:pt idx="1069">
                  <c:v>38530</c:v>
                </c:pt>
                <c:pt idx="1070">
                  <c:v>38537</c:v>
                </c:pt>
                <c:pt idx="1071">
                  <c:v>38544</c:v>
                </c:pt>
                <c:pt idx="1072">
                  <c:v>38551</c:v>
                </c:pt>
                <c:pt idx="1073">
                  <c:v>38558</c:v>
                </c:pt>
                <c:pt idx="1074">
                  <c:v>38565</c:v>
                </c:pt>
                <c:pt idx="1075">
                  <c:v>38572</c:v>
                </c:pt>
                <c:pt idx="1076">
                  <c:v>38579</c:v>
                </c:pt>
                <c:pt idx="1077">
                  <c:v>38586</c:v>
                </c:pt>
                <c:pt idx="1078">
                  <c:v>38593</c:v>
                </c:pt>
                <c:pt idx="1079">
                  <c:v>38600</c:v>
                </c:pt>
                <c:pt idx="1080">
                  <c:v>38607</c:v>
                </c:pt>
                <c:pt idx="1081">
                  <c:v>38614</c:v>
                </c:pt>
                <c:pt idx="1082">
                  <c:v>38621</c:v>
                </c:pt>
                <c:pt idx="1083">
                  <c:v>38628</c:v>
                </c:pt>
                <c:pt idx="1084">
                  <c:v>38635</c:v>
                </c:pt>
                <c:pt idx="1085">
                  <c:v>38642</c:v>
                </c:pt>
                <c:pt idx="1086">
                  <c:v>38649</c:v>
                </c:pt>
                <c:pt idx="1087">
                  <c:v>38656</c:v>
                </c:pt>
                <c:pt idx="1088">
                  <c:v>38663</c:v>
                </c:pt>
                <c:pt idx="1089">
                  <c:v>38670</c:v>
                </c:pt>
                <c:pt idx="1090">
                  <c:v>38677</c:v>
                </c:pt>
                <c:pt idx="1091">
                  <c:v>38684</c:v>
                </c:pt>
                <c:pt idx="1092">
                  <c:v>38691</c:v>
                </c:pt>
                <c:pt idx="1093">
                  <c:v>38698</c:v>
                </c:pt>
                <c:pt idx="1094">
                  <c:v>38705</c:v>
                </c:pt>
                <c:pt idx="1095">
                  <c:v>38712</c:v>
                </c:pt>
                <c:pt idx="1096">
                  <c:v>38719</c:v>
                </c:pt>
                <c:pt idx="1097">
                  <c:v>38726</c:v>
                </c:pt>
                <c:pt idx="1098">
                  <c:v>38733</c:v>
                </c:pt>
                <c:pt idx="1099">
                  <c:v>38740</c:v>
                </c:pt>
                <c:pt idx="1100">
                  <c:v>38747</c:v>
                </c:pt>
                <c:pt idx="1101">
                  <c:v>38754</c:v>
                </c:pt>
                <c:pt idx="1102">
                  <c:v>38761</c:v>
                </c:pt>
                <c:pt idx="1103">
                  <c:v>38768</c:v>
                </c:pt>
                <c:pt idx="1104">
                  <c:v>38775</c:v>
                </c:pt>
                <c:pt idx="1105">
                  <c:v>38782</c:v>
                </c:pt>
                <c:pt idx="1106">
                  <c:v>38789</c:v>
                </c:pt>
                <c:pt idx="1107">
                  <c:v>38796</c:v>
                </c:pt>
                <c:pt idx="1108">
                  <c:v>38803</c:v>
                </c:pt>
                <c:pt idx="1109">
                  <c:v>38810</c:v>
                </c:pt>
                <c:pt idx="1110">
                  <c:v>38817</c:v>
                </c:pt>
                <c:pt idx="1111">
                  <c:v>38824</c:v>
                </c:pt>
                <c:pt idx="1112">
                  <c:v>38831</c:v>
                </c:pt>
                <c:pt idx="1113">
                  <c:v>38838</c:v>
                </c:pt>
                <c:pt idx="1114">
                  <c:v>38845</c:v>
                </c:pt>
                <c:pt idx="1115">
                  <c:v>38852</c:v>
                </c:pt>
                <c:pt idx="1116">
                  <c:v>38859</c:v>
                </c:pt>
                <c:pt idx="1117">
                  <c:v>38866</c:v>
                </c:pt>
                <c:pt idx="1118">
                  <c:v>38873</c:v>
                </c:pt>
                <c:pt idx="1119">
                  <c:v>38880</c:v>
                </c:pt>
                <c:pt idx="1120">
                  <c:v>38887</c:v>
                </c:pt>
                <c:pt idx="1121">
                  <c:v>38894</c:v>
                </c:pt>
                <c:pt idx="1122">
                  <c:v>38901</c:v>
                </c:pt>
                <c:pt idx="1123">
                  <c:v>38908</c:v>
                </c:pt>
                <c:pt idx="1124">
                  <c:v>38915</c:v>
                </c:pt>
                <c:pt idx="1125">
                  <c:v>38922</c:v>
                </c:pt>
                <c:pt idx="1126">
                  <c:v>38929</c:v>
                </c:pt>
                <c:pt idx="1127">
                  <c:v>38936</c:v>
                </c:pt>
                <c:pt idx="1128">
                  <c:v>38943</c:v>
                </c:pt>
                <c:pt idx="1129">
                  <c:v>38950</c:v>
                </c:pt>
                <c:pt idx="1130">
                  <c:v>38957</c:v>
                </c:pt>
                <c:pt idx="1131">
                  <c:v>38964</c:v>
                </c:pt>
                <c:pt idx="1132">
                  <c:v>38971</c:v>
                </c:pt>
                <c:pt idx="1133">
                  <c:v>38978</c:v>
                </c:pt>
                <c:pt idx="1134">
                  <c:v>38985</c:v>
                </c:pt>
                <c:pt idx="1135">
                  <c:v>38992</c:v>
                </c:pt>
                <c:pt idx="1136">
                  <c:v>38999</c:v>
                </c:pt>
                <c:pt idx="1137">
                  <c:v>39006</c:v>
                </c:pt>
                <c:pt idx="1138">
                  <c:v>39013</c:v>
                </c:pt>
                <c:pt idx="1139">
                  <c:v>39020</c:v>
                </c:pt>
                <c:pt idx="1140">
                  <c:v>39027</c:v>
                </c:pt>
                <c:pt idx="1141">
                  <c:v>39034</c:v>
                </c:pt>
                <c:pt idx="1142">
                  <c:v>39041</c:v>
                </c:pt>
                <c:pt idx="1143">
                  <c:v>39048</c:v>
                </c:pt>
                <c:pt idx="1144">
                  <c:v>39055</c:v>
                </c:pt>
                <c:pt idx="1145">
                  <c:v>39062</c:v>
                </c:pt>
                <c:pt idx="1146">
                  <c:v>39069</c:v>
                </c:pt>
                <c:pt idx="1147">
                  <c:v>39076</c:v>
                </c:pt>
                <c:pt idx="1148">
                  <c:v>39083</c:v>
                </c:pt>
                <c:pt idx="1149">
                  <c:v>39090</c:v>
                </c:pt>
                <c:pt idx="1150">
                  <c:v>39097</c:v>
                </c:pt>
                <c:pt idx="1151">
                  <c:v>39104</c:v>
                </c:pt>
                <c:pt idx="1152">
                  <c:v>39111</c:v>
                </c:pt>
                <c:pt idx="1153">
                  <c:v>39118</c:v>
                </c:pt>
                <c:pt idx="1154">
                  <c:v>39125</c:v>
                </c:pt>
                <c:pt idx="1155">
                  <c:v>39132</c:v>
                </c:pt>
                <c:pt idx="1156">
                  <c:v>39139</c:v>
                </c:pt>
                <c:pt idx="1157">
                  <c:v>39146</c:v>
                </c:pt>
                <c:pt idx="1158">
                  <c:v>39153</c:v>
                </c:pt>
                <c:pt idx="1159">
                  <c:v>39160</c:v>
                </c:pt>
                <c:pt idx="1160">
                  <c:v>39167</c:v>
                </c:pt>
                <c:pt idx="1161">
                  <c:v>39174</c:v>
                </c:pt>
                <c:pt idx="1162">
                  <c:v>39181</c:v>
                </c:pt>
                <c:pt idx="1163">
                  <c:v>39188</c:v>
                </c:pt>
                <c:pt idx="1164">
                  <c:v>39195</c:v>
                </c:pt>
                <c:pt idx="1165">
                  <c:v>39202</c:v>
                </c:pt>
                <c:pt idx="1166">
                  <c:v>39209</c:v>
                </c:pt>
                <c:pt idx="1167">
                  <c:v>39216</c:v>
                </c:pt>
                <c:pt idx="1168">
                  <c:v>39223</c:v>
                </c:pt>
                <c:pt idx="1169">
                  <c:v>39230</c:v>
                </c:pt>
                <c:pt idx="1170">
                  <c:v>39237</c:v>
                </c:pt>
                <c:pt idx="1171">
                  <c:v>39244</c:v>
                </c:pt>
                <c:pt idx="1172">
                  <c:v>39251</c:v>
                </c:pt>
                <c:pt idx="1173">
                  <c:v>39258</c:v>
                </c:pt>
                <c:pt idx="1174">
                  <c:v>39265</c:v>
                </c:pt>
                <c:pt idx="1175">
                  <c:v>39272</c:v>
                </c:pt>
                <c:pt idx="1176">
                  <c:v>39279</c:v>
                </c:pt>
                <c:pt idx="1177">
                  <c:v>39286</c:v>
                </c:pt>
                <c:pt idx="1178">
                  <c:v>39293</c:v>
                </c:pt>
                <c:pt idx="1179">
                  <c:v>39300</c:v>
                </c:pt>
                <c:pt idx="1180">
                  <c:v>39307</c:v>
                </c:pt>
                <c:pt idx="1181">
                  <c:v>39314</c:v>
                </c:pt>
                <c:pt idx="1182">
                  <c:v>39321</c:v>
                </c:pt>
                <c:pt idx="1183">
                  <c:v>39328</c:v>
                </c:pt>
                <c:pt idx="1184">
                  <c:v>39335</c:v>
                </c:pt>
                <c:pt idx="1185">
                  <c:v>39342</c:v>
                </c:pt>
                <c:pt idx="1186">
                  <c:v>39349</c:v>
                </c:pt>
                <c:pt idx="1187">
                  <c:v>39356</c:v>
                </c:pt>
                <c:pt idx="1188">
                  <c:v>39363</c:v>
                </c:pt>
                <c:pt idx="1189">
                  <c:v>39370</c:v>
                </c:pt>
                <c:pt idx="1190">
                  <c:v>39377</c:v>
                </c:pt>
                <c:pt idx="1191">
                  <c:v>39384</c:v>
                </c:pt>
                <c:pt idx="1192">
                  <c:v>39391</c:v>
                </c:pt>
                <c:pt idx="1193">
                  <c:v>39398</c:v>
                </c:pt>
                <c:pt idx="1194">
                  <c:v>39405</c:v>
                </c:pt>
                <c:pt idx="1195">
                  <c:v>39412</c:v>
                </c:pt>
                <c:pt idx="1196">
                  <c:v>39419</c:v>
                </c:pt>
                <c:pt idx="1197">
                  <c:v>39426</c:v>
                </c:pt>
                <c:pt idx="1198">
                  <c:v>39433</c:v>
                </c:pt>
                <c:pt idx="1199">
                  <c:v>39440</c:v>
                </c:pt>
                <c:pt idx="1200">
                  <c:v>39447</c:v>
                </c:pt>
                <c:pt idx="1201">
                  <c:v>39454</c:v>
                </c:pt>
                <c:pt idx="1202">
                  <c:v>39461</c:v>
                </c:pt>
                <c:pt idx="1203">
                  <c:v>39468</c:v>
                </c:pt>
                <c:pt idx="1204">
                  <c:v>39475</c:v>
                </c:pt>
                <c:pt idx="1205">
                  <c:v>39482</c:v>
                </c:pt>
                <c:pt idx="1206">
                  <c:v>39489</c:v>
                </c:pt>
                <c:pt idx="1207">
                  <c:v>39496</c:v>
                </c:pt>
                <c:pt idx="1208">
                  <c:v>39503</c:v>
                </c:pt>
                <c:pt idx="1209">
                  <c:v>39510</c:v>
                </c:pt>
                <c:pt idx="1210">
                  <c:v>39517</c:v>
                </c:pt>
                <c:pt idx="1211">
                  <c:v>39524</c:v>
                </c:pt>
                <c:pt idx="1212">
                  <c:v>39531</c:v>
                </c:pt>
                <c:pt idx="1213">
                  <c:v>39538</c:v>
                </c:pt>
                <c:pt idx="1214">
                  <c:v>39545</c:v>
                </c:pt>
                <c:pt idx="1215">
                  <c:v>39552</c:v>
                </c:pt>
                <c:pt idx="1216">
                  <c:v>39559</c:v>
                </c:pt>
                <c:pt idx="1217">
                  <c:v>39566</c:v>
                </c:pt>
                <c:pt idx="1218">
                  <c:v>39573</c:v>
                </c:pt>
                <c:pt idx="1219">
                  <c:v>39580</c:v>
                </c:pt>
                <c:pt idx="1220">
                  <c:v>39587</c:v>
                </c:pt>
                <c:pt idx="1221">
                  <c:v>39594</c:v>
                </c:pt>
                <c:pt idx="1222">
                  <c:v>39601</c:v>
                </c:pt>
                <c:pt idx="1223">
                  <c:v>39608</c:v>
                </c:pt>
                <c:pt idx="1224">
                  <c:v>39615</c:v>
                </c:pt>
                <c:pt idx="1225">
                  <c:v>39622</c:v>
                </c:pt>
                <c:pt idx="1226">
                  <c:v>39629</c:v>
                </c:pt>
                <c:pt idx="1227">
                  <c:v>39636</c:v>
                </c:pt>
                <c:pt idx="1228">
                  <c:v>39643</c:v>
                </c:pt>
                <c:pt idx="1229">
                  <c:v>39650</c:v>
                </c:pt>
                <c:pt idx="1230">
                  <c:v>39657</c:v>
                </c:pt>
                <c:pt idx="1231">
                  <c:v>39664</c:v>
                </c:pt>
                <c:pt idx="1232">
                  <c:v>39671</c:v>
                </c:pt>
                <c:pt idx="1233">
                  <c:v>39678</c:v>
                </c:pt>
                <c:pt idx="1234">
                  <c:v>39685</c:v>
                </c:pt>
                <c:pt idx="1235">
                  <c:v>39692</c:v>
                </c:pt>
                <c:pt idx="1236">
                  <c:v>39699</c:v>
                </c:pt>
                <c:pt idx="1237">
                  <c:v>39706</c:v>
                </c:pt>
                <c:pt idx="1238">
                  <c:v>39713</c:v>
                </c:pt>
                <c:pt idx="1239">
                  <c:v>39720</c:v>
                </c:pt>
                <c:pt idx="1240">
                  <c:v>39727</c:v>
                </c:pt>
                <c:pt idx="1241">
                  <c:v>39734</c:v>
                </c:pt>
                <c:pt idx="1242">
                  <c:v>39741</c:v>
                </c:pt>
                <c:pt idx="1243">
                  <c:v>39748</c:v>
                </c:pt>
                <c:pt idx="1244">
                  <c:v>39755</c:v>
                </c:pt>
                <c:pt idx="1245">
                  <c:v>39762</c:v>
                </c:pt>
                <c:pt idx="1246">
                  <c:v>39769</c:v>
                </c:pt>
                <c:pt idx="1247">
                  <c:v>39776</c:v>
                </c:pt>
                <c:pt idx="1248">
                  <c:v>39783</c:v>
                </c:pt>
                <c:pt idx="1249">
                  <c:v>39790</c:v>
                </c:pt>
                <c:pt idx="1250">
                  <c:v>39797</c:v>
                </c:pt>
                <c:pt idx="1251">
                  <c:v>39804</c:v>
                </c:pt>
                <c:pt idx="1252">
                  <c:v>39811</c:v>
                </c:pt>
                <c:pt idx="1253">
                  <c:v>39818</c:v>
                </c:pt>
                <c:pt idx="1254">
                  <c:v>39825</c:v>
                </c:pt>
                <c:pt idx="1255">
                  <c:v>39832</c:v>
                </c:pt>
                <c:pt idx="1256">
                  <c:v>39839</c:v>
                </c:pt>
                <c:pt idx="1257">
                  <c:v>39846</c:v>
                </c:pt>
                <c:pt idx="1258">
                  <c:v>39853</c:v>
                </c:pt>
                <c:pt idx="1259">
                  <c:v>39860</c:v>
                </c:pt>
                <c:pt idx="1260">
                  <c:v>39867</c:v>
                </c:pt>
                <c:pt idx="1261">
                  <c:v>39874</c:v>
                </c:pt>
                <c:pt idx="1262">
                  <c:v>39881</c:v>
                </c:pt>
                <c:pt idx="1263">
                  <c:v>39888</c:v>
                </c:pt>
                <c:pt idx="1264">
                  <c:v>39895</c:v>
                </c:pt>
                <c:pt idx="1265">
                  <c:v>39902</c:v>
                </c:pt>
                <c:pt idx="1266">
                  <c:v>39909</c:v>
                </c:pt>
                <c:pt idx="1267">
                  <c:v>39916</c:v>
                </c:pt>
                <c:pt idx="1268">
                  <c:v>39923</c:v>
                </c:pt>
                <c:pt idx="1269">
                  <c:v>39930</c:v>
                </c:pt>
                <c:pt idx="1270">
                  <c:v>39937</c:v>
                </c:pt>
                <c:pt idx="1271">
                  <c:v>39944</c:v>
                </c:pt>
                <c:pt idx="1272">
                  <c:v>39951</c:v>
                </c:pt>
                <c:pt idx="1273">
                  <c:v>39958</c:v>
                </c:pt>
                <c:pt idx="1274">
                  <c:v>39965</c:v>
                </c:pt>
                <c:pt idx="1275">
                  <c:v>39972</c:v>
                </c:pt>
                <c:pt idx="1276">
                  <c:v>39979</c:v>
                </c:pt>
                <c:pt idx="1277">
                  <c:v>39986</c:v>
                </c:pt>
                <c:pt idx="1278">
                  <c:v>39993</c:v>
                </c:pt>
                <c:pt idx="1279">
                  <c:v>40000</c:v>
                </c:pt>
                <c:pt idx="1280">
                  <c:v>40007</c:v>
                </c:pt>
                <c:pt idx="1281">
                  <c:v>40014</c:v>
                </c:pt>
                <c:pt idx="1282">
                  <c:v>40021</c:v>
                </c:pt>
                <c:pt idx="1283">
                  <c:v>40028</c:v>
                </c:pt>
                <c:pt idx="1284">
                  <c:v>40035</c:v>
                </c:pt>
                <c:pt idx="1285">
                  <c:v>40042</c:v>
                </c:pt>
                <c:pt idx="1286">
                  <c:v>40049</c:v>
                </c:pt>
                <c:pt idx="1287">
                  <c:v>40056</c:v>
                </c:pt>
                <c:pt idx="1288">
                  <c:v>40063</c:v>
                </c:pt>
                <c:pt idx="1289">
                  <c:v>40070</c:v>
                </c:pt>
                <c:pt idx="1290">
                  <c:v>40077</c:v>
                </c:pt>
                <c:pt idx="1291">
                  <c:v>40084</c:v>
                </c:pt>
                <c:pt idx="1292">
                  <c:v>40091</c:v>
                </c:pt>
                <c:pt idx="1293">
                  <c:v>40098</c:v>
                </c:pt>
                <c:pt idx="1294">
                  <c:v>40105</c:v>
                </c:pt>
                <c:pt idx="1295">
                  <c:v>40112</c:v>
                </c:pt>
                <c:pt idx="1296">
                  <c:v>40119</c:v>
                </c:pt>
                <c:pt idx="1297">
                  <c:v>40126</c:v>
                </c:pt>
                <c:pt idx="1298">
                  <c:v>40133</c:v>
                </c:pt>
                <c:pt idx="1299">
                  <c:v>40140</c:v>
                </c:pt>
                <c:pt idx="1300">
                  <c:v>40147</c:v>
                </c:pt>
                <c:pt idx="1301">
                  <c:v>40154</c:v>
                </c:pt>
                <c:pt idx="1302">
                  <c:v>40161</c:v>
                </c:pt>
                <c:pt idx="1303">
                  <c:v>40168</c:v>
                </c:pt>
                <c:pt idx="1304">
                  <c:v>40175</c:v>
                </c:pt>
                <c:pt idx="1305">
                  <c:v>40182</c:v>
                </c:pt>
                <c:pt idx="1306">
                  <c:v>40189</c:v>
                </c:pt>
                <c:pt idx="1307">
                  <c:v>40196</c:v>
                </c:pt>
                <c:pt idx="1308">
                  <c:v>40203</c:v>
                </c:pt>
                <c:pt idx="1309">
                  <c:v>40210</c:v>
                </c:pt>
                <c:pt idx="1310">
                  <c:v>40217</c:v>
                </c:pt>
                <c:pt idx="1311">
                  <c:v>40224</c:v>
                </c:pt>
                <c:pt idx="1312">
                  <c:v>40231</c:v>
                </c:pt>
                <c:pt idx="1313">
                  <c:v>40238</c:v>
                </c:pt>
                <c:pt idx="1314">
                  <c:v>40245</c:v>
                </c:pt>
                <c:pt idx="1315">
                  <c:v>40252</c:v>
                </c:pt>
                <c:pt idx="1316">
                  <c:v>40259</c:v>
                </c:pt>
                <c:pt idx="1317">
                  <c:v>40266</c:v>
                </c:pt>
                <c:pt idx="1318">
                  <c:v>40273</c:v>
                </c:pt>
                <c:pt idx="1319">
                  <c:v>40280</c:v>
                </c:pt>
                <c:pt idx="1320">
                  <c:v>40287</c:v>
                </c:pt>
                <c:pt idx="1321">
                  <c:v>40294</c:v>
                </c:pt>
                <c:pt idx="1322">
                  <c:v>40301</c:v>
                </c:pt>
                <c:pt idx="1323">
                  <c:v>40308</c:v>
                </c:pt>
                <c:pt idx="1324">
                  <c:v>40315</c:v>
                </c:pt>
                <c:pt idx="1325">
                  <c:v>40322</c:v>
                </c:pt>
                <c:pt idx="1326">
                  <c:v>40329</c:v>
                </c:pt>
                <c:pt idx="1327">
                  <c:v>40336</c:v>
                </c:pt>
                <c:pt idx="1328">
                  <c:v>40343</c:v>
                </c:pt>
                <c:pt idx="1329">
                  <c:v>40350</c:v>
                </c:pt>
                <c:pt idx="1330">
                  <c:v>40357</c:v>
                </c:pt>
                <c:pt idx="1331">
                  <c:v>40364</c:v>
                </c:pt>
                <c:pt idx="1332">
                  <c:v>40371</c:v>
                </c:pt>
                <c:pt idx="1333">
                  <c:v>40378</c:v>
                </c:pt>
                <c:pt idx="1334">
                  <c:v>40385</c:v>
                </c:pt>
                <c:pt idx="1335">
                  <c:v>40392</c:v>
                </c:pt>
                <c:pt idx="1336">
                  <c:v>40399</c:v>
                </c:pt>
                <c:pt idx="1337">
                  <c:v>40406</c:v>
                </c:pt>
                <c:pt idx="1338">
                  <c:v>40413</c:v>
                </c:pt>
                <c:pt idx="1339">
                  <c:v>40420</c:v>
                </c:pt>
                <c:pt idx="1340">
                  <c:v>40427</c:v>
                </c:pt>
                <c:pt idx="1341">
                  <c:v>40434</c:v>
                </c:pt>
                <c:pt idx="1342">
                  <c:v>40441</c:v>
                </c:pt>
                <c:pt idx="1343">
                  <c:v>40448</c:v>
                </c:pt>
                <c:pt idx="1344">
                  <c:v>40455</c:v>
                </c:pt>
                <c:pt idx="1345">
                  <c:v>40462</c:v>
                </c:pt>
                <c:pt idx="1346">
                  <c:v>40469</c:v>
                </c:pt>
                <c:pt idx="1347">
                  <c:v>40476</c:v>
                </c:pt>
                <c:pt idx="1348">
                  <c:v>40483</c:v>
                </c:pt>
                <c:pt idx="1349">
                  <c:v>40490</c:v>
                </c:pt>
                <c:pt idx="1350">
                  <c:v>40497</c:v>
                </c:pt>
                <c:pt idx="1351">
                  <c:v>40504</c:v>
                </c:pt>
                <c:pt idx="1352">
                  <c:v>40511</c:v>
                </c:pt>
                <c:pt idx="1353">
                  <c:v>40518</c:v>
                </c:pt>
                <c:pt idx="1354">
                  <c:v>40525</c:v>
                </c:pt>
                <c:pt idx="1355">
                  <c:v>40532</c:v>
                </c:pt>
                <c:pt idx="1356">
                  <c:v>40539</c:v>
                </c:pt>
                <c:pt idx="1357">
                  <c:v>40546</c:v>
                </c:pt>
                <c:pt idx="1358">
                  <c:v>40553</c:v>
                </c:pt>
                <c:pt idx="1359">
                  <c:v>40560</c:v>
                </c:pt>
                <c:pt idx="1360">
                  <c:v>40567</c:v>
                </c:pt>
                <c:pt idx="1361">
                  <c:v>40574</c:v>
                </c:pt>
                <c:pt idx="1362">
                  <c:v>40581</c:v>
                </c:pt>
                <c:pt idx="1363">
                  <c:v>40588</c:v>
                </c:pt>
                <c:pt idx="1364">
                  <c:v>40595</c:v>
                </c:pt>
                <c:pt idx="1365">
                  <c:v>40602</c:v>
                </c:pt>
                <c:pt idx="1366">
                  <c:v>40609</c:v>
                </c:pt>
                <c:pt idx="1367">
                  <c:v>40616</c:v>
                </c:pt>
                <c:pt idx="1368">
                  <c:v>40623</c:v>
                </c:pt>
                <c:pt idx="1369">
                  <c:v>40630</c:v>
                </c:pt>
                <c:pt idx="1370">
                  <c:v>40637</c:v>
                </c:pt>
                <c:pt idx="1371">
                  <c:v>40644</c:v>
                </c:pt>
                <c:pt idx="1372">
                  <c:v>40651</c:v>
                </c:pt>
                <c:pt idx="1373">
                  <c:v>40658</c:v>
                </c:pt>
                <c:pt idx="1374">
                  <c:v>40665</c:v>
                </c:pt>
                <c:pt idx="1375">
                  <c:v>40672</c:v>
                </c:pt>
                <c:pt idx="1376">
                  <c:v>40679</c:v>
                </c:pt>
                <c:pt idx="1377">
                  <c:v>40686</c:v>
                </c:pt>
                <c:pt idx="1378">
                  <c:v>40693</c:v>
                </c:pt>
                <c:pt idx="1379">
                  <c:v>40700</c:v>
                </c:pt>
                <c:pt idx="1380">
                  <c:v>40707</c:v>
                </c:pt>
                <c:pt idx="1381">
                  <c:v>40714</c:v>
                </c:pt>
                <c:pt idx="1382">
                  <c:v>40721</c:v>
                </c:pt>
                <c:pt idx="1383">
                  <c:v>40728</c:v>
                </c:pt>
                <c:pt idx="1384">
                  <c:v>40735</c:v>
                </c:pt>
                <c:pt idx="1385">
                  <c:v>40742</c:v>
                </c:pt>
                <c:pt idx="1386">
                  <c:v>40749</c:v>
                </c:pt>
                <c:pt idx="1387">
                  <c:v>40756</c:v>
                </c:pt>
                <c:pt idx="1388">
                  <c:v>40763</c:v>
                </c:pt>
                <c:pt idx="1389">
                  <c:v>40770</c:v>
                </c:pt>
                <c:pt idx="1390">
                  <c:v>40777</c:v>
                </c:pt>
                <c:pt idx="1391">
                  <c:v>40784</c:v>
                </c:pt>
                <c:pt idx="1392">
                  <c:v>40791</c:v>
                </c:pt>
                <c:pt idx="1393">
                  <c:v>40798</c:v>
                </c:pt>
                <c:pt idx="1394">
                  <c:v>40805</c:v>
                </c:pt>
                <c:pt idx="1395">
                  <c:v>40812</c:v>
                </c:pt>
                <c:pt idx="1396">
                  <c:v>40819</c:v>
                </c:pt>
                <c:pt idx="1397">
                  <c:v>40826</c:v>
                </c:pt>
                <c:pt idx="1398">
                  <c:v>40833</c:v>
                </c:pt>
                <c:pt idx="1399">
                  <c:v>40840</c:v>
                </c:pt>
                <c:pt idx="1400">
                  <c:v>40847</c:v>
                </c:pt>
                <c:pt idx="1401">
                  <c:v>40854</c:v>
                </c:pt>
                <c:pt idx="1402">
                  <c:v>40861</c:v>
                </c:pt>
                <c:pt idx="1403">
                  <c:v>40868</c:v>
                </c:pt>
                <c:pt idx="1404">
                  <c:v>40875</c:v>
                </c:pt>
                <c:pt idx="1405">
                  <c:v>40882</c:v>
                </c:pt>
                <c:pt idx="1406">
                  <c:v>40889</c:v>
                </c:pt>
                <c:pt idx="1407">
                  <c:v>40896</c:v>
                </c:pt>
                <c:pt idx="1408">
                  <c:v>40910</c:v>
                </c:pt>
                <c:pt idx="1409">
                  <c:v>40917</c:v>
                </c:pt>
                <c:pt idx="1410">
                  <c:v>40924</c:v>
                </c:pt>
                <c:pt idx="1411">
                  <c:v>40931</c:v>
                </c:pt>
                <c:pt idx="1412">
                  <c:v>40938</c:v>
                </c:pt>
                <c:pt idx="1413">
                  <c:v>40945</c:v>
                </c:pt>
                <c:pt idx="1414">
                  <c:v>40952</c:v>
                </c:pt>
                <c:pt idx="1415">
                  <c:v>40959</c:v>
                </c:pt>
                <c:pt idx="1416">
                  <c:v>40966</c:v>
                </c:pt>
                <c:pt idx="1417">
                  <c:v>40973</c:v>
                </c:pt>
                <c:pt idx="1418">
                  <c:v>40980</c:v>
                </c:pt>
                <c:pt idx="1419">
                  <c:v>40987</c:v>
                </c:pt>
                <c:pt idx="1420">
                  <c:v>40994</c:v>
                </c:pt>
                <c:pt idx="1421">
                  <c:v>41001</c:v>
                </c:pt>
                <c:pt idx="1422">
                  <c:v>41008</c:v>
                </c:pt>
                <c:pt idx="1423">
                  <c:v>41015</c:v>
                </c:pt>
                <c:pt idx="1424">
                  <c:v>41022</c:v>
                </c:pt>
                <c:pt idx="1425">
                  <c:v>41029</c:v>
                </c:pt>
                <c:pt idx="1426">
                  <c:v>41036</c:v>
                </c:pt>
                <c:pt idx="1427">
                  <c:v>41043</c:v>
                </c:pt>
                <c:pt idx="1428">
                  <c:v>41050</c:v>
                </c:pt>
                <c:pt idx="1429">
                  <c:v>41057</c:v>
                </c:pt>
                <c:pt idx="1430">
                  <c:v>41064</c:v>
                </c:pt>
                <c:pt idx="1431">
                  <c:v>41071</c:v>
                </c:pt>
                <c:pt idx="1432">
                  <c:v>41078</c:v>
                </c:pt>
                <c:pt idx="1433">
                  <c:v>41085</c:v>
                </c:pt>
                <c:pt idx="1434">
                  <c:v>41092</c:v>
                </c:pt>
                <c:pt idx="1435">
                  <c:v>41099</c:v>
                </c:pt>
                <c:pt idx="1436">
                  <c:v>41106</c:v>
                </c:pt>
                <c:pt idx="1437">
                  <c:v>41113</c:v>
                </c:pt>
                <c:pt idx="1438">
                  <c:v>41120</c:v>
                </c:pt>
                <c:pt idx="1439">
                  <c:v>41127</c:v>
                </c:pt>
                <c:pt idx="1440">
                  <c:v>41134</c:v>
                </c:pt>
                <c:pt idx="1441">
                  <c:v>41141</c:v>
                </c:pt>
                <c:pt idx="1442">
                  <c:v>41148</c:v>
                </c:pt>
                <c:pt idx="1443">
                  <c:v>41155</c:v>
                </c:pt>
                <c:pt idx="1444">
                  <c:v>41162</c:v>
                </c:pt>
                <c:pt idx="1445">
                  <c:v>41169</c:v>
                </c:pt>
                <c:pt idx="1446">
                  <c:v>41176</c:v>
                </c:pt>
                <c:pt idx="1447">
                  <c:v>41183</c:v>
                </c:pt>
                <c:pt idx="1448">
                  <c:v>41190</c:v>
                </c:pt>
                <c:pt idx="1449">
                  <c:v>41197</c:v>
                </c:pt>
                <c:pt idx="1450">
                  <c:v>41204</c:v>
                </c:pt>
                <c:pt idx="1451">
                  <c:v>41211</c:v>
                </c:pt>
                <c:pt idx="1452">
                  <c:v>41218</c:v>
                </c:pt>
                <c:pt idx="1453">
                  <c:v>41225</c:v>
                </c:pt>
                <c:pt idx="1454">
                  <c:v>41232</c:v>
                </c:pt>
                <c:pt idx="1455">
                  <c:v>41239</c:v>
                </c:pt>
                <c:pt idx="1456">
                  <c:v>41246</c:v>
                </c:pt>
                <c:pt idx="1457">
                  <c:v>41253</c:v>
                </c:pt>
                <c:pt idx="1458">
                  <c:v>41260</c:v>
                </c:pt>
                <c:pt idx="1459">
                  <c:v>41267</c:v>
                </c:pt>
                <c:pt idx="1460">
                  <c:v>41274</c:v>
                </c:pt>
                <c:pt idx="1461">
                  <c:v>41281</c:v>
                </c:pt>
                <c:pt idx="1462">
                  <c:v>41288</c:v>
                </c:pt>
                <c:pt idx="1463">
                  <c:v>41295</c:v>
                </c:pt>
                <c:pt idx="1464">
                  <c:v>41302</c:v>
                </c:pt>
                <c:pt idx="1465">
                  <c:v>41309</c:v>
                </c:pt>
                <c:pt idx="1466">
                  <c:v>41316</c:v>
                </c:pt>
                <c:pt idx="1467">
                  <c:v>41323</c:v>
                </c:pt>
                <c:pt idx="1468">
                  <c:v>41330</c:v>
                </c:pt>
                <c:pt idx="1469">
                  <c:v>41337</c:v>
                </c:pt>
                <c:pt idx="1470">
                  <c:v>41344</c:v>
                </c:pt>
                <c:pt idx="1471">
                  <c:v>41351</c:v>
                </c:pt>
                <c:pt idx="1472">
                  <c:v>41358</c:v>
                </c:pt>
                <c:pt idx="1473">
                  <c:v>41365</c:v>
                </c:pt>
                <c:pt idx="1474">
                  <c:v>41372</c:v>
                </c:pt>
                <c:pt idx="1475">
                  <c:v>41379</c:v>
                </c:pt>
                <c:pt idx="1476">
                  <c:v>41386</c:v>
                </c:pt>
                <c:pt idx="1477">
                  <c:v>41393</c:v>
                </c:pt>
                <c:pt idx="1478">
                  <c:v>41400</c:v>
                </c:pt>
                <c:pt idx="1479">
                  <c:v>41407</c:v>
                </c:pt>
                <c:pt idx="1480">
                  <c:v>41414</c:v>
                </c:pt>
                <c:pt idx="1481">
                  <c:v>41421</c:v>
                </c:pt>
                <c:pt idx="1482">
                  <c:v>41428</c:v>
                </c:pt>
                <c:pt idx="1483">
                  <c:v>41435</c:v>
                </c:pt>
                <c:pt idx="1484">
                  <c:v>41442</c:v>
                </c:pt>
                <c:pt idx="1485">
                  <c:v>41449</c:v>
                </c:pt>
                <c:pt idx="1486">
                  <c:v>41456</c:v>
                </c:pt>
                <c:pt idx="1487">
                  <c:v>41463</c:v>
                </c:pt>
                <c:pt idx="1488">
                  <c:v>41470</c:v>
                </c:pt>
                <c:pt idx="1489">
                  <c:v>41477</c:v>
                </c:pt>
                <c:pt idx="1490">
                  <c:v>41484</c:v>
                </c:pt>
                <c:pt idx="1491">
                  <c:v>41491</c:v>
                </c:pt>
                <c:pt idx="1492">
                  <c:v>41498</c:v>
                </c:pt>
                <c:pt idx="1493">
                  <c:v>41505</c:v>
                </c:pt>
                <c:pt idx="1494">
                  <c:v>41512</c:v>
                </c:pt>
                <c:pt idx="1495">
                  <c:v>41519</c:v>
                </c:pt>
                <c:pt idx="1496">
                  <c:v>41526</c:v>
                </c:pt>
                <c:pt idx="1497">
                  <c:v>41533</c:v>
                </c:pt>
                <c:pt idx="1498">
                  <c:v>41540</c:v>
                </c:pt>
                <c:pt idx="1499">
                  <c:v>41547</c:v>
                </c:pt>
                <c:pt idx="1500">
                  <c:v>41554</c:v>
                </c:pt>
                <c:pt idx="1501">
                  <c:v>41561</c:v>
                </c:pt>
                <c:pt idx="1502">
                  <c:v>41568</c:v>
                </c:pt>
                <c:pt idx="1503">
                  <c:v>41575</c:v>
                </c:pt>
                <c:pt idx="1504">
                  <c:v>41582</c:v>
                </c:pt>
                <c:pt idx="1505">
                  <c:v>41589</c:v>
                </c:pt>
                <c:pt idx="1506">
                  <c:v>41596</c:v>
                </c:pt>
                <c:pt idx="1507">
                  <c:v>41603</c:v>
                </c:pt>
                <c:pt idx="1508">
                  <c:v>41610</c:v>
                </c:pt>
                <c:pt idx="1509">
                  <c:v>41617</c:v>
                </c:pt>
                <c:pt idx="1510">
                  <c:v>41624</c:v>
                </c:pt>
                <c:pt idx="1511">
                  <c:v>41631</c:v>
                </c:pt>
                <c:pt idx="1512">
                  <c:v>41638</c:v>
                </c:pt>
                <c:pt idx="1513">
                  <c:v>41645</c:v>
                </c:pt>
                <c:pt idx="1514">
                  <c:v>41652</c:v>
                </c:pt>
                <c:pt idx="1515">
                  <c:v>41659</c:v>
                </c:pt>
                <c:pt idx="1516">
                  <c:v>41666</c:v>
                </c:pt>
                <c:pt idx="1517">
                  <c:v>41673</c:v>
                </c:pt>
                <c:pt idx="1518">
                  <c:v>41680</c:v>
                </c:pt>
                <c:pt idx="1519">
                  <c:v>41687</c:v>
                </c:pt>
                <c:pt idx="1520">
                  <c:v>41694</c:v>
                </c:pt>
                <c:pt idx="1521">
                  <c:v>41701</c:v>
                </c:pt>
                <c:pt idx="1522">
                  <c:v>41708</c:v>
                </c:pt>
                <c:pt idx="1523">
                  <c:v>41715</c:v>
                </c:pt>
                <c:pt idx="1524">
                  <c:v>41722</c:v>
                </c:pt>
                <c:pt idx="1525">
                  <c:v>41729</c:v>
                </c:pt>
                <c:pt idx="1526">
                  <c:v>41736</c:v>
                </c:pt>
                <c:pt idx="1527">
                  <c:v>41743</c:v>
                </c:pt>
                <c:pt idx="1528">
                  <c:v>41750</c:v>
                </c:pt>
                <c:pt idx="1529">
                  <c:v>41757</c:v>
                </c:pt>
                <c:pt idx="1530">
                  <c:v>41764</c:v>
                </c:pt>
                <c:pt idx="1531">
                  <c:v>41771</c:v>
                </c:pt>
                <c:pt idx="1532">
                  <c:v>41778</c:v>
                </c:pt>
                <c:pt idx="1533">
                  <c:v>41785</c:v>
                </c:pt>
                <c:pt idx="1534">
                  <c:v>41792</c:v>
                </c:pt>
                <c:pt idx="1535">
                  <c:v>41799</c:v>
                </c:pt>
                <c:pt idx="1536">
                  <c:v>41806</c:v>
                </c:pt>
                <c:pt idx="1537">
                  <c:v>41813</c:v>
                </c:pt>
                <c:pt idx="1538">
                  <c:v>41820</c:v>
                </c:pt>
                <c:pt idx="1539">
                  <c:v>41827</c:v>
                </c:pt>
                <c:pt idx="1540">
                  <c:v>41834</c:v>
                </c:pt>
                <c:pt idx="1541">
                  <c:v>41841</c:v>
                </c:pt>
                <c:pt idx="1542">
                  <c:v>41848</c:v>
                </c:pt>
                <c:pt idx="1543">
                  <c:v>41855</c:v>
                </c:pt>
                <c:pt idx="1544">
                  <c:v>41862</c:v>
                </c:pt>
                <c:pt idx="1545">
                  <c:v>41869</c:v>
                </c:pt>
                <c:pt idx="1546">
                  <c:v>41876</c:v>
                </c:pt>
                <c:pt idx="1547">
                  <c:v>41883</c:v>
                </c:pt>
                <c:pt idx="1548">
                  <c:v>41890</c:v>
                </c:pt>
                <c:pt idx="1549">
                  <c:v>41897</c:v>
                </c:pt>
                <c:pt idx="1550">
                  <c:v>41904</c:v>
                </c:pt>
                <c:pt idx="1551">
                  <c:v>41911</c:v>
                </c:pt>
                <c:pt idx="1552">
                  <c:v>41918</c:v>
                </c:pt>
                <c:pt idx="1553">
                  <c:v>41925</c:v>
                </c:pt>
                <c:pt idx="1554">
                  <c:v>41932</c:v>
                </c:pt>
                <c:pt idx="1555">
                  <c:v>41939</c:v>
                </c:pt>
                <c:pt idx="1556">
                  <c:v>41946</c:v>
                </c:pt>
                <c:pt idx="1557">
                  <c:v>41953</c:v>
                </c:pt>
                <c:pt idx="1558">
                  <c:v>41960</c:v>
                </c:pt>
                <c:pt idx="1559">
                  <c:v>41967</c:v>
                </c:pt>
                <c:pt idx="1560">
                  <c:v>41974</c:v>
                </c:pt>
                <c:pt idx="1561">
                  <c:v>41981</c:v>
                </c:pt>
                <c:pt idx="1562">
                  <c:v>41988</c:v>
                </c:pt>
                <c:pt idx="1563">
                  <c:v>41995</c:v>
                </c:pt>
                <c:pt idx="1564">
                  <c:v>42002</c:v>
                </c:pt>
                <c:pt idx="1565">
                  <c:v>42009</c:v>
                </c:pt>
                <c:pt idx="1566">
                  <c:v>42016</c:v>
                </c:pt>
                <c:pt idx="1567">
                  <c:v>42023</c:v>
                </c:pt>
                <c:pt idx="1568">
                  <c:v>42030</c:v>
                </c:pt>
                <c:pt idx="1569">
                  <c:v>42037</c:v>
                </c:pt>
                <c:pt idx="1570">
                  <c:v>42044</c:v>
                </c:pt>
                <c:pt idx="1571">
                  <c:v>42051</c:v>
                </c:pt>
                <c:pt idx="1572">
                  <c:v>42058</c:v>
                </c:pt>
                <c:pt idx="1573">
                  <c:v>42065</c:v>
                </c:pt>
                <c:pt idx="1574">
                  <c:v>42072</c:v>
                </c:pt>
                <c:pt idx="1575">
                  <c:v>42079</c:v>
                </c:pt>
                <c:pt idx="1576">
                  <c:v>42086</c:v>
                </c:pt>
                <c:pt idx="1577">
                  <c:v>42093</c:v>
                </c:pt>
                <c:pt idx="1578">
                  <c:v>42100</c:v>
                </c:pt>
                <c:pt idx="1579">
                  <c:v>42107</c:v>
                </c:pt>
                <c:pt idx="1580">
                  <c:v>42114</c:v>
                </c:pt>
                <c:pt idx="1581">
                  <c:v>42121</c:v>
                </c:pt>
                <c:pt idx="1582">
                  <c:v>42128</c:v>
                </c:pt>
                <c:pt idx="1583">
                  <c:v>42135</c:v>
                </c:pt>
                <c:pt idx="1584">
                  <c:v>42142</c:v>
                </c:pt>
                <c:pt idx="1585">
                  <c:v>42149</c:v>
                </c:pt>
                <c:pt idx="1586">
                  <c:v>42156</c:v>
                </c:pt>
                <c:pt idx="1587">
                  <c:v>42163</c:v>
                </c:pt>
                <c:pt idx="1588">
                  <c:v>42170</c:v>
                </c:pt>
                <c:pt idx="1589">
                  <c:v>42177</c:v>
                </c:pt>
                <c:pt idx="1590">
                  <c:v>42184</c:v>
                </c:pt>
                <c:pt idx="1591">
                  <c:v>42191</c:v>
                </c:pt>
                <c:pt idx="1592">
                  <c:v>42198</c:v>
                </c:pt>
                <c:pt idx="1593">
                  <c:v>42205</c:v>
                </c:pt>
                <c:pt idx="1594">
                  <c:v>42212</c:v>
                </c:pt>
                <c:pt idx="1595">
                  <c:v>42219</c:v>
                </c:pt>
                <c:pt idx="1596">
                  <c:v>42226</c:v>
                </c:pt>
                <c:pt idx="1597">
                  <c:v>42233</c:v>
                </c:pt>
                <c:pt idx="1598">
                  <c:v>42240</c:v>
                </c:pt>
                <c:pt idx="1599">
                  <c:v>42247</c:v>
                </c:pt>
                <c:pt idx="1600">
                  <c:v>42254</c:v>
                </c:pt>
                <c:pt idx="1601">
                  <c:v>42261</c:v>
                </c:pt>
                <c:pt idx="1602">
                  <c:v>42268</c:v>
                </c:pt>
                <c:pt idx="1603">
                  <c:v>42275</c:v>
                </c:pt>
                <c:pt idx="1604">
                  <c:v>42282</c:v>
                </c:pt>
                <c:pt idx="1605">
                  <c:v>42289</c:v>
                </c:pt>
                <c:pt idx="1606">
                  <c:v>42296</c:v>
                </c:pt>
                <c:pt idx="1607">
                  <c:v>42303</c:v>
                </c:pt>
                <c:pt idx="1608">
                  <c:v>42310</c:v>
                </c:pt>
                <c:pt idx="1609">
                  <c:v>42317</c:v>
                </c:pt>
                <c:pt idx="1610">
                  <c:v>42324</c:v>
                </c:pt>
                <c:pt idx="1611">
                  <c:v>42331</c:v>
                </c:pt>
                <c:pt idx="1612">
                  <c:v>42338</c:v>
                </c:pt>
                <c:pt idx="1613">
                  <c:v>42345</c:v>
                </c:pt>
                <c:pt idx="1614">
                  <c:v>42352</c:v>
                </c:pt>
                <c:pt idx="1615">
                  <c:v>42359</c:v>
                </c:pt>
                <c:pt idx="1616">
                  <c:v>42366</c:v>
                </c:pt>
                <c:pt idx="1617">
                  <c:v>42373</c:v>
                </c:pt>
                <c:pt idx="1618">
                  <c:v>42380</c:v>
                </c:pt>
                <c:pt idx="1619">
                  <c:v>42387</c:v>
                </c:pt>
                <c:pt idx="1620">
                  <c:v>42394</c:v>
                </c:pt>
                <c:pt idx="1621">
                  <c:v>42401</c:v>
                </c:pt>
                <c:pt idx="1622">
                  <c:v>42408</c:v>
                </c:pt>
                <c:pt idx="1623">
                  <c:v>42415</c:v>
                </c:pt>
                <c:pt idx="1624">
                  <c:v>42422</c:v>
                </c:pt>
                <c:pt idx="1625">
                  <c:v>42429</c:v>
                </c:pt>
                <c:pt idx="1626">
                  <c:v>42436</c:v>
                </c:pt>
                <c:pt idx="1627">
                  <c:v>42443</c:v>
                </c:pt>
                <c:pt idx="1628">
                  <c:v>42450</c:v>
                </c:pt>
                <c:pt idx="1629">
                  <c:v>42457</c:v>
                </c:pt>
                <c:pt idx="1630">
                  <c:v>42464</c:v>
                </c:pt>
                <c:pt idx="1631">
                  <c:v>42471</c:v>
                </c:pt>
                <c:pt idx="1632">
                  <c:v>42478</c:v>
                </c:pt>
                <c:pt idx="1633">
                  <c:v>42485</c:v>
                </c:pt>
                <c:pt idx="1634">
                  <c:v>42492</c:v>
                </c:pt>
                <c:pt idx="1635">
                  <c:v>42499</c:v>
                </c:pt>
                <c:pt idx="1636">
                  <c:v>42506</c:v>
                </c:pt>
                <c:pt idx="1637">
                  <c:v>42513</c:v>
                </c:pt>
                <c:pt idx="1638">
                  <c:v>42520</c:v>
                </c:pt>
                <c:pt idx="1639">
                  <c:v>42527</c:v>
                </c:pt>
                <c:pt idx="1640">
                  <c:v>42534</c:v>
                </c:pt>
                <c:pt idx="1641">
                  <c:v>42541</c:v>
                </c:pt>
                <c:pt idx="1642">
                  <c:v>42548</c:v>
                </c:pt>
                <c:pt idx="1643">
                  <c:v>42555</c:v>
                </c:pt>
                <c:pt idx="1644">
                  <c:v>42562</c:v>
                </c:pt>
                <c:pt idx="1645">
                  <c:v>42569</c:v>
                </c:pt>
                <c:pt idx="1646">
                  <c:v>42576</c:v>
                </c:pt>
                <c:pt idx="1647">
                  <c:v>42583</c:v>
                </c:pt>
                <c:pt idx="1648">
                  <c:v>42590</c:v>
                </c:pt>
                <c:pt idx="1649">
                  <c:v>42597</c:v>
                </c:pt>
                <c:pt idx="1650">
                  <c:v>42604</c:v>
                </c:pt>
                <c:pt idx="1651">
                  <c:v>42611</c:v>
                </c:pt>
                <c:pt idx="1652">
                  <c:v>42618</c:v>
                </c:pt>
                <c:pt idx="1653">
                  <c:v>42625</c:v>
                </c:pt>
                <c:pt idx="1654">
                  <c:v>42632</c:v>
                </c:pt>
                <c:pt idx="1655">
                  <c:v>42639</c:v>
                </c:pt>
                <c:pt idx="1656">
                  <c:v>42646</c:v>
                </c:pt>
                <c:pt idx="1657">
                  <c:v>42653</c:v>
                </c:pt>
                <c:pt idx="1658">
                  <c:v>42660</c:v>
                </c:pt>
                <c:pt idx="1659">
                  <c:v>42667</c:v>
                </c:pt>
                <c:pt idx="1660">
                  <c:v>42674</c:v>
                </c:pt>
                <c:pt idx="1661">
                  <c:v>42681</c:v>
                </c:pt>
                <c:pt idx="1662">
                  <c:v>42688</c:v>
                </c:pt>
                <c:pt idx="1663">
                  <c:v>42695</c:v>
                </c:pt>
                <c:pt idx="1664">
                  <c:v>42702</c:v>
                </c:pt>
                <c:pt idx="1665">
                  <c:v>42709</c:v>
                </c:pt>
                <c:pt idx="1666">
                  <c:v>42716</c:v>
                </c:pt>
                <c:pt idx="1667">
                  <c:v>42723</c:v>
                </c:pt>
                <c:pt idx="1668">
                  <c:v>42730</c:v>
                </c:pt>
                <c:pt idx="1669">
                  <c:v>42737</c:v>
                </c:pt>
                <c:pt idx="1670">
                  <c:v>42744</c:v>
                </c:pt>
                <c:pt idx="1671">
                  <c:v>42751</c:v>
                </c:pt>
                <c:pt idx="1672">
                  <c:v>42758</c:v>
                </c:pt>
                <c:pt idx="1673">
                  <c:v>42765</c:v>
                </c:pt>
                <c:pt idx="1674">
                  <c:v>42772</c:v>
                </c:pt>
                <c:pt idx="1675">
                  <c:v>42779</c:v>
                </c:pt>
                <c:pt idx="1676">
                  <c:v>42786</c:v>
                </c:pt>
                <c:pt idx="1677">
                  <c:v>42793</c:v>
                </c:pt>
                <c:pt idx="1678">
                  <c:v>42800</c:v>
                </c:pt>
                <c:pt idx="1679">
                  <c:v>42807</c:v>
                </c:pt>
                <c:pt idx="1680">
                  <c:v>42814</c:v>
                </c:pt>
                <c:pt idx="1681">
                  <c:v>42821</c:v>
                </c:pt>
                <c:pt idx="1682">
                  <c:v>42828</c:v>
                </c:pt>
                <c:pt idx="1683">
                  <c:v>42835</c:v>
                </c:pt>
                <c:pt idx="1684">
                  <c:v>42842</c:v>
                </c:pt>
                <c:pt idx="1685">
                  <c:v>42849</c:v>
                </c:pt>
                <c:pt idx="1686">
                  <c:v>42856</c:v>
                </c:pt>
                <c:pt idx="1687">
                  <c:v>42863</c:v>
                </c:pt>
                <c:pt idx="1688">
                  <c:v>42870</c:v>
                </c:pt>
                <c:pt idx="1689">
                  <c:v>42877</c:v>
                </c:pt>
                <c:pt idx="1690">
                  <c:v>42884</c:v>
                </c:pt>
                <c:pt idx="1691">
                  <c:v>42891</c:v>
                </c:pt>
                <c:pt idx="1692">
                  <c:v>42898</c:v>
                </c:pt>
                <c:pt idx="1693">
                  <c:v>42905</c:v>
                </c:pt>
                <c:pt idx="1694">
                  <c:v>42912</c:v>
                </c:pt>
                <c:pt idx="1695">
                  <c:v>42919</c:v>
                </c:pt>
                <c:pt idx="1696">
                  <c:v>42926</c:v>
                </c:pt>
                <c:pt idx="1697">
                  <c:v>42933</c:v>
                </c:pt>
                <c:pt idx="1698">
                  <c:v>42940</c:v>
                </c:pt>
                <c:pt idx="1699">
                  <c:v>42947</c:v>
                </c:pt>
                <c:pt idx="1700">
                  <c:v>42954</c:v>
                </c:pt>
                <c:pt idx="1701">
                  <c:v>42961</c:v>
                </c:pt>
                <c:pt idx="1702">
                  <c:v>42968</c:v>
                </c:pt>
                <c:pt idx="1703">
                  <c:v>42975</c:v>
                </c:pt>
                <c:pt idx="1704">
                  <c:v>42982</c:v>
                </c:pt>
                <c:pt idx="1705">
                  <c:v>42989</c:v>
                </c:pt>
                <c:pt idx="1706">
                  <c:v>42996</c:v>
                </c:pt>
                <c:pt idx="1707">
                  <c:v>43003</c:v>
                </c:pt>
                <c:pt idx="1708">
                  <c:v>43010</c:v>
                </c:pt>
                <c:pt idx="1709">
                  <c:v>43017</c:v>
                </c:pt>
                <c:pt idx="1710">
                  <c:v>43024</c:v>
                </c:pt>
                <c:pt idx="1711">
                  <c:v>43031</c:v>
                </c:pt>
                <c:pt idx="1712">
                  <c:v>43038</c:v>
                </c:pt>
                <c:pt idx="1713">
                  <c:v>43045</c:v>
                </c:pt>
                <c:pt idx="1714">
                  <c:v>43052</c:v>
                </c:pt>
                <c:pt idx="1715">
                  <c:v>43059</c:v>
                </c:pt>
                <c:pt idx="1716">
                  <c:v>43066</c:v>
                </c:pt>
                <c:pt idx="1717">
                  <c:v>43073</c:v>
                </c:pt>
                <c:pt idx="1718">
                  <c:v>43080</c:v>
                </c:pt>
                <c:pt idx="1719">
                  <c:v>43087</c:v>
                </c:pt>
                <c:pt idx="1720">
                  <c:v>43094</c:v>
                </c:pt>
                <c:pt idx="1721">
                  <c:v>43101</c:v>
                </c:pt>
                <c:pt idx="1722">
                  <c:v>43115</c:v>
                </c:pt>
                <c:pt idx="1723">
                  <c:v>43122</c:v>
                </c:pt>
                <c:pt idx="1724">
                  <c:v>43129</c:v>
                </c:pt>
                <c:pt idx="1725">
                  <c:v>43136</c:v>
                </c:pt>
                <c:pt idx="1726">
                  <c:v>43143</c:v>
                </c:pt>
                <c:pt idx="1727">
                  <c:v>43150</c:v>
                </c:pt>
                <c:pt idx="1728">
                  <c:v>43157</c:v>
                </c:pt>
                <c:pt idx="1729">
                  <c:v>43164</c:v>
                </c:pt>
                <c:pt idx="1730">
                  <c:v>43171</c:v>
                </c:pt>
                <c:pt idx="1731">
                  <c:v>43178</c:v>
                </c:pt>
                <c:pt idx="1732">
                  <c:v>43185</c:v>
                </c:pt>
                <c:pt idx="1733">
                  <c:v>43192</c:v>
                </c:pt>
                <c:pt idx="1734">
                  <c:v>43199</c:v>
                </c:pt>
                <c:pt idx="1735">
                  <c:v>43206</c:v>
                </c:pt>
                <c:pt idx="1736">
                  <c:v>43213</c:v>
                </c:pt>
                <c:pt idx="1737">
                  <c:v>43220</c:v>
                </c:pt>
                <c:pt idx="1738">
                  <c:v>43227</c:v>
                </c:pt>
                <c:pt idx="1739">
                  <c:v>43234</c:v>
                </c:pt>
                <c:pt idx="1740">
                  <c:v>43241</c:v>
                </c:pt>
                <c:pt idx="1741">
                  <c:v>43248</c:v>
                </c:pt>
                <c:pt idx="1742">
                  <c:v>43255</c:v>
                </c:pt>
                <c:pt idx="1743">
                  <c:v>43262</c:v>
                </c:pt>
                <c:pt idx="1744">
                  <c:v>43269</c:v>
                </c:pt>
                <c:pt idx="1745">
                  <c:v>43276</c:v>
                </c:pt>
                <c:pt idx="1746">
                  <c:v>43283</c:v>
                </c:pt>
                <c:pt idx="1747">
                  <c:v>43290</c:v>
                </c:pt>
                <c:pt idx="1748">
                  <c:v>43297</c:v>
                </c:pt>
                <c:pt idx="1749">
                  <c:v>43304</c:v>
                </c:pt>
                <c:pt idx="1750">
                  <c:v>43311</c:v>
                </c:pt>
                <c:pt idx="1751">
                  <c:v>43318</c:v>
                </c:pt>
                <c:pt idx="1752">
                  <c:v>43325</c:v>
                </c:pt>
                <c:pt idx="1753">
                  <c:v>43332</c:v>
                </c:pt>
                <c:pt idx="1754">
                  <c:v>43339</c:v>
                </c:pt>
                <c:pt idx="1755">
                  <c:v>43346</c:v>
                </c:pt>
                <c:pt idx="1756">
                  <c:v>43353</c:v>
                </c:pt>
                <c:pt idx="1757">
                  <c:v>43360</c:v>
                </c:pt>
                <c:pt idx="1758">
                  <c:v>43367</c:v>
                </c:pt>
                <c:pt idx="1759">
                  <c:v>43374</c:v>
                </c:pt>
                <c:pt idx="1760">
                  <c:v>43381</c:v>
                </c:pt>
                <c:pt idx="1761">
                  <c:v>43388</c:v>
                </c:pt>
                <c:pt idx="1762">
                  <c:v>43395</c:v>
                </c:pt>
                <c:pt idx="1763">
                  <c:v>43402</c:v>
                </c:pt>
                <c:pt idx="1764">
                  <c:v>43409</c:v>
                </c:pt>
                <c:pt idx="1765">
                  <c:v>43416</c:v>
                </c:pt>
                <c:pt idx="1766">
                  <c:v>43423</c:v>
                </c:pt>
                <c:pt idx="1767">
                  <c:v>43430</c:v>
                </c:pt>
                <c:pt idx="1768">
                  <c:v>43437</c:v>
                </c:pt>
                <c:pt idx="1769">
                  <c:v>43444</c:v>
                </c:pt>
                <c:pt idx="1770">
                  <c:v>43451</c:v>
                </c:pt>
                <c:pt idx="1771">
                  <c:v>43458</c:v>
                </c:pt>
                <c:pt idx="1772">
                  <c:v>43465</c:v>
                </c:pt>
                <c:pt idx="1773">
                  <c:v>43472</c:v>
                </c:pt>
                <c:pt idx="1774">
                  <c:v>43479</c:v>
                </c:pt>
                <c:pt idx="1775">
                  <c:v>43486</c:v>
                </c:pt>
                <c:pt idx="1776">
                  <c:v>43493</c:v>
                </c:pt>
                <c:pt idx="1777">
                  <c:v>43500</c:v>
                </c:pt>
                <c:pt idx="1778">
                  <c:v>43507</c:v>
                </c:pt>
                <c:pt idx="1779">
                  <c:v>43514</c:v>
                </c:pt>
                <c:pt idx="1780">
                  <c:v>43521</c:v>
                </c:pt>
                <c:pt idx="1781">
                  <c:v>43528</c:v>
                </c:pt>
                <c:pt idx="1782">
                  <c:v>43535</c:v>
                </c:pt>
                <c:pt idx="1783">
                  <c:v>43542</c:v>
                </c:pt>
                <c:pt idx="1784">
                  <c:v>43549</c:v>
                </c:pt>
                <c:pt idx="1785">
                  <c:v>43556</c:v>
                </c:pt>
                <c:pt idx="1786">
                  <c:v>43563</c:v>
                </c:pt>
                <c:pt idx="1787">
                  <c:v>43570</c:v>
                </c:pt>
                <c:pt idx="1788">
                  <c:v>43577</c:v>
                </c:pt>
                <c:pt idx="1789">
                  <c:v>43584</c:v>
                </c:pt>
                <c:pt idx="1790">
                  <c:v>43591</c:v>
                </c:pt>
                <c:pt idx="1791">
                  <c:v>43598</c:v>
                </c:pt>
                <c:pt idx="1792">
                  <c:v>43605</c:v>
                </c:pt>
                <c:pt idx="1793">
                  <c:v>43612</c:v>
                </c:pt>
                <c:pt idx="1794">
                  <c:v>43619</c:v>
                </c:pt>
                <c:pt idx="1795">
                  <c:v>43626</c:v>
                </c:pt>
                <c:pt idx="1796">
                  <c:v>43633</c:v>
                </c:pt>
                <c:pt idx="1797">
                  <c:v>43640</c:v>
                </c:pt>
                <c:pt idx="1798">
                  <c:v>43647</c:v>
                </c:pt>
                <c:pt idx="1799">
                  <c:v>43654</c:v>
                </c:pt>
                <c:pt idx="1800">
                  <c:v>43661</c:v>
                </c:pt>
                <c:pt idx="1801">
                  <c:v>43668</c:v>
                </c:pt>
                <c:pt idx="1802">
                  <c:v>43675</c:v>
                </c:pt>
                <c:pt idx="1803">
                  <c:v>43682</c:v>
                </c:pt>
                <c:pt idx="1804">
                  <c:v>43689</c:v>
                </c:pt>
                <c:pt idx="1805">
                  <c:v>43696</c:v>
                </c:pt>
                <c:pt idx="1806">
                  <c:v>43703</c:v>
                </c:pt>
                <c:pt idx="1807">
                  <c:v>43710</c:v>
                </c:pt>
                <c:pt idx="1808">
                  <c:v>43717</c:v>
                </c:pt>
                <c:pt idx="1809">
                  <c:v>43724</c:v>
                </c:pt>
                <c:pt idx="1810">
                  <c:v>43731</c:v>
                </c:pt>
                <c:pt idx="1811">
                  <c:v>43738</c:v>
                </c:pt>
                <c:pt idx="1812">
                  <c:v>43745</c:v>
                </c:pt>
                <c:pt idx="1813">
                  <c:v>43752</c:v>
                </c:pt>
                <c:pt idx="1814">
                  <c:v>43759</c:v>
                </c:pt>
                <c:pt idx="1815">
                  <c:v>43766</c:v>
                </c:pt>
                <c:pt idx="1816">
                  <c:v>43773</c:v>
                </c:pt>
                <c:pt idx="1817">
                  <c:v>43780</c:v>
                </c:pt>
                <c:pt idx="1818">
                  <c:v>43787</c:v>
                </c:pt>
                <c:pt idx="1819">
                  <c:v>43794</c:v>
                </c:pt>
                <c:pt idx="1820">
                  <c:v>43801</c:v>
                </c:pt>
                <c:pt idx="1821">
                  <c:v>43808</c:v>
                </c:pt>
                <c:pt idx="1822">
                  <c:v>43815</c:v>
                </c:pt>
                <c:pt idx="1823">
                  <c:v>43822</c:v>
                </c:pt>
                <c:pt idx="1824">
                  <c:v>43829</c:v>
                </c:pt>
                <c:pt idx="1825">
                  <c:v>43836</c:v>
                </c:pt>
                <c:pt idx="1826">
                  <c:v>43843</c:v>
                </c:pt>
                <c:pt idx="1827">
                  <c:v>43850</c:v>
                </c:pt>
                <c:pt idx="1828">
                  <c:v>43857</c:v>
                </c:pt>
                <c:pt idx="1829">
                  <c:v>43864</c:v>
                </c:pt>
                <c:pt idx="1830">
                  <c:v>43871</c:v>
                </c:pt>
                <c:pt idx="1831">
                  <c:v>43878</c:v>
                </c:pt>
                <c:pt idx="1832">
                  <c:v>43885</c:v>
                </c:pt>
                <c:pt idx="1833">
                  <c:v>43892</c:v>
                </c:pt>
                <c:pt idx="1834">
                  <c:v>43899</c:v>
                </c:pt>
                <c:pt idx="1835">
                  <c:v>43906</c:v>
                </c:pt>
                <c:pt idx="1836">
                  <c:v>43913</c:v>
                </c:pt>
                <c:pt idx="1837">
                  <c:v>43920</c:v>
                </c:pt>
                <c:pt idx="1838">
                  <c:v>43927</c:v>
                </c:pt>
                <c:pt idx="1839">
                  <c:v>43934</c:v>
                </c:pt>
                <c:pt idx="1840">
                  <c:v>43941</c:v>
                </c:pt>
                <c:pt idx="1841">
                  <c:v>43948</c:v>
                </c:pt>
                <c:pt idx="1842">
                  <c:v>43955</c:v>
                </c:pt>
                <c:pt idx="1843">
                  <c:v>43962</c:v>
                </c:pt>
                <c:pt idx="1844">
                  <c:v>43969</c:v>
                </c:pt>
                <c:pt idx="1845">
                  <c:v>43976</c:v>
                </c:pt>
                <c:pt idx="1846">
                  <c:v>43983</c:v>
                </c:pt>
                <c:pt idx="1847">
                  <c:v>43990</c:v>
                </c:pt>
                <c:pt idx="1848">
                  <c:v>43997</c:v>
                </c:pt>
                <c:pt idx="1849">
                  <c:v>44004</c:v>
                </c:pt>
                <c:pt idx="1850">
                  <c:v>44011</c:v>
                </c:pt>
                <c:pt idx="1851">
                  <c:v>44018</c:v>
                </c:pt>
                <c:pt idx="1852">
                  <c:v>44025</c:v>
                </c:pt>
                <c:pt idx="1853">
                  <c:v>44032</c:v>
                </c:pt>
                <c:pt idx="1854">
                  <c:v>44039</c:v>
                </c:pt>
                <c:pt idx="1855">
                  <c:v>44046</c:v>
                </c:pt>
                <c:pt idx="1856">
                  <c:v>44053</c:v>
                </c:pt>
                <c:pt idx="1857">
                  <c:v>44060</c:v>
                </c:pt>
                <c:pt idx="1858">
                  <c:v>44067</c:v>
                </c:pt>
                <c:pt idx="1859">
                  <c:v>44074</c:v>
                </c:pt>
                <c:pt idx="1860">
                  <c:v>44081</c:v>
                </c:pt>
                <c:pt idx="1861">
                  <c:v>44088</c:v>
                </c:pt>
                <c:pt idx="1862">
                  <c:v>44095</c:v>
                </c:pt>
                <c:pt idx="1863">
                  <c:v>44102</c:v>
                </c:pt>
                <c:pt idx="1864">
                  <c:v>44109</c:v>
                </c:pt>
                <c:pt idx="1865">
                  <c:v>44116</c:v>
                </c:pt>
                <c:pt idx="1866">
                  <c:v>44123</c:v>
                </c:pt>
                <c:pt idx="1867">
                  <c:v>44130</c:v>
                </c:pt>
                <c:pt idx="1868">
                  <c:v>44137</c:v>
                </c:pt>
                <c:pt idx="1869">
                  <c:v>44144</c:v>
                </c:pt>
                <c:pt idx="1870">
                  <c:v>44151</c:v>
                </c:pt>
                <c:pt idx="1871">
                  <c:v>44158</c:v>
                </c:pt>
                <c:pt idx="1872">
                  <c:v>44165</c:v>
                </c:pt>
                <c:pt idx="1873">
                  <c:v>44172</c:v>
                </c:pt>
                <c:pt idx="1874">
                  <c:v>44179</c:v>
                </c:pt>
                <c:pt idx="1875">
                  <c:v>44186</c:v>
                </c:pt>
                <c:pt idx="1876">
                  <c:v>44193</c:v>
                </c:pt>
                <c:pt idx="1877">
                  <c:v>44200</c:v>
                </c:pt>
                <c:pt idx="1878">
                  <c:v>44207</c:v>
                </c:pt>
                <c:pt idx="1879">
                  <c:v>44214</c:v>
                </c:pt>
                <c:pt idx="1880">
                  <c:v>44221</c:v>
                </c:pt>
                <c:pt idx="1881">
                  <c:v>44228</c:v>
                </c:pt>
                <c:pt idx="1882">
                  <c:v>44235</c:v>
                </c:pt>
                <c:pt idx="1883">
                  <c:v>44242</c:v>
                </c:pt>
                <c:pt idx="1884">
                  <c:v>44249</c:v>
                </c:pt>
                <c:pt idx="1885">
                  <c:v>44256</c:v>
                </c:pt>
                <c:pt idx="1886">
                  <c:v>44263</c:v>
                </c:pt>
                <c:pt idx="1887">
                  <c:v>44270</c:v>
                </c:pt>
                <c:pt idx="1888">
                  <c:v>44277</c:v>
                </c:pt>
                <c:pt idx="1889">
                  <c:v>44284</c:v>
                </c:pt>
                <c:pt idx="1890">
                  <c:v>44291</c:v>
                </c:pt>
                <c:pt idx="1891">
                  <c:v>44298</c:v>
                </c:pt>
                <c:pt idx="1892">
                  <c:v>44305</c:v>
                </c:pt>
                <c:pt idx="1893">
                  <c:v>44312</c:v>
                </c:pt>
                <c:pt idx="1894">
                  <c:v>44319</c:v>
                </c:pt>
                <c:pt idx="1895">
                  <c:v>44326</c:v>
                </c:pt>
                <c:pt idx="1896">
                  <c:v>44333</c:v>
                </c:pt>
                <c:pt idx="1897">
                  <c:v>44340</c:v>
                </c:pt>
                <c:pt idx="1898">
                  <c:v>44347</c:v>
                </c:pt>
                <c:pt idx="1899">
                  <c:v>44354</c:v>
                </c:pt>
                <c:pt idx="1900">
                  <c:v>44361</c:v>
                </c:pt>
                <c:pt idx="1901">
                  <c:v>44368</c:v>
                </c:pt>
                <c:pt idx="1902">
                  <c:v>44375</c:v>
                </c:pt>
                <c:pt idx="1903">
                  <c:v>44382</c:v>
                </c:pt>
                <c:pt idx="1904">
                  <c:v>44389</c:v>
                </c:pt>
                <c:pt idx="1905">
                  <c:v>44396</c:v>
                </c:pt>
                <c:pt idx="1906">
                  <c:v>44403</c:v>
                </c:pt>
                <c:pt idx="1907">
                  <c:v>44410</c:v>
                </c:pt>
                <c:pt idx="1908">
                  <c:v>44417</c:v>
                </c:pt>
                <c:pt idx="1909">
                  <c:v>44424</c:v>
                </c:pt>
                <c:pt idx="1910">
                  <c:v>44431</c:v>
                </c:pt>
                <c:pt idx="1911">
                  <c:v>44438</c:v>
                </c:pt>
                <c:pt idx="1912">
                  <c:v>44445</c:v>
                </c:pt>
                <c:pt idx="1913">
                  <c:v>44452</c:v>
                </c:pt>
                <c:pt idx="1914">
                  <c:v>44459</c:v>
                </c:pt>
                <c:pt idx="1915">
                  <c:v>44466</c:v>
                </c:pt>
                <c:pt idx="1916">
                  <c:v>44473</c:v>
                </c:pt>
                <c:pt idx="1917">
                  <c:v>44480</c:v>
                </c:pt>
                <c:pt idx="1918">
                  <c:v>44487</c:v>
                </c:pt>
                <c:pt idx="1919">
                  <c:v>44494</c:v>
                </c:pt>
                <c:pt idx="1920">
                  <c:v>44501</c:v>
                </c:pt>
                <c:pt idx="1921">
                  <c:v>44508</c:v>
                </c:pt>
                <c:pt idx="1922">
                  <c:v>44515</c:v>
                </c:pt>
                <c:pt idx="1923">
                  <c:v>44522</c:v>
                </c:pt>
                <c:pt idx="1924">
                  <c:v>44529</c:v>
                </c:pt>
                <c:pt idx="1925">
                  <c:v>44536</c:v>
                </c:pt>
                <c:pt idx="1926">
                  <c:v>44543</c:v>
                </c:pt>
                <c:pt idx="1927">
                  <c:v>44550</c:v>
                </c:pt>
                <c:pt idx="1928">
                  <c:v>44557</c:v>
                </c:pt>
                <c:pt idx="1929">
                  <c:v>44564</c:v>
                </c:pt>
                <c:pt idx="1930">
                  <c:v>44571</c:v>
                </c:pt>
                <c:pt idx="1931">
                  <c:v>44578</c:v>
                </c:pt>
                <c:pt idx="1932">
                  <c:v>44585</c:v>
                </c:pt>
                <c:pt idx="1933">
                  <c:v>44592</c:v>
                </c:pt>
                <c:pt idx="1934">
                  <c:v>44599</c:v>
                </c:pt>
                <c:pt idx="1935">
                  <c:v>44606</c:v>
                </c:pt>
                <c:pt idx="1936">
                  <c:v>44613</c:v>
                </c:pt>
                <c:pt idx="1937">
                  <c:v>44620</c:v>
                </c:pt>
                <c:pt idx="1938">
                  <c:v>44627</c:v>
                </c:pt>
                <c:pt idx="1939">
                  <c:v>44634</c:v>
                </c:pt>
                <c:pt idx="1940">
                  <c:v>44641</c:v>
                </c:pt>
                <c:pt idx="1941">
                  <c:v>44648</c:v>
                </c:pt>
                <c:pt idx="1942">
                  <c:v>44655</c:v>
                </c:pt>
                <c:pt idx="1943">
                  <c:v>44662</c:v>
                </c:pt>
                <c:pt idx="1944">
                  <c:v>44669</c:v>
                </c:pt>
                <c:pt idx="1945">
                  <c:v>44676</c:v>
                </c:pt>
                <c:pt idx="1946">
                  <c:v>44683</c:v>
                </c:pt>
                <c:pt idx="1947">
                  <c:v>44690</c:v>
                </c:pt>
                <c:pt idx="1948">
                  <c:v>44697</c:v>
                </c:pt>
                <c:pt idx="1949">
                  <c:v>44704</c:v>
                </c:pt>
                <c:pt idx="1950">
                  <c:v>44711</c:v>
                </c:pt>
                <c:pt idx="1951">
                  <c:v>44718</c:v>
                </c:pt>
                <c:pt idx="1952">
                  <c:v>44725</c:v>
                </c:pt>
                <c:pt idx="1953">
                  <c:v>44732</c:v>
                </c:pt>
                <c:pt idx="1954">
                  <c:v>44739</c:v>
                </c:pt>
                <c:pt idx="1955">
                  <c:v>44746</c:v>
                </c:pt>
                <c:pt idx="1956">
                  <c:v>44753</c:v>
                </c:pt>
                <c:pt idx="1957">
                  <c:v>44760</c:v>
                </c:pt>
                <c:pt idx="1958">
                  <c:v>44767</c:v>
                </c:pt>
                <c:pt idx="1959">
                  <c:v>44774</c:v>
                </c:pt>
                <c:pt idx="1960">
                  <c:v>44781</c:v>
                </c:pt>
                <c:pt idx="1961">
                  <c:v>44788</c:v>
                </c:pt>
                <c:pt idx="1962">
                  <c:v>44795</c:v>
                </c:pt>
                <c:pt idx="1963">
                  <c:v>44802</c:v>
                </c:pt>
                <c:pt idx="1964">
                  <c:v>44809</c:v>
                </c:pt>
                <c:pt idx="1965">
                  <c:v>44816</c:v>
                </c:pt>
                <c:pt idx="1966">
                  <c:v>44823</c:v>
                </c:pt>
                <c:pt idx="1967">
                  <c:v>44830</c:v>
                </c:pt>
                <c:pt idx="1968">
                  <c:v>44837</c:v>
                </c:pt>
                <c:pt idx="1969">
                  <c:v>44844</c:v>
                </c:pt>
                <c:pt idx="1970">
                  <c:v>44851</c:v>
                </c:pt>
                <c:pt idx="1971">
                  <c:v>44858</c:v>
                </c:pt>
                <c:pt idx="1972">
                  <c:v>44865</c:v>
                </c:pt>
                <c:pt idx="1973">
                  <c:v>44872</c:v>
                </c:pt>
                <c:pt idx="1974">
                  <c:v>44879</c:v>
                </c:pt>
                <c:pt idx="1975">
                  <c:v>44886</c:v>
                </c:pt>
                <c:pt idx="1976">
                  <c:v>44893</c:v>
                </c:pt>
                <c:pt idx="1977">
                  <c:v>44900</c:v>
                </c:pt>
                <c:pt idx="1978">
                  <c:v>44907</c:v>
                </c:pt>
                <c:pt idx="1979">
                  <c:v>44914</c:v>
                </c:pt>
                <c:pt idx="1980">
                  <c:v>44921</c:v>
                </c:pt>
                <c:pt idx="1981">
                  <c:v>44928</c:v>
                </c:pt>
                <c:pt idx="1982">
                  <c:v>44935</c:v>
                </c:pt>
                <c:pt idx="1983">
                  <c:v>44942</c:v>
                </c:pt>
                <c:pt idx="1984">
                  <c:v>44949</c:v>
                </c:pt>
                <c:pt idx="1985">
                  <c:v>44956</c:v>
                </c:pt>
                <c:pt idx="1986">
                  <c:v>44963</c:v>
                </c:pt>
                <c:pt idx="1987">
                  <c:v>44970</c:v>
                </c:pt>
                <c:pt idx="1988">
                  <c:v>44977</c:v>
                </c:pt>
                <c:pt idx="1989">
                  <c:v>44984</c:v>
                </c:pt>
                <c:pt idx="1990">
                  <c:v>44991</c:v>
                </c:pt>
                <c:pt idx="1991">
                  <c:v>44998</c:v>
                </c:pt>
                <c:pt idx="1992">
                  <c:v>45005</c:v>
                </c:pt>
                <c:pt idx="1993">
                  <c:v>45012</c:v>
                </c:pt>
                <c:pt idx="1994">
                  <c:v>45019</c:v>
                </c:pt>
                <c:pt idx="1995">
                  <c:v>45026</c:v>
                </c:pt>
                <c:pt idx="1996">
                  <c:v>45033</c:v>
                </c:pt>
                <c:pt idx="1997">
                  <c:v>45040</c:v>
                </c:pt>
                <c:pt idx="1998">
                  <c:v>45047</c:v>
                </c:pt>
                <c:pt idx="1999">
                  <c:v>45054</c:v>
                </c:pt>
                <c:pt idx="2000">
                  <c:v>45061</c:v>
                </c:pt>
                <c:pt idx="2001">
                  <c:v>45068</c:v>
                </c:pt>
                <c:pt idx="2002">
                  <c:v>45075</c:v>
                </c:pt>
                <c:pt idx="2003">
                  <c:v>45082</c:v>
                </c:pt>
                <c:pt idx="2004">
                  <c:v>45089</c:v>
                </c:pt>
                <c:pt idx="2005">
                  <c:v>45096</c:v>
                </c:pt>
                <c:pt idx="2006">
                  <c:v>45103</c:v>
                </c:pt>
                <c:pt idx="2007">
                  <c:v>45110</c:v>
                </c:pt>
                <c:pt idx="2008">
                  <c:v>45117</c:v>
                </c:pt>
                <c:pt idx="2009">
                  <c:v>45124</c:v>
                </c:pt>
                <c:pt idx="2010">
                  <c:v>45131</c:v>
                </c:pt>
                <c:pt idx="2011">
                  <c:v>45138</c:v>
                </c:pt>
                <c:pt idx="2012">
                  <c:v>45145</c:v>
                </c:pt>
                <c:pt idx="2013">
                  <c:v>45152</c:v>
                </c:pt>
                <c:pt idx="2014">
                  <c:v>45159</c:v>
                </c:pt>
                <c:pt idx="2015">
                  <c:v>45166</c:v>
                </c:pt>
                <c:pt idx="2016">
                  <c:v>45173</c:v>
                </c:pt>
                <c:pt idx="2017">
                  <c:v>45180</c:v>
                </c:pt>
                <c:pt idx="2018">
                  <c:v>45187</c:v>
                </c:pt>
                <c:pt idx="2019">
                  <c:v>45194</c:v>
                </c:pt>
                <c:pt idx="2020">
                  <c:v>45201</c:v>
                </c:pt>
                <c:pt idx="2021">
                  <c:v>45208</c:v>
                </c:pt>
                <c:pt idx="2022">
                  <c:v>45215</c:v>
                </c:pt>
                <c:pt idx="2023">
                  <c:v>45222</c:v>
                </c:pt>
                <c:pt idx="2024">
                  <c:v>45229</c:v>
                </c:pt>
                <c:pt idx="2025">
                  <c:v>45236</c:v>
                </c:pt>
                <c:pt idx="2026">
                  <c:v>45243</c:v>
                </c:pt>
                <c:pt idx="2027">
                  <c:v>45250</c:v>
                </c:pt>
                <c:pt idx="2028">
                  <c:v>45257</c:v>
                </c:pt>
                <c:pt idx="2029">
                  <c:v>45264</c:v>
                </c:pt>
                <c:pt idx="2030">
                  <c:v>45271</c:v>
                </c:pt>
                <c:pt idx="2031">
                  <c:v>45278</c:v>
                </c:pt>
                <c:pt idx="2032">
                  <c:v>45285</c:v>
                </c:pt>
                <c:pt idx="2033">
                  <c:v>45292</c:v>
                </c:pt>
                <c:pt idx="2034">
                  <c:v>45299</c:v>
                </c:pt>
                <c:pt idx="2035">
                  <c:v>45306</c:v>
                </c:pt>
                <c:pt idx="2036">
                  <c:v>45313</c:v>
                </c:pt>
                <c:pt idx="2037">
                  <c:v>45320</c:v>
                </c:pt>
                <c:pt idx="2038">
                  <c:v>45327</c:v>
                </c:pt>
                <c:pt idx="2039">
                  <c:v>45334</c:v>
                </c:pt>
                <c:pt idx="2040">
                  <c:v>45341</c:v>
                </c:pt>
                <c:pt idx="2041">
                  <c:v>45348</c:v>
                </c:pt>
                <c:pt idx="2042">
                  <c:v>45355</c:v>
                </c:pt>
                <c:pt idx="2043">
                  <c:v>45362</c:v>
                </c:pt>
                <c:pt idx="2044">
                  <c:v>45369</c:v>
                </c:pt>
                <c:pt idx="2045">
                  <c:v>45376</c:v>
                </c:pt>
                <c:pt idx="2046">
                  <c:v>45383</c:v>
                </c:pt>
                <c:pt idx="2047">
                  <c:v>45390</c:v>
                </c:pt>
                <c:pt idx="2048">
                  <c:v>45397</c:v>
                </c:pt>
                <c:pt idx="2049">
                  <c:v>45404</c:v>
                </c:pt>
                <c:pt idx="2050">
                  <c:v>45411</c:v>
                </c:pt>
                <c:pt idx="2051">
                  <c:v>45418</c:v>
                </c:pt>
                <c:pt idx="2052">
                  <c:v>45425</c:v>
                </c:pt>
                <c:pt idx="2053">
                  <c:v>45432</c:v>
                </c:pt>
                <c:pt idx="2054">
                  <c:v>45439</c:v>
                </c:pt>
                <c:pt idx="2055">
                  <c:v>45446</c:v>
                </c:pt>
                <c:pt idx="2056">
                  <c:v>45453</c:v>
                </c:pt>
                <c:pt idx="2057">
                  <c:v>45460</c:v>
                </c:pt>
                <c:pt idx="2058">
                  <c:v>45467</c:v>
                </c:pt>
                <c:pt idx="2059">
                  <c:v>45474</c:v>
                </c:pt>
                <c:pt idx="2060">
                  <c:v>45481</c:v>
                </c:pt>
                <c:pt idx="2061">
                  <c:v>45488</c:v>
                </c:pt>
                <c:pt idx="2062">
                  <c:v>45495</c:v>
                </c:pt>
                <c:pt idx="2063">
                  <c:v>45502</c:v>
                </c:pt>
                <c:pt idx="2064">
                  <c:v>45509</c:v>
                </c:pt>
                <c:pt idx="2065">
                  <c:v>45516</c:v>
                </c:pt>
                <c:pt idx="2066">
                  <c:v>45523</c:v>
                </c:pt>
                <c:pt idx="2067">
                  <c:v>45530</c:v>
                </c:pt>
                <c:pt idx="2068">
                  <c:v>45537</c:v>
                </c:pt>
                <c:pt idx="2069">
                  <c:v>45544</c:v>
                </c:pt>
                <c:pt idx="2070">
                  <c:v>45551</c:v>
                </c:pt>
                <c:pt idx="2071">
                  <c:v>45558</c:v>
                </c:pt>
                <c:pt idx="2072">
                  <c:v>45565</c:v>
                </c:pt>
                <c:pt idx="2073">
                  <c:v>45572</c:v>
                </c:pt>
                <c:pt idx="2074">
                  <c:v>45579</c:v>
                </c:pt>
                <c:pt idx="2075">
                  <c:v>45586</c:v>
                </c:pt>
                <c:pt idx="2076">
                  <c:v>45593</c:v>
                </c:pt>
                <c:pt idx="2077">
                  <c:v>45600</c:v>
                </c:pt>
                <c:pt idx="2078">
                  <c:v>45607</c:v>
                </c:pt>
                <c:pt idx="2079">
                  <c:v>45614</c:v>
                </c:pt>
                <c:pt idx="2080">
                  <c:v>45621</c:v>
                </c:pt>
                <c:pt idx="2081">
                  <c:v>45628</c:v>
                </c:pt>
                <c:pt idx="2082">
                  <c:v>45635</c:v>
                </c:pt>
                <c:pt idx="2083">
                  <c:v>45642</c:v>
                </c:pt>
                <c:pt idx="2084">
                  <c:v>45649</c:v>
                </c:pt>
                <c:pt idx="2085">
                  <c:v>45656</c:v>
                </c:pt>
                <c:pt idx="2086">
                  <c:v>45663</c:v>
                </c:pt>
                <c:pt idx="2087">
                  <c:v>45670</c:v>
                </c:pt>
                <c:pt idx="2088">
                  <c:v>45677</c:v>
                </c:pt>
                <c:pt idx="2089">
                  <c:v>45684</c:v>
                </c:pt>
                <c:pt idx="2090">
                  <c:v>45691</c:v>
                </c:pt>
                <c:pt idx="2091">
                  <c:v>45698</c:v>
                </c:pt>
                <c:pt idx="2092">
                  <c:v>45705</c:v>
                </c:pt>
                <c:pt idx="2093">
                  <c:v>45712</c:v>
                </c:pt>
                <c:pt idx="2094">
                  <c:v>45719</c:v>
                </c:pt>
                <c:pt idx="2095">
                  <c:v>45726</c:v>
                </c:pt>
                <c:pt idx="2096">
                  <c:v>45733</c:v>
                </c:pt>
                <c:pt idx="2097">
                  <c:v>45740</c:v>
                </c:pt>
                <c:pt idx="2098">
                  <c:v>45747</c:v>
                </c:pt>
                <c:pt idx="2099">
                  <c:v>45754</c:v>
                </c:pt>
                <c:pt idx="2100">
                  <c:v>45761</c:v>
                </c:pt>
                <c:pt idx="2101">
                  <c:v>45768</c:v>
                </c:pt>
                <c:pt idx="2102">
                  <c:v>45775</c:v>
                </c:pt>
                <c:pt idx="2103">
                  <c:v>45782</c:v>
                </c:pt>
                <c:pt idx="2104">
                  <c:v>45789</c:v>
                </c:pt>
                <c:pt idx="2105">
                  <c:v>45796</c:v>
                </c:pt>
                <c:pt idx="2106">
                  <c:v>45803</c:v>
                </c:pt>
                <c:pt idx="2107">
                  <c:v>45810</c:v>
                </c:pt>
                <c:pt idx="2108">
                  <c:v>45817</c:v>
                </c:pt>
                <c:pt idx="2109">
                  <c:v>45824</c:v>
                </c:pt>
                <c:pt idx="2110">
                  <c:v>45831</c:v>
                </c:pt>
                <c:pt idx="2111">
                  <c:v>45838</c:v>
                </c:pt>
                <c:pt idx="2112">
                  <c:v>45845</c:v>
                </c:pt>
                <c:pt idx="2113">
                  <c:v>45852</c:v>
                </c:pt>
                <c:pt idx="2114">
                  <c:v>45859</c:v>
                </c:pt>
                <c:pt idx="2115">
                  <c:v>45866</c:v>
                </c:pt>
                <c:pt idx="2116">
                  <c:v>45873</c:v>
                </c:pt>
                <c:pt idx="2117">
                  <c:v>45880</c:v>
                </c:pt>
                <c:pt idx="2118">
                  <c:v>45887</c:v>
                </c:pt>
                <c:pt idx="2119">
                  <c:v>45894</c:v>
                </c:pt>
                <c:pt idx="2120">
                  <c:v>45901</c:v>
                </c:pt>
                <c:pt idx="2121">
                  <c:v>45908</c:v>
                </c:pt>
                <c:pt idx="2122">
                  <c:v>45915</c:v>
                </c:pt>
                <c:pt idx="2123">
                  <c:v>45922</c:v>
                </c:pt>
                <c:pt idx="2124">
                  <c:v>45929</c:v>
                </c:pt>
                <c:pt idx="2125">
                  <c:v>45936</c:v>
                </c:pt>
                <c:pt idx="2126">
                  <c:v>45943</c:v>
                </c:pt>
                <c:pt idx="2127">
                  <c:v>45950</c:v>
                </c:pt>
                <c:pt idx="2128">
                  <c:v>45957</c:v>
                </c:pt>
                <c:pt idx="2129">
                  <c:v>45964</c:v>
                </c:pt>
                <c:pt idx="2130">
                  <c:v>45971</c:v>
                </c:pt>
                <c:pt idx="2131">
                  <c:v>45978</c:v>
                </c:pt>
                <c:pt idx="2132">
                  <c:v>45985</c:v>
                </c:pt>
                <c:pt idx="2133">
                  <c:v>45992</c:v>
                </c:pt>
                <c:pt idx="2134">
                  <c:v>45999</c:v>
                </c:pt>
                <c:pt idx="2135">
                  <c:v>46006</c:v>
                </c:pt>
                <c:pt idx="2136">
                  <c:v>46013</c:v>
                </c:pt>
                <c:pt idx="2137">
                  <c:v>46020</c:v>
                </c:pt>
                <c:pt idx="2138">
                  <c:v>46027</c:v>
                </c:pt>
                <c:pt idx="2139">
                  <c:v>46034</c:v>
                </c:pt>
                <c:pt idx="2140">
                  <c:v>46041</c:v>
                </c:pt>
                <c:pt idx="2141">
                  <c:v>46048</c:v>
                </c:pt>
                <c:pt idx="2142">
                  <c:v>46055</c:v>
                </c:pt>
                <c:pt idx="2143">
                  <c:v>46062</c:v>
                </c:pt>
                <c:pt idx="2144">
                  <c:v>46069</c:v>
                </c:pt>
                <c:pt idx="2145">
                  <c:v>46076</c:v>
                </c:pt>
                <c:pt idx="2146">
                  <c:v>46083</c:v>
                </c:pt>
                <c:pt idx="2147">
                  <c:v>46090</c:v>
                </c:pt>
                <c:pt idx="2148">
                  <c:v>46097</c:v>
                </c:pt>
                <c:pt idx="2149">
                  <c:v>46104</c:v>
                </c:pt>
                <c:pt idx="2150">
                  <c:v>46111</c:v>
                </c:pt>
                <c:pt idx="2151">
                  <c:v>46118</c:v>
                </c:pt>
                <c:pt idx="2152">
                  <c:v>46125</c:v>
                </c:pt>
                <c:pt idx="2153">
                  <c:v>46132</c:v>
                </c:pt>
                <c:pt idx="2154">
                  <c:v>46139</c:v>
                </c:pt>
                <c:pt idx="2155">
                  <c:v>46146</c:v>
                </c:pt>
                <c:pt idx="2156">
                  <c:v>46153</c:v>
                </c:pt>
                <c:pt idx="2157">
                  <c:v>46160</c:v>
                </c:pt>
                <c:pt idx="2158">
                  <c:v>46167</c:v>
                </c:pt>
                <c:pt idx="2159">
                  <c:v>46174</c:v>
                </c:pt>
                <c:pt idx="2160">
                  <c:v>46181</c:v>
                </c:pt>
                <c:pt idx="2161">
                  <c:v>46188</c:v>
                </c:pt>
                <c:pt idx="2162">
                  <c:v>46195</c:v>
                </c:pt>
                <c:pt idx="2163">
                  <c:v>46202</c:v>
                </c:pt>
                <c:pt idx="2164">
                  <c:v>46209</c:v>
                </c:pt>
                <c:pt idx="2165">
                  <c:v>46216</c:v>
                </c:pt>
                <c:pt idx="2166">
                  <c:v>46223</c:v>
                </c:pt>
                <c:pt idx="2167">
                  <c:v>46230</c:v>
                </c:pt>
                <c:pt idx="2168">
                  <c:v>46237</c:v>
                </c:pt>
                <c:pt idx="2169">
                  <c:v>46244</c:v>
                </c:pt>
                <c:pt idx="2170">
                  <c:v>46251</c:v>
                </c:pt>
                <c:pt idx="2171">
                  <c:v>46258</c:v>
                </c:pt>
                <c:pt idx="2172">
                  <c:v>46265</c:v>
                </c:pt>
                <c:pt idx="2173">
                  <c:v>46272</c:v>
                </c:pt>
                <c:pt idx="2174">
                  <c:v>46279</c:v>
                </c:pt>
                <c:pt idx="2175">
                  <c:v>46286</c:v>
                </c:pt>
                <c:pt idx="2176">
                  <c:v>46293</c:v>
                </c:pt>
                <c:pt idx="2177">
                  <c:v>46300</c:v>
                </c:pt>
                <c:pt idx="2178">
                  <c:v>46307</c:v>
                </c:pt>
                <c:pt idx="2179">
                  <c:v>46314</c:v>
                </c:pt>
                <c:pt idx="2180">
                  <c:v>46321</c:v>
                </c:pt>
                <c:pt idx="2181">
                  <c:v>46328</c:v>
                </c:pt>
                <c:pt idx="2182">
                  <c:v>46335</c:v>
                </c:pt>
                <c:pt idx="2183">
                  <c:v>46342</c:v>
                </c:pt>
                <c:pt idx="2184">
                  <c:v>46349</c:v>
                </c:pt>
                <c:pt idx="2185">
                  <c:v>46356</c:v>
                </c:pt>
                <c:pt idx="2186">
                  <c:v>46363</c:v>
                </c:pt>
                <c:pt idx="2187">
                  <c:v>46370</c:v>
                </c:pt>
                <c:pt idx="2188">
                  <c:v>46377</c:v>
                </c:pt>
                <c:pt idx="2189">
                  <c:v>46384</c:v>
                </c:pt>
                <c:pt idx="2190">
                  <c:v>46391</c:v>
                </c:pt>
                <c:pt idx="2191">
                  <c:v>46398</c:v>
                </c:pt>
                <c:pt idx="2192">
                  <c:v>46405</c:v>
                </c:pt>
                <c:pt idx="2193">
                  <c:v>46412</c:v>
                </c:pt>
                <c:pt idx="2194">
                  <c:v>46419</c:v>
                </c:pt>
                <c:pt idx="2195">
                  <c:v>46426</c:v>
                </c:pt>
                <c:pt idx="2196">
                  <c:v>46433</c:v>
                </c:pt>
                <c:pt idx="2197">
                  <c:v>46440</c:v>
                </c:pt>
                <c:pt idx="2198">
                  <c:v>46447</c:v>
                </c:pt>
                <c:pt idx="2199">
                  <c:v>46454</c:v>
                </c:pt>
                <c:pt idx="2200">
                  <c:v>46461</c:v>
                </c:pt>
                <c:pt idx="2201">
                  <c:v>46468</c:v>
                </c:pt>
                <c:pt idx="2202">
                  <c:v>46475</c:v>
                </c:pt>
                <c:pt idx="2203">
                  <c:v>46482</c:v>
                </c:pt>
                <c:pt idx="2204">
                  <c:v>46489</c:v>
                </c:pt>
                <c:pt idx="2205">
                  <c:v>46496</c:v>
                </c:pt>
                <c:pt idx="2206">
                  <c:v>46503</c:v>
                </c:pt>
                <c:pt idx="2207">
                  <c:v>46510</c:v>
                </c:pt>
                <c:pt idx="2208">
                  <c:v>46517</c:v>
                </c:pt>
                <c:pt idx="2209">
                  <c:v>46524</c:v>
                </c:pt>
                <c:pt idx="2210">
                  <c:v>46531</c:v>
                </c:pt>
                <c:pt idx="2211">
                  <c:v>46538</c:v>
                </c:pt>
                <c:pt idx="2212">
                  <c:v>46545</c:v>
                </c:pt>
                <c:pt idx="2213">
                  <c:v>46552</c:v>
                </c:pt>
                <c:pt idx="2214">
                  <c:v>46559</c:v>
                </c:pt>
                <c:pt idx="2215">
                  <c:v>46566</c:v>
                </c:pt>
                <c:pt idx="2216">
                  <c:v>46573</c:v>
                </c:pt>
                <c:pt idx="2217">
                  <c:v>46580</c:v>
                </c:pt>
                <c:pt idx="2218">
                  <c:v>46587</c:v>
                </c:pt>
                <c:pt idx="2219">
                  <c:v>46594</c:v>
                </c:pt>
                <c:pt idx="2220">
                  <c:v>46601</c:v>
                </c:pt>
                <c:pt idx="2221">
                  <c:v>46608</c:v>
                </c:pt>
                <c:pt idx="2222">
                  <c:v>46615</c:v>
                </c:pt>
                <c:pt idx="2223">
                  <c:v>46622</c:v>
                </c:pt>
                <c:pt idx="2224">
                  <c:v>46629</c:v>
                </c:pt>
                <c:pt idx="2225">
                  <c:v>46636</c:v>
                </c:pt>
                <c:pt idx="2226">
                  <c:v>46643</c:v>
                </c:pt>
                <c:pt idx="2227">
                  <c:v>46650</c:v>
                </c:pt>
                <c:pt idx="2228">
                  <c:v>46657</c:v>
                </c:pt>
                <c:pt idx="2229">
                  <c:v>46664</c:v>
                </c:pt>
                <c:pt idx="2230">
                  <c:v>46671</c:v>
                </c:pt>
                <c:pt idx="2231">
                  <c:v>46678</c:v>
                </c:pt>
                <c:pt idx="2232">
                  <c:v>46685</c:v>
                </c:pt>
                <c:pt idx="2233">
                  <c:v>46692</c:v>
                </c:pt>
                <c:pt idx="2234">
                  <c:v>46699</c:v>
                </c:pt>
                <c:pt idx="2235">
                  <c:v>46706</c:v>
                </c:pt>
                <c:pt idx="2236">
                  <c:v>46713</c:v>
                </c:pt>
                <c:pt idx="2237">
                  <c:v>46720</c:v>
                </c:pt>
                <c:pt idx="2238">
                  <c:v>46727</c:v>
                </c:pt>
                <c:pt idx="2239">
                  <c:v>46734</c:v>
                </c:pt>
                <c:pt idx="2240">
                  <c:v>46741</c:v>
                </c:pt>
                <c:pt idx="2241">
                  <c:v>46748</c:v>
                </c:pt>
                <c:pt idx="2242">
                  <c:v>46755</c:v>
                </c:pt>
                <c:pt idx="2243">
                  <c:v>46762</c:v>
                </c:pt>
                <c:pt idx="2244">
                  <c:v>46769</c:v>
                </c:pt>
                <c:pt idx="2245">
                  <c:v>46776</c:v>
                </c:pt>
                <c:pt idx="2246">
                  <c:v>46783</c:v>
                </c:pt>
                <c:pt idx="2247">
                  <c:v>46790</c:v>
                </c:pt>
                <c:pt idx="2248">
                  <c:v>46797</c:v>
                </c:pt>
                <c:pt idx="2249">
                  <c:v>46804</c:v>
                </c:pt>
                <c:pt idx="2250">
                  <c:v>46811</c:v>
                </c:pt>
                <c:pt idx="2251">
                  <c:v>46818</c:v>
                </c:pt>
                <c:pt idx="2252">
                  <c:v>46825</c:v>
                </c:pt>
                <c:pt idx="2253">
                  <c:v>46832</c:v>
                </c:pt>
                <c:pt idx="2254">
                  <c:v>46839</c:v>
                </c:pt>
                <c:pt idx="2255">
                  <c:v>46846</c:v>
                </c:pt>
                <c:pt idx="2256">
                  <c:v>46853</c:v>
                </c:pt>
                <c:pt idx="2257">
                  <c:v>46860</c:v>
                </c:pt>
                <c:pt idx="2258">
                  <c:v>46867</c:v>
                </c:pt>
                <c:pt idx="2259">
                  <c:v>46874</c:v>
                </c:pt>
                <c:pt idx="2260">
                  <c:v>46881</c:v>
                </c:pt>
                <c:pt idx="2261">
                  <c:v>46888</c:v>
                </c:pt>
                <c:pt idx="2262">
                  <c:v>46895</c:v>
                </c:pt>
                <c:pt idx="2263">
                  <c:v>46902</c:v>
                </c:pt>
                <c:pt idx="2264">
                  <c:v>46909</c:v>
                </c:pt>
                <c:pt idx="2265">
                  <c:v>46916</c:v>
                </c:pt>
                <c:pt idx="2266">
                  <c:v>46923</c:v>
                </c:pt>
                <c:pt idx="2267">
                  <c:v>46930</c:v>
                </c:pt>
                <c:pt idx="2268">
                  <c:v>46937</c:v>
                </c:pt>
                <c:pt idx="2269">
                  <c:v>46944</c:v>
                </c:pt>
                <c:pt idx="2270">
                  <c:v>46951</c:v>
                </c:pt>
                <c:pt idx="2271">
                  <c:v>46958</c:v>
                </c:pt>
                <c:pt idx="2272">
                  <c:v>46965</c:v>
                </c:pt>
                <c:pt idx="2273">
                  <c:v>46972</c:v>
                </c:pt>
                <c:pt idx="2274">
                  <c:v>46979</c:v>
                </c:pt>
                <c:pt idx="2275">
                  <c:v>46986</c:v>
                </c:pt>
                <c:pt idx="2276">
                  <c:v>46993</c:v>
                </c:pt>
                <c:pt idx="2277">
                  <c:v>47000</c:v>
                </c:pt>
                <c:pt idx="2278">
                  <c:v>47007</c:v>
                </c:pt>
                <c:pt idx="2279">
                  <c:v>47014</c:v>
                </c:pt>
                <c:pt idx="2280">
                  <c:v>47021</c:v>
                </c:pt>
                <c:pt idx="2281">
                  <c:v>47028</c:v>
                </c:pt>
                <c:pt idx="2282">
                  <c:v>47035</c:v>
                </c:pt>
                <c:pt idx="2283">
                  <c:v>47042</c:v>
                </c:pt>
                <c:pt idx="2284">
                  <c:v>47049</c:v>
                </c:pt>
                <c:pt idx="2285">
                  <c:v>47056</c:v>
                </c:pt>
                <c:pt idx="2286">
                  <c:v>47063</c:v>
                </c:pt>
                <c:pt idx="2287">
                  <c:v>47070</c:v>
                </c:pt>
                <c:pt idx="2288">
                  <c:v>47077</c:v>
                </c:pt>
                <c:pt idx="2289">
                  <c:v>47084</c:v>
                </c:pt>
                <c:pt idx="2290">
                  <c:v>47091</c:v>
                </c:pt>
                <c:pt idx="2291">
                  <c:v>47098</c:v>
                </c:pt>
                <c:pt idx="2292">
                  <c:v>47105</c:v>
                </c:pt>
                <c:pt idx="2293">
                  <c:v>47112</c:v>
                </c:pt>
                <c:pt idx="2294">
                  <c:v>47119</c:v>
                </c:pt>
                <c:pt idx="2295">
                  <c:v>47126</c:v>
                </c:pt>
                <c:pt idx="2296">
                  <c:v>47133</c:v>
                </c:pt>
                <c:pt idx="2297">
                  <c:v>47140</c:v>
                </c:pt>
                <c:pt idx="2298">
                  <c:v>47147</c:v>
                </c:pt>
                <c:pt idx="2299">
                  <c:v>47154</c:v>
                </c:pt>
                <c:pt idx="2300">
                  <c:v>47161</c:v>
                </c:pt>
                <c:pt idx="2301">
                  <c:v>47168</c:v>
                </c:pt>
                <c:pt idx="2302">
                  <c:v>47175</c:v>
                </c:pt>
                <c:pt idx="2303">
                  <c:v>47182</c:v>
                </c:pt>
                <c:pt idx="2304">
                  <c:v>47189</c:v>
                </c:pt>
                <c:pt idx="2305">
                  <c:v>47196</c:v>
                </c:pt>
                <c:pt idx="2306">
                  <c:v>47203</c:v>
                </c:pt>
                <c:pt idx="2307">
                  <c:v>47210</c:v>
                </c:pt>
                <c:pt idx="2308">
                  <c:v>47217</c:v>
                </c:pt>
                <c:pt idx="2309">
                  <c:v>47224</c:v>
                </c:pt>
                <c:pt idx="2310">
                  <c:v>47231</c:v>
                </c:pt>
                <c:pt idx="2311">
                  <c:v>47238</c:v>
                </c:pt>
                <c:pt idx="2312">
                  <c:v>47245</c:v>
                </c:pt>
                <c:pt idx="2313">
                  <c:v>47252</c:v>
                </c:pt>
                <c:pt idx="2314">
                  <c:v>47259</c:v>
                </c:pt>
                <c:pt idx="2315">
                  <c:v>47266</c:v>
                </c:pt>
                <c:pt idx="2316">
                  <c:v>47273</c:v>
                </c:pt>
                <c:pt idx="2317">
                  <c:v>47280</c:v>
                </c:pt>
                <c:pt idx="2318">
                  <c:v>47287</c:v>
                </c:pt>
                <c:pt idx="2319">
                  <c:v>47294</c:v>
                </c:pt>
                <c:pt idx="2320">
                  <c:v>47301</c:v>
                </c:pt>
                <c:pt idx="2321">
                  <c:v>47308</c:v>
                </c:pt>
                <c:pt idx="2322">
                  <c:v>47315</c:v>
                </c:pt>
                <c:pt idx="2323">
                  <c:v>47322</c:v>
                </c:pt>
                <c:pt idx="2324">
                  <c:v>47329</c:v>
                </c:pt>
                <c:pt idx="2325">
                  <c:v>47336</c:v>
                </c:pt>
                <c:pt idx="2326">
                  <c:v>47343</c:v>
                </c:pt>
                <c:pt idx="2327">
                  <c:v>47350</c:v>
                </c:pt>
                <c:pt idx="2328">
                  <c:v>47357</c:v>
                </c:pt>
                <c:pt idx="2329">
                  <c:v>47364</c:v>
                </c:pt>
                <c:pt idx="2330">
                  <c:v>47371</c:v>
                </c:pt>
                <c:pt idx="2331">
                  <c:v>47378</c:v>
                </c:pt>
                <c:pt idx="2332">
                  <c:v>47385</c:v>
                </c:pt>
                <c:pt idx="2333">
                  <c:v>47392</c:v>
                </c:pt>
                <c:pt idx="2334">
                  <c:v>47399</c:v>
                </c:pt>
                <c:pt idx="2335">
                  <c:v>47406</c:v>
                </c:pt>
                <c:pt idx="2336">
                  <c:v>47413</c:v>
                </c:pt>
                <c:pt idx="2337">
                  <c:v>47420</c:v>
                </c:pt>
                <c:pt idx="2338">
                  <c:v>47427</c:v>
                </c:pt>
                <c:pt idx="2339">
                  <c:v>47434</c:v>
                </c:pt>
                <c:pt idx="2340">
                  <c:v>47441</c:v>
                </c:pt>
                <c:pt idx="2341">
                  <c:v>47448</c:v>
                </c:pt>
                <c:pt idx="2342">
                  <c:v>47455</c:v>
                </c:pt>
                <c:pt idx="2343">
                  <c:v>47462</c:v>
                </c:pt>
                <c:pt idx="2344">
                  <c:v>47469</c:v>
                </c:pt>
                <c:pt idx="2345">
                  <c:v>47476</c:v>
                </c:pt>
                <c:pt idx="2346">
                  <c:v>47483</c:v>
                </c:pt>
                <c:pt idx="2347">
                  <c:v>47490</c:v>
                </c:pt>
                <c:pt idx="2348">
                  <c:v>47497</c:v>
                </c:pt>
                <c:pt idx="2349">
                  <c:v>47504</c:v>
                </c:pt>
                <c:pt idx="2350">
                  <c:v>47511</c:v>
                </c:pt>
                <c:pt idx="2351">
                  <c:v>47518</c:v>
                </c:pt>
                <c:pt idx="2352">
                  <c:v>47525</c:v>
                </c:pt>
                <c:pt idx="2353">
                  <c:v>47532</c:v>
                </c:pt>
                <c:pt idx="2354">
                  <c:v>47539</c:v>
                </c:pt>
                <c:pt idx="2355">
                  <c:v>47546</c:v>
                </c:pt>
                <c:pt idx="2356">
                  <c:v>47553</c:v>
                </c:pt>
                <c:pt idx="2357">
                  <c:v>47560</c:v>
                </c:pt>
                <c:pt idx="2358">
                  <c:v>47567</c:v>
                </c:pt>
                <c:pt idx="2359">
                  <c:v>47574</c:v>
                </c:pt>
                <c:pt idx="2360">
                  <c:v>47581</c:v>
                </c:pt>
                <c:pt idx="2361">
                  <c:v>47588</c:v>
                </c:pt>
                <c:pt idx="2362">
                  <c:v>47595</c:v>
                </c:pt>
                <c:pt idx="2363">
                  <c:v>47602</c:v>
                </c:pt>
                <c:pt idx="2364">
                  <c:v>47609</c:v>
                </c:pt>
                <c:pt idx="2365">
                  <c:v>47616</c:v>
                </c:pt>
                <c:pt idx="2366">
                  <c:v>47623</c:v>
                </c:pt>
                <c:pt idx="2367">
                  <c:v>47630</c:v>
                </c:pt>
                <c:pt idx="2368">
                  <c:v>47637</c:v>
                </c:pt>
                <c:pt idx="2369">
                  <c:v>47644</c:v>
                </c:pt>
                <c:pt idx="2370">
                  <c:v>47651</c:v>
                </c:pt>
                <c:pt idx="2371">
                  <c:v>47658</c:v>
                </c:pt>
                <c:pt idx="2372">
                  <c:v>47665</c:v>
                </c:pt>
                <c:pt idx="2373">
                  <c:v>47672</c:v>
                </c:pt>
                <c:pt idx="2374">
                  <c:v>47679</c:v>
                </c:pt>
                <c:pt idx="2375">
                  <c:v>47686</c:v>
                </c:pt>
                <c:pt idx="2376">
                  <c:v>47693</c:v>
                </c:pt>
                <c:pt idx="2377">
                  <c:v>47700</c:v>
                </c:pt>
                <c:pt idx="2378">
                  <c:v>47707</c:v>
                </c:pt>
                <c:pt idx="2379">
                  <c:v>47714</c:v>
                </c:pt>
                <c:pt idx="2380">
                  <c:v>47721</c:v>
                </c:pt>
                <c:pt idx="2381">
                  <c:v>47728</c:v>
                </c:pt>
                <c:pt idx="2382">
                  <c:v>47735</c:v>
                </c:pt>
                <c:pt idx="2383">
                  <c:v>47742</c:v>
                </c:pt>
                <c:pt idx="2384">
                  <c:v>47749</c:v>
                </c:pt>
                <c:pt idx="2385">
                  <c:v>47756</c:v>
                </c:pt>
                <c:pt idx="2386">
                  <c:v>47763</c:v>
                </c:pt>
                <c:pt idx="2387">
                  <c:v>47770</c:v>
                </c:pt>
                <c:pt idx="2388">
                  <c:v>47777</c:v>
                </c:pt>
                <c:pt idx="2389">
                  <c:v>47784</c:v>
                </c:pt>
                <c:pt idx="2390">
                  <c:v>47791</c:v>
                </c:pt>
                <c:pt idx="2391">
                  <c:v>47798</c:v>
                </c:pt>
                <c:pt idx="2392">
                  <c:v>47805</c:v>
                </c:pt>
                <c:pt idx="2393">
                  <c:v>47812</c:v>
                </c:pt>
                <c:pt idx="2394">
                  <c:v>47819</c:v>
                </c:pt>
                <c:pt idx="2395">
                  <c:v>47826</c:v>
                </c:pt>
                <c:pt idx="2396">
                  <c:v>47833</c:v>
                </c:pt>
                <c:pt idx="2397">
                  <c:v>47840</c:v>
                </c:pt>
                <c:pt idx="2398">
                  <c:v>47847</c:v>
                </c:pt>
              </c:numCache>
            </c:numRef>
          </c:cat>
          <c:val>
            <c:numRef>
              <c:f>Steel!$G$5:$G$2403</c:f>
              <c:numCache>
                <c:formatCode>General</c:formatCode>
                <c:ptCount val="23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F01-4756-99A8-F6FDA9909523}"/>
            </c:ext>
          </c:extLst>
        </c:ser>
        <c:ser>
          <c:idx val="4"/>
          <c:order val="4"/>
          <c:tx>
            <c:strRef>
              <c:f>Steel!$E$4</c:f>
              <c:strCache>
                <c:ptCount val="1"/>
                <c:pt idx="0">
                  <c:v>64.5%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856"/>
              <c:layout>
                <c:manualLayout>
                  <c:x val="-1.436265709156194E-3"/>
                  <c:y val="6.6528075240633883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E7-4812-B273-560D8D410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5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Steel!$A$5:$A$2403</c:f>
              <c:numCache>
                <c:formatCode>m/d/yyyy</c:formatCode>
                <c:ptCount val="2399"/>
                <c:pt idx="0">
                  <c:v>31047</c:v>
                </c:pt>
                <c:pt idx="1">
                  <c:v>31054</c:v>
                </c:pt>
                <c:pt idx="2">
                  <c:v>31061</c:v>
                </c:pt>
                <c:pt idx="3">
                  <c:v>31068</c:v>
                </c:pt>
                <c:pt idx="4">
                  <c:v>31075</c:v>
                </c:pt>
                <c:pt idx="5">
                  <c:v>31082</c:v>
                </c:pt>
                <c:pt idx="6">
                  <c:v>31089</c:v>
                </c:pt>
                <c:pt idx="7">
                  <c:v>31096</c:v>
                </c:pt>
                <c:pt idx="8">
                  <c:v>31103</c:v>
                </c:pt>
                <c:pt idx="9">
                  <c:v>31110</c:v>
                </c:pt>
                <c:pt idx="10">
                  <c:v>31117</c:v>
                </c:pt>
                <c:pt idx="11">
                  <c:v>31124</c:v>
                </c:pt>
                <c:pt idx="12">
                  <c:v>31131</c:v>
                </c:pt>
                <c:pt idx="13">
                  <c:v>31138</c:v>
                </c:pt>
                <c:pt idx="14">
                  <c:v>31145</c:v>
                </c:pt>
                <c:pt idx="15">
                  <c:v>31152</c:v>
                </c:pt>
                <c:pt idx="16">
                  <c:v>31159</c:v>
                </c:pt>
                <c:pt idx="17">
                  <c:v>31166</c:v>
                </c:pt>
                <c:pt idx="18">
                  <c:v>31173</c:v>
                </c:pt>
                <c:pt idx="19">
                  <c:v>31180</c:v>
                </c:pt>
                <c:pt idx="20">
                  <c:v>31187</c:v>
                </c:pt>
                <c:pt idx="21">
                  <c:v>31194</c:v>
                </c:pt>
                <c:pt idx="22">
                  <c:v>31201</c:v>
                </c:pt>
                <c:pt idx="23">
                  <c:v>31208</c:v>
                </c:pt>
                <c:pt idx="24">
                  <c:v>31215</c:v>
                </c:pt>
                <c:pt idx="25">
                  <c:v>31222</c:v>
                </c:pt>
                <c:pt idx="26">
                  <c:v>31229</c:v>
                </c:pt>
                <c:pt idx="27">
                  <c:v>31236</c:v>
                </c:pt>
                <c:pt idx="28">
                  <c:v>31243</c:v>
                </c:pt>
                <c:pt idx="29">
                  <c:v>31250</c:v>
                </c:pt>
                <c:pt idx="30">
                  <c:v>31257</c:v>
                </c:pt>
                <c:pt idx="31">
                  <c:v>31264</c:v>
                </c:pt>
                <c:pt idx="32">
                  <c:v>31271</c:v>
                </c:pt>
                <c:pt idx="33">
                  <c:v>31278</c:v>
                </c:pt>
                <c:pt idx="34">
                  <c:v>31285</c:v>
                </c:pt>
                <c:pt idx="35">
                  <c:v>31292</c:v>
                </c:pt>
                <c:pt idx="36">
                  <c:v>31299</c:v>
                </c:pt>
                <c:pt idx="37">
                  <c:v>31306</c:v>
                </c:pt>
                <c:pt idx="38">
                  <c:v>31313</c:v>
                </c:pt>
                <c:pt idx="39">
                  <c:v>31320</c:v>
                </c:pt>
                <c:pt idx="40">
                  <c:v>31327</c:v>
                </c:pt>
                <c:pt idx="41">
                  <c:v>31334</c:v>
                </c:pt>
                <c:pt idx="42">
                  <c:v>31341</c:v>
                </c:pt>
                <c:pt idx="43">
                  <c:v>31348</c:v>
                </c:pt>
                <c:pt idx="44">
                  <c:v>31355</c:v>
                </c:pt>
                <c:pt idx="45">
                  <c:v>31362</c:v>
                </c:pt>
                <c:pt idx="46">
                  <c:v>31369</c:v>
                </c:pt>
                <c:pt idx="47">
                  <c:v>31376</c:v>
                </c:pt>
                <c:pt idx="48">
                  <c:v>31383</c:v>
                </c:pt>
                <c:pt idx="49">
                  <c:v>31390</c:v>
                </c:pt>
                <c:pt idx="50">
                  <c:v>31397</c:v>
                </c:pt>
                <c:pt idx="51">
                  <c:v>31404</c:v>
                </c:pt>
                <c:pt idx="52">
                  <c:v>31411</c:v>
                </c:pt>
                <c:pt idx="53">
                  <c:v>31418</c:v>
                </c:pt>
                <c:pt idx="54">
                  <c:v>31425</c:v>
                </c:pt>
                <c:pt idx="55">
                  <c:v>31432</c:v>
                </c:pt>
                <c:pt idx="56">
                  <c:v>31439</c:v>
                </c:pt>
                <c:pt idx="57">
                  <c:v>31446</c:v>
                </c:pt>
                <c:pt idx="58">
                  <c:v>31453</c:v>
                </c:pt>
                <c:pt idx="59">
                  <c:v>31460</c:v>
                </c:pt>
                <c:pt idx="60">
                  <c:v>31467</c:v>
                </c:pt>
                <c:pt idx="61">
                  <c:v>31474</c:v>
                </c:pt>
                <c:pt idx="62">
                  <c:v>31481</c:v>
                </c:pt>
                <c:pt idx="63">
                  <c:v>31488</c:v>
                </c:pt>
                <c:pt idx="64">
                  <c:v>31495</c:v>
                </c:pt>
                <c:pt idx="65">
                  <c:v>31502</c:v>
                </c:pt>
                <c:pt idx="66">
                  <c:v>31509</c:v>
                </c:pt>
                <c:pt idx="67">
                  <c:v>31516</c:v>
                </c:pt>
                <c:pt idx="68">
                  <c:v>31523</c:v>
                </c:pt>
                <c:pt idx="69">
                  <c:v>31530</c:v>
                </c:pt>
                <c:pt idx="70">
                  <c:v>31537</c:v>
                </c:pt>
                <c:pt idx="71">
                  <c:v>31544</c:v>
                </c:pt>
                <c:pt idx="72">
                  <c:v>31551</c:v>
                </c:pt>
                <c:pt idx="73">
                  <c:v>31558</c:v>
                </c:pt>
                <c:pt idx="74">
                  <c:v>31565</c:v>
                </c:pt>
                <c:pt idx="75">
                  <c:v>31572</c:v>
                </c:pt>
                <c:pt idx="76">
                  <c:v>31579</c:v>
                </c:pt>
                <c:pt idx="77">
                  <c:v>31586</c:v>
                </c:pt>
                <c:pt idx="78">
                  <c:v>31593</c:v>
                </c:pt>
                <c:pt idx="79">
                  <c:v>31600</c:v>
                </c:pt>
                <c:pt idx="80">
                  <c:v>31607</c:v>
                </c:pt>
                <c:pt idx="81">
                  <c:v>31614</c:v>
                </c:pt>
                <c:pt idx="82">
                  <c:v>31621</c:v>
                </c:pt>
                <c:pt idx="83">
                  <c:v>31628</c:v>
                </c:pt>
                <c:pt idx="84">
                  <c:v>31635</c:v>
                </c:pt>
                <c:pt idx="85">
                  <c:v>31642</c:v>
                </c:pt>
                <c:pt idx="86">
                  <c:v>31649</c:v>
                </c:pt>
                <c:pt idx="87">
                  <c:v>31656</c:v>
                </c:pt>
                <c:pt idx="88">
                  <c:v>31663</c:v>
                </c:pt>
                <c:pt idx="89">
                  <c:v>31670</c:v>
                </c:pt>
                <c:pt idx="90">
                  <c:v>31677</c:v>
                </c:pt>
                <c:pt idx="91">
                  <c:v>31684</c:v>
                </c:pt>
                <c:pt idx="92">
                  <c:v>31691</c:v>
                </c:pt>
                <c:pt idx="93">
                  <c:v>31698</c:v>
                </c:pt>
                <c:pt idx="94">
                  <c:v>31705</c:v>
                </c:pt>
                <c:pt idx="95">
                  <c:v>31712</c:v>
                </c:pt>
                <c:pt idx="96">
                  <c:v>31719</c:v>
                </c:pt>
                <c:pt idx="97">
                  <c:v>31726</c:v>
                </c:pt>
                <c:pt idx="98">
                  <c:v>31733</c:v>
                </c:pt>
                <c:pt idx="99">
                  <c:v>31740</c:v>
                </c:pt>
                <c:pt idx="100">
                  <c:v>31747</c:v>
                </c:pt>
                <c:pt idx="101">
                  <c:v>31754</c:v>
                </c:pt>
                <c:pt idx="102">
                  <c:v>31761</c:v>
                </c:pt>
                <c:pt idx="103">
                  <c:v>31768</c:v>
                </c:pt>
                <c:pt idx="104">
                  <c:v>31775</c:v>
                </c:pt>
                <c:pt idx="105">
                  <c:v>31782</c:v>
                </c:pt>
                <c:pt idx="106">
                  <c:v>31789</c:v>
                </c:pt>
                <c:pt idx="107">
                  <c:v>31796</c:v>
                </c:pt>
                <c:pt idx="108">
                  <c:v>31803</c:v>
                </c:pt>
                <c:pt idx="109">
                  <c:v>31810</c:v>
                </c:pt>
                <c:pt idx="110">
                  <c:v>31817</c:v>
                </c:pt>
                <c:pt idx="111">
                  <c:v>31824</c:v>
                </c:pt>
                <c:pt idx="112">
                  <c:v>31831</c:v>
                </c:pt>
                <c:pt idx="113">
                  <c:v>31838</c:v>
                </c:pt>
                <c:pt idx="114">
                  <c:v>31845</c:v>
                </c:pt>
                <c:pt idx="115">
                  <c:v>31852</c:v>
                </c:pt>
                <c:pt idx="116">
                  <c:v>31859</c:v>
                </c:pt>
                <c:pt idx="117">
                  <c:v>31866</c:v>
                </c:pt>
                <c:pt idx="118">
                  <c:v>31873</c:v>
                </c:pt>
                <c:pt idx="119">
                  <c:v>31880</c:v>
                </c:pt>
                <c:pt idx="120">
                  <c:v>31887</c:v>
                </c:pt>
                <c:pt idx="121">
                  <c:v>31894</c:v>
                </c:pt>
                <c:pt idx="122">
                  <c:v>31901</c:v>
                </c:pt>
                <c:pt idx="123">
                  <c:v>31908</c:v>
                </c:pt>
                <c:pt idx="124">
                  <c:v>31915</c:v>
                </c:pt>
                <c:pt idx="125">
                  <c:v>31922</c:v>
                </c:pt>
                <c:pt idx="126">
                  <c:v>31929</c:v>
                </c:pt>
                <c:pt idx="127">
                  <c:v>31936</c:v>
                </c:pt>
                <c:pt idx="128">
                  <c:v>31943</c:v>
                </c:pt>
                <c:pt idx="129">
                  <c:v>31950</c:v>
                </c:pt>
                <c:pt idx="130">
                  <c:v>31957</c:v>
                </c:pt>
                <c:pt idx="131">
                  <c:v>31964</c:v>
                </c:pt>
                <c:pt idx="132">
                  <c:v>31971</c:v>
                </c:pt>
                <c:pt idx="133">
                  <c:v>31978</c:v>
                </c:pt>
                <c:pt idx="134">
                  <c:v>31985</c:v>
                </c:pt>
                <c:pt idx="135">
                  <c:v>31992</c:v>
                </c:pt>
                <c:pt idx="136">
                  <c:v>31999</c:v>
                </c:pt>
                <c:pt idx="137">
                  <c:v>32006</c:v>
                </c:pt>
                <c:pt idx="138">
                  <c:v>32013</c:v>
                </c:pt>
                <c:pt idx="139">
                  <c:v>32020</c:v>
                </c:pt>
                <c:pt idx="140">
                  <c:v>32027</c:v>
                </c:pt>
                <c:pt idx="141">
                  <c:v>32034</c:v>
                </c:pt>
                <c:pt idx="142">
                  <c:v>32041</c:v>
                </c:pt>
                <c:pt idx="143">
                  <c:v>32048</c:v>
                </c:pt>
                <c:pt idx="144">
                  <c:v>32055</c:v>
                </c:pt>
                <c:pt idx="145">
                  <c:v>32062</c:v>
                </c:pt>
                <c:pt idx="146">
                  <c:v>32069</c:v>
                </c:pt>
                <c:pt idx="147">
                  <c:v>32076</c:v>
                </c:pt>
                <c:pt idx="148">
                  <c:v>32083</c:v>
                </c:pt>
                <c:pt idx="149">
                  <c:v>32090</c:v>
                </c:pt>
                <c:pt idx="150">
                  <c:v>32097</c:v>
                </c:pt>
                <c:pt idx="151">
                  <c:v>32104</c:v>
                </c:pt>
                <c:pt idx="152">
                  <c:v>32111</c:v>
                </c:pt>
                <c:pt idx="153">
                  <c:v>32118</c:v>
                </c:pt>
                <c:pt idx="154">
                  <c:v>32125</c:v>
                </c:pt>
                <c:pt idx="155">
                  <c:v>32132</c:v>
                </c:pt>
                <c:pt idx="156">
                  <c:v>32139</c:v>
                </c:pt>
                <c:pt idx="157">
                  <c:v>32146</c:v>
                </c:pt>
                <c:pt idx="158">
                  <c:v>32153</c:v>
                </c:pt>
                <c:pt idx="159">
                  <c:v>32160</c:v>
                </c:pt>
                <c:pt idx="160">
                  <c:v>32167</c:v>
                </c:pt>
                <c:pt idx="161">
                  <c:v>32174</c:v>
                </c:pt>
                <c:pt idx="162">
                  <c:v>32181</c:v>
                </c:pt>
                <c:pt idx="163">
                  <c:v>32188</c:v>
                </c:pt>
                <c:pt idx="164">
                  <c:v>32195</c:v>
                </c:pt>
                <c:pt idx="165">
                  <c:v>32202</c:v>
                </c:pt>
                <c:pt idx="166">
                  <c:v>32209</c:v>
                </c:pt>
                <c:pt idx="167">
                  <c:v>32216</c:v>
                </c:pt>
                <c:pt idx="168">
                  <c:v>32223</c:v>
                </c:pt>
                <c:pt idx="169">
                  <c:v>32230</c:v>
                </c:pt>
                <c:pt idx="170">
                  <c:v>32237</c:v>
                </c:pt>
                <c:pt idx="171">
                  <c:v>32244</c:v>
                </c:pt>
                <c:pt idx="172">
                  <c:v>32251</c:v>
                </c:pt>
                <c:pt idx="173">
                  <c:v>32258</c:v>
                </c:pt>
                <c:pt idx="174">
                  <c:v>32265</c:v>
                </c:pt>
                <c:pt idx="175">
                  <c:v>32272</c:v>
                </c:pt>
                <c:pt idx="176">
                  <c:v>32279</c:v>
                </c:pt>
                <c:pt idx="177">
                  <c:v>32286</c:v>
                </c:pt>
                <c:pt idx="178">
                  <c:v>32293</c:v>
                </c:pt>
                <c:pt idx="179">
                  <c:v>32300</c:v>
                </c:pt>
                <c:pt idx="180">
                  <c:v>32307</c:v>
                </c:pt>
                <c:pt idx="181">
                  <c:v>32314</c:v>
                </c:pt>
                <c:pt idx="182">
                  <c:v>32321</c:v>
                </c:pt>
                <c:pt idx="183">
                  <c:v>32328</c:v>
                </c:pt>
                <c:pt idx="184">
                  <c:v>32335</c:v>
                </c:pt>
                <c:pt idx="185">
                  <c:v>32342</c:v>
                </c:pt>
                <c:pt idx="186">
                  <c:v>32349</c:v>
                </c:pt>
                <c:pt idx="187">
                  <c:v>32356</c:v>
                </c:pt>
                <c:pt idx="188">
                  <c:v>32363</c:v>
                </c:pt>
                <c:pt idx="189">
                  <c:v>32370</c:v>
                </c:pt>
                <c:pt idx="190">
                  <c:v>32377</c:v>
                </c:pt>
                <c:pt idx="191">
                  <c:v>32384</c:v>
                </c:pt>
                <c:pt idx="192">
                  <c:v>32391</c:v>
                </c:pt>
                <c:pt idx="193">
                  <c:v>32398</c:v>
                </c:pt>
                <c:pt idx="194">
                  <c:v>32405</c:v>
                </c:pt>
                <c:pt idx="195">
                  <c:v>32412</c:v>
                </c:pt>
                <c:pt idx="196">
                  <c:v>32419</c:v>
                </c:pt>
                <c:pt idx="197">
                  <c:v>32426</c:v>
                </c:pt>
                <c:pt idx="198">
                  <c:v>32433</c:v>
                </c:pt>
                <c:pt idx="199">
                  <c:v>32440</c:v>
                </c:pt>
                <c:pt idx="200">
                  <c:v>32447</c:v>
                </c:pt>
                <c:pt idx="201">
                  <c:v>32454</c:v>
                </c:pt>
                <c:pt idx="202">
                  <c:v>32461</c:v>
                </c:pt>
                <c:pt idx="203">
                  <c:v>32468</c:v>
                </c:pt>
                <c:pt idx="204">
                  <c:v>32475</c:v>
                </c:pt>
                <c:pt idx="205">
                  <c:v>32482</c:v>
                </c:pt>
                <c:pt idx="206">
                  <c:v>32489</c:v>
                </c:pt>
                <c:pt idx="207">
                  <c:v>32496</c:v>
                </c:pt>
                <c:pt idx="208">
                  <c:v>32503</c:v>
                </c:pt>
                <c:pt idx="209">
                  <c:v>32510</c:v>
                </c:pt>
                <c:pt idx="210">
                  <c:v>32517</c:v>
                </c:pt>
                <c:pt idx="211">
                  <c:v>32524</c:v>
                </c:pt>
                <c:pt idx="212">
                  <c:v>32531</c:v>
                </c:pt>
                <c:pt idx="213">
                  <c:v>32538</c:v>
                </c:pt>
                <c:pt idx="214">
                  <c:v>32545</c:v>
                </c:pt>
                <c:pt idx="215">
                  <c:v>32552</c:v>
                </c:pt>
                <c:pt idx="216">
                  <c:v>32559</c:v>
                </c:pt>
                <c:pt idx="217">
                  <c:v>32566</c:v>
                </c:pt>
                <c:pt idx="218">
                  <c:v>32573</c:v>
                </c:pt>
                <c:pt idx="219">
                  <c:v>32580</c:v>
                </c:pt>
                <c:pt idx="220">
                  <c:v>32587</c:v>
                </c:pt>
                <c:pt idx="221">
                  <c:v>32594</c:v>
                </c:pt>
                <c:pt idx="222">
                  <c:v>32601</c:v>
                </c:pt>
                <c:pt idx="223">
                  <c:v>32608</c:v>
                </c:pt>
                <c:pt idx="224">
                  <c:v>32615</c:v>
                </c:pt>
                <c:pt idx="225">
                  <c:v>32622</c:v>
                </c:pt>
                <c:pt idx="226">
                  <c:v>32629</c:v>
                </c:pt>
                <c:pt idx="227">
                  <c:v>32636</c:v>
                </c:pt>
                <c:pt idx="228">
                  <c:v>32643</c:v>
                </c:pt>
                <c:pt idx="229">
                  <c:v>32650</c:v>
                </c:pt>
                <c:pt idx="230">
                  <c:v>32657</c:v>
                </c:pt>
                <c:pt idx="231">
                  <c:v>32664</c:v>
                </c:pt>
                <c:pt idx="232">
                  <c:v>32671</c:v>
                </c:pt>
                <c:pt idx="233">
                  <c:v>32678</c:v>
                </c:pt>
                <c:pt idx="234">
                  <c:v>32685</c:v>
                </c:pt>
                <c:pt idx="235">
                  <c:v>32692</c:v>
                </c:pt>
                <c:pt idx="236">
                  <c:v>32699</c:v>
                </c:pt>
                <c:pt idx="237">
                  <c:v>32706</c:v>
                </c:pt>
                <c:pt idx="238">
                  <c:v>32713</c:v>
                </c:pt>
                <c:pt idx="239">
                  <c:v>32720</c:v>
                </c:pt>
                <c:pt idx="240">
                  <c:v>32727</c:v>
                </c:pt>
                <c:pt idx="241">
                  <c:v>32734</c:v>
                </c:pt>
                <c:pt idx="242">
                  <c:v>32741</c:v>
                </c:pt>
                <c:pt idx="243">
                  <c:v>32748</c:v>
                </c:pt>
                <c:pt idx="244">
                  <c:v>32755</c:v>
                </c:pt>
                <c:pt idx="245">
                  <c:v>32762</c:v>
                </c:pt>
                <c:pt idx="246">
                  <c:v>32769</c:v>
                </c:pt>
                <c:pt idx="247">
                  <c:v>32776</c:v>
                </c:pt>
                <c:pt idx="248">
                  <c:v>32783</c:v>
                </c:pt>
                <c:pt idx="249">
                  <c:v>32790</c:v>
                </c:pt>
                <c:pt idx="250">
                  <c:v>32797</c:v>
                </c:pt>
                <c:pt idx="251">
                  <c:v>32804</c:v>
                </c:pt>
                <c:pt idx="252">
                  <c:v>32811</c:v>
                </c:pt>
                <c:pt idx="253">
                  <c:v>32818</c:v>
                </c:pt>
                <c:pt idx="254">
                  <c:v>32825</c:v>
                </c:pt>
                <c:pt idx="255">
                  <c:v>32832</c:v>
                </c:pt>
                <c:pt idx="256">
                  <c:v>32839</c:v>
                </c:pt>
                <c:pt idx="257">
                  <c:v>32846</c:v>
                </c:pt>
                <c:pt idx="258">
                  <c:v>32853</c:v>
                </c:pt>
                <c:pt idx="259">
                  <c:v>32860</c:v>
                </c:pt>
                <c:pt idx="260">
                  <c:v>32867</c:v>
                </c:pt>
                <c:pt idx="261">
                  <c:v>32874</c:v>
                </c:pt>
                <c:pt idx="262">
                  <c:v>32881</c:v>
                </c:pt>
                <c:pt idx="263">
                  <c:v>32888</c:v>
                </c:pt>
                <c:pt idx="264">
                  <c:v>32895</c:v>
                </c:pt>
                <c:pt idx="265">
                  <c:v>32902</c:v>
                </c:pt>
                <c:pt idx="266">
                  <c:v>32909</c:v>
                </c:pt>
                <c:pt idx="267">
                  <c:v>32916</c:v>
                </c:pt>
                <c:pt idx="268">
                  <c:v>32923</c:v>
                </c:pt>
                <c:pt idx="269">
                  <c:v>32930</c:v>
                </c:pt>
                <c:pt idx="270">
                  <c:v>32937</c:v>
                </c:pt>
                <c:pt idx="271">
                  <c:v>32944</c:v>
                </c:pt>
                <c:pt idx="272">
                  <c:v>32951</c:v>
                </c:pt>
                <c:pt idx="273">
                  <c:v>32958</c:v>
                </c:pt>
                <c:pt idx="274">
                  <c:v>32965</c:v>
                </c:pt>
                <c:pt idx="275">
                  <c:v>32972</c:v>
                </c:pt>
                <c:pt idx="276">
                  <c:v>32979</c:v>
                </c:pt>
                <c:pt idx="277">
                  <c:v>32986</c:v>
                </c:pt>
                <c:pt idx="278">
                  <c:v>32993</c:v>
                </c:pt>
                <c:pt idx="279">
                  <c:v>33000</c:v>
                </c:pt>
                <c:pt idx="280">
                  <c:v>33007</c:v>
                </c:pt>
                <c:pt idx="281">
                  <c:v>33014</c:v>
                </c:pt>
                <c:pt idx="282">
                  <c:v>33021</c:v>
                </c:pt>
                <c:pt idx="283">
                  <c:v>33028</c:v>
                </c:pt>
                <c:pt idx="284">
                  <c:v>33035</c:v>
                </c:pt>
                <c:pt idx="285">
                  <c:v>33042</c:v>
                </c:pt>
                <c:pt idx="286">
                  <c:v>33049</c:v>
                </c:pt>
                <c:pt idx="287">
                  <c:v>33056</c:v>
                </c:pt>
                <c:pt idx="288">
                  <c:v>33063</c:v>
                </c:pt>
                <c:pt idx="289">
                  <c:v>33070</c:v>
                </c:pt>
                <c:pt idx="290">
                  <c:v>33077</c:v>
                </c:pt>
                <c:pt idx="291">
                  <c:v>33084</c:v>
                </c:pt>
                <c:pt idx="292">
                  <c:v>33091</c:v>
                </c:pt>
                <c:pt idx="293">
                  <c:v>33098</c:v>
                </c:pt>
                <c:pt idx="294">
                  <c:v>33105</c:v>
                </c:pt>
                <c:pt idx="295">
                  <c:v>33112</c:v>
                </c:pt>
                <c:pt idx="296">
                  <c:v>33119</c:v>
                </c:pt>
                <c:pt idx="297">
                  <c:v>33126</c:v>
                </c:pt>
                <c:pt idx="298">
                  <c:v>33133</c:v>
                </c:pt>
                <c:pt idx="299">
                  <c:v>33140</c:v>
                </c:pt>
                <c:pt idx="300">
                  <c:v>33147</c:v>
                </c:pt>
                <c:pt idx="301">
                  <c:v>33154</c:v>
                </c:pt>
                <c:pt idx="302">
                  <c:v>33161</c:v>
                </c:pt>
                <c:pt idx="303">
                  <c:v>33168</c:v>
                </c:pt>
                <c:pt idx="304">
                  <c:v>33175</c:v>
                </c:pt>
                <c:pt idx="305">
                  <c:v>33182</c:v>
                </c:pt>
                <c:pt idx="306">
                  <c:v>33189</c:v>
                </c:pt>
                <c:pt idx="307">
                  <c:v>33196</c:v>
                </c:pt>
                <c:pt idx="308">
                  <c:v>33203</c:v>
                </c:pt>
                <c:pt idx="309">
                  <c:v>33210</c:v>
                </c:pt>
                <c:pt idx="310">
                  <c:v>33217</c:v>
                </c:pt>
                <c:pt idx="311">
                  <c:v>33224</c:v>
                </c:pt>
                <c:pt idx="312">
                  <c:v>33231</c:v>
                </c:pt>
                <c:pt idx="313">
                  <c:v>33238</c:v>
                </c:pt>
                <c:pt idx="314">
                  <c:v>33245</c:v>
                </c:pt>
                <c:pt idx="315">
                  <c:v>33252</c:v>
                </c:pt>
                <c:pt idx="316">
                  <c:v>33259</c:v>
                </c:pt>
                <c:pt idx="317">
                  <c:v>33266</c:v>
                </c:pt>
                <c:pt idx="318">
                  <c:v>33273</c:v>
                </c:pt>
                <c:pt idx="319">
                  <c:v>33280</c:v>
                </c:pt>
                <c:pt idx="320">
                  <c:v>33287</c:v>
                </c:pt>
                <c:pt idx="321">
                  <c:v>33294</c:v>
                </c:pt>
                <c:pt idx="322">
                  <c:v>33301</c:v>
                </c:pt>
                <c:pt idx="323">
                  <c:v>33308</c:v>
                </c:pt>
                <c:pt idx="324">
                  <c:v>33315</c:v>
                </c:pt>
                <c:pt idx="325">
                  <c:v>33322</c:v>
                </c:pt>
                <c:pt idx="326">
                  <c:v>33329</c:v>
                </c:pt>
                <c:pt idx="327">
                  <c:v>33336</c:v>
                </c:pt>
                <c:pt idx="328">
                  <c:v>33343</c:v>
                </c:pt>
                <c:pt idx="329">
                  <c:v>33350</c:v>
                </c:pt>
                <c:pt idx="330">
                  <c:v>33357</c:v>
                </c:pt>
                <c:pt idx="331">
                  <c:v>33364</c:v>
                </c:pt>
                <c:pt idx="332">
                  <c:v>33371</c:v>
                </c:pt>
                <c:pt idx="333">
                  <c:v>33378</c:v>
                </c:pt>
                <c:pt idx="334">
                  <c:v>33385</c:v>
                </c:pt>
                <c:pt idx="335">
                  <c:v>33392</c:v>
                </c:pt>
                <c:pt idx="336">
                  <c:v>33399</c:v>
                </c:pt>
                <c:pt idx="337">
                  <c:v>33406</c:v>
                </c:pt>
                <c:pt idx="338">
                  <c:v>33413</c:v>
                </c:pt>
                <c:pt idx="339">
                  <c:v>33420</c:v>
                </c:pt>
                <c:pt idx="340">
                  <c:v>33427</c:v>
                </c:pt>
                <c:pt idx="341">
                  <c:v>33434</c:v>
                </c:pt>
                <c:pt idx="342">
                  <c:v>33441</c:v>
                </c:pt>
                <c:pt idx="343">
                  <c:v>33448</c:v>
                </c:pt>
                <c:pt idx="344">
                  <c:v>33455</c:v>
                </c:pt>
                <c:pt idx="345">
                  <c:v>33462</c:v>
                </c:pt>
                <c:pt idx="346">
                  <c:v>33469</c:v>
                </c:pt>
                <c:pt idx="347">
                  <c:v>33476</c:v>
                </c:pt>
                <c:pt idx="348">
                  <c:v>33483</c:v>
                </c:pt>
                <c:pt idx="349">
                  <c:v>33490</c:v>
                </c:pt>
                <c:pt idx="350">
                  <c:v>33497</c:v>
                </c:pt>
                <c:pt idx="351">
                  <c:v>33504</c:v>
                </c:pt>
                <c:pt idx="352">
                  <c:v>33511</c:v>
                </c:pt>
                <c:pt idx="353">
                  <c:v>33518</c:v>
                </c:pt>
                <c:pt idx="354">
                  <c:v>33525</c:v>
                </c:pt>
                <c:pt idx="355">
                  <c:v>33532</c:v>
                </c:pt>
                <c:pt idx="356">
                  <c:v>33539</c:v>
                </c:pt>
                <c:pt idx="357">
                  <c:v>33546</c:v>
                </c:pt>
                <c:pt idx="358">
                  <c:v>33553</c:v>
                </c:pt>
                <c:pt idx="359">
                  <c:v>33560</c:v>
                </c:pt>
                <c:pt idx="360">
                  <c:v>33567</c:v>
                </c:pt>
                <c:pt idx="361">
                  <c:v>33574</c:v>
                </c:pt>
                <c:pt idx="362">
                  <c:v>33581</c:v>
                </c:pt>
                <c:pt idx="363">
                  <c:v>33588</c:v>
                </c:pt>
                <c:pt idx="364">
                  <c:v>33595</c:v>
                </c:pt>
                <c:pt idx="365">
                  <c:v>33602</c:v>
                </c:pt>
                <c:pt idx="366">
                  <c:v>33609</c:v>
                </c:pt>
                <c:pt idx="367">
                  <c:v>33616</c:v>
                </c:pt>
                <c:pt idx="368">
                  <c:v>33623</c:v>
                </c:pt>
                <c:pt idx="369">
                  <c:v>33630</c:v>
                </c:pt>
                <c:pt idx="370">
                  <c:v>33637</c:v>
                </c:pt>
                <c:pt idx="371">
                  <c:v>33644</c:v>
                </c:pt>
                <c:pt idx="372">
                  <c:v>33651</c:v>
                </c:pt>
                <c:pt idx="373">
                  <c:v>33658</c:v>
                </c:pt>
                <c:pt idx="374">
                  <c:v>33665</c:v>
                </c:pt>
                <c:pt idx="375">
                  <c:v>33672</c:v>
                </c:pt>
                <c:pt idx="376">
                  <c:v>33679</c:v>
                </c:pt>
                <c:pt idx="377">
                  <c:v>33686</c:v>
                </c:pt>
                <c:pt idx="378">
                  <c:v>33693</c:v>
                </c:pt>
                <c:pt idx="379">
                  <c:v>33700</c:v>
                </c:pt>
                <c:pt idx="380">
                  <c:v>33707</c:v>
                </c:pt>
                <c:pt idx="381">
                  <c:v>33714</c:v>
                </c:pt>
                <c:pt idx="382">
                  <c:v>33721</c:v>
                </c:pt>
                <c:pt idx="383">
                  <c:v>33728</c:v>
                </c:pt>
                <c:pt idx="384">
                  <c:v>33735</c:v>
                </c:pt>
                <c:pt idx="385">
                  <c:v>33742</c:v>
                </c:pt>
                <c:pt idx="386">
                  <c:v>33749</c:v>
                </c:pt>
                <c:pt idx="387">
                  <c:v>33756</c:v>
                </c:pt>
                <c:pt idx="388">
                  <c:v>33763</c:v>
                </c:pt>
                <c:pt idx="389">
                  <c:v>33770</c:v>
                </c:pt>
                <c:pt idx="390">
                  <c:v>33777</c:v>
                </c:pt>
                <c:pt idx="391">
                  <c:v>33784</c:v>
                </c:pt>
                <c:pt idx="392">
                  <c:v>33791</c:v>
                </c:pt>
                <c:pt idx="393">
                  <c:v>33798</c:v>
                </c:pt>
                <c:pt idx="394">
                  <c:v>33805</c:v>
                </c:pt>
                <c:pt idx="395">
                  <c:v>33812</c:v>
                </c:pt>
                <c:pt idx="396">
                  <c:v>33819</c:v>
                </c:pt>
                <c:pt idx="397">
                  <c:v>33826</c:v>
                </c:pt>
                <c:pt idx="398">
                  <c:v>33833</c:v>
                </c:pt>
                <c:pt idx="399">
                  <c:v>33840</c:v>
                </c:pt>
                <c:pt idx="400">
                  <c:v>33847</c:v>
                </c:pt>
                <c:pt idx="401">
                  <c:v>33854</c:v>
                </c:pt>
                <c:pt idx="402">
                  <c:v>33861</c:v>
                </c:pt>
                <c:pt idx="403">
                  <c:v>33868</c:v>
                </c:pt>
                <c:pt idx="404">
                  <c:v>33875</c:v>
                </c:pt>
                <c:pt idx="405">
                  <c:v>33882</c:v>
                </c:pt>
                <c:pt idx="406">
                  <c:v>33889</c:v>
                </c:pt>
                <c:pt idx="407">
                  <c:v>33896</c:v>
                </c:pt>
                <c:pt idx="408">
                  <c:v>33903</c:v>
                </c:pt>
                <c:pt idx="409">
                  <c:v>33910</c:v>
                </c:pt>
                <c:pt idx="410">
                  <c:v>33917</c:v>
                </c:pt>
                <c:pt idx="411">
                  <c:v>33924</c:v>
                </c:pt>
                <c:pt idx="412">
                  <c:v>33931</c:v>
                </c:pt>
                <c:pt idx="413">
                  <c:v>33938</c:v>
                </c:pt>
                <c:pt idx="414">
                  <c:v>33945</c:v>
                </c:pt>
                <c:pt idx="415">
                  <c:v>33952</c:v>
                </c:pt>
                <c:pt idx="416">
                  <c:v>33959</c:v>
                </c:pt>
                <c:pt idx="417">
                  <c:v>33966</c:v>
                </c:pt>
                <c:pt idx="418">
                  <c:v>33973</c:v>
                </c:pt>
                <c:pt idx="419">
                  <c:v>33980</c:v>
                </c:pt>
                <c:pt idx="420">
                  <c:v>33987</c:v>
                </c:pt>
                <c:pt idx="421">
                  <c:v>33994</c:v>
                </c:pt>
                <c:pt idx="422">
                  <c:v>34001</c:v>
                </c:pt>
                <c:pt idx="423">
                  <c:v>34008</c:v>
                </c:pt>
                <c:pt idx="424">
                  <c:v>34015</c:v>
                </c:pt>
                <c:pt idx="425">
                  <c:v>34022</c:v>
                </c:pt>
                <c:pt idx="426">
                  <c:v>34029</c:v>
                </c:pt>
                <c:pt idx="427">
                  <c:v>34036</c:v>
                </c:pt>
                <c:pt idx="428">
                  <c:v>34043</c:v>
                </c:pt>
                <c:pt idx="429">
                  <c:v>34050</c:v>
                </c:pt>
                <c:pt idx="430">
                  <c:v>34057</c:v>
                </c:pt>
                <c:pt idx="431">
                  <c:v>34064</c:v>
                </c:pt>
                <c:pt idx="432">
                  <c:v>34071</c:v>
                </c:pt>
                <c:pt idx="433">
                  <c:v>34078</c:v>
                </c:pt>
                <c:pt idx="434">
                  <c:v>34085</c:v>
                </c:pt>
                <c:pt idx="435">
                  <c:v>34092</c:v>
                </c:pt>
                <c:pt idx="436">
                  <c:v>34099</c:v>
                </c:pt>
                <c:pt idx="437">
                  <c:v>34106</c:v>
                </c:pt>
                <c:pt idx="438">
                  <c:v>34113</c:v>
                </c:pt>
                <c:pt idx="439">
                  <c:v>34120</c:v>
                </c:pt>
                <c:pt idx="440">
                  <c:v>34127</c:v>
                </c:pt>
                <c:pt idx="441">
                  <c:v>34134</c:v>
                </c:pt>
                <c:pt idx="442">
                  <c:v>34141</c:v>
                </c:pt>
                <c:pt idx="443">
                  <c:v>34148</c:v>
                </c:pt>
                <c:pt idx="444">
                  <c:v>34155</c:v>
                </c:pt>
                <c:pt idx="445">
                  <c:v>34162</c:v>
                </c:pt>
                <c:pt idx="446">
                  <c:v>34169</c:v>
                </c:pt>
                <c:pt idx="447">
                  <c:v>34176</c:v>
                </c:pt>
                <c:pt idx="448">
                  <c:v>34183</c:v>
                </c:pt>
                <c:pt idx="449">
                  <c:v>34190</c:v>
                </c:pt>
                <c:pt idx="450">
                  <c:v>34197</c:v>
                </c:pt>
                <c:pt idx="451">
                  <c:v>34204</c:v>
                </c:pt>
                <c:pt idx="452">
                  <c:v>34211</c:v>
                </c:pt>
                <c:pt idx="453">
                  <c:v>34218</c:v>
                </c:pt>
                <c:pt idx="454">
                  <c:v>34225</c:v>
                </c:pt>
                <c:pt idx="455">
                  <c:v>34232</c:v>
                </c:pt>
                <c:pt idx="456">
                  <c:v>34239</c:v>
                </c:pt>
                <c:pt idx="457">
                  <c:v>34246</c:v>
                </c:pt>
                <c:pt idx="458">
                  <c:v>34253</c:v>
                </c:pt>
                <c:pt idx="459">
                  <c:v>34260</c:v>
                </c:pt>
                <c:pt idx="460">
                  <c:v>34267</c:v>
                </c:pt>
                <c:pt idx="461">
                  <c:v>34274</c:v>
                </c:pt>
                <c:pt idx="462">
                  <c:v>34281</c:v>
                </c:pt>
                <c:pt idx="463">
                  <c:v>34288</c:v>
                </c:pt>
                <c:pt idx="464">
                  <c:v>34295</c:v>
                </c:pt>
                <c:pt idx="465">
                  <c:v>34302</c:v>
                </c:pt>
                <c:pt idx="466">
                  <c:v>34309</c:v>
                </c:pt>
                <c:pt idx="467">
                  <c:v>34316</c:v>
                </c:pt>
                <c:pt idx="468">
                  <c:v>34323</c:v>
                </c:pt>
                <c:pt idx="469">
                  <c:v>34330</c:v>
                </c:pt>
                <c:pt idx="470">
                  <c:v>34337</c:v>
                </c:pt>
                <c:pt idx="471">
                  <c:v>34344</c:v>
                </c:pt>
                <c:pt idx="472">
                  <c:v>34351</c:v>
                </c:pt>
                <c:pt idx="473">
                  <c:v>34358</c:v>
                </c:pt>
                <c:pt idx="474">
                  <c:v>34365</c:v>
                </c:pt>
                <c:pt idx="475">
                  <c:v>34372</c:v>
                </c:pt>
                <c:pt idx="476">
                  <c:v>34379</c:v>
                </c:pt>
                <c:pt idx="477">
                  <c:v>34386</c:v>
                </c:pt>
                <c:pt idx="478">
                  <c:v>34393</c:v>
                </c:pt>
                <c:pt idx="479">
                  <c:v>34400</c:v>
                </c:pt>
                <c:pt idx="480">
                  <c:v>34407</c:v>
                </c:pt>
                <c:pt idx="481">
                  <c:v>34414</c:v>
                </c:pt>
                <c:pt idx="482">
                  <c:v>34421</c:v>
                </c:pt>
                <c:pt idx="483">
                  <c:v>34428</c:v>
                </c:pt>
                <c:pt idx="484">
                  <c:v>34435</c:v>
                </c:pt>
                <c:pt idx="485">
                  <c:v>34442</c:v>
                </c:pt>
                <c:pt idx="486">
                  <c:v>34449</c:v>
                </c:pt>
                <c:pt idx="487">
                  <c:v>34456</c:v>
                </c:pt>
                <c:pt idx="488">
                  <c:v>34463</c:v>
                </c:pt>
                <c:pt idx="489">
                  <c:v>34470</c:v>
                </c:pt>
                <c:pt idx="490">
                  <c:v>34477</c:v>
                </c:pt>
                <c:pt idx="491">
                  <c:v>34484</c:v>
                </c:pt>
                <c:pt idx="492">
                  <c:v>34491</c:v>
                </c:pt>
                <c:pt idx="493">
                  <c:v>34498</c:v>
                </c:pt>
                <c:pt idx="494">
                  <c:v>34505</c:v>
                </c:pt>
                <c:pt idx="495">
                  <c:v>34512</c:v>
                </c:pt>
                <c:pt idx="496">
                  <c:v>34519</c:v>
                </c:pt>
                <c:pt idx="497">
                  <c:v>34526</c:v>
                </c:pt>
                <c:pt idx="498">
                  <c:v>34533</c:v>
                </c:pt>
                <c:pt idx="499">
                  <c:v>34540</c:v>
                </c:pt>
                <c:pt idx="500">
                  <c:v>34547</c:v>
                </c:pt>
                <c:pt idx="501">
                  <c:v>34554</c:v>
                </c:pt>
                <c:pt idx="502">
                  <c:v>34561</c:v>
                </c:pt>
                <c:pt idx="503">
                  <c:v>34568</c:v>
                </c:pt>
                <c:pt idx="504">
                  <c:v>34575</c:v>
                </c:pt>
                <c:pt idx="505">
                  <c:v>34582</c:v>
                </c:pt>
                <c:pt idx="506">
                  <c:v>34589</c:v>
                </c:pt>
                <c:pt idx="507">
                  <c:v>34596</c:v>
                </c:pt>
                <c:pt idx="508">
                  <c:v>34603</c:v>
                </c:pt>
                <c:pt idx="509">
                  <c:v>34610</c:v>
                </c:pt>
                <c:pt idx="510">
                  <c:v>34617</c:v>
                </c:pt>
                <c:pt idx="511">
                  <c:v>34624</c:v>
                </c:pt>
                <c:pt idx="512">
                  <c:v>34631</c:v>
                </c:pt>
                <c:pt idx="513">
                  <c:v>34638</c:v>
                </c:pt>
                <c:pt idx="514">
                  <c:v>34645</c:v>
                </c:pt>
                <c:pt idx="515">
                  <c:v>34652</c:v>
                </c:pt>
                <c:pt idx="516">
                  <c:v>34659</c:v>
                </c:pt>
                <c:pt idx="517">
                  <c:v>34666</c:v>
                </c:pt>
                <c:pt idx="518">
                  <c:v>34673</c:v>
                </c:pt>
                <c:pt idx="519">
                  <c:v>34680</c:v>
                </c:pt>
                <c:pt idx="520">
                  <c:v>34687</c:v>
                </c:pt>
                <c:pt idx="521">
                  <c:v>34694</c:v>
                </c:pt>
                <c:pt idx="522">
                  <c:v>34701</c:v>
                </c:pt>
                <c:pt idx="523">
                  <c:v>34708</c:v>
                </c:pt>
                <c:pt idx="524">
                  <c:v>34715</c:v>
                </c:pt>
                <c:pt idx="525">
                  <c:v>34722</c:v>
                </c:pt>
                <c:pt idx="526">
                  <c:v>34729</c:v>
                </c:pt>
                <c:pt idx="527">
                  <c:v>34736</c:v>
                </c:pt>
                <c:pt idx="528">
                  <c:v>34743</c:v>
                </c:pt>
                <c:pt idx="529">
                  <c:v>34750</c:v>
                </c:pt>
                <c:pt idx="530">
                  <c:v>34757</c:v>
                </c:pt>
                <c:pt idx="531">
                  <c:v>34764</c:v>
                </c:pt>
                <c:pt idx="532">
                  <c:v>34771</c:v>
                </c:pt>
                <c:pt idx="533">
                  <c:v>34778</c:v>
                </c:pt>
                <c:pt idx="534">
                  <c:v>34785</c:v>
                </c:pt>
                <c:pt idx="535">
                  <c:v>34792</c:v>
                </c:pt>
                <c:pt idx="536">
                  <c:v>34799</c:v>
                </c:pt>
                <c:pt idx="537">
                  <c:v>34806</c:v>
                </c:pt>
                <c:pt idx="538">
                  <c:v>34813</c:v>
                </c:pt>
                <c:pt idx="539">
                  <c:v>34820</c:v>
                </c:pt>
                <c:pt idx="540">
                  <c:v>34827</c:v>
                </c:pt>
                <c:pt idx="541">
                  <c:v>34834</c:v>
                </c:pt>
                <c:pt idx="542">
                  <c:v>34841</c:v>
                </c:pt>
                <c:pt idx="543">
                  <c:v>34848</c:v>
                </c:pt>
                <c:pt idx="544">
                  <c:v>34855</c:v>
                </c:pt>
                <c:pt idx="545">
                  <c:v>34862</c:v>
                </c:pt>
                <c:pt idx="546">
                  <c:v>34869</c:v>
                </c:pt>
                <c:pt idx="547">
                  <c:v>34876</c:v>
                </c:pt>
                <c:pt idx="548">
                  <c:v>34883</c:v>
                </c:pt>
                <c:pt idx="549">
                  <c:v>34890</c:v>
                </c:pt>
                <c:pt idx="550">
                  <c:v>34897</c:v>
                </c:pt>
                <c:pt idx="551">
                  <c:v>34904</c:v>
                </c:pt>
                <c:pt idx="552">
                  <c:v>34911</c:v>
                </c:pt>
                <c:pt idx="553">
                  <c:v>34918</c:v>
                </c:pt>
                <c:pt idx="554">
                  <c:v>34925</c:v>
                </c:pt>
                <c:pt idx="555">
                  <c:v>34932</c:v>
                </c:pt>
                <c:pt idx="556">
                  <c:v>34939</c:v>
                </c:pt>
                <c:pt idx="557">
                  <c:v>34946</c:v>
                </c:pt>
                <c:pt idx="558">
                  <c:v>34953</c:v>
                </c:pt>
                <c:pt idx="559">
                  <c:v>34960</c:v>
                </c:pt>
                <c:pt idx="560">
                  <c:v>34967</c:v>
                </c:pt>
                <c:pt idx="561">
                  <c:v>34974</c:v>
                </c:pt>
                <c:pt idx="562">
                  <c:v>34981</c:v>
                </c:pt>
                <c:pt idx="563">
                  <c:v>34988</c:v>
                </c:pt>
                <c:pt idx="564">
                  <c:v>34995</c:v>
                </c:pt>
                <c:pt idx="565">
                  <c:v>35002</c:v>
                </c:pt>
                <c:pt idx="566">
                  <c:v>35009</c:v>
                </c:pt>
                <c:pt idx="567">
                  <c:v>35016</c:v>
                </c:pt>
                <c:pt idx="568">
                  <c:v>35023</c:v>
                </c:pt>
                <c:pt idx="569">
                  <c:v>35030</c:v>
                </c:pt>
                <c:pt idx="570">
                  <c:v>35037</c:v>
                </c:pt>
                <c:pt idx="571">
                  <c:v>35044</c:v>
                </c:pt>
                <c:pt idx="572">
                  <c:v>35051</c:v>
                </c:pt>
                <c:pt idx="573">
                  <c:v>35058</c:v>
                </c:pt>
                <c:pt idx="574">
                  <c:v>35065</c:v>
                </c:pt>
                <c:pt idx="575">
                  <c:v>35072</c:v>
                </c:pt>
                <c:pt idx="576">
                  <c:v>35079</c:v>
                </c:pt>
                <c:pt idx="577">
                  <c:v>35086</c:v>
                </c:pt>
                <c:pt idx="578">
                  <c:v>35093</c:v>
                </c:pt>
                <c:pt idx="579">
                  <c:v>35100</c:v>
                </c:pt>
                <c:pt idx="580">
                  <c:v>35107</c:v>
                </c:pt>
                <c:pt idx="581">
                  <c:v>35114</c:v>
                </c:pt>
                <c:pt idx="582">
                  <c:v>35121</c:v>
                </c:pt>
                <c:pt idx="583">
                  <c:v>35128</c:v>
                </c:pt>
                <c:pt idx="584">
                  <c:v>35135</c:v>
                </c:pt>
                <c:pt idx="585">
                  <c:v>35142</c:v>
                </c:pt>
                <c:pt idx="586">
                  <c:v>35149</c:v>
                </c:pt>
                <c:pt idx="587">
                  <c:v>35156</c:v>
                </c:pt>
                <c:pt idx="588">
                  <c:v>35163</c:v>
                </c:pt>
                <c:pt idx="589">
                  <c:v>35170</c:v>
                </c:pt>
                <c:pt idx="590">
                  <c:v>35177</c:v>
                </c:pt>
                <c:pt idx="591">
                  <c:v>35184</c:v>
                </c:pt>
                <c:pt idx="592">
                  <c:v>35191</c:v>
                </c:pt>
                <c:pt idx="593">
                  <c:v>35198</c:v>
                </c:pt>
                <c:pt idx="594">
                  <c:v>35205</c:v>
                </c:pt>
                <c:pt idx="595">
                  <c:v>35212</c:v>
                </c:pt>
                <c:pt idx="596">
                  <c:v>35219</c:v>
                </c:pt>
                <c:pt idx="597">
                  <c:v>35226</c:v>
                </c:pt>
                <c:pt idx="598">
                  <c:v>35233</c:v>
                </c:pt>
                <c:pt idx="599">
                  <c:v>35240</c:v>
                </c:pt>
                <c:pt idx="600">
                  <c:v>35247</c:v>
                </c:pt>
                <c:pt idx="601">
                  <c:v>35254</c:v>
                </c:pt>
                <c:pt idx="602">
                  <c:v>35261</c:v>
                </c:pt>
                <c:pt idx="603">
                  <c:v>35268</c:v>
                </c:pt>
                <c:pt idx="604">
                  <c:v>35275</c:v>
                </c:pt>
                <c:pt idx="605">
                  <c:v>35282</c:v>
                </c:pt>
                <c:pt idx="606">
                  <c:v>35289</c:v>
                </c:pt>
                <c:pt idx="607">
                  <c:v>35296</c:v>
                </c:pt>
                <c:pt idx="608">
                  <c:v>35303</c:v>
                </c:pt>
                <c:pt idx="609">
                  <c:v>35310</c:v>
                </c:pt>
                <c:pt idx="610">
                  <c:v>35317</c:v>
                </c:pt>
                <c:pt idx="611">
                  <c:v>35324</c:v>
                </c:pt>
                <c:pt idx="612">
                  <c:v>35331</c:v>
                </c:pt>
                <c:pt idx="613">
                  <c:v>35338</c:v>
                </c:pt>
                <c:pt idx="614">
                  <c:v>35345</c:v>
                </c:pt>
                <c:pt idx="615">
                  <c:v>35352</c:v>
                </c:pt>
                <c:pt idx="616">
                  <c:v>35359</c:v>
                </c:pt>
                <c:pt idx="617">
                  <c:v>35366</c:v>
                </c:pt>
                <c:pt idx="618">
                  <c:v>35373</c:v>
                </c:pt>
                <c:pt idx="619">
                  <c:v>35380</c:v>
                </c:pt>
                <c:pt idx="620">
                  <c:v>35387</c:v>
                </c:pt>
                <c:pt idx="621">
                  <c:v>35394</c:v>
                </c:pt>
                <c:pt idx="622">
                  <c:v>35401</c:v>
                </c:pt>
                <c:pt idx="623">
                  <c:v>35408</c:v>
                </c:pt>
                <c:pt idx="624">
                  <c:v>35415</c:v>
                </c:pt>
                <c:pt idx="625">
                  <c:v>35422</c:v>
                </c:pt>
                <c:pt idx="626">
                  <c:v>35429</c:v>
                </c:pt>
                <c:pt idx="627">
                  <c:v>35436</c:v>
                </c:pt>
                <c:pt idx="628">
                  <c:v>35443</c:v>
                </c:pt>
                <c:pt idx="629">
                  <c:v>35450</c:v>
                </c:pt>
                <c:pt idx="630">
                  <c:v>35457</c:v>
                </c:pt>
                <c:pt idx="631">
                  <c:v>35464</c:v>
                </c:pt>
                <c:pt idx="632">
                  <c:v>35471</c:v>
                </c:pt>
                <c:pt idx="633">
                  <c:v>35478</c:v>
                </c:pt>
                <c:pt idx="634">
                  <c:v>35485</c:v>
                </c:pt>
                <c:pt idx="635">
                  <c:v>35492</c:v>
                </c:pt>
                <c:pt idx="636">
                  <c:v>35499</c:v>
                </c:pt>
                <c:pt idx="637">
                  <c:v>35506</c:v>
                </c:pt>
                <c:pt idx="638">
                  <c:v>35513</c:v>
                </c:pt>
                <c:pt idx="639">
                  <c:v>35520</c:v>
                </c:pt>
                <c:pt idx="640">
                  <c:v>35527</c:v>
                </c:pt>
                <c:pt idx="641">
                  <c:v>35534</c:v>
                </c:pt>
                <c:pt idx="642">
                  <c:v>35541</c:v>
                </c:pt>
                <c:pt idx="643">
                  <c:v>35548</c:v>
                </c:pt>
                <c:pt idx="644">
                  <c:v>35555</c:v>
                </c:pt>
                <c:pt idx="645">
                  <c:v>35562</c:v>
                </c:pt>
                <c:pt idx="646">
                  <c:v>35569</c:v>
                </c:pt>
                <c:pt idx="647">
                  <c:v>35576</c:v>
                </c:pt>
                <c:pt idx="648">
                  <c:v>35583</c:v>
                </c:pt>
                <c:pt idx="649">
                  <c:v>35590</c:v>
                </c:pt>
                <c:pt idx="650">
                  <c:v>35597</c:v>
                </c:pt>
                <c:pt idx="651">
                  <c:v>35604</c:v>
                </c:pt>
                <c:pt idx="652">
                  <c:v>35611</c:v>
                </c:pt>
                <c:pt idx="653">
                  <c:v>35618</c:v>
                </c:pt>
                <c:pt idx="654">
                  <c:v>35625</c:v>
                </c:pt>
                <c:pt idx="655">
                  <c:v>35632</c:v>
                </c:pt>
                <c:pt idx="656">
                  <c:v>35639</c:v>
                </c:pt>
                <c:pt idx="657">
                  <c:v>35646</c:v>
                </c:pt>
                <c:pt idx="658">
                  <c:v>35653</c:v>
                </c:pt>
                <c:pt idx="659">
                  <c:v>35660</c:v>
                </c:pt>
                <c:pt idx="660">
                  <c:v>35667</c:v>
                </c:pt>
                <c:pt idx="661">
                  <c:v>35674</c:v>
                </c:pt>
                <c:pt idx="662">
                  <c:v>35681</c:v>
                </c:pt>
                <c:pt idx="663">
                  <c:v>35688</c:v>
                </c:pt>
                <c:pt idx="664">
                  <c:v>35695</c:v>
                </c:pt>
                <c:pt idx="665">
                  <c:v>35702</c:v>
                </c:pt>
                <c:pt idx="666">
                  <c:v>35709</c:v>
                </c:pt>
                <c:pt idx="667">
                  <c:v>35716</c:v>
                </c:pt>
                <c:pt idx="668">
                  <c:v>35723</c:v>
                </c:pt>
                <c:pt idx="669">
                  <c:v>35730</c:v>
                </c:pt>
                <c:pt idx="670">
                  <c:v>35737</c:v>
                </c:pt>
                <c:pt idx="671">
                  <c:v>35744</c:v>
                </c:pt>
                <c:pt idx="672">
                  <c:v>35751</c:v>
                </c:pt>
                <c:pt idx="673">
                  <c:v>35758</c:v>
                </c:pt>
                <c:pt idx="674">
                  <c:v>35765</c:v>
                </c:pt>
                <c:pt idx="675">
                  <c:v>35772</c:v>
                </c:pt>
                <c:pt idx="676">
                  <c:v>35779</c:v>
                </c:pt>
                <c:pt idx="677">
                  <c:v>35786</c:v>
                </c:pt>
                <c:pt idx="678">
                  <c:v>35793</c:v>
                </c:pt>
                <c:pt idx="679">
                  <c:v>35800</c:v>
                </c:pt>
                <c:pt idx="680">
                  <c:v>35807</c:v>
                </c:pt>
                <c:pt idx="681">
                  <c:v>35814</c:v>
                </c:pt>
                <c:pt idx="682">
                  <c:v>35821</c:v>
                </c:pt>
                <c:pt idx="683">
                  <c:v>35828</c:v>
                </c:pt>
                <c:pt idx="684">
                  <c:v>35835</c:v>
                </c:pt>
                <c:pt idx="685">
                  <c:v>35842</c:v>
                </c:pt>
                <c:pt idx="686">
                  <c:v>35849</c:v>
                </c:pt>
                <c:pt idx="687">
                  <c:v>35856</c:v>
                </c:pt>
                <c:pt idx="688">
                  <c:v>35863</c:v>
                </c:pt>
                <c:pt idx="689">
                  <c:v>35870</c:v>
                </c:pt>
                <c:pt idx="690">
                  <c:v>35877</c:v>
                </c:pt>
                <c:pt idx="691">
                  <c:v>35884</c:v>
                </c:pt>
                <c:pt idx="692">
                  <c:v>35891</c:v>
                </c:pt>
                <c:pt idx="693">
                  <c:v>35898</c:v>
                </c:pt>
                <c:pt idx="694">
                  <c:v>35905</c:v>
                </c:pt>
                <c:pt idx="695">
                  <c:v>35912</c:v>
                </c:pt>
                <c:pt idx="696">
                  <c:v>35919</c:v>
                </c:pt>
                <c:pt idx="697">
                  <c:v>35926</c:v>
                </c:pt>
                <c:pt idx="698">
                  <c:v>35933</c:v>
                </c:pt>
                <c:pt idx="699">
                  <c:v>35940</c:v>
                </c:pt>
                <c:pt idx="700">
                  <c:v>35947</c:v>
                </c:pt>
                <c:pt idx="701">
                  <c:v>35954</c:v>
                </c:pt>
                <c:pt idx="702">
                  <c:v>35961</c:v>
                </c:pt>
                <c:pt idx="703">
                  <c:v>35968</c:v>
                </c:pt>
                <c:pt idx="704">
                  <c:v>35975</c:v>
                </c:pt>
                <c:pt idx="705">
                  <c:v>35982</c:v>
                </c:pt>
                <c:pt idx="706">
                  <c:v>35989</c:v>
                </c:pt>
                <c:pt idx="707">
                  <c:v>35996</c:v>
                </c:pt>
                <c:pt idx="708">
                  <c:v>36003</c:v>
                </c:pt>
                <c:pt idx="709">
                  <c:v>36010</c:v>
                </c:pt>
                <c:pt idx="710">
                  <c:v>36017</c:v>
                </c:pt>
                <c:pt idx="711">
                  <c:v>36024</c:v>
                </c:pt>
                <c:pt idx="712">
                  <c:v>36031</c:v>
                </c:pt>
                <c:pt idx="713">
                  <c:v>36038</c:v>
                </c:pt>
                <c:pt idx="714">
                  <c:v>36045</c:v>
                </c:pt>
                <c:pt idx="715">
                  <c:v>36052</c:v>
                </c:pt>
                <c:pt idx="716">
                  <c:v>36059</c:v>
                </c:pt>
                <c:pt idx="717">
                  <c:v>36066</c:v>
                </c:pt>
                <c:pt idx="718">
                  <c:v>36073</c:v>
                </c:pt>
                <c:pt idx="719">
                  <c:v>36080</c:v>
                </c:pt>
                <c:pt idx="720">
                  <c:v>36087</c:v>
                </c:pt>
                <c:pt idx="721">
                  <c:v>36094</c:v>
                </c:pt>
                <c:pt idx="722">
                  <c:v>36101</c:v>
                </c:pt>
                <c:pt idx="723">
                  <c:v>36108</c:v>
                </c:pt>
                <c:pt idx="724">
                  <c:v>36115</c:v>
                </c:pt>
                <c:pt idx="725">
                  <c:v>36122</c:v>
                </c:pt>
                <c:pt idx="726">
                  <c:v>36129</c:v>
                </c:pt>
                <c:pt idx="727">
                  <c:v>36136</c:v>
                </c:pt>
                <c:pt idx="728">
                  <c:v>36143</c:v>
                </c:pt>
                <c:pt idx="729">
                  <c:v>36150</c:v>
                </c:pt>
                <c:pt idx="730">
                  <c:v>36157</c:v>
                </c:pt>
                <c:pt idx="731">
                  <c:v>36164</c:v>
                </c:pt>
                <c:pt idx="732">
                  <c:v>36171</c:v>
                </c:pt>
                <c:pt idx="733">
                  <c:v>36178</c:v>
                </c:pt>
                <c:pt idx="734">
                  <c:v>36185</c:v>
                </c:pt>
                <c:pt idx="735">
                  <c:v>36192</c:v>
                </c:pt>
                <c:pt idx="736">
                  <c:v>36199</c:v>
                </c:pt>
                <c:pt idx="737">
                  <c:v>36206</c:v>
                </c:pt>
                <c:pt idx="738">
                  <c:v>36213</c:v>
                </c:pt>
                <c:pt idx="739">
                  <c:v>36220</c:v>
                </c:pt>
                <c:pt idx="740">
                  <c:v>36227</c:v>
                </c:pt>
                <c:pt idx="741">
                  <c:v>36234</c:v>
                </c:pt>
                <c:pt idx="742">
                  <c:v>36241</c:v>
                </c:pt>
                <c:pt idx="743">
                  <c:v>36248</c:v>
                </c:pt>
                <c:pt idx="744">
                  <c:v>36255</c:v>
                </c:pt>
                <c:pt idx="745">
                  <c:v>36262</c:v>
                </c:pt>
                <c:pt idx="746">
                  <c:v>36269</c:v>
                </c:pt>
                <c:pt idx="747">
                  <c:v>36276</c:v>
                </c:pt>
                <c:pt idx="748">
                  <c:v>36283</c:v>
                </c:pt>
                <c:pt idx="749">
                  <c:v>36290</c:v>
                </c:pt>
                <c:pt idx="750">
                  <c:v>36297</c:v>
                </c:pt>
                <c:pt idx="751">
                  <c:v>36304</c:v>
                </c:pt>
                <c:pt idx="752">
                  <c:v>36311</c:v>
                </c:pt>
                <c:pt idx="753">
                  <c:v>36318</c:v>
                </c:pt>
                <c:pt idx="754">
                  <c:v>36325</c:v>
                </c:pt>
                <c:pt idx="755">
                  <c:v>36332</c:v>
                </c:pt>
                <c:pt idx="756">
                  <c:v>36339</c:v>
                </c:pt>
                <c:pt idx="757">
                  <c:v>36346</c:v>
                </c:pt>
                <c:pt idx="758">
                  <c:v>36353</c:v>
                </c:pt>
                <c:pt idx="759">
                  <c:v>36360</c:v>
                </c:pt>
                <c:pt idx="760">
                  <c:v>36367</c:v>
                </c:pt>
                <c:pt idx="761">
                  <c:v>36374</c:v>
                </c:pt>
                <c:pt idx="762">
                  <c:v>36381</c:v>
                </c:pt>
                <c:pt idx="763">
                  <c:v>36388</c:v>
                </c:pt>
                <c:pt idx="764">
                  <c:v>36395</c:v>
                </c:pt>
                <c:pt idx="765">
                  <c:v>36402</c:v>
                </c:pt>
                <c:pt idx="766">
                  <c:v>36409</c:v>
                </c:pt>
                <c:pt idx="767">
                  <c:v>36416</c:v>
                </c:pt>
                <c:pt idx="768">
                  <c:v>36423</c:v>
                </c:pt>
                <c:pt idx="769">
                  <c:v>36430</c:v>
                </c:pt>
                <c:pt idx="770">
                  <c:v>36437</c:v>
                </c:pt>
                <c:pt idx="771">
                  <c:v>36444</c:v>
                </c:pt>
                <c:pt idx="772">
                  <c:v>36451</c:v>
                </c:pt>
                <c:pt idx="773">
                  <c:v>36458</c:v>
                </c:pt>
                <c:pt idx="774">
                  <c:v>36465</c:v>
                </c:pt>
                <c:pt idx="775">
                  <c:v>36472</c:v>
                </c:pt>
                <c:pt idx="776">
                  <c:v>36479</c:v>
                </c:pt>
                <c:pt idx="777">
                  <c:v>36486</c:v>
                </c:pt>
                <c:pt idx="778">
                  <c:v>36493</c:v>
                </c:pt>
                <c:pt idx="779">
                  <c:v>36500</c:v>
                </c:pt>
                <c:pt idx="780">
                  <c:v>36507</c:v>
                </c:pt>
                <c:pt idx="781">
                  <c:v>36514</c:v>
                </c:pt>
                <c:pt idx="782">
                  <c:v>36521</c:v>
                </c:pt>
                <c:pt idx="783">
                  <c:v>36528</c:v>
                </c:pt>
                <c:pt idx="784">
                  <c:v>36535</c:v>
                </c:pt>
                <c:pt idx="785">
                  <c:v>36542</c:v>
                </c:pt>
                <c:pt idx="786">
                  <c:v>36549</c:v>
                </c:pt>
                <c:pt idx="787">
                  <c:v>36556</c:v>
                </c:pt>
                <c:pt idx="788">
                  <c:v>36563</c:v>
                </c:pt>
                <c:pt idx="789">
                  <c:v>36570</c:v>
                </c:pt>
                <c:pt idx="790">
                  <c:v>36577</c:v>
                </c:pt>
                <c:pt idx="791">
                  <c:v>36584</c:v>
                </c:pt>
                <c:pt idx="792">
                  <c:v>36591</c:v>
                </c:pt>
                <c:pt idx="793">
                  <c:v>36598</c:v>
                </c:pt>
                <c:pt idx="794">
                  <c:v>36605</c:v>
                </c:pt>
                <c:pt idx="795">
                  <c:v>36612</c:v>
                </c:pt>
                <c:pt idx="796">
                  <c:v>36619</c:v>
                </c:pt>
                <c:pt idx="797">
                  <c:v>36626</c:v>
                </c:pt>
                <c:pt idx="798">
                  <c:v>36633</c:v>
                </c:pt>
                <c:pt idx="799">
                  <c:v>36640</c:v>
                </c:pt>
                <c:pt idx="800">
                  <c:v>36647</c:v>
                </c:pt>
                <c:pt idx="801">
                  <c:v>36654</c:v>
                </c:pt>
                <c:pt idx="802">
                  <c:v>36661</c:v>
                </c:pt>
                <c:pt idx="803">
                  <c:v>36668</c:v>
                </c:pt>
                <c:pt idx="804">
                  <c:v>36675</c:v>
                </c:pt>
                <c:pt idx="805">
                  <c:v>36682</c:v>
                </c:pt>
                <c:pt idx="806">
                  <c:v>36689</c:v>
                </c:pt>
                <c:pt idx="807">
                  <c:v>36696</c:v>
                </c:pt>
                <c:pt idx="808">
                  <c:v>36703</c:v>
                </c:pt>
                <c:pt idx="809">
                  <c:v>36710</c:v>
                </c:pt>
                <c:pt idx="810">
                  <c:v>36717</c:v>
                </c:pt>
                <c:pt idx="811">
                  <c:v>36724</c:v>
                </c:pt>
                <c:pt idx="812">
                  <c:v>36731</c:v>
                </c:pt>
                <c:pt idx="813">
                  <c:v>36738</c:v>
                </c:pt>
                <c:pt idx="814">
                  <c:v>36745</c:v>
                </c:pt>
                <c:pt idx="815">
                  <c:v>36752</c:v>
                </c:pt>
                <c:pt idx="816">
                  <c:v>36759</c:v>
                </c:pt>
                <c:pt idx="817">
                  <c:v>36766</c:v>
                </c:pt>
                <c:pt idx="818">
                  <c:v>36773</c:v>
                </c:pt>
                <c:pt idx="819">
                  <c:v>36780</c:v>
                </c:pt>
                <c:pt idx="820">
                  <c:v>36787</c:v>
                </c:pt>
                <c:pt idx="821">
                  <c:v>36794</c:v>
                </c:pt>
                <c:pt idx="822">
                  <c:v>36801</c:v>
                </c:pt>
                <c:pt idx="823">
                  <c:v>36808</c:v>
                </c:pt>
                <c:pt idx="824">
                  <c:v>36815</c:v>
                </c:pt>
                <c:pt idx="825">
                  <c:v>36822</c:v>
                </c:pt>
                <c:pt idx="826">
                  <c:v>36829</c:v>
                </c:pt>
                <c:pt idx="827">
                  <c:v>36836</c:v>
                </c:pt>
                <c:pt idx="828">
                  <c:v>36843</c:v>
                </c:pt>
                <c:pt idx="829">
                  <c:v>36850</c:v>
                </c:pt>
                <c:pt idx="830">
                  <c:v>36857</c:v>
                </c:pt>
                <c:pt idx="831">
                  <c:v>36864</c:v>
                </c:pt>
                <c:pt idx="832">
                  <c:v>36871</c:v>
                </c:pt>
                <c:pt idx="833">
                  <c:v>36878</c:v>
                </c:pt>
                <c:pt idx="834">
                  <c:v>36885</c:v>
                </c:pt>
                <c:pt idx="835">
                  <c:v>36892</c:v>
                </c:pt>
                <c:pt idx="836">
                  <c:v>36899</c:v>
                </c:pt>
                <c:pt idx="837">
                  <c:v>36906</c:v>
                </c:pt>
                <c:pt idx="838">
                  <c:v>36913</c:v>
                </c:pt>
                <c:pt idx="839">
                  <c:v>36920</c:v>
                </c:pt>
                <c:pt idx="840">
                  <c:v>36927</c:v>
                </c:pt>
                <c:pt idx="841">
                  <c:v>36934</c:v>
                </c:pt>
                <c:pt idx="842">
                  <c:v>36941</c:v>
                </c:pt>
                <c:pt idx="843">
                  <c:v>36948</c:v>
                </c:pt>
                <c:pt idx="844">
                  <c:v>36955</c:v>
                </c:pt>
                <c:pt idx="845">
                  <c:v>36962</c:v>
                </c:pt>
                <c:pt idx="846">
                  <c:v>36969</c:v>
                </c:pt>
                <c:pt idx="847">
                  <c:v>36976</c:v>
                </c:pt>
                <c:pt idx="848">
                  <c:v>36983</c:v>
                </c:pt>
                <c:pt idx="849">
                  <c:v>36990</c:v>
                </c:pt>
                <c:pt idx="850">
                  <c:v>36997</c:v>
                </c:pt>
                <c:pt idx="851">
                  <c:v>37004</c:v>
                </c:pt>
                <c:pt idx="852">
                  <c:v>37011</c:v>
                </c:pt>
                <c:pt idx="853">
                  <c:v>37018</c:v>
                </c:pt>
                <c:pt idx="854">
                  <c:v>37025</c:v>
                </c:pt>
                <c:pt idx="855">
                  <c:v>37032</c:v>
                </c:pt>
                <c:pt idx="856">
                  <c:v>37039</c:v>
                </c:pt>
                <c:pt idx="857">
                  <c:v>37046</c:v>
                </c:pt>
                <c:pt idx="858">
                  <c:v>37053</c:v>
                </c:pt>
                <c:pt idx="859">
                  <c:v>37060</c:v>
                </c:pt>
                <c:pt idx="860">
                  <c:v>37067</c:v>
                </c:pt>
                <c:pt idx="861">
                  <c:v>37074</c:v>
                </c:pt>
                <c:pt idx="862">
                  <c:v>37081</c:v>
                </c:pt>
                <c:pt idx="863">
                  <c:v>37088</c:v>
                </c:pt>
                <c:pt idx="864">
                  <c:v>37095</c:v>
                </c:pt>
                <c:pt idx="865">
                  <c:v>37102</c:v>
                </c:pt>
                <c:pt idx="866">
                  <c:v>37109</c:v>
                </c:pt>
                <c:pt idx="867">
                  <c:v>37116</c:v>
                </c:pt>
                <c:pt idx="868">
                  <c:v>37123</c:v>
                </c:pt>
                <c:pt idx="869">
                  <c:v>37130</c:v>
                </c:pt>
                <c:pt idx="870">
                  <c:v>37137</c:v>
                </c:pt>
                <c:pt idx="871">
                  <c:v>37144</c:v>
                </c:pt>
                <c:pt idx="872">
                  <c:v>37151</c:v>
                </c:pt>
                <c:pt idx="873">
                  <c:v>37158</c:v>
                </c:pt>
                <c:pt idx="874">
                  <c:v>37165</c:v>
                </c:pt>
                <c:pt idx="875">
                  <c:v>37172</c:v>
                </c:pt>
                <c:pt idx="876">
                  <c:v>37179</c:v>
                </c:pt>
                <c:pt idx="877">
                  <c:v>37186</c:v>
                </c:pt>
                <c:pt idx="878">
                  <c:v>37193</c:v>
                </c:pt>
                <c:pt idx="879">
                  <c:v>37200</c:v>
                </c:pt>
                <c:pt idx="880">
                  <c:v>37207</c:v>
                </c:pt>
                <c:pt idx="881">
                  <c:v>37214</c:v>
                </c:pt>
                <c:pt idx="882">
                  <c:v>37221</c:v>
                </c:pt>
                <c:pt idx="883">
                  <c:v>37228</c:v>
                </c:pt>
                <c:pt idx="884">
                  <c:v>37235</c:v>
                </c:pt>
                <c:pt idx="885">
                  <c:v>37242</c:v>
                </c:pt>
                <c:pt idx="886">
                  <c:v>37249</c:v>
                </c:pt>
                <c:pt idx="887">
                  <c:v>37256</c:v>
                </c:pt>
                <c:pt idx="888">
                  <c:v>37263</c:v>
                </c:pt>
                <c:pt idx="889">
                  <c:v>37270</c:v>
                </c:pt>
                <c:pt idx="890">
                  <c:v>37277</c:v>
                </c:pt>
                <c:pt idx="891">
                  <c:v>37284</c:v>
                </c:pt>
                <c:pt idx="892">
                  <c:v>37291</c:v>
                </c:pt>
                <c:pt idx="893">
                  <c:v>37298</c:v>
                </c:pt>
                <c:pt idx="894">
                  <c:v>37305</c:v>
                </c:pt>
                <c:pt idx="895">
                  <c:v>37312</c:v>
                </c:pt>
                <c:pt idx="896">
                  <c:v>37319</c:v>
                </c:pt>
                <c:pt idx="897">
                  <c:v>37326</c:v>
                </c:pt>
                <c:pt idx="898">
                  <c:v>37333</c:v>
                </c:pt>
                <c:pt idx="899">
                  <c:v>37340</c:v>
                </c:pt>
                <c:pt idx="900">
                  <c:v>37347</c:v>
                </c:pt>
                <c:pt idx="901">
                  <c:v>37354</c:v>
                </c:pt>
                <c:pt idx="902">
                  <c:v>37361</c:v>
                </c:pt>
                <c:pt idx="903">
                  <c:v>37368</c:v>
                </c:pt>
                <c:pt idx="904">
                  <c:v>37375</c:v>
                </c:pt>
                <c:pt idx="905">
                  <c:v>37382</c:v>
                </c:pt>
                <c:pt idx="906">
                  <c:v>37389</c:v>
                </c:pt>
                <c:pt idx="907">
                  <c:v>37396</c:v>
                </c:pt>
                <c:pt idx="908">
                  <c:v>37403</c:v>
                </c:pt>
                <c:pt idx="909">
                  <c:v>37410</c:v>
                </c:pt>
                <c:pt idx="910">
                  <c:v>37417</c:v>
                </c:pt>
                <c:pt idx="911">
                  <c:v>37424</c:v>
                </c:pt>
                <c:pt idx="912">
                  <c:v>37431</c:v>
                </c:pt>
                <c:pt idx="913">
                  <c:v>37438</c:v>
                </c:pt>
                <c:pt idx="914">
                  <c:v>37445</c:v>
                </c:pt>
                <c:pt idx="915">
                  <c:v>37452</c:v>
                </c:pt>
                <c:pt idx="916">
                  <c:v>37459</c:v>
                </c:pt>
                <c:pt idx="917">
                  <c:v>37466</c:v>
                </c:pt>
                <c:pt idx="918">
                  <c:v>37473</c:v>
                </c:pt>
                <c:pt idx="919">
                  <c:v>37480</c:v>
                </c:pt>
                <c:pt idx="920">
                  <c:v>37487</c:v>
                </c:pt>
                <c:pt idx="921">
                  <c:v>37494</c:v>
                </c:pt>
                <c:pt idx="922">
                  <c:v>37501</c:v>
                </c:pt>
                <c:pt idx="923">
                  <c:v>37508</c:v>
                </c:pt>
                <c:pt idx="924">
                  <c:v>37515</c:v>
                </c:pt>
                <c:pt idx="925">
                  <c:v>37522</c:v>
                </c:pt>
                <c:pt idx="926">
                  <c:v>37529</c:v>
                </c:pt>
                <c:pt idx="927">
                  <c:v>37536</c:v>
                </c:pt>
                <c:pt idx="928">
                  <c:v>37543</c:v>
                </c:pt>
                <c:pt idx="929">
                  <c:v>37550</c:v>
                </c:pt>
                <c:pt idx="930">
                  <c:v>37557</c:v>
                </c:pt>
                <c:pt idx="931">
                  <c:v>37564</c:v>
                </c:pt>
                <c:pt idx="932">
                  <c:v>37571</c:v>
                </c:pt>
                <c:pt idx="933">
                  <c:v>37578</c:v>
                </c:pt>
                <c:pt idx="934">
                  <c:v>37585</c:v>
                </c:pt>
                <c:pt idx="935">
                  <c:v>37592</c:v>
                </c:pt>
                <c:pt idx="936">
                  <c:v>37599</c:v>
                </c:pt>
                <c:pt idx="937">
                  <c:v>37606</c:v>
                </c:pt>
                <c:pt idx="938">
                  <c:v>37613</c:v>
                </c:pt>
                <c:pt idx="939">
                  <c:v>37620</c:v>
                </c:pt>
                <c:pt idx="940">
                  <c:v>37627</c:v>
                </c:pt>
                <c:pt idx="941">
                  <c:v>37634</c:v>
                </c:pt>
                <c:pt idx="942">
                  <c:v>37641</c:v>
                </c:pt>
                <c:pt idx="943">
                  <c:v>37648</c:v>
                </c:pt>
                <c:pt idx="944">
                  <c:v>37655</c:v>
                </c:pt>
                <c:pt idx="945">
                  <c:v>37662</c:v>
                </c:pt>
                <c:pt idx="946">
                  <c:v>37669</c:v>
                </c:pt>
                <c:pt idx="947">
                  <c:v>37676</c:v>
                </c:pt>
                <c:pt idx="948">
                  <c:v>37683</c:v>
                </c:pt>
                <c:pt idx="949">
                  <c:v>37690</c:v>
                </c:pt>
                <c:pt idx="950">
                  <c:v>37697</c:v>
                </c:pt>
                <c:pt idx="951">
                  <c:v>37704</c:v>
                </c:pt>
                <c:pt idx="952">
                  <c:v>37711</c:v>
                </c:pt>
                <c:pt idx="953">
                  <c:v>37718</c:v>
                </c:pt>
                <c:pt idx="954">
                  <c:v>37725</c:v>
                </c:pt>
                <c:pt idx="955">
                  <c:v>37732</c:v>
                </c:pt>
                <c:pt idx="956">
                  <c:v>37739</c:v>
                </c:pt>
                <c:pt idx="957">
                  <c:v>37746</c:v>
                </c:pt>
                <c:pt idx="958">
                  <c:v>37753</c:v>
                </c:pt>
                <c:pt idx="959">
                  <c:v>37760</c:v>
                </c:pt>
                <c:pt idx="960">
                  <c:v>37767</c:v>
                </c:pt>
                <c:pt idx="961">
                  <c:v>37774</c:v>
                </c:pt>
                <c:pt idx="962">
                  <c:v>37781</c:v>
                </c:pt>
                <c:pt idx="963">
                  <c:v>37788</c:v>
                </c:pt>
                <c:pt idx="964">
                  <c:v>37795</c:v>
                </c:pt>
                <c:pt idx="965">
                  <c:v>37802</c:v>
                </c:pt>
                <c:pt idx="966">
                  <c:v>37809</c:v>
                </c:pt>
                <c:pt idx="967">
                  <c:v>37816</c:v>
                </c:pt>
                <c:pt idx="968">
                  <c:v>37823</c:v>
                </c:pt>
                <c:pt idx="969">
                  <c:v>37830</c:v>
                </c:pt>
                <c:pt idx="970">
                  <c:v>37837</c:v>
                </c:pt>
                <c:pt idx="971">
                  <c:v>37844</c:v>
                </c:pt>
                <c:pt idx="972">
                  <c:v>37851</c:v>
                </c:pt>
                <c:pt idx="973">
                  <c:v>37858</c:v>
                </c:pt>
                <c:pt idx="974">
                  <c:v>37865</c:v>
                </c:pt>
                <c:pt idx="975">
                  <c:v>37872</c:v>
                </c:pt>
                <c:pt idx="976">
                  <c:v>37879</c:v>
                </c:pt>
                <c:pt idx="977">
                  <c:v>37886</c:v>
                </c:pt>
                <c:pt idx="978">
                  <c:v>37893</c:v>
                </c:pt>
                <c:pt idx="979">
                  <c:v>37900</c:v>
                </c:pt>
                <c:pt idx="980">
                  <c:v>37907</c:v>
                </c:pt>
                <c:pt idx="981">
                  <c:v>37914</c:v>
                </c:pt>
                <c:pt idx="982">
                  <c:v>37921</c:v>
                </c:pt>
                <c:pt idx="983">
                  <c:v>37928</c:v>
                </c:pt>
                <c:pt idx="984">
                  <c:v>37935</c:v>
                </c:pt>
                <c:pt idx="985">
                  <c:v>37942</c:v>
                </c:pt>
                <c:pt idx="986">
                  <c:v>37949</c:v>
                </c:pt>
                <c:pt idx="987">
                  <c:v>37956</c:v>
                </c:pt>
                <c:pt idx="988">
                  <c:v>37963</c:v>
                </c:pt>
                <c:pt idx="989">
                  <c:v>37970</c:v>
                </c:pt>
                <c:pt idx="990">
                  <c:v>37977</c:v>
                </c:pt>
                <c:pt idx="991">
                  <c:v>37984</c:v>
                </c:pt>
                <c:pt idx="992">
                  <c:v>37991</c:v>
                </c:pt>
                <c:pt idx="993">
                  <c:v>37998</c:v>
                </c:pt>
                <c:pt idx="994">
                  <c:v>38005</c:v>
                </c:pt>
                <c:pt idx="995">
                  <c:v>38012</c:v>
                </c:pt>
                <c:pt idx="996">
                  <c:v>38019</c:v>
                </c:pt>
                <c:pt idx="997">
                  <c:v>38026</c:v>
                </c:pt>
                <c:pt idx="998">
                  <c:v>38033</c:v>
                </c:pt>
                <c:pt idx="999">
                  <c:v>38040</c:v>
                </c:pt>
                <c:pt idx="1000">
                  <c:v>38047</c:v>
                </c:pt>
                <c:pt idx="1001">
                  <c:v>38054</c:v>
                </c:pt>
                <c:pt idx="1002">
                  <c:v>38061</c:v>
                </c:pt>
                <c:pt idx="1003">
                  <c:v>38068</c:v>
                </c:pt>
                <c:pt idx="1004">
                  <c:v>38075</c:v>
                </c:pt>
                <c:pt idx="1005">
                  <c:v>38082</c:v>
                </c:pt>
                <c:pt idx="1006">
                  <c:v>38089</c:v>
                </c:pt>
                <c:pt idx="1007">
                  <c:v>38096</c:v>
                </c:pt>
                <c:pt idx="1008">
                  <c:v>38103</c:v>
                </c:pt>
                <c:pt idx="1009">
                  <c:v>38110</c:v>
                </c:pt>
                <c:pt idx="1010">
                  <c:v>38117</c:v>
                </c:pt>
                <c:pt idx="1011">
                  <c:v>38124</c:v>
                </c:pt>
                <c:pt idx="1012">
                  <c:v>38131</c:v>
                </c:pt>
                <c:pt idx="1013">
                  <c:v>38138</c:v>
                </c:pt>
                <c:pt idx="1014">
                  <c:v>38145</c:v>
                </c:pt>
                <c:pt idx="1015">
                  <c:v>38152</c:v>
                </c:pt>
                <c:pt idx="1016">
                  <c:v>38159</c:v>
                </c:pt>
                <c:pt idx="1017">
                  <c:v>38166</c:v>
                </c:pt>
                <c:pt idx="1018">
                  <c:v>38173</c:v>
                </c:pt>
                <c:pt idx="1019">
                  <c:v>38180</c:v>
                </c:pt>
                <c:pt idx="1020">
                  <c:v>38187</c:v>
                </c:pt>
                <c:pt idx="1021">
                  <c:v>38194</c:v>
                </c:pt>
                <c:pt idx="1022">
                  <c:v>38201</c:v>
                </c:pt>
                <c:pt idx="1023">
                  <c:v>38208</c:v>
                </c:pt>
                <c:pt idx="1024">
                  <c:v>38215</c:v>
                </c:pt>
                <c:pt idx="1025">
                  <c:v>38222</c:v>
                </c:pt>
                <c:pt idx="1026">
                  <c:v>38229</c:v>
                </c:pt>
                <c:pt idx="1027">
                  <c:v>38236</c:v>
                </c:pt>
                <c:pt idx="1028">
                  <c:v>38243</c:v>
                </c:pt>
                <c:pt idx="1029">
                  <c:v>38250</c:v>
                </c:pt>
                <c:pt idx="1030">
                  <c:v>38257</c:v>
                </c:pt>
                <c:pt idx="1031">
                  <c:v>38264</c:v>
                </c:pt>
                <c:pt idx="1032">
                  <c:v>38271</c:v>
                </c:pt>
                <c:pt idx="1033">
                  <c:v>38278</c:v>
                </c:pt>
                <c:pt idx="1034">
                  <c:v>38285</c:v>
                </c:pt>
                <c:pt idx="1035">
                  <c:v>38292</c:v>
                </c:pt>
                <c:pt idx="1036">
                  <c:v>38299</c:v>
                </c:pt>
                <c:pt idx="1037">
                  <c:v>38306</c:v>
                </c:pt>
                <c:pt idx="1038">
                  <c:v>38313</c:v>
                </c:pt>
                <c:pt idx="1039">
                  <c:v>38320</c:v>
                </c:pt>
                <c:pt idx="1040">
                  <c:v>38327</c:v>
                </c:pt>
                <c:pt idx="1041">
                  <c:v>38334</c:v>
                </c:pt>
                <c:pt idx="1042">
                  <c:v>38341</c:v>
                </c:pt>
                <c:pt idx="1043">
                  <c:v>38348</c:v>
                </c:pt>
                <c:pt idx="1044">
                  <c:v>38355</c:v>
                </c:pt>
                <c:pt idx="1045">
                  <c:v>38362</c:v>
                </c:pt>
                <c:pt idx="1046">
                  <c:v>38369</c:v>
                </c:pt>
                <c:pt idx="1047">
                  <c:v>38376</c:v>
                </c:pt>
                <c:pt idx="1048">
                  <c:v>38383</c:v>
                </c:pt>
                <c:pt idx="1049">
                  <c:v>38390</c:v>
                </c:pt>
                <c:pt idx="1050">
                  <c:v>38397</c:v>
                </c:pt>
                <c:pt idx="1051">
                  <c:v>38404</c:v>
                </c:pt>
                <c:pt idx="1052">
                  <c:v>38411</c:v>
                </c:pt>
                <c:pt idx="1053">
                  <c:v>38418</c:v>
                </c:pt>
                <c:pt idx="1054">
                  <c:v>38425</c:v>
                </c:pt>
                <c:pt idx="1055">
                  <c:v>38432</c:v>
                </c:pt>
                <c:pt idx="1056">
                  <c:v>38439</c:v>
                </c:pt>
                <c:pt idx="1057">
                  <c:v>38446</c:v>
                </c:pt>
                <c:pt idx="1058">
                  <c:v>38453</c:v>
                </c:pt>
                <c:pt idx="1059">
                  <c:v>38460</c:v>
                </c:pt>
                <c:pt idx="1060">
                  <c:v>38467</c:v>
                </c:pt>
                <c:pt idx="1061">
                  <c:v>38474</c:v>
                </c:pt>
                <c:pt idx="1062">
                  <c:v>38481</c:v>
                </c:pt>
                <c:pt idx="1063">
                  <c:v>38488</c:v>
                </c:pt>
                <c:pt idx="1064">
                  <c:v>38495</c:v>
                </c:pt>
                <c:pt idx="1065">
                  <c:v>38502</c:v>
                </c:pt>
                <c:pt idx="1066">
                  <c:v>38509</c:v>
                </c:pt>
                <c:pt idx="1067">
                  <c:v>38516</c:v>
                </c:pt>
                <c:pt idx="1068">
                  <c:v>38523</c:v>
                </c:pt>
                <c:pt idx="1069">
                  <c:v>38530</c:v>
                </c:pt>
                <c:pt idx="1070">
                  <c:v>38537</c:v>
                </c:pt>
                <c:pt idx="1071">
                  <c:v>38544</c:v>
                </c:pt>
                <c:pt idx="1072">
                  <c:v>38551</c:v>
                </c:pt>
                <c:pt idx="1073">
                  <c:v>38558</c:v>
                </c:pt>
                <c:pt idx="1074">
                  <c:v>38565</c:v>
                </c:pt>
                <c:pt idx="1075">
                  <c:v>38572</c:v>
                </c:pt>
                <c:pt idx="1076">
                  <c:v>38579</c:v>
                </c:pt>
                <c:pt idx="1077">
                  <c:v>38586</c:v>
                </c:pt>
                <c:pt idx="1078">
                  <c:v>38593</c:v>
                </c:pt>
                <c:pt idx="1079">
                  <c:v>38600</c:v>
                </c:pt>
                <c:pt idx="1080">
                  <c:v>38607</c:v>
                </c:pt>
                <c:pt idx="1081">
                  <c:v>38614</c:v>
                </c:pt>
                <c:pt idx="1082">
                  <c:v>38621</c:v>
                </c:pt>
                <c:pt idx="1083">
                  <c:v>38628</c:v>
                </c:pt>
                <c:pt idx="1084">
                  <c:v>38635</c:v>
                </c:pt>
                <c:pt idx="1085">
                  <c:v>38642</c:v>
                </c:pt>
                <c:pt idx="1086">
                  <c:v>38649</c:v>
                </c:pt>
                <c:pt idx="1087">
                  <c:v>38656</c:v>
                </c:pt>
                <c:pt idx="1088">
                  <c:v>38663</c:v>
                </c:pt>
                <c:pt idx="1089">
                  <c:v>38670</c:v>
                </c:pt>
                <c:pt idx="1090">
                  <c:v>38677</c:v>
                </c:pt>
                <c:pt idx="1091">
                  <c:v>38684</c:v>
                </c:pt>
                <c:pt idx="1092">
                  <c:v>38691</c:v>
                </c:pt>
                <c:pt idx="1093">
                  <c:v>38698</c:v>
                </c:pt>
                <c:pt idx="1094">
                  <c:v>38705</c:v>
                </c:pt>
                <c:pt idx="1095">
                  <c:v>38712</c:v>
                </c:pt>
                <c:pt idx="1096">
                  <c:v>38719</c:v>
                </c:pt>
                <c:pt idx="1097">
                  <c:v>38726</c:v>
                </c:pt>
                <c:pt idx="1098">
                  <c:v>38733</c:v>
                </c:pt>
                <c:pt idx="1099">
                  <c:v>38740</c:v>
                </c:pt>
                <c:pt idx="1100">
                  <c:v>38747</c:v>
                </c:pt>
                <c:pt idx="1101">
                  <c:v>38754</c:v>
                </c:pt>
                <c:pt idx="1102">
                  <c:v>38761</c:v>
                </c:pt>
                <c:pt idx="1103">
                  <c:v>38768</c:v>
                </c:pt>
                <c:pt idx="1104">
                  <c:v>38775</c:v>
                </c:pt>
                <c:pt idx="1105">
                  <c:v>38782</c:v>
                </c:pt>
                <c:pt idx="1106">
                  <c:v>38789</c:v>
                </c:pt>
                <c:pt idx="1107">
                  <c:v>38796</c:v>
                </c:pt>
                <c:pt idx="1108">
                  <c:v>38803</c:v>
                </c:pt>
                <c:pt idx="1109">
                  <c:v>38810</c:v>
                </c:pt>
                <c:pt idx="1110">
                  <c:v>38817</c:v>
                </c:pt>
                <c:pt idx="1111">
                  <c:v>38824</c:v>
                </c:pt>
                <c:pt idx="1112">
                  <c:v>38831</c:v>
                </c:pt>
                <c:pt idx="1113">
                  <c:v>38838</c:v>
                </c:pt>
                <c:pt idx="1114">
                  <c:v>38845</c:v>
                </c:pt>
                <c:pt idx="1115">
                  <c:v>38852</c:v>
                </c:pt>
                <c:pt idx="1116">
                  <c:v>38859</c:v>
                </c:pt>
                <c:pt idx="1117">
                  <c:v>38866</c:v>
                </c:pt>
                <c:pt idx="1118">
                  <c:v>38873</c:v>
                </c:pt>
                <c:pt idx="1119">
                  <c:v>38880</c:v>
                </c:pt>
                <c:pt idx="1120">
                  <c:v>38887</c:v>
                </c:pt>
                <c:pt idx="1121">
                  <c:v>38894</c:v>
                </c:pt>
                <c:pt idx="1122">
                  <c:v>38901</c:v>
                </c:pt>
                <c:pt idx="1123">
                  <c:v>38908</c:v>
                </c:pt>
                <c:pt idx="1124">
                  <c:v>38915</c:v>
                </c:pt>
                <c:pt idx="1125">
                  <c:v>38922</c:v>
                </c:pt>
                <c:pt idx="1126">
                  <c:v>38929</c:v>
                </c:pt>
                <c:pt idx="1127">
                  <c:v>38936</c:v>
                </c:pt>
                <c:pt idx="1128">
                  <c:v>38943</c:v>
                </c:pt>
                <c:pt idx="1129">
                  <c:v>38950</c:v>
                </c:pt>
                <c:pt idx="1130">
                  <c:v>38957</c:v>
                </c:pt>
                <c:pt idx="1131">
                  <c:v>38964</c:v>
                </c:pt>
                <c:pt idx="1132">
                  <c:v>38971</c:v>
                </c:pt>
                <c:pt idx="1133">
                  <c:v>38978</c:v>
                </c:pt>
                <c:pt idx="1134">
                  <c:v>38985</c:v>
                </c:pt>
                <c:pt idx="1135">
                  <c:v>38992</c:v>
                </c:pt>
                <c:pt idx="1136">
                  <c:v>38999</c:v>
                </c:pt>
                <c:pt idx="1137">
                  <c:v>39006</c:v>
                </c:pt>
                <c:pt idx="1138">
                  <c:v>39013</c:v>
                </c:pt>
                <c:pt idx="1139">
                  <c:v>39020</c:v>
                </c:pt>
                <c:pt idx="1140">
                  <c:v>39027</c:v>
                </c:pt>
                <c:pt idx="1141">
                  <c:v>39034</c:v>
                </c:pt>
                <c:pt idx="1142">
                  <c:v>39041</c:v>
                </c:pt>
                <c:pt idx="1143">
                  <c:v>39048</c:v>
                </c:pt>
                <c:pt idx="1144">
                  <c:v>39055</c:v>
                </c:pt>
                <c:pt idx="1145">
                  <c:v>39062</c:v>
                </c:pt>
                <c:pt idx="1146">
                  <c:v>39069</c:v>
                </c:pt>
                <c:pt idx="1147">
                  <c:v>39076</c:v>
                </c:pt>
                <c:pt idx="1148">
                  <c:v>39083</c:v>
                </c:pt>
                <c:pt idx="1149">
                  <c:v>39090</c:v>
                </c:pt>
                <c:pt idx="1150">
                  <c:v>39097</c:v>
                </c:pt>
                <c:pt idx="1151">
                  <c:v>39104</c:v>
                </c:pt>
                <c:pt idx="1152">
                  <c:v>39111</c:v>
                </c:pt>
                <c:pt idx="1153">
                  <c:v>39118</c:v>
                </c:pt>
                <c:pt idx="1154">
                  <c:v>39125</c:v>
                </c:pt>
                <c:pt idx="1155">
                  <c:v>39132</c:v>
                </c:pt>
                <c:pt idx="1156">
                  <c:v>39139</c:v>
                </c:pt>
                <c:pt idx="1157">
                  <c:v>39146</c:v>
                </c:pt>
                <c:pt idx="1158">
                  <c:v>39153</c:v>
                </c:pt>
                <c:pt idx="1159">
                  <c:v>39160</c:v>
                </c:pt>
                <c:pt idx="1160">
                  <c:v>39167</c:v>
                </c:pt>
                <c:pt idx="1161">
                  <c:v>39174</c:v>
                </c:pt>
                <c:pt idx="1162">
                  <c:v>39181</c:v>
                </c:pt>
                <c:pt idx="1163">
                  <c:v>39188</c:v>
                </c:pt>
                <c:pt idx="1164">
                  <c:v>39195</c:v>
                </c:pt>
                <c:pt idx="1165">
                  <c:v>39202</c:v>
                </c:pt>
                <c:pt idx="1166">
                  <c:v>39209</c:v>
                </c:pt>
                <c:pt idx="1167">
                  <c:v>39216</c:v>
                </c:pt>
                <c:pt idx="1168">
                  <c:v>39223</c:v>
                </c:pt>
                <c:pt idx="1169">
                  <c:v>39230</c:v>
                </c:pt>
                <c:pt idx="1170">
                  <c:v>39237</c:v>
                </c:pt>
                <c:pt idx="1171">
                  <c:v>39244</c:v>
                </c:pt>
                <c:pt idx="1172">
                  <c:v>39251</c:v>
                </c:pt>
                <c:pt idx="1173">
                  <c:v>39258</c:v>
                </c:pt>
                <c:pt idx="1174">
                  <c:v>39265</c:v>
                </c:pt>
                <c:pt idx="1175">
                  <c:v>39272</c:v>
                </c:pt>
                <c:pt idx="1176">
                  <c:v>39279</c:v>
                </c:pt>
                <c:pt idx="1177">
                  <c:v>39286</c:v>
                </c:pt>
                <c:pt idx="1178">
                  <c:v>39293</c:v>
                </c:pt>
                <c:pt idx="1179">
                  <c:v>39300</c:v>
                </c:pt>
                <c:pt idx="1180">
                  <c:v>39307</c:v>
                </c:pt>
                <c:pt idx="1181">
                  <c:v>39314</c:v>
                </c:pt>
                <c:pt idx="1182">
                  <c:v>39321</c:v>
                </c:pt>
                <c:pt idx="1183">
                  <c:v>39328</c:v>
                </c:pt>
                <c:pt idx="1184">
                  <c:v>39335</c:v>
                </c:pt>
                <c:pt idx="1185">
                  <c:v>39342</c:v>
                </c:pt>
                <c:pt idx="1186">
                  <c:v>39349</c:v>
                </c:pt>
                <c:pt idx="1187">
                  <c:v>39356</c:v>
                </c:pt>
                <c:pt idx="1188">
                  <c:v>39363</c:v>
                </c:pt>
                <c:pt idx="1189">
                  <c:v>39370</c:v>
                </c:pt>
                <c:pt idx="1190">
                  <c:v>39377</c:v>
                </c:pt>
                <c:pt idx="1191">
                  <c:v>39384</c:v>
                </c:pt>
                <c:pt idx="1192">
                  <c:v>39391</c:v>
                </c:pt>
                <c:pt idx="1193">
                  <c:v>39398</c:v>
                </c:pt>
                <c:pt idx="1194">
                  <c:v>39405</c:v>
                </c:pt>
                <c:pt idx="1195">
                  <c:v>39412</c:v>
                </c:pt>
                <c:pt idx="1196">
                  <c:v>39419</c:v>
                </c:pt>
                <c:pt idx="1197">
                  <c:v>39426</c:v>
                </c:pt>
                <c:pt idx="1198">
                  <c:v>39433</c:v>
                </c:pt>
                <c:pt idx="1199">
                  <c:v>39440</c:v>
                </c:pt>
                <c:pt idx="1200">
                  <c:v>39447</c:v>
                </c:pt>
                <c:pt idx="1201">
                  <c:v>39454</c:v>
                </c:pt>
                <c:pt idx="1202">
                  <c:v>39461</c:v>
                </c:pt>
                <c:pt idx="1203">
                  <c:v>39468</c:v>
                </c:pt>
                <c:pt idx="1204">
                  <c:v>39475</c:v>
                </c:pt>
                <c:pt idx="1205">
                  <c:v>39482</c:v>
                </c:pt>
                <c:pt idx="1206">
                  <c:v>39489</c:v>
                </c:pt>
                <c:pt idx="1207">
                  <c:v>39496</c:v>
                </c:pt>
                <c:pt idx="1208">
                  <c:v>39503</c:v>
                </c:pt>
                <c:pt idx="1209">
                  <c:v>39510</c:v>
                </c:pt>
                <c:pt idx="1210">
                  <c:v>39517</c:v>
                </c:pt>
                <c:pt idx="1211">
                  <c:v>39524</c:v>
                </c:pt>
                <c:pt idx="1212">
                  <c:v>39531</c:v>
                </c:pt>
                <c:pt idx="1213">
                  <c:v>39538</c:v>
                </c:pt>
                <c:pt idx="1214">
                  <c:v>39545</c:v>
                </c:pt>
                <c:pt idx="1215">
                  <c:v>39552</c:v>
                </c:pt>
                <c:pt idx="1216">
                  <c:v>39559</c:v>
                </c:pt>
                <c:pt idx="1217">
                  <c:v>39566</c:v>
                </c:pt>
                <c:pt idx="1218">
                  <c:v>39573</c:v>
                </c:pt>
                <c:pt idx="1219">
                  <c:v>39580</c:v>
                </c:pt>
                <c:pt idx="1220">
                  <c:v>39587</c:v>
                </c:pt>
                <c:pt idx="1221">
                  <c:v>39594</c:v>
                </c:pt>
                <c:pt idx="1222">
                  <c:v>39601</c:v>
                </c:pt>
                <c:pt idx="1223">
                  <c:v>39608</c:v>
                </c:pt>
                <c:pt idx="1224">
                  <c:v>39615</c:v>
                </c:pt>
                <c:pt idx="1225">
                  <c:v>39622</c:v>
                </c:pt>
                <c:pt idx="1226">
                  <c:v>39629</c:v>
                </c:pt>
                <c:pt idx="1227">
                  <c:v>39636</c:v>
                </c:pt>
                <c:pt idx="1228">
                  <c:v>39643</c:v>
                </c:pt>
                <c:pt idx="1229">
                  <c:v>39650</c:v>
                </c:pt>
                <c:pt idx="1230">
                  <c:v>39657</c:v>
                </c:pt>
                <c:pt idx="1231">
                  <c:v>39664</c:v>
                </c:pt>
                <c:pt idx="1232">
                  <c:v>39671</c:v>
                </c:pt>
                <c:pt idx="1233">
                  <c:v>39678</c:v>
                </c:pt>
                <c:pt idx="1234">
                  <c:v>39685</c:v>
                </c:pt>
                <c:pt idx="1235">
                  <c:v>39692</c:v>
                </c:pt>
                <c:pt idx="1236">
                  <c:v>39699</c:v>
                </c:pt>
                <c:pt idx="1237">
                  <c:v>39706</c:v>
                </c:pt>
                <c:pt idx="1238">
                  <c:v>39713</c:v>
                </c:pt>
                <c:pt idx="1239">
                  <c:v>39720</c:v>
                </c:pt>
                <c:pt idx="1240">
                  <c:v>39727</c:v>
                </c:pt>
                <c:pt idx="1241">
                  <c:v>39734</c:v>
                </c:pt>
                <c:pt idx="1242">
                  <c:v>39741</c:v>
                </c:pt>
                <c:pt idx="1243">
                  <c:v>39748</c:v>
                </c:pt>
                <c:pt idx="1244">
                  <c:v>39755</c:v>
                </c:pt>
                <c:pt idx="1245">
                  <c:v>39762</c:v>
                </c:pt>
                <c:pt idx="1246">
                  <c:v>39769</c:v>
                </c:pt>
                <c:pt idx="1247">
                  <c:v>39776</c:v>
                </c:pt>
                <c:pt idx="1248">
                  <c:v>39783</c:v>
                </c:pt>
                <c:pt idx="1249">
                  <c:v>39790</c:v>
                </c:pt>
                <c:pt idx="1250">
                  <c:v>39797</c:v>
                </c:pt>
                <c:pt idx="1251">
                  <c:v>39804</c:v>
                </c:pt>
                <c:pt idx="1252">
                  <c:v>39811</c:v>
                </c:pt>
                <c:pt idx="1253">
                  <c:v>39818</c:v>
                </c:pt>
                <c:pt idx="1254">
                  <c:v>39825</c:v>
                </c:pt>
                <c:pt idx="1255">
                  <c:v>39832</c:v>
                </c:pt>
                <c:pt idx="1256">
                  <c:v>39839</c:v>
                </c:pt>
                <c:pt idx="1257">
                  <c:v>39846</c:v>
                </c:pt>
                <c:pt idx="1258">
                  <c:v>39853</c:v>
                </c:pt>
                <c:pt idx="1259">
                  <c:v>39860</c:v>
                </c:pt>
                <c:pt idx="1260">
                  <c:v>39867</c:v>
                </c:pt>
                <c:pt idx="1261">
                  <c:v>39874</c:v>
                </c:pt>
                <c:pt idx="1262">
                  <c:v>39881</c:v>
                </c:pt>
                <c:pt idx="1263">
                  <c:v>39888</c:v>
                </c:pt>
                <c:pt idx="1264">
                  <c:v>39895</c:v>
                </c:pt>
                <c:pt idx="1265">
                  <c:v>39902</c:v>
                </c:pt>
                <c:pt idx="1266">
                  <c:v>39909</c:v>
                </c:pt>
                <c:pt idx="1267">
                  <c:v>39916</c:v>
                </c:pt>
                <c:pt idx="1268">
                  <c:v>39923</c:v>
                </c:pt>
                <c:pt idx="1269">
                  <c:v>39930</c:v>
                </c:pt>
                <c:pt idx="1270">
                  <c:v>39937</c:v>
                </c:pt>
                <c:pt idx="1271">
                  <c:v>39944</c:v>
                </c:pt>
                <c:pt idx="1272">
                  <c:v>39951</c:v>
                </c:pt>
                <c:pt idx="1273">
                  <c:v>39958</c:v>
                </c:pt>
                <c:pt idx="1274">
                  <c:v>39965</c:v>
                </c:pt>
                <c:pt idx="1275">
                  <c:v>39972</c:v>
                </c:pt>
                <c:pt idx="1276">
                  <c:v>39979</c:v>
                </c:pt>
                <c:pt idx="1277">
                  <c:v>39986</c:v>
                </c:pt>
                <c:pt idx="1278">
                  <c:v>39993</c:v>
                </c:pt>
                <c:pt idx="1279">
                  <c:v>40000</c:v>
                </c:pt>
                <c:pt idx="1280">
                  <c:v>40007</c:v>
                </c:pt>
                <c:pt idx="1281">
                  <c:v>40014</c:v>
                </c:pt>
                <c:pt idx="1282">
                  <c:v>40021</c:v>
                </c:pt>
                <c:pt idx="1283">
                  <c:v>40028</c:v>
                </c:pt>
                <c:pt idx="1284">
                  <c:v>40035</c:v>
                </c:pt>
                <c:pt idx="1285">
                  <c:v>40042</c:v>
                </c:pt>
                <c:pt idx="1286">
                  <c:v>40049</c:v>
                </c:pt>
                <c:pt idx="1287">
                  <c:v>40056</c:v>
                </c:pt>
                <c:pt idx="1288">
                  <c:v>40063</c:v>
                </c:pt>
                <c:pt idx="1289">
                  <c:v>40070</c:v>
                </c:pt>
                <c:pt idx="1290">
                  <c:v>40077</c:v>
                </c:pt>
                <c:pt idx="1291">
                  <c:v>40084</c:v>
                </c:pt>
                <c:pt idx="1292">
                  <c:v>40091</c:v>
                </c:pt>
                <c:pt idx="1293">
                  <c:v>40098</c:v>
                </c:pt>
                <c:pt idx="1294">
                  <c:v>40105</c:v>
                </c:pt>
                <c:pt idx="1295">
                  <c:v>40112</c:v>
                </c:pt>
                <c:pt idx="1296">
                  <c:v>40119</c:v>
                </c:pt>
                <c:pt idx="1297">
                  <c:v>40126</c:v>
                </c:pt>
                <c:pt idx="1298">
                  <c:v>40133</c:v>
                </c:pt>
                <c:pt idx="1299">
                  <c:v>40140</c:v>
                </c:pt>
                <c:pt idx="1300">
                  <c:v>40147</c:v>
                </c:pt>
                <c:pt idx="1301">
                  <c:v>40154</c:v>
                </c:pt>
                <c:pt idx="1302">
                  <c:v>40161</c:v>
                </c:pt>
                <c:pt idx="1303">
                  <c:v>40168</c:v>
                </c:pt>
                <c:pt idx="1304">
                  <c:v>40175</c:v>
                </c:pt>
                <c:pt idx="1305">
                  <c:v>40182</c:v>
                </c:pt>
                <c:pt idx="1306">
                  <c:v>40189</c:v>
                </c:pt>
                <c:pt idx="1307">
                  <c:v>40196</c:v>
                </c:pt>
                <c:pt idx="1308">
                  <c:v>40203</c:v>
                </c:pt>
                <c:pt idx="1309">
                  <c:v>40210</c:v>
                </c:pt>
                <c:pt idx="1310">
                  <c:v>40217</c:v>
                </c:pt>
                <c:pt idx="1311">
                  <c:v>40224</c:v>
                </c:pt>
                <c:pt idx="1312">
                  <c:v>40231</c:v>
                </c:pt>
                <c:pt idx="1313">
                  <c:v>40238</c:v>
                </c:pt>
                <c:pt idx="1314">
                  <c:v>40245</c:v>
                </c:pt>
                <c:pt idx="1315">
                  <c:v>40252</c:v>
                </c:pt>
                <c:pt idx="1316">
                  <c:v>40259</c:v>
                </c:pt>
                <c:pt idx="1317">
                  <c:v>40266</c:v>
                </c:pt>
                <c:pt idx="1318">
                  <c:v>40273</c:v>
                </c:pt>
                <c:pt idx="1319">
                  <c:v>40280</c:v>
                </c:pt>
                <c:pt idx="1320">
                  <c:v>40287</c:v>
                </c:pt>
                <c:pt idx="1321">
                  <c:v>40294</c:v>
                </c:pt>
                <c:pt idx="1322">
                  <c:v>40301</c:v>
                </c:pt>
                <c:pt idx="1323">
                  <c:v>40308</c:v>
                </c:pt>
                <c:pt idx="1324">
                  <c:v>40315</c:v>
                </c:pt>
                <c:pt idx="1325">
                  <c:v>40322</c:v>
                </c:pt>
                <c:pt idx="1326">
                  <c:v>40329</c:v>
                </c:pt>
                <c:pt idx="1327">
                  <c:v>40336</c:v>
                </c:pt>
                <c:pt idx="1328">
                  <c:v>40343</c:v>
                </c:pt>
                <c:pt idx="1329">
                  <c:v>40350</c:v>
                </c:pt>
                <c:pt idx="1330">
                  <c:v>40357</c:v>
                </c:pt>
                <c:pt idx="1331">
                  <c:v>40364</c:v>
                </c:pt>
                <c:pt idx="1332">
                  <c:v>40371</c:v>
                </c:pt>
                <c:pt idx="1333">
                  <c:v>40378</c:v>
                </c:pt>
                <c:pt idx="1334">
                  <c:v>40385</c:v>
                </c:pt>
                <c:pt idx="1335">
                  <c:v>40392</c:v>
                </c:pt>
                <c:pt idx="1336">
                  <c:v>40399</c:v>
                </c:pt>
                <c:pt idx="1337">
                  <c:v>40406</c:v>
                </c:pt>
                <c:pt idx="1338">
                  <c:v>40413</c:v>
                </c:pt>
                <c:pt idx="1339">
                  <c:v>40420</c:v>
                </c:pt>
                <c:pt idx="1340">
                  <c:v>40427</c:v>
                </c:pt>
                <c:pt idx="1341">
                  <c:v>40434</c:v>
                </c:pt>
                <c:pt idx="1342">
                  <c:v>40441</c:v>
                </c:pt>
                <c:pt idx="1343">
                  <c:v>40448</c:v>
                </c:pt>
                <c:pt idx="1344">
                  <c:v>40455</c:v>
                </c:pt>
                <c:pt idx="1345">
                  <c:v>40462</c:v>
                </c:pt>
                <c:pt idx="1346">
                  <c:v>40469</c:v>
                </c:pt>
                <c:pt idx="1347">
                  <c:v>40476</c:v>
                </c:pt>
                <c:pt idx="1348">
                  <c:v>40483</c:v>
                </c:pt>
                <c:pt idx="1349">
                  <c:v>40490</c:v>
                </c:pt>
                <c:pt idx="1350">
                  <c:v>40497</c:v>
                </c:pt>
                <c:pt idx="1351">
                  <c:v>40504</c:v>
                </c:pt>
                <c:pt idx="1352">
                  <c:v>40511</c:v>
                </c:pt>
                <c:pt idx="1353">
                  <c:v>40518</c:v>
                </c:pt>
                <c:pt idx="1354">
                  <c:v>40525</c:v>
                </c:pt>
                <c:pt idx="1355">
                  <c:v>40532</c:v>
                </c:pt>
                <c:pt idx="1356">
                  <c:v>40539</c:v>
                </c:pt>
                <c:pt idx="1357">
                  <c:v>40546</c:v>
                </c:pt>
                <c:pt idx="1358">
                  <c:v>40553</c:v>
                </c:pt>
                <c:pt idx="1359">
                  <c:v>40560</c:v>
                </c:pt>
                <c:pt idx="1360">
                  <c:v>40567</c:v>
                </c:pt>
                <c:pt idx="1361">
                  <c:v>40574</c:v>
                </c:pt>
                <c:pt idx="1362">
                  <c:v>40581</c:v>
                </c:pt>
                <c:pt idx="1363">
                  <c:v>40588</c:v>
                </c:pt>
                <c:pt idx="1364">
                  <c:v>40595</c:v>
                </c:pt>
                <c:pt idx="1365">
                  <c:v>40602</c:v>
                </c:pt>
                <c:pt idx="1366">
                  <c:v>40609</c:v>
                </c:pt>
                <c:pt idx="1367">
                  <c:v>40616</c:v>
                </c:pt>
                <c:pt idx="1368">
                  <c:v>40623</c:v>
                </c:pt>
                <c:pt idx="1369">
                  <c:v>40630</c:v>
                </c:pt>
                <c:pt idx="1370">
                  <c:v>40637</c:v>
                </c:pt>
                <c:pt idx="1371">
                  <c:v>40644</c:v>
                </c:pt>
                <c:pt idx="1372">
                  <c:v>40651</c:v>
                </c:pt>
                <c:pt idx="1373">
                  <c:v>40658</c:v>
                </c:pt>
                <c:pt idx="1374">
                  <c:v>40665</c:v>
                </c:pt>
                <c:pt idx="1375">
                  <c:v>40672</c:v>
                </c:pt>
                <c:pt idx="1376">
                  <c:v>40679</c:v>
                </c:pt>
                <c:pt idx="1377">
                  <c:v>40686</c:v>
                </c:pt>
                <c:pt idx="1378">
                  <c:v>40693</c:v>
                </c:pt>
                <c:pt idx="1379">
                  <c:v>40700</c:v>
                </c:pt>
                <c:pt idx="1380">
                  <c:v>40707</c:v>
                </c:pt>
                <c:pt idx="1381">
                  <c:v>40714</c:v>
                </c:pt>
                <c:pt idx="1382">
                  <c:v>40721</c:v>
                </c:pt>
                <c:pt idx="1383">
                  <c:v>40728</c:v>
                </c:pt>
                <c:pt idx="1384">
                  <c:v>40735</c:v>
                </c:pt>
                <c:pt idx="1385">
                  <c:v>40742</c:v>
                </c:pt>
                <c:pt idx="1386">
                  <c:v>40749</c:v>
                </c:pt>
                <c:pt idx="1387">
                  <c:v>40756</c:v>
                </c:pt>
                <c:pt idx="1388">
                  <c:v>40763</c:v>
                </c:pt>
                <c:pt idx="1389">
                  <c:v>40770</c:v>
                </c:pt>
                <c:pt idx="1390">
                  <c:v>40777</c:v>
                </c:pt>
                <c:pt idx="1391">
                  <c:v>40784</c:v>
                </c:pt>
                <c:pt idx="1392">
                  <c:v>40791</c:v>
                </c:pt>
                <c:pt idx="1393">
                  <c:v>40798</c:v>
                </c:pt>
                <c:pt idx="1394">
                  <c:v>40805</c:v>
                </c:pt>
                <c:pt idx="1395">
                  <c:v>40812</c:v>
                </c:pt>
                <c:pt idx="1396">
                  <c:v>40819</c:v>
                </c:pt>
                <c:pt idx="1397">
                  <c:v>40826</c:v>
                </c:pt>
                <c:pt idx="1398">
                  <c:v>40833</c:v>
                </c:pt>
                <c:pt idx="1399">
                  <c:v>40840</c:v>
                </c:pt>
                <c:pt idx="1400">
                  <c:v>40847</c:v>
                </c:pt>
                <c:pt idx="1401">
                  <c:v>40854</c:v>
                </c:pt>
                <c:pt idx="1402">
                  <c:v>40861</c:v>
                </c:pt>
                <c:pt idx="1403">
                  <c:v>40868</c:v>
                </c:pt>
                <c:pt idx="1404">
                  <c:v>40875</c:v>
                </c:pt>
                <c:pt idx="1405">
                  <c:v>40882</c:v>
                </c:pt>
                <c:pt idx="1406">
                  <c:v>40889</c:v>
                </c:pt>
                <c:pt idx="1407">
                  <c:v>40896</c:v>
                </c:pt>
                <c:pt idx="1408">
                  <c:v>40910</c:v>
                </c:pt>
                <c:pt idx="1409">
                  <c:v>40917</c:v>
                </c:pt>
                <c:pt idx="1410">
                  <c:v>40924</c:v>
                </c:pt>
                <c:pt idx="1411">
                  <c:v>40931</c:v>
                </c:pt>
                <c:pt idx="1412">
                  <c:v>40938</c:v>
                </c:pt>
                <c:pt idx="1413">
                  <c:v>40945</c:v>
                </c:pt>
                <c:pt idx="1414">
                  <c:v>40952</c:v>
                </c:pt>
                <c:pt idx="1415">
                  <c:v>40959</c:v>
                </c:pt>
                <c:pt idx="1416">
                  <c:v>40966</c:v>
                </c:pt>
                <c:pt idx="1417">
                  <c:v>40973</c:v>
                </c:pt>
                <c:pt idx="1418">
                  <c:v>40980</c:v>
                </c:pt>
                <c:pt idx="1419">
                  <c:v>40987</c:v>
                </c:pt>
                <c:pt idx="1420">
                  <c:v>40994</c:v>
                </c:pt>
                <c:pt idx="1421">
                  <c:v>41001</c:v>
                </c:pt>
                <c:pt idx="1422">
                  <c:v>41008</c:v>
                </c:pt>
                <c:pt idx="1423">
                  <c:v>41015</c:v>
                </c:pt>
                <c:pt idx="1424">
                  <c:v>41022</c:v>
                </c:pt>
                <c:pt idx="1425">
                  <c:v>41029</c:v>
                </c:pt>
                <c:pt idx="1426">
                  <c:v>41036</c:v>
                </c:pt>
                <c:pt idx="1427">
                  <c:v>41043</c:v>
                </c:pt>
                <c:pt idx="1428">
                  <c:v>41050</c:v>
                </c:pt>
                <c:pt idx="1429">
                  <c:v>41057</c:v>
                </c:pt>
                <c:pt idx="1430">
                  <c:v>41064</c:v>
                </c:pt>
                <c:pt idx="1431">
                  <c:v>41071</c:v>
                </c:pt>
                <c:pt idx="1432">
                  <c:v>41078</c:v>
                </c:pt>
                <c:pt idx="1433">
                  <c:v>41085</c:v>
                </c:pt>
                <c:pt idx="1434">
                  <c:v>41092</c:v>
                </c:pt>
                <c:pt idx="1435">
                  <c:v>41099</c:v>
                </c:pt>
                <c:pt idx="1436">
                  <c:v>41106</c:v>
                </c:pt>
                <c:pt idx="1437">
                  <c:v>41113</c:v>
                </c:pt>
                <c:pt idx="1438">
                  <c:v>41120</c:v>
                </c:pt>
                <c:pt idx="1439">
                  <c:v>41127</c:v>
                </c:pt>
                <c:pt idx="1440">
                  <c:v>41134</c:v>
                </c:pt>
                <c:pt idx="1441">
                  <c:v>41141</c:v>
                </c:pt>
                <c:pt idx="1442">
                  <c:v>41148</c:v>
                </c:pt>
                <c:pt idx="1443">
                  <c:v>41155</c:v>
                </c:pt>
                <c:pt idx="1444">
                  <c:v>41162</c:v>
                </c:pt>
                <c:pt idx="1445">
                  <c:v>41169</c:v>
                </c:pt>
                <c:pt idx="1446">
                  <c:v>41176</c:v>
                </c:pt>
                <c:pt idx="1447">
                  <c:v>41183</c:v>
                </c:pt>
                <c:pt idx="1448">
                  <c:v>41190</c:v>
                </c:pt>
                <c:pt idx="1449">
                  <c:v>41197</c:v>
                </c:pt>
                <c:pt idx="1450">
                  <c:v>41204</c:v>
                </c:pt>
                <c:pt idx="1451">
                  <c:v>41211</c:v>
                </c:pt>
                <c:pt idx="1452">
                  <c:v>41218</c:v>
                </c:pt>
                <c:pt idx="1453">
                  <c:v>41225</c:v>
                </c:pt>
                <c:pt idx="1454">
                  <c:v>41232</c:v>
                </c:pt>
                <c:pt idx="1455">
                  <c:v>41239</c:v>
                </c:pt>
                <c:pt idx="1456">
                  <c:v>41246</c:v>
                </c:pt>
                <c:pt idx="1457">
                  <c:v>41253</c:v>
                </c:pt>
                <c:pt idx="1458">
                  <c:v>41260</c:v>
                </c:pt>
                <c:pt idx="1459">
                  <c:v>41267</c:v>
                </c:pt>
                <c:pt idx="1460">
                  <c:v>41274</c:v>
                </c:pt>
                <c:pt idx="1461">
                  <c:v>41281</c:v>
                </c:pt>
                <c:pt idx="1462">
                  <c:v>41288</c:v>
                </c:pt>
                <c:pt idx="1463">
                  <c:v>41295</c:v>
                </c:pt>
                <c:pt idx="1464">
                  <c:v>41302</c:v>
                </c:pt>
                <c:pt idx="1465">
                  <c:v>41309</c:v>
                </c:pt>
                <c:pt idx="1466">
                  <c:v>41316</c:v>
                </c:pt>
                <c:pt idx="1467">
                  <c:v>41323</c:v>
                </c:pt>
                <c:pt idx="1468">
                  <c:v>41330</c:v>
                </c:pt>
                <c:pt idx="1469">
                  <c:v>41337</c:v>
                </c:pt>
                <c:pt idx="1470">
                  <c:v>41344</c:v>
                </c:pt>
                <c:pt idx="1471">
                  <c:v>41351</c:v>
                </c:pt>
                <c:pt idx="1472">
                  <c:v>41358</c:v>
                </c:pt>
                <c:pt idx="1473">
                  <c:v>41365</c:v>
                </c:pt>
                <c:pt idx="1474">
                  <c:v>41372</c:v>
                </c:pt>
                <c:pt idx="1475">
                  <c:v>41379</c:v>
                </c:pt>
                <c:pt idx="1476">
                  <c:v>41386</c:v>
                </c:pt>
                <c:pt idx="1477">
                  <c:v>41393</c:v>
                </c:pt>
                <c:pt idx="1478">
                  <c:v>41400</c:v>
                </c:pt>
                <c:pt idx="1479">
                  <c:v>41407</c:v>
                </c:pt>
                <c:pt idx="1480">
                  <c:v>41414</c:v>
                </c:pt>
                <c:pt idx="1481">
                  <c:v>41421</c:v>
                </c:pt>
                <c:pt idx="1482">
                  <c:v>41428</c:v>
                </c:pt>
                <c:pt idx="1483">
                  <c:v>41435</c:v>
                </c:pt>
                <c:pt idx="1484">
                  <c:v>41442</c:v>
                </c:pt>
                <c:pt idx="1485">
                  <c:v>41449</c:v>
                </c:pt>
                <c:pt idx="1486">
                  <c:v>41456</c:v>
                </c:pt>
                <c:pt idx="1487">
                  <c:v>41463</c:v>
                </c:pt>
                <c:pt idx="1488">
                  <c:v>41470</c:v>
                </c:pt>
                <c:pt idx="1489">
                  <c:v>41477</c:v>
                </c:pt>
                <c:pt idx="1490">
                  <c:v>41484</c:v>
                </c:pt>
                <c:pt idx="1491">
                  <c:v>41491</c:v>
                </c:pt>
                <c:pt idx="1492">
                  <c:v>41498</c:v>
                </c:pt>
                <c:pt idx="1493">
                  <c:v>41505</c:v>
                </c:pt>
                <c:pt idx="1494">
                  <c:v>41512</c:v>
                </c:pt>
                <c:pt idx="1495">
                  <c:v>41519</c:v>
                </c:pt>
                <c:pt idx="1496">
                  <c:v>41526</c:v>
                </c:pt>
                <c:pt idx="1497">
                  <c:v>41533</c:v>
                </c:pt>
                <c:pt idx="1498">
                  <c:v>41540</c:v>
                </c:pt>
                <c:pt idx="1499">
                  <c:v>41547</c:v>
                </c:pt>
                <c:pt idx="1500">
                  <c:v>41554</c:v>
                </c:pt>
                <c:pt idx="1501">
                  <c:v>41561</c:v>
                </c:pt>
                <c:pt idx="1502">
                  <c:v>41568</c:v>
                </c:pt>
                <c:pt idx="1503">
                  <c:v>41575</c:v>
                </c:pt>
                <c:pt idx="1504">
                  <c:v>41582</c:v>
                </c:pt>
                <c:pt idx="1505">
                  <c:v>41589</c:v>
                </c:pt>
                <c:pt idx="1506">
                  <c:v>41596</c:v>
                </c:pt>
                <c:pt idx="1507">
                  <c:v>41603</c:v>
                </c:pt>
                <c:pt idx="1508">
                  <c:v>41610</c:v>
                </c:pt>
                <c:pt idx="1509">
                  <c:v>41617</c:v>
                </c:pt>
                <c:pt idx="1510">
                  <c:v>41624</c:v>
                </c:pt>
                <c:pt idx="1511">
                  <c:v>41631</c:v>
                </c:pt>
                <c:pt idx="1512">
                  <c:v>41638</c:v>
                </c:pt>
                <c:pt idx="1513">
                  <c:v>41645</c:v>
                </c:pt>
                <c:pt idx="1514">
                  <c:v>41652</c:v>
                </c:pt>
                <c:pt idx="1515">
                  <c:v>41659</c:v>
                </c:pt>
                <c:pt idx="1516">
                  <c:v>41666</c:v>
                </c:pt>
                <c:pt idx="1517">
                  <c:v>41673</c:v>
                </c:pt>
                <c:pt idx="1518">
                  <c:v>41680</c:v>
                </c:pt>
                <c:pt idx="1519">
                  <c:v>41687</c:v>
                </c:pt>
                <c:pt idx="1520">
                  <c:v>41694</c:v>
                </c:pt>
                <c:pt idx="1521">
                  <c:v>41701</c:v>
                </c:pt>
                <c:pt idx="1522">
                  <c:v>41708</c:v>
                </c:pt>
                <c:pt idx="1523">
                  <c:v>41715</c:v>
                </c:pt>
                <c:pt idx="1524">
                  <c:v>41722</c:v>
                </c:pt>
                <c:pt idx="1525">
                  <c:v>41729</c:v>
                </c:pt>
                <c:pt idx="1526">
                  <c:v>41736</c:v>
                </c:pt>
                <c:pt idx="1527">
                  <c:v>41743</c:v>
                </c:pt>
                <c:pt idx="1528">
                  <c:v>41750</c:v>
                </c:pt>
                <c:pt idx="1529">
                  <c:v>41757</c:v>
                </c:pt>
                <c:pt idx="1530">
                  <c:v>41764</c:v>
                </c:pt>
                <c:pt idx="1531">
                  <c:v>41771</c:v>
                </c:pt>
                <c:pt idx="1532">
                  <c:v>41778</c:v>
                </c:pt>
                <c:pt idx="1533">
                  <c:v>41785</c:v>
                </c:pt>
                <c:pt idx="1534">
                  <c:v>41792</c:v>
                </c:pt>
                <c:pt idx="1535">
                  <c:v>41799</c:v>
                </c:pt>
                <c:pt idx="1536">
                  <c:v>41806</c:v>
                </c:pt>
                <c:pt idx="1537">
                  <c:v>41813</c:v>
                </c:pt>
                <c:pt idx="1538">
                  <c:v>41820</c:v>
                </c:pt>
                <c:pt idx="1539">
                  <c:v>41827</c:v>
                </c:pt>
                <c:pt idx="1540">
                  <c:v>41834</c:v>
                </c:pt>
                <c:pt idx="1541">
                  <c:v>41841</c:v>
                </c:pt>
                <c:pt idx="1542">
                  <c:v>41848</c:v>
                </c:pt>
                <c:pt idx="1543">
                  <c:v>41855</c:v>
                </c:pt>
                <c:pt idx="1544">
                  <c:v>41862</c:v>
                </c:pt>
                <c:pt idx="1545">
                  <c:v>41869</c:v>
                </c:pt>
                <c:pt idx="1546">
                  <c:v>41876</c:v>
                </c:pt>
                <c:pt idx="1547">
                  <c:v>41883</c:v>
                </c:pt>
                <c:pt idx="1548">
                  <c:v>41890</c:v>
                </c:pt>
                <c:pt idx="1549">
                  <c:v>41897</c:v>
                </c:pt>
                <c:pt idx="1550">
                  <c:v>41904</c:v>
                </c:pt>
                <c:pt idx="1551">
                  <c:v>41911</c:v>
                </c:pt>
                <c:pt idx="1552">
                  <c:v>41918</c:v>
                </c:pt>
                <c:pt idx="1553">
                  <c:v>41925</c:v>
                </c:pt>
                <c:pt idx="1554">
                  <c:v>41932</c:v>
                </c:pt>
                <c:pt idx="1555">
                  <c:v>41939</c:v>
                </c:pt>
                <c:pt idx="1556">
                  <c:v>41946</c:v>
                </c:pt>
                <c:pt idx="1557">
                  <c:v>41953</c:v>
                </c:pt>
                <c:pt idx="1558">
                  <c:v>41960</c:v>
                </c:pt>
                <c:pt idx="1559">
                  <c:v>41967</c:v>
                </c:pt>
                <c:pt idx="1560">
                  <c:v>41974</c:v>
                </c:pt>
                <c:pt idx="1561">
                  <c:v>41981</c:v>
                </c:pt>
                <c:pt idx="1562">
                  <c:v>41988</c:v>
                </c:pt>
                <c:pt idx="1563">
                  <c:v>41995</c:v>
                </c:pt>
                <c:pt idx="1564">
                  <c:v>42002</c:v>
                </c:pt>
                <c:pt idx="1565">
                  <c:v>42009</c:v>
                </c:pt>
                <c:pt idx="1566">
                  <c:v>42016</c:v>
                </c:pt>
                <c:pt idx="1567">
                  <c:v>42023</c:v>
                </c:pt>
                <c:pt idx="1568">
                  <c:v>42030</c:v>
                </c:pt>
                <c:pt idx="1569">
                  <c:v>42037</c:v>
                </c:pt>
                <c:pt idx="1570">
                  <c:v>42044</c:v>
                </c:pt>
                <c:pt idx="1571">
                  <c:v>42051</c:v>
                </c:pt>
                <c:pt idx="1572">
                  <c:v>42058</c:v>
                </c:pt>
                <c:pt idx="1573">
                  <c:v>42065</c:v>
                </c:pt>
                <c:pt idx="1574">
                  <c:v>42072</c:v>
                </c:pt>
                <c:pt idx="1575">
                  <c:v>42079</c:v>
                </c:pt>
                <c:pt idx="1576">
                  <c:v>42086</c:v>
                </c:pt>
                <c:pt idx="1577">
                  <c:v>42093</c:v>
                </c:pt>
                <c:pt idx="1578">
                  <c:v>42100</c:v>
                </c:pt>
                <c:pt idx="1579">
                  <c:v>42107</c:v>
                </c:pt>
                <c:pt idx="1580">
                  <c:v>42114</c:v>
                </c:pt>
                <c:pt idx="1581">
                  <c:v>42121</c:v>
                </c:pt>
                <c:pt idx="1582">
                  <c:v>42128</c:v>
                </c:pt>
                <c:pt idx="1583">
                  <c:v>42135</c:v>
                </c:pt>
                <c:pt idx="1584">
                  <c:v>42142</c:v>
                </c:pt>
                <c:pt idx="1585">
                  <c:v>42149</c:v>
                </c:pt>
                <c:pt idx="1586">
                  <c:v>42156</c:v>
                </c:pt>
                <c:pt idx="1587">
                  <c:v>42163</c:v>
                </c:pt>
                <c:pt idx="1588">
                  <c:v>42170</c:v>
                </c:pt>
                <c:pt idx="1589">
                  <c:v>42177</c:v>
                </c:pt>
                <c:pt idx="1590">
                  <c:v>42184</c:v>
                </c:pt>
                <c:pt idx="1591">
                  <c:v>42191</c:v>
                </c:pt>
                <c:pt idx="1592">
                  <c:v>42198</c:v>
                </c:pt>
                <c:pt idx="1593">
                  <c:v>42205</c:v>
                </c:pt>
                <c:pt idx="1594">
                  <c:v>42212</c:v>
                </c:pt>
                <c:pt idx="1595">
                  <c:v>42219</c:v>
                </c:pt>
                <c:pt idx="1596">
                  <c:v>42226</c:v>
                </c:pt>
                <c:pt idx="1597">
                  <c:v>42233</c:v>
                </c:pt>
                <c:pt idx="1598">
                  <c:v>42240</c:v>
                </c:pt>
                <c:pt idx="1599">
                  <c:v>42247</c:v>
                </c:pt>
                <c:pt idx="1600">
                  <c:v>42254</c:v>
                </c:pt>
                <c:pt idx="1601">
                  <c:v>42261</c:v>
                </c:pt>
                <c:pt idx="1602">
                  <c:v>42268</c:v>
                </c:pt>
                <c:pt idx="1603">
                  <c:v>42275</c:v>
                </c:pt>
                <c:pt idx="1604">
                  <c:v>42282</c:v>
                </c:pt>
                <c:pt idx="1605">
                  <c:v>42289</c:v>
                </c:pt>
                <c:pt idx="1606">
                  <c:v>42296</c:v>
                </c:pt>
                <c:pt idx="1607">
                  <c:v>42303</c:v>
                </c:pt>
                <c:pt idx="1608">
                  <c:v>42310</c:v>
                </c:pt>
                <c:pt idx="1609">
                  <c:v>42317</c:v>
                </c:pt>
                <c:pt idx="1610">
                  <c:v>42324</c:v>
                </c:pt>
                <c:pt idx="1611">
                  <c:v>42331</c:v>
                </c:pt>
                <c:pt idx="1612">
                  <c:v>42338</c:v>
                </c:pt>
                <c:pt idx="1613">
                  <c:v>42345</c:v>
                </c:pt>
                <c:pt idx="1614">
                  <c:v>42352</c:v>
                </c:pt>
                <c:pt idx="1615">
                  <c:v>42359</c:v>
                </c:pt>
                <c:pt idx="1616">
                  <c:v>42366</c:v>
                </c:pt>
                <c:pt idx="1617">
                  <c:v>42373</c:v>
                </c:pt>
                <c:pt idx="1618">
                  <c:v>42380</c:v>
                </c:pt>
                <c:pt idx="1619">
                  <c:v>42387</c:v>
                </c:pt>
                <c:pt idx="1620">
                  <c:v>42394</c:v>
                </c:pt>
                <c:pt idx="1621">
                  <c:v>42401</c:v>
                </c:pt>
                <c:pt idx="1622">
                  <c:v>42408</c:v>
                </c:pt>
                <c:pt idx="1623">
                  <c:v>42415</c:v>
                </c:pt>
                <c:pt idx="1624">
                  <c:v>42422</c:v>
                </c:pt>
                <c:pt idx="1625">
                  <c:v>42429</c:v>
                </c:pt>
                <c:pt idx="1626">
                  <c:v>42436</c:v>
                </c:pt>
                <c:pt idx="1627">
                  <c:v>42443</c:v>
                </c:pt>
                <c:pt idx="1628">
                  <c:v>42450</c:v>
                </c:pt>
                <c:pt idx="1629">
                  <c:v>42457</c:v>
                </c:pt>
                <c:pt idx="1630">
                  <c:v>42464</c:v>
                </c:pt>
                <c:pt idx="1631">
                  <c:v>42471</c:v>
                </c:pt>
                <c:pt idx="1632">
                  <c:v>42478</c:v>
                </c:pt>
                <c:pt idx="1633">
                  <c:v>42485</c:v>
                </c:pt>
                <c:pt idx="1634">
                  <c:v>42492</c:v>
                </c:pt>
                <c:pt idx="1635">
                  <c:v>42499</c:v>
                </c:pt>
                <c:pt idx="1636">
                  <c:v>42506</c:v>
                </c:pt>
                <c:pt idx="1637">
                  <c:v>42513</c:v>
                </c:pt>
                <c:pt idx="1638">
                  <c:v>42520</c:v>
                </c:pt>
                <c:pt idx="1639">
                  <c:v>42527</c:v>
                </c:pt>
                <c:pt idx="1640">
                  <c:v>42534</c:v>
                </c:pt>
                <c:pt idx="1641">
                  <c:v>42541</c:v>
                </c:pt>
                <c:pt idx="1642">
                  <c:v>42548</c:v>
                </c:pt>
                <c:pt idx="1643">
                  <c:v>42555</c:v>
                </c:pt>
                <c:pt idx="1644">
                  <c:v>42562</c:v>
                </c:pt>
                <c:pt idx="1645">
                  <c:v>42569</c:v>
                </c:pt>
                <c:pt idx="1646">
                  <c:v>42576</c:v>
                </c:pt>
                <c:pt idx="1647">
                  <c:v>42583</c:v>
                </c:pt>
                <c:pt idx="1648">
                  <c:v>42590</c:v>
                </c:pt>
                <c:pt idx="1649">
                  <c:v>42597</c:v>
                </c:pt>
                <c:pt idx="1650">
                  <c:v>42604</c:v>
                </c:pt>
                <c:pt idx="1651">
                  <c:v>42611</c:v>
                </c:pt>
                <c:pt idx="1652">
                  <c:v>42618</c:v>
                </c:pt>
                <c:pt idx="1653">
                  <c:v>42625</c:v>
                </c:pt>
                <c:pt idx="1654">
                  <c:v>42632</c:v>
                </c:pt>
                <c:pt idx="1655">
                  <c:v>42639</c:v>
                </c:pt>
                <c:pt idx="1656">
                  <c:v>42646</c:v>
                </c:pt>
                <c:pt idx="1657">
                  <c:v>42653</c:v>
                </c:pt>
                <c:pt idx="1658">
                  <c:v>42660</c:v>
                </c:pt>
                <c:pt idx="1659">
                  <c:v>42667</c:v>
                </c:pt>
                <c:pt idx="1660">
                  <c:v>42674</c:v>
                </c:pt>
                <c:pt idx="1661">
                  <c:v>42681</c:v>
                </c:pt>
                <c:pt idx="1662">
                  <c:v>42688</c:v>
                </c:pt>
                <c:pt idx="1663">
                  <c:v>42695</c:v>
                </c:pt>
                <c:pt idx="1664">
                  <c:v>42702</c:v>
                </c:pt>
                <c:pt idx="1665">
                  <c:v>42709</c:v>
                </c:pt>
                <c:pt idx="1666">
                  <c:v>42716</c:v>
                </c:pt>
                <c:pt idx="1667">
                  <c:v>42723</c:v>
                </c:pt>
                <c:pt idx="1668">
                  <c:v>42730</c:v>
                </c:pt>
                <c:pt idx="1669">
                  <c:v>42737</c:v>
                </c:pt>
                <c:pt idx="1670">
                  <c:v>42744</c:v>
                </c:pt>
                <c:pt idx="1671">
                  <c:v>42751</c:v>
                </c:pt>
                <c:pt idx="1672">
                  <c:v>42758</c:v>
                </c:pt>
                <c:pt idx="1673">
                  <c:v>42765</c:v>
                </c:pt>
                <c:pt idx="1674">
                  <c:v>42772</c:v>
                </c:pt>
                <c:pt idx="1675">
                  <c:v>42779</c:v>
                </c:pt>
                <c:pt idx="1676">
                  <c:v>42786</c:v>
                </c:pt>
                <c:pt idx="1677">
                  <c:v>42793</c:v>
                </c:pt>
                <c:pt idx="1678">
                  <c:v>42800</c:v>
                </c:pt>
                <c:pt idx="1679">
                  <c:v>42807</c:v>
                </c:pt>
                <c:pt idx="1680">
                  <c:v>42814</c:v>
                </c:pt>
                <c:pt idx="1681">
                  <c:v>42821</c:v>
                </c:pt>
                <c:pt idx="1682">
                  <c:v>42828</c:v>
                </c:pt>
                <c:pt idx="1683">
                  <c:v>42835</c:v>
                </c:pt>
                <c:pt idx="1684">
                  <c:v>42842</c:v>
                </c:pt>
                <c:pt idx="1685">
                  <c:v>42849</c:v>
                </c:pt>
                <c:pt idx="1686">
                  <c:v>42856</c:v>
                </c:pt>
                <c:pt idx="1687">
                  <c:v>42863</c:v>
                </c:pt>
                <c:pt idx="1688">
                  <c:v>42870</c:v>
                </c:pt>
                <c:pt idx="1689">
                  <c:v>42877</c:v>
                </c:pt>
                <c:pt idx="1690">
                  <c:v>42884</c:v>
                </c:pt>
                <c:pt idx="1691">
                  <c:v>42891</c:v>
                </c:pt>
                <c:pt idx="1692">
                  <c:v>42898</c:v>
                </c:pt>
                <c:pt idx="1693">
                  <c:v>42905</c:v>
                </c:pt>
                <c:pt idx="1694">
                  <c:v>42912</c:v>
                </c:pt>
                <c:pt idx="1695">
                  <c:v>42919</c:v>
                </c:pt>
                <c:pt idx="1696">
                  <c:v>42926</c:v>
                </c:pt>
                <c:pt idx="1697">
                  <c:v>42933</c:v>
                </c:pt>
                <c:pt idx="1698">
                  <c:v>42940</c:v>
                </c:pt>
                <c:pt idx="1699">
                  <c:v>42947</c:v>
                </c:pt>
                <c:pt idx="1700">
                  <c:v>42954</c:v>
                </c:pt>
                <c:pt idx="1701">
                  <c:v>42961</c:v>
                </c:pt>
                <c:pt idx="1702">
                  <c:v>42968</c:v>
                </c:pt>
                <c:pt idx="1703">
                  <c:v>42975</c:v>
                </c:pt>
                <c:pt idx="1704">
                  <c:v>42982</c:v>
                </c:pt>
                <c:pt idx="1705">
                  <c:v>42989</c:v>
                </c:pt>
                <c:pt idx="1706">
                  <c:v>42996</c:v>
                </c:pt>
                <c:pt idx="1707">
                  <c:v>43003</c:v>
                </c:pt>
                <c:pt idx="1708">
                  <c:v>43010</c:v>
                </c:pt>
                <c:pt idx="1709">
                  <c:v>43017</c:v>
                </c:pt>
                <c:pt idx="1710">
                  <c:v>43024</c:v>
                </c:pt>
                <c:pt idx="1711">
                  <c:v>43031</c:v>
                </c:pt>
                <c:pt idx="1712">
                  <c:v>43038</c:v>
                </c:pt>
                <c:pt idx="1713">
                  <c:v>43045</c:v>
                </c:pt>
                <c:pt idx="1714">
                  <c:v>43052</c:v>
                </c:pt>
                <c:pt idx="1715">
                  <c:v>43059</c:v>
                </c:pt>
                <c:pt idx="1716">
                  <c:v>43066</c:v>
                </c:pt>
                <c:pt idx="1717">
                  <c:v>43073</c:v>
                </c:pt>
                <c:pt idx="1718">
                  <c:v>43080</c:v>
                </c:pt>
                <c:pt idx="1719">
                  <c:v>43087</c:v>
                </c:pt>
                <c:pt idx="1720">
                  <c:v>43094</c:v>
                </c:pt>
                <c:pt idx="1721">
                  <c:v>43101</c:v>
                </c:pt>
                <c:pt idx="1722">
                  <c:v>43115</c:v>
                </c:pt>
                <c:pt idx="1723">
                  <c:v>43122</c:v>
                </c:pt>
                <c:pt idx="1724">
                  <c:v>43129</c:v>
                </c:pt>
                <c:pt idx="1725">
                  <c:v>43136</c:v>
                </c:pt>
                <c:pt idx="1726">
                  <c:v>43143</c:v>
                </c:pt>
                <c:pt idx="1727">
                  <c:v>43150</c:v>
                </c:pt>
                <c:pt idx="1728">
                  <c:v>43157</c:v>
                </c:pt>
                <c:pt idx="1729">
                  <c:v>43164</c:v>
                </c:pt>
                <c:pt idx="1730">
                  <c:v>43171</c:v>
                </c:pt>
                <c:pt idx="1731">
                  <c:v>43178</c:v>
                </c:pt>
                <c:pt idx="1732">
                  <c:v>43185</c:v>
                </c:pt>
                <c:pt idx="1733">
                  <c:v>43192</c:v>
                </c:pt>
                <c:pt idx="1734">
                  <c:v>43199</c:v>
                </c:pt>
                <c:pt idx="1735">
                  <c:v>43206</c:v>
                </c:pt>
                <c:pt idx="1736">
                  <c:v>43213</c:v>
                </c:pt>
                <c:pt idx="1737">
                  <c:v>43220</c:v>
                </c:pt>
                <c:pt idx="1738">
                  <c:v>43227</c:v>
                </c:pt>
                <c:pt idx="1739">
                  <c:v>43234</c:v>
                </c:pt>
                <c:pt idx="1740">
                  <c:v>43241</c:v>
                </c:pt>
                <c:pt idx="1741">
                  <c:v>43248</c:v>
                </c:pt>
                <c:pt idx="1742">
                  <c:v>43255</c:v>
                </c:pt>
                <c:pt idx="1743">
                  <c:v>43262</c:v>
                </c:pt>
                <c:pt idx="1744">
                  <c:v>43269</c:v>
                </c:pt>
                <c:pt idx="1745">
                  <c:v>43276</c:v>
                </c:pt>
                <c:pt idx="1746">
                  <c:v>43283</c:v>
                </c:pt>
                <c:pt idx="1747">
                  <c:v>43290</c:v>
                </c:pt>
                <c:pt idx="1748">
                  <c:v>43297</c:v>
                </c:pt>
                <c:pt idx="1749">
                  <c:v>43304</c:v>
                </c:pt>
                <c:pt idx="1750">
                  <c:v>43311</c:v>
                </c:pt>
                <c:pt idx="1751">
                  <c:v>43318</c:v>
                </c:pt>
                <c:pt idx="1752">
                  <c:v>43325</c:v>
                </c:pt>
                <c:pt idx="1753">
                  <c:v>43332</c:v>
                </c:pt>
                <c:pt idx="1754">
                  <c:v>43339</c:v>
                </c:pt>
                <c:pt idx="1755">
                  <c:v>43346</c:v>
                </c:pt>
                <c:pt idx="1756">
                  <c:v>43353</c:v>
                </c:pt>
                <c:pt idx="1757">
                  <c:v>43360</c:v>
                </c:pt>
                <c:pt idx="1758">
                  <c:v>43367</c:v>
                </c:pt>
                <c:pt idx="1759">
                  <c:v>43374</c:v>
                </c:pt>
                <c:pt idx="1760">
                  <c:v>43381</c:v>
                </c:pt>
                <c:pt idx="1761">
                  <c:v>43388</c:v>
                </c:pt>
                <c:pt idx="1762">
                  <c:v>43395</c:v>
                </c:pt>
                <c:pt idx="1763">
                  <c:v>43402</c:v>
                </c:pt>
                <c:pt idx="1764">
                  <c:v>43409</c:v>
                </c:pt>
                <c:pt idx="1765">
                  <c:v>43416</c:v>
                </c:pt>
                <c:pt idx="1766">
                  <c:v>43423</c:v>
                </c:pt>
                <c:pt idx="1767">
                  <c:v>43430</c:v>
                </c:pt>
                <c:pt idx="1768">
                  <c:v>43437</c:v>
                </c:pt>
                <c:pt idx="1769">
                  <c:v>43444</c:v>
                </c:pt>
                <c:pt idx="1770">
                  <c:v>43451</c:v>
                </c:pt>
                <c:pt idx="1771">
                  <c:v>43458</c:v>
                </c:pt>
                <c:pt idx="1772">
                  <c:v>43465</c:v>
                </c:pt>
                <c:pt idx="1773">
                  <c:v>43472</c:v>
                </c:pt>
                <c:pt idx="1774">
                  <c:v>43479</c:v>
                </c:pt>
                <c:pt idx="1775">
                  <c:v>43486</c:v>
                </c:pt>
                <c:pt idx="1776">
                  <c:v>43493</c:v>
                </c:pt>
                <c:pt idx="1777">
                  <c:v>43500</c:v>
                </c:pt>
                <c:pt idx="1778">
                  <c:v>43507</c:v>
                </c:pt>
                <c:pt idx="1779">
                  <c:v>43514</c:v>
                </c:pt>
                <c:pt idx="1780">
                  <c:v>43521</c:v>
                </c:pt>
                <c:pt idx="1781">
                  <c:v>43528</c:v>
                </c:pt>
                <c:pt idx="1782">
                  <c:v>43535</c:v>
                </c:pt>
                <c:pt idx="1783">
                  <c:v>43542</c:v>
                </c:pt>
                <c:pt idx="1784">
                  <c:v>43549</c:v>
                </c:pt>
                <c:pt idx="1785">
                  <c:v>43556</c:v>
                </c:pt>
                <c:pt idx="1786">
                  <c:v>43563</c:v>
                </c:pt>
                <c:pt idx="1787">
                  <c:v>43570</c:v>
                </c:pt>
                <c:pt idx="1788">
                  <c:v>43577</c:v>
                </c:pt>
                <c:pt idx="1789">
                  <c:v>43584</c:v>
                </c:pt>
                <c:pt idx="1790">
                  <c:v>43591</c:v>
                </c:pt>
                <c:pt idx="1791">
                  <c:v>43598</c:v>
                </c:pt>
                <c:pt idx="1792">
                  <c:v>43605</c:v>
                </c:pt>
                <c:pt idx="1793">
                  <c:v>43612</c:v>
                </c:pt>
                <c:pt idx="1794">
                  <c:v>43619</c:v>
                </c:pt>
                <c:pt idx="1795">
                  <c:v>43626</c:v>
                </c:pt>
                <c:pt idx="1796">
                  <c:v>43633</c:v>
                </c:pt>
                <c:pt idx="1797">
                  <c:v>43640</c:v>
                </c:pt>
                <c:pt idx="1798">
                  <c:v>43647</c:v>
                </c:pt>
                <c:pt idx="1799">
                  <c:v>43654</c:v>
                </c:pt>
                <c:pt idx="1800">
                  <c:v>43661</c:v>
                </c:pt>
                <c:pt idx="1801">
                  <c:v>43668</c:v>
                </c:pt>
                <c:pt idx="1802">
                  <c:v>43675</c:v>
                </c:pt>
                <c:pt idx="1803">
                  <c:v>43682</c:v>
                </c:pt>
                <c:pt idx="1804">
                  <c:v>43689</c:v>
                </c:pt>
                <c:pt idx="1805">
                  <c:v>43696</c:v>
                </c:pt>
                <c:pt idx="1806">
                  <c:v>43703</c:v>
                </c:pt>
                <c:pt idx="1807">
                  <c:v>43710</c:v>
                </c:pt>
                <c:pt idx="1808">
                  <c:v>43717</c:v>
                </c:pt>
                <c:pt idx="1809">
                  <c:v>43724</c:v>
                </c:pt>
                <c:pt idx="1810">
                  <c:v>43731</c:v>
                </c:pt>
                <c:pt idx="1811">
                  <c:v>43738</c:v>
                </c:pt>
                <c:pt idx="1812">
                  <c:v>43745</c:v>
                </c:pt>
                <c:pt idx="1813">
                  <c:v>43752</c:v>
                </c:pt>
                <c:pt idx="1814">
                  <c:v>43759</c:v>
                </c:pt>
                <c:pt idx="1815">
                  <c:v>43766</c:v>
                </c:pt>
                <c:pt idx="1816">
                  <c:v>43773</c:v>
                </c:pt>
                <c:pt idx="1817">
                  <c:v>43780</c:v>
                </c:pt>
                <c:pt idx="1818">
                  <c:v>43787</c:v>
                </c:pt>
                <c:pt idx="1819">
                  <c:v>43794</c:v>
                </c:pt>
                <c:pt idx="1820">
                  <c:v>43801</c:v>
                </c:pt>
                <c:pt idx="1821">
                  <c:v>43808</c:v>
                </c:pt>
                <c:pt idx="1822">
                  <c:v>43815</c:v>
                </c:pt>
                <c:pt idx="1823">
                  <c:v>43822</c:v>
                </c:pt>
                <c:pt idx="1824">
                  <c:v>43829</c:v>
                </c:pt>
                <c:pt idx="1825">
                  <c:v>43836</c:v>
                </c:pt>
                <c:pt idx="1826">
                  <c:v>43843</c:v>
                </c:pt>
                <c:pt idx="1827">
                  <c:v>43850</c:v>
                </c:pt>
                <c:pt idx="1828">
                  <c:v>43857</c:v>
                </c:pt>
                <c:pt idx="1829">
                  <c:v>43864</c:v>
                </c:pt>
                <c:pt idx="1830">
                  <c:v>43871</c:v>
                </c:pt>
                <c:pt idx="1831">
                  <c:v>43878</c:v>
                </c:pt>
                <c:pt idx="1832">
                  <c:v>43885</c:v>
                </c:pt>
                <c:pt idx="1833">
                  <c:v>43892</c:v>
                </c:pt>
                <c:pt idx="1834">
                  <c:v>43899</c:v>
                </c:pt>
                <c:pt idx="1835">
                  <c:v>43906</c:v>
                </c:pt>
                <c:pt idx="1836">
                  <c:v>43913</c:v>
                </c:pt>
                <c:pt idx="1837">
                  <c:v>43920</c:v>
                </c:pt>
                <c:pt idx="1838">
                  <c:v>43927</c:v>
                </c:pt>
                <c:pt idx="1839">
                  <c:v>43934</c:v>
                </c:pt>
                <c:pt idx="1840">
                  <c:v>43941</c:v>
                </c:pt>
                <c:pt idx="1841">
                  <c:v>43948</c:v>
                </c:pt>
                <c:pt idx="1842">
                  <c:v>43955</c:v>
                </c:pt>
                <c:pt idx="1843">
                  <c:v>43962</c:v>
                </c:pt>
                <c:pt idx="1844">
                  <c:v>43969</c:v>
                </c:pt>
                <c:pt idx="1845">
                  <c:v>43976</c:v>
                </c:pt>
                <c:pt idx="1846">
                  <c:v>43983</c:v>
                </c:pt>
                <c:pt idx="1847">
                  <c:v>43990</c:v>
                </c:pt>
                <c:pt idx="1848">
                  <c:v>43997</c:v>
                </c:pt>
                <c:pt idx="1849">
                  <c:v>44004</c:v>
                </c:pt>
                <c:pt idx="1850">
                  <c:v>44011</c:v>
                </c:pt>
                <c:pt idx="1851">
                  <c:v>44018</c:v>
                </c:pt>
                <c:pt idx="1852">
                  <c:v>44025</c:v>
                </c:pt>
                <c:pt idx="1853">
                  <c:v>44032</c:v>
                </c:pt>
                <c:pt idx="1854">
                  <c:v>44039</c:v>
                </c:pt>
                <c:pt idx="1855">
                  <c:v>44046</c:v>
                </c:pt>
                <c:pt idx="1856">
                  <c:v>44053</c:v>
                </c:pt>
                <c:pt idx="1857">
                  <c:v>44060</c:v>
                </c:pt>
                <c:pt idx="1858">
                  <c:v>44067</c:v>
                </c:pt>
                <c:pt idx="1859">
                  <c:v>44074</c:v>
                </c:pt>
                <c:pt idx="1860">
                  <c:v>44081</c:v>
                </c:pt>
                <c:pt idx="1861">
                  <c:v>44088</c:v>
                </c:pt>
                <c:pt idx="1862">
                  <c:v>44095</c:v>
                </c:pt>
                <c:pt idx="1863">
                  <c:v>44102</c:v>
                </c:pt>
                <c:pt idx="1864">
                  <c:v>44109</c:v>
                </c:pt>
                <c:pt idx="1865">
                  <c:v>44116</c:v>
                </c:pt>
                <c:pt idx="1866">
                  <c:v>44123</c:v>
                </c:pt>
                <c:pt idx="1867">
                  <c:v>44130</c:v>
                </c:pt>
                <c:pt idx="1868">
                  <c:v>44137</c:v>
                </c:pt>
                <c:pt idx="1869">
                  <c:v>44144</c:v>
                </c:pt>
                <c:pt idx="1870">
                  <c:v>44151</c:v>
                </c:pt>
                <c:pt idx="1871">
                  <c:v>44158</c:v>
                </c:pt>
                <c:pt idx="1872">
                  <c:v>44165</c:v>
                </c:pt>
                <c:pt idx="1873">
                  <c:v>44172</c:v>
                </c:pt>
                <c:pt idx="1874">
                  <c:v>44179</c:v>
                </c:pt>
                <c:pt idx="1875">
                  <c:v>44186</c:v>
                </c:pt>
                <c:pt idx="1876">
                  <c:v>44193</c:v>
                </c:pt>
                <c:pt idx="1877">
                  <c:v>44200</c:v>
                </c:pt>
                <c:pt idx="1878">
                  <c:v>44207</c:v>
                </c:pt>
                <c:pt idx="1879">
                  <c:v>44214</c:v>
                </c:pt>
                <c:pt idx="1880">
                  <c:v>44221</c:v>
                </c:pt>
                <c:pt idx="1881">
                  <c:v>44228</c:v>
                </c:pt>
                <c:pt idx="1882">
                  <c:v>44235</c:v>
                </c:pt>
                <c:pt idx="1883">
                  <c:v>44242</c:v>
                </c:pt>
                <c:pt idx="1884">
                  <c:v>44249</c:v>
                </c:pt>
                <c:pt idx="1885">
                  <c:v>44256</c:v>
                </c:pt>
                <c:pt idx="1886">
                  <c:v>44263</c:v>
                </c:pt>
                <c:pt idx="1887">
                  <c:v>44270</c:v>
                </c:pt>
                <c:pt idx="1888">
                  <c:v>44277</c:v>
                </c:pt>
                <c:pt idx="1889">
                  <c:v>44284</c:v>
                </c:pt>
                <c:pt idx="1890">
                  <c:v>44291</c:v>
                </c:pt>
                <c:pt idx="1891">
                  <c:v>44298</c:v>
                </c:pt>
                <c:pt idx="1892">
                  <c:v>44305</c:v>
                </c:pt>
                <c:pt idx="1893">
                  <c:v>44312</c:v>
                </c:pt>
                <c:pt idx="1894">
                  <c:v>44319</c:v>
                </c:pt>
                <c:pt idx="1895">
                  <c:v>44326</c:v>
                </c:pt>
                <c:pt idx="1896">
                  <c:v>44333</c:v>
                </c:pt>
                <c:pt idx="1897">
                  <c:v>44340</c:v>
                </c:pt>
                <c:pt idx="1898">
                  <c:v>44347</c:v>
                </c:pt>
                <c:pt idx="1899">
                  <c:v>44354</c:v>
                </c:pt>
                <c:pt idx="1900">
                  <c:v>44361</c:v>
                </c:pt>
                <c:pt idx="1901">
                  <c:v>44368</c:v>
                </c:pt>
                <c:pt idx="1902">
                  <c:v>44375</c:v>
                </c:pt>
                <c:pt idx="1903">
                  <c:v>44382</c:v>
                </c:pt>
                <c:pt idx="1904">
                  <c:v>44389</c:v>
                </c:pt>
                <c:pt idx="1905">
                  <c:v>44396</c:v>
                </c:pt>
                <c:pt idx="1906">
                  <c:v>44403</c:v>
                </c:pt>
                <c:pt idx="1907">
                  <c:v>44410</c:v>
                </c:pt>
                <c:pt idx="1908">
                  <c:v>44417</c:v>
                </c:pt>
                <c:pt idx="1909">
                  <c:v>44424</c:v>
                </c:pt>
                <c:pt idx="1910">
                  <c:v>44431</c:v>
                </c:pt>
                <c:pt idx="1911">
                  <c:v>44438</c:v>
                </c:pt>
                <c:pt idx="1912">
                  <c:v>44445</c:v>
                </c:pt>
                <c:pt idx="1913">
                  <c:v>44452</c:v>
                </c:pt>
                <c:pt idx="1914">
                  <c:v>44459</c:v>
                </c:pt>
                <c:pt idx="1915">
                  <c:v>44466</c:v>
                </c:pt>
                <c:pt idx="1916">
                  <c:v>44473</c:v>
                </c:pt>
                <c:pt idx="1917">
                  <c:v>44480</c:v>
                </c:pt>
                <c:pt idx="1918">
                  <c:v>44487</c:v>
                </c:pt>
                <c:pt idx="1919">
                  <c:v>44494</c:v>
                </c:pt>
                <c:pt idx="1920">
                  <c:v>44501</c:v>
                </c:pt>
                <c:pt idx="1921">
                  <c:v>44508</c:v>
                </c:pt>
                <c:pt idx="1922">
                  <c:v>44515</c:v>
                </c:pt>
                <c:pt idx="1923">
                  <c:v>44522</c:v>
                </c:pt>
                <c:pt idx="1924">
                  <c:v>44529</c:v>
                </c:pt>
                <c:pt idx="1925">
                  <c:v>44536</c:v>
                </c:pt>
                <c:pt idx="1926">
                  <c:v>44543</c:v>
                </c:pt>
                <c:pt idx="1927">
                  <c:v>44550</c:v>
                </c:pt>
                <c:pt idx="1928">
                  <c:v>44557</c:v>
                </c:pt>
                <c:pt idx="1929">
                  <c:v>44564</c:v>
                </c:pt>
                <c:pt idx="1930">
                  <c:v>44571</c:v>
                </c:pt>
                <c:pt idx="1931">
                  <c:v>44578</c:v>
                </c:pt>
                <c:pt idx="1932">
                  <c:v>44585</c:v>
                </c:pt>
                <c:pt idx="1933">
                  <c:v>44592</c:v>
                </c:pt>
                <c:pt idx="1934">
                  <c:v>44599</c:v>
                </c:pt>
                <c:pt idx="1935">
                  <c:v>44606</c:v>
                </c:pt>
                <c:pt idx="1936">
                  <c:v>44613</c:v>
                </c:pt>
                <c:pt idx="1937">
                  <c:v>44620</c:v>
                </c:pt>
                <c:pt idx="1938">
                  <c:v>44627</c:v>
                </c:pt>
                <c:pt idx="1939">
                  <c:v>44634</c:v>
                </c:pt>
                <c:pt idx="1940">
                  <c:v>44641</c:v>
                </c:pt>
                <c:pt idx="1941">
                  <c:v>44648</c:v>
                </c:pt>
                <c:pt idx="1942">
                  <c:v>44655</c:v>
                </c:pt>
                <c:pt idx="1943">
                  <c:v>44662</c:v>
                </c:pt>
                <c:pt idx="1944">
                  <c:v>44669</c:v>
                </c:pt>
                <c:pt idx="1945">
                  <c:v>44676</c:v>
                </c:pt>
                <c:pt idx="1946">
                  <c:v>44683</c:v>
                </c:pt>
                <c:pt idx="1947">
                  <c:v>44690</c:v>
                </c:pt>
                <c:pt idx="1948">
                  <c:v>44697</c:v>
                </c:pt>
                <c:pt idx="1949">
                  <c:v>44704</c:v>
                </c:pt>
                <c:pt idx="1950">
                  <c:v>44711</c:v>
                </c:pt>
                <c:pt idx="1951">
                  <c:v>44718</c:v>
                </c:pt>
                <c:pt idx="1952">
                  <c:v>44725</c:v>
                </c:pt>
                <c:pt idx="1953">
                  <c:v>44732</c:v>
                </c:pt>
                <c:pt idx="1954">
                  <c:v>44739</c:v>
                </c:pt>
                <c:pt idx="1955">
                  <c:v>44746</c:v>
                </c:pt>
                <c:pt idx="1956">
                  <c:v>44753</c:v>
                </c:pt>
                <c:pt idx="1957">
                  <c:v>44760</c:v>
                </c:pt>
                <c:pt idx="1958">
                  <c:v>44767</c:v>
                </c:pt>
                <c:pt idx="1959">
                  <c:v>44774</c:v>
                </c:pt>
                <c:pt idx="1960">
                  <c:v>44781</c:v>
                </c:pt>
                <c:pt idx="1961">
                  <c:v>44788</c:v>
                </c:pt>
                <c:pt idx="1962">
                  <c:v>44795</c:v>
                </c:pt>
                <c:pt idx="1963">
                  <c:v>44802</c:v>
                </c:pt>
                <c:pt idx="1964">
                  <c:v>44809</c:v>
                </c:pt>
                <c:pt idx="1965">
                  <c:v>44816</c:v>
                </c:pt>
                <c:pt idx="1966">
                  <c:v>44823</c:v>
                </c:pt>
                <c:pt idx="1967">
                  <c:v>44830</c:v>
                </c:pt>
                <c:pt idx="1968">
                  <c:v>44837</c:v>
                </c:pt>
                <c:pt idx="1969">
                  <c:v>44844</c:v>
                </c:pt>
                <c:pt idx="1970">
                  <c:v>44851</c:v>
                </c:pt>
                <c:pt idx="1971">
                  <c:v>44858</c:v>
                </c:pt>
                <c:pt idx="1972">
                  <c:v>44865</c:v>
                </c:pt>
                <c:pt idx="1973">
                  <c:v>44872</c:v>
                </c:pt>
                <c:pt idx="1974">
                  <c:v>44879</c:v>
                </c:pt>
                <c:pt idx="1975">
                  <c:v>44886</c:v>
                </c:pt>
                <c:pt idx="1976">
                  <c:v>44893</c:v>
                </c:pt>
                <c:pt idx="1977">
                  <c:v>44900</c:v>
                </c:pt>
                <c:pt idx="1978">
                  <c:v>44907</c:v>
                </c:pt>
                <c:pt idx="1979">
                  <c:v>44914</c:v>
                </c:pt>
                <c:pt idx="1980">
                  <c:v>44921</c:v>
                </c:pt>
                <c:pt idx="1981">
                  <c:v>44928</c:v>
                </c:pt>
                <c:pt idx="1982">
                  <c:v>44935</c:v>
                </c:pt>
                <c:pt idx="1983">
                  <c:v>44942</c:v>
                </c:pt>
                <c:pt idx="1984">
                  <c:v>44949</c:v>
                </c:pt>
                <c:pt idx="1985">
                  <c:v>44956</c:v>
                </c:pt>
                <c:pt idx="1986">
                  <c:v>44963</c:v>
                </c:pt>
                <c:pt idx="1987">
                  <c:v>44970</c:v>
                </c:pt>
                <c:pt idx="1988">
                  <c:v>44977</c:v>
                </c:pt>
                <c:pt idx="1989">
                  <c:v>44984</c:v>
                </c:pt>
                <c:pt idx="1990">
                  <c:v>44991</c:v>
                </c:pt>
                <c:pt idx="1991">
                  <c:v>44998</c:v>
                </c:pt>
                <c:pt idx="1992">
                  <c:v>45005</c:v>
                </c:pt>
                <c:pt idx="1993">
                  <c:v>45012</c:v>
                </c:pt>
                <c:pt idx="1994">
                  <c:v>45019</c:v>
                </c:pt>
                <c:pt idx="1995">
                  <c:v>45026</c:v>
                </c:pt>
                <c:pt idx="1996">
                  <c:v>45033</c:v>
                </c:pt>
                <c:pt idx="1997">
                  <c:v>45040</c:v>
                </c:pt>
                <c:pt idx="1998">
                  <c:v>45047</c:v>
                </c:pt>
                <c:pt idx="1999">
                  <c:v>45054</c:v>
                </c:pt>
                <c:pt idx="2000">
                  <c:v>45061</c:v>
                </c:pt>
                <c:pt idx="2001">
                  <c:v>45068</c:v>
                </c:pt>
                <c:pt idx="2002">
                  <c:v>45075</c:v>
                </c:pt>
                <c:pt idx="2003">
                  <c:v>45082</c:v>
                </c:pt>
                <c:pt idx="2004">
                  <c:v>45089</c:v>
                </c:pt>
                <c:pt idx="2005">
                  <c:v>45096</c:v>
                </c:pt>
                <c:pt idx="2006">
                  <c:v>45103</c:v>
                </c:pt>
                <c:pt idx="2007">
                  <c:v>45110</c:v>
                </c:pt>
                <c:pt idx="2008">
                  <c:v>45117</c:v>
                </c:pt>
                <c:pt idx="2009">
                  <c:v>45124</c:v>
                </c:pt>
                <c:pt idx="2010">
                  <c:v>45131</c:v>
                </c:pt>
                <c:pt idx="2011">
                  <c:v>45138</c:v>
                </c:pt>
                <c:pt idx="2012">
                  <c:v>45145</c:v>
                </c:pt>
                <c:pt idx="2013">
                  <c:v>45152</c:v>
                </c:pt>
                <c:pt idx="2014">
                  <c:v>45159</c:v>
                </c:pt>
                <c:pt idx="2015">
                  <c:v>45166</c:v>
                </c:pt>
                <c:pt idx="2016">
                  <c:v>45173</c:v>
                </c:pt>
                <c:pt idx="2017">
                  <c:v>45180</c:v>
                </c:pt>
                <c:pt idx="2018">
                  <c:v>45187</c:v>
                </c:pt>
                <c:pt idx="2019">
                  <c:v>45194</c:v>
                </c:pt>
                <c:pt idx="2020">
                  <c:v>45201</c:v>
                </c:pt>
                <c:pt idx="2021">
                  <c:v>45208</c:v>
                </c:pt>
                <c:pt idx="2022">
                  <c:v>45215</c:v>
                </c:pt>
                <c:pt idx="2023">
                  <c:v>45222</c:v>
                </c:pt>
                <c:pt idx="2024">
                  <c:v>45229</c:v>
                </c:pt>
                <c:pt idx="2025">
                  <c:v>45236</c:v>
                </c:pt>
                <c:pt idx="2026">
                  <c:v>45243</c:v>
                </c:pt>
                <c:pt idx="2027">
                  <c:v>45250</c:v>
                </c:pt>
                <c:pt idx="2028">
                  <c:v>45257</c:v>
                </c:pt>
                <c:pt idx="2029">
                  <c:v>45264</c:v>
                </c:pt>
                <c:pt idx="2030">
                  <c:v>45271</c:v>
                </c:pt>
                <c:pt idx="2031">
                  <c:v>45278</c:v>
                </c:pt>
                <c:pt idx="2032">
                  <c:v>45285</c:v>
                </c:pt>
                <c:pt idx="2033">
                  <c:v>45292</c:v>
                </c:pt>
                <c:pt idx="2034">
                  <c:v>45299</c:v>
                </c:pt>
                <c:pt idx="2035">
                  <c:v>45306</c:v>
                </c:pt>
                <c:pt idx="2036">
                  <c:v>45313</c:v>
                </c:pt>
                <c:pt idx="2037">
                  <c:v>45320</c:v>
                </c:pt>
                <c:pt idx="2038">
                  <c:v>45327</c:v>
                </c:pt>
                <c:pt idx="2039">
                  <c:v>45334</c:v>
                </c:pt>
                <c:pt idx="2040">
                  <c:v>45341</c:v>
                </c:pt>
                <c:pt idx="2041">
                  <c:v>45348</c:v>
                </c:pt>
                <c:pt idx="2042">
                  <c:v>45355</c:v>
                </c:pt>
                <c:pt idx="2043">
                  <c:v>45362</c:v>
                </c:pt>
                <c:pt idx="2044">
                  <c:v>45369</c:v>
                </c:pt>
                <c:pt idx="2045">
                  <c:v>45376</c:v>
                </c:pt>
                <c:pt idx="2046">
                  <c:v>45383</c:v>
                </c:pt>
                <c:pt idx="2047">
                  <c:v>45390</c:v>
                </c:pt>
                <c:pt idx="2048">
                  <c:v>45397</c:v>
                </c:pt>
                <c:pt idx="2049">
                  <c:v>45404</c:v>
                </c:pt>
                <c:pt idx="2050">
                  <c:v>45411</c:v>
                </c:pt>
                <c:pt idx="2051">
                  <c:v>45418</c:v>
                </c:pt>
                <c:pt idx="2052">
                  <c:v>45425</c:v>
                </c:pt>
                <c:pt idx="2053">
                  <c:v>45432</c:v>
                </c:pt>
                <c:pt idx="2054">
                  <c:v>45439</c:v>
                </c:pt>
                <c:pt idx="2055">
                  <c:v>45446</c:v>
                </c:pt>
                <c:pt idx="2056">
                  <c:v>45453</c:v>
                </c:pt>
                <c:pt idx="2057">
                  <c:v>45460</c:v>
                </c:pt>
                <c:pt idx="2058">
                  <c:v>45467</c:v>
                </c:pt>
                <c:pt idx="2059">
                  <c:v>45474</c:v>
                </c:pt>
                <c:pt idx="2060">
                  <c:v>45481</c:v>
                </c:pt>
                <c:pt idx="2061">
                  <c:v>45488</c:v>
                </c:pt>
                <c:pt idx="2062">
                  <c:v>45495</c:v>
                </c:pt>
                <c:pt idx="2063">
                  <c:v>45502</c:v>
                </c:pt>
                <c:pt idx="2064">
                  <c:v>45509</c:v>
                </c:pt>
                <c:pt idx="2065">
                  <c:v>45516</c:v>
                </c:pt>
                <c:pt idx="2066">
                  <c:v>45523</c:v>
                </c:pt>
                <c:pt idx="2067">
                  <c:v>45530</c:v>
                </c:pt>
                <c:pt idx="2068">
                  <c:v>45537</c:v>
                </c:pt>
                <c:pt idx="2069">
                  <c:v>45544</c:v>
                </c:pt>
                <c:pt idx="2070">
                  <c:v>45551</c:v>
                </c:pt>
                <c:pt idx="2071">
                  <c:v>45558</c:v>
                </c:pt>
                <c:pt idx="2072">
                  <c:v>45565</c:v>
                </c:pt>
                <c:pt idx="2073">
                  <c:v>45572</c:v>
                </c:pt>
                <c:pt idx="2074">
                  <c:v>45579</c:v>
                </c:pt>
                <c:pt idx="2075">
                  <c:v>45586</c:v>
                </c:pt>
                <c:pt idx="2076">
                  <c:v>45593</c:v>
                </c:pt>
                <c:pt idx="2077">
                  <c:v>45600</c:v>
                </c:pt>
                <c:pt idx="2078">
                  <c:v>45607</c:v>
                </c:pt>
                <c:pt idx="2079">
                  <c:v>45614</c:v>
                </c:pt>
                <c:pt idx="2080">
                  <c:v>45621</c:v>
                </c:pt>
                <c:pt idx="2081">
                  <c:v>45628</c:v>
                </c:pt>
                <c:pt idx="2082">
                  <c:v>45635</c:v>
                </c:pt>
                <c:pt idx="2083">
                  <c:v>45642</c:v>
                </c:pt>
                <c:pt idx="2084">
                  <c:v>45649</c:v>
                </c:pt>
                <c:pt idx="2085">
                  <c:v>45656</c:v>
                </c:pt>
                <c:pt idx="2086">
                  <c:v>45663</c:v>
                </c:pt>
                <c:pt idx="2087">
                  <c:v>45670</c:v>
                </c:pt>
                <c:pt idx="2088">
                  <c:v>45677</c:v>
                </c:pt>
                <c:pt idx="2089">
                  <c:v>45684</c:v>
                </c:pt>
                <c:pt idx="2090">
                  <c:v>45691</c:v>
                </c:pt>
                <c:pt idx="2091">
                  <c:v>45698</c:v>
                </c:pt>
                <c:pt idx="2092">
                  <c:v>45705</c:v>
                </c:pt>
                <c:pt idx="2093">
                  <c:v>45712</c:v>
                </c:pt>
                <c:pt idx="2094">
                  <c:v>45719</c:v>
                </c:pt>
                <c:pt idx="2095">
                  <c:v>45726</c:v>
                </c:pt>
                <c:pt idx="2096">
                  <c:v>45733</c:v>
                </c:pt>
                <c:pt idx="2097">
                  <c:v>45740</c:v>
                </c:pt>
                <c:pt idx="2098">
                  <c:v>45747</c:v>
                </c:pt>
                <c:pt idx="2099">
                  <c:v>45754</c:v>
                </c:pt>
                <c:pt idx="2100">
                  <c:v>45761</c:v>
                </c:pt>
                <c:pt idx="2101">
                  <c:v>45768</c:v>
                </c:pt>
                <c:pt idx="2102">
                  <c:v>45775</c:v>
                </c:pt>
                <c:pt idx="2103">
                  <c:v>45782</c:v>
                </c:pt>
                <c:pt idx="2104">
                  <c:v>45789</c:v>
                </c:pt>
                <c:pt idx="2105">
                  <c:v>45796</c:v>
                </c:pt>
                <c:pt idx="2106">
                  <c:v>45803</c:v>
                </c:pt>
                <c:pt idx="2107">
                  <c:v>45810</c:v>
                </c:pt>
                <c:pt idx="2108">
                  <c:v>45817</c:v>
                </c:pt>
                <c:pt idx="2109">
                  <c:v>45824</c:v>
                </c:pt>
                <c:pt idx="2110">
                  <c:v>45831</c:v>
                </c:pt>
                <c:pt idx="2111">
                  <c:v>45838</c:v>
                </c:pt>
                <c:pt idx="2112">
                  <c:v>45845</c:v>
                </c:pt>
                <c:pt idx="2113">
                  <c:v>45852</c:v>
                </c:pt>
                <c:pt idx="2114">
                  <c:v>45859</c:v>
                </c:pt>
                <c:pt idx="2115">
                  <c:v>45866</c:v>
                </c:pt>
                <c:pt idx="2116">
                  <c:v>45873</c:v>
                </c:pt>
                <c:pt idx="2117">
                  <c:v>45880</c:v>
                </c:pt>
                <c:pt idx="2118">
                  <c:v>45887</c:v>
                </c:pt>
                <c:pt idx="2119">
                  <c:v>45894</c:v>
                </c:pt>
                <c:pt idx="2120">
                  <c:v>45901</c:v>
                </c:pt>
                <c:pt idx="2121">
                  <c:v>45908</c:v>
                </c:pt>
                <c:pt idx="2122">
                  <c:v>45915</c:v>
                </c:pt>
                <c:pt idx="2123">
                  <c:v>45922</c:v>
                </c:pt>
                <c:pt idx="2124">
                  <c:v>45929</c:v>
                </c:pt>
                <c:pt idx="2125">
                  <c:v>45936</c:v>
                </c:pt>
                <c:pt idx="2126">
                  <c:v>45943</c:v>
                </c:pt>
                <c:pt idx="2127">
                  <c:v>45950</c:v>
                </c:pt>
                <c:pt idx="2128">
                  <c:v>45957</c:v>
                </c:pt>
                <c:pt idx="2129">
                  <c:v>45964</c:v>
                </c:pt>
                <c:pt idx="2130">
                  <c:v>45971</c:v>
                </c:pt>
                <c:pt idx="2131">
                  <c:v>45978</c:v>
                </c:pt>
                <c:pt idx="2132">
                  <c:v>45985</c:v>
                </c:pt>
                <c:pt idx="2133">
                  <c:v>45992</c:v>
                </c:pt>
                <c:pt idx="2134">
                  <c:v>45999</c:v>
                </c:pt>
                <c:pt idx="2135">
                  <c:v>46006</c:v>
                </c:pt>
                <c:pt idx="2136">
                  <c:v>46013</c:v>
                </c:pt>
                <c:pt idx="2137">
                  <c:v>46020</c:v>
                </c:pt>
                <c:pt idx="2138">
                  <c:v>46027</c:v>
                </c:pt>
                <c:pt idx="2139">
                  <c:v>46034</c:v>
                </c:pt>
                <c:pt idx="2140">
                  <c:v>46041</c:v>
                </c:pt>
                <c:pt idx="2141">
                  <c:v>46048</c:v>
                </c:pt>
                <c:pt idx="2142">
                  <c:v>46055</c:v>
                </c:pt>
                <c:pt idx="2143">
                  <c:v>46062</c:v>
                </c:pt>
                <c:pt idx="2144">
                  <c:v>46069</c:v>
                </c:pt>
                <c:pt idx="2145">
                  <c:v>46076</c:v>
                </c:pt>
                <c:pt idx="2146">
                  <c:v>46083</c:v>
                </c:pt>
                <c:pt idx="2147">
                  <c:v>46090</c:v>
                </c:pt>
                <c:pt idx="2148">
                  <c:v>46097</c:v>
                </c:pt>
                <c:pt idx="2149">
                  <c:v>46104</c:v>
                </c:pt>
                <c:pt idx="2150">
                  <c:v>46111</c:v>
                </c:pt>
                <c:pt idx="2151">
                  <c:v>46118</c:v>
                </c:pt>
                <c:pt idx="2152">
                  <c:v>46125</c:v>
                </c:pt>
                <c:pt idx="2153">
                  <c:v>46132</c:v>
                </c:pt>
                <c:pt idx="2154">
                  <c:v>46139</c:v>
                </c:pt>
                <c:pt idx="2155">
                  <c:v>46146</c:v>
                </c:pt>
                <c:pt idx="2156">
                  <c:v>46153</c:v>
                </c:pt>
                <c:pt idx="2157">
                  <c:v>46160</c:v>
                </c:pt>
                <c:pt idx="2158">
                  <c:v>46167</c:v>
                </c:pt>
                <c:pt idx="2159">
                  <c:v>46174</c:v>
                </c:pt>
                <c:pt idx="2160">
                  <c:v>46181</c:v>
                </c:pt>
                <c:pt idx="2161">
                  <c:v>46188</c:v>
                </c:pt>
                <c:pt idx="2162">
                  <c:v>46195</c:v>
                </c:pt>
                <c:pt idx="2163">
                  <c:v>46202</c:v>
                </c:pt>
                <c:pt idx="2164">
                  <c:v>46209</c:v>
                </c:pt>
                <c:pt idx="2165">
                  <c:v>46216</c:v>
                </c:pt>
                <c:pt idx="2166">
                  <c:v>46223</c:v>
                </c:pt>
                <c:pt idx="2167">
                  <c:v>46230</c:v>
                </c:pt>
                <c:pt idx="2168">
                  <c:v>46237</c:v>
                </c:pt>
                <c:pt idx="2169">
                  <c:v>46244</c:v>
                </c:pt>
                <c:pt idx="2170">
                  <c:v>46251</c:v>
                </c:pt>
                <c:pt idx="2171">
                  <c:v>46258</c:v>
                </c:pt>
                <c:pt idx="2172">
                  <c:v>46265</c:v>
                </c:pt>
                <c:pt idx="2173">
                  <c:v>46272</c:v>
                </c:pt>
                <c:pt idx="2174">
                  <c:v>46279</c:v>
                </c:pt>
                <c:pt idx="2175">
                  <c:v>46286</c:v>
                </c:pt>
                <c:pt idx="2176">
                  <c:v>46293</c:v>
                </c:pt>
                <c:pt idx="2177">
                  <c:v>46300</c:v>
                </c:pt>
                <c:pt idx="2178">
                  <c:v>46307</c:v>
                </c:pt>
                <c:pt idx="2179">
                  <c:v>46314</c:v>
                </c:pt>
                <c:pt idx="2180">
                  <c:v>46321</c:v>
                </c:pt>
                <c:pt idx="2181">
                  <c:v>46328</c:v>
                </c:pt>
                <c:pt idx="2182">
                  <c:v>46335</c:v>
                </c:pt>
                <c:pt idx="2183">
                  <c:v>46342</c:v>
                </c:pt>
                <c:pt idx="2184">
                  <c:v>46349</c:v>
                </c:pt>
                <c:pt idx="2185">
                  <c:v>46356</c:v>
                </c:pt>
                <c:pt idx="2186">
                  <c:v>46363</c:v>
                </c:pt>
                <c:pt idx="2187">
                  <c:v>46370</c:v>
                </c:pt>
                <c:pt idx="2188">
                  <c:v>46377</c:v>
                </c:pt>
                <c:pt idx="2189">
                  <c:v>46384</c:v>
                </c:pt>
                <c:pt idx="2190">
                  <c:v>46391</c:v>
                </c:pt>
                <c:pt idx="2191">
                  <c:v>46398</c:v>
                </c:pt>
                <c:pt idx="2192">
                  <c:v>46405</c:v>
                </c:pt>
                <c:pt idx="2193">
                  <c:v>46412</c:v>
                </c:pt>
                <c:pt idx="2194">
                  <c:v>46419</c:v>
                </c:pt>
                <c:pt idx="2195">
                  <c:v>46426</c:v>
                </c:pt>
                <c:pt idx="2196">
                  <c:v>46433</c:v>
                </c:pt>
                <c:pt idx="2197">
                  <c:v>46440</c:v>
                </c:pt>
                <c:pt idx="2198">
                  <c:v>46447</c:v>
                </c:pt>
                <c:pt idx="2199">
                  <c:v>46454</c:v>
                </c:pt>
                <c:pt idx="2200">
                  <c:v>46461</c:v>
                </c:pt>
                <c:pt idx="2201">
                  <c:v>46468</c:v>
                </c:pt>
                <c:pt idx="2202">
                  <c:v>46475</c:v>
                </c:pt>
                <c:pt idx="2203">
                  <c:v>46482</c:v>
                </c:pt>
                <c:pt idx="2204">
                  <c:v>46489</c:v>
                </c:pt>
                <c:pt idx="2205">
                  <c:v>46496</c:v>
                </c:pt>
                <c:pt idx="2206">
                  <c:v>46503</c:v>
                </c:pt>
                <c:pt idx="2207">
                  <c:v>46510</c:v>
                </c:pt>
                <c:pt idx="2208">
                  <c:v>46517</c:v>
                </c:pt>
                <c:pt idx="2209">
                  <c:v>46524</c:v>
                </c:pt>
                <c:pt idx="2210">
                  <c:v>46531</c:v>
                </c:pt>
                <c:pt idx="2211">
                  <c:v>46538</c:v>
                </c:pt>
                <c:pt idx="2212">
                  <c:v>46545</c:v>
                </c:pt>
                <c:pt idx="2213">
                  <c:v>46552</c:v>
                </c:pt>
                <c:pt idx="2214">
                  <c:v>46559</c:v>
                </c:pt>
                <c:pt idx="2215">
                  <c:v>46566</c:v>
                </c:pt>
                <c:pt idx="2216">
                  <c:v>46573</c:v>
                </c:pt>
                <c:pt idx="2217">
                  <c:v>46580</c:v>
                </c:pt>
                <c:pt idx="2218">
                  <c:v>46587</c:v>
                </c:pt>
                <c:pt idx="2219">
                  <c:v>46594</c:v>
                </c:pt>
                <c:pt idx="2220">
                  <c:v>46601</c:v>
                </c:pt>
                <c:pt idx="2221">
                  <c:v>46608</c:v>
                </c:pt>
                <c:pt idx="2222">
                  <c:v>46615</c:v>
                </c:pt>
                <c:pt idx="2223">
                  <c:v>46622</c:v>
                </c:pt>
                <c:pt idx="2224">
                  <c:v>46629</c:v>
                </c:pt>
                <c:pt idx="2225">
                  <c:v>46636</c:v>
                </c:pt>
                <c:pt idx="2226">
                  <c:v>46643</c:v>
                </c:pt>
                <c:pt idx="2227">
                  <c:v>46650</c:v>
                </c:pt>
                <c:pt idx="2228">
                  <c:v>46657</c:v>
                </c:pt>
                <c:pt idx="2229">
                  <c:v>46664</c:v>
                </c:pt>
                <c:pt idx="2230">
                  <c:v>46671</c:v>
                </c:pt>
                <c:pt idx="2231">
                  <c:v>46678</c:v>
                </c:pt>
                <c:pt idx="2232">
                  <c:v>46685</c:v>
                </c:pt>
                <c:pt idx="2233">
                  <c:v>46692</c:v>
                </c:pt>
                <c:pt idx="2234">
                  <c:v>46699</c:v>
                </c:pt>
                <c:pt idx="2235">
                  <c:v>46706</c:v>
                </c:pt>
                <c:pt idx="2236">
                  <c:v>46713</c:v>
                </c:pt>
                <c:pt idx="2237">
                  <c:v>46720</c:v>
                </c:pt>
                <c:pt idx="2238">
                  <c:v>46727</c:v>
                </c:pt>
                <c:pt idx="2239">
                  <c:v>46734</c:v>
                </c:pt>
                <c:pt idx="2240">
                  <c:v>46741</c:v>
                </c:pt>
                <c:pt idx="2241">
                  <c:v>46748</c:v>
                </c:pt>
                <c:pt idx="2242">
                  <c:v>46755</c:v>
                </c:pt>
                <c:pt idx="2243">
                  <c:v>46762</c:v>
                </c:pt>
                <c:pt idx="2244">
                  <c:v>46769</c:v>
                </c:pt>
                <c:pt idx="2245">
                  <c:v>46776</c:v>
                </c:pt>
                <c:pt idx="2246">
                  <c:v>46783</c:v>
                </c:pt>
                <c:pt idx="2247">
                  <c:v>46790</c:v>
                </c:pt>
                <c:pt idx="2248">
                  <c:v>46797</c:v>
                </c:pt>
                <c:pt idx="2249">
                  <c:v>46804</c:v>
                </c:pt>
                <c:pt idx="2250">
                  <c:v>46811</c:v>
                </c:pt>
                <c:pt idx="2251">
                  <c:v>46818</c:v>
                </c:pt>
                <c:pt idx="2252">
                  <c:v>46825</c:v>
                </c:pt>
                <c:pt idx="2253">
                  <c:v>46832</c:v>
                </c:pt>
                <c:pt idx="2254">
                  <c:v>46839</c:v>
                </c:pt>
                <c:pt idx="2255">
                  <c:v>46846</c:v>
                </c:pt>
                <c:pt idx="2256">
                  <c:v>46853</c:v>
                </c:pt>
                <c:pt idx="2257">
                  <c:v>46860</c:v>
                </c:pt>
                <c:pt idx="2258">
                  <c:v>46867</c:v>
                </c:pt>
                <c:pt idx="2259">
                  <c:v>46874</c:v>
                </c:pt>
                <c:pt idx="2260">
                  <c:v>46881</c:v>
                </c:pt>
                <c:pt idx="2261">
                  <c:v>46888</c:v>
                </c:pt>
                <c:pt idx="2262">
                  <c:v>46895</c:v>
                </c:pt>
                <c:pt idx="2263">
                  <c:v>46902</c:v>
                </c:pt>
                <c:pt idx="2264">
                  <c:v>46909</c:v>
                </c:pt>
                <c:pt idx="2265">
                  <c:v>46916</c:v>
                </c:pt>
                <c:pt idx="2266">
                  <c:v>46923</c:v>
                </c:pt>
                <c:pt idx="2267">
                  <c:v>46930</c:v>
                </c:pt>
                <c:pt idx="2268">
                  <c:v>46937</c:v>
                </c:pt>
                <c:pt idx="2269">
                  <c:v>46944</c:v>
                </c:pt>
                <c:pt idx="2270">
                  <c:v>46951</c:v>
                </c:pt>
                <c:pt idx="2271">
                  <c:v>46958</c:v>
                </c:pt>
                <c:pt idx="2272">
                  <c:v>46965</c:v>
                </c:pt>
                <c:pt idx="2273">
                  <c:v>46972</c:v>
                </c:pt>
                <c:pt idx="2274">
                  <c:v>46979</c:v>
                </c:pt>
                <c:pt idx="2275">
                  <c:v>46986</c:v>
                </c:pt>
                <c:pt idx="2276">
                  <c:v>46993</c:v>
                </c:pt>
                <c:pt idx="2277">
                  <c:v>47000</c:v>
                </c:pt>
                <c:pt idx="2278">
                  <c:v>47007</c:v>
                </c:pt>
                <c:pt idx="2279">
                  <c:v>47014</c:v>
                </c:pt>
                <c:pt idx="2280">
                  <c:v>47021</c:v>
                </c:pt>
                <c:pt idx="2281">
                  <c:v>47028</c:v>
                </c:pt>
                <c:pt idx="2282">
                  <c:v>47035</c:v>
                </c:pt>
                <c:pt idx="2283">
                  <c:v>47042</c:v>
                </c:pt>
                <c:pt idx="2284">
                  <c:v>47049</c:v>
                </c:pt>
                <c:pt idx="2285">
                  <c:v>47056</c:v>
                </c:pt>
                <c:pt idx="2286">
                  <c:v>47063</c:v>
                </c:pt>
                <c:pt idx="2287">
                  <c:v>47070</c:v>
                </c:pt>
                <c:pt idx="2288">
                  <c:v>47077</c:v>
                </c:pt>
                <c:pt idx="2289">
                  <c:v>47084</c:v>
                </c:pt>
                <c:pt idx="2290">
                  <c:v>47091</c:v>
                </c:pt>
                <c:pt idx="2291">
                  <c:v>47098</c:v>
                </c:pt>
                <c:pt idx="2292">
                  <c:v>47105</c:v>
                </c:pt>
                <c:pt idx="2293">
                  <c:v>47112</c:v>
                </c:pt>
                <c:pt idx="2294">
                  <c:v>47119</c:v>
                </c:pt>
                <c:pt idx="2295">
                  <c:v>47126</c:v>
                </c:pt>
                <c:pt idx="2296">
                  <c:v>47133</c:v>
                </c:pt>
                <c:pt idx="2297">
                  <c:v>47140</c:v>
                </c:pt>
                <c:pt idx="2298">
                  <c:v>47147</c:v>
                </c:pt>
                <c:pt idx="2299">
                  <c:v>47154</c:v>
                </c:pt>
                <c:pt idx="2300">
                  <c:v>47161</c:v>
                </c:pt>
                <c:pt idx="2301">
                  <c:v>47168</c:v>
                </c:pt>
                <c:pt idx="2302">
                  <c:v>47175</c:v>
                </c:pt>
                <c:pt idx="2303">
                  <c:v>47182</c:v>
                </c:pt>
                <c:pt idx="2304">
                  <c:v>47189</c:v>
                </c:pt>
                <c:pt idx="2305">
                  <c:v>47196</c:v>
                </c:pt>
                <c:pt idx="2306">
                  <c:v>47203</c:v>
                </c:pt>
                <c:pt idx="2307">
                  <c:v>47210</c:v>
                </c:pt>
                <c:pt idx="2308">
                  <c:v>47217</c:v>
                </c:pt>
                <c:pt idx="2309">
                  <c:v>47224</c:v>
                </c:pt>
                <c:pt idx="2310">
                  <c:v>47231</c:v>
                </c:pt>
                <c:pt idx="2311">
                  <c:v>47238</c:v>
                </c:pt>
                <c:pt idx="2312">
                  <c:v>47245</c:v>
                </c:pt>
                <c:pt idx="2313">
                  <c:v>47252</c:v>
                </c:pt>
                <c:pt idx="2314">
                  <c:v>47259</c:v>
                </c:pt>
                <c:pt idx="2315">
                  <c:v>47266</c:v>
                </c:pt>
                <c:pt idx="2316">
                  <c:v>47273</c:v>
                </c:pt>
                <c:pt idx="2317">
                  <c:v>47280</c:v>
                </c:pt>
                <c:pt idx="2318">
                  <c:v>47287</c:v>
                </c:pt>
                <c:pt idx="2319">
                  <c:v>47294</c:v>
                </c:pt>
                <c:pt idx="2320">
                  <c:v>47301</c:v>
                </c:pt>
                <c:pt idx="2321">
                  <c:v>47308</c:v>
                </c:pt>
                <c:pt idx="2322">
                  <c:v>47315</c:v>
                </c:pt>
                <c:pt idx="2323">
                  <c:v>47322</c:v>
                </c:pt>
                <c:pt idx="2324">
                  <c:v>47329</c:v>
                </c:pt>
                <c:pt idx="2325">
                  <c:v>47336</c:v>
                </c:pt>
                <c:pt idx="2326">
                  <c:v>47343</c:v>
                </c:pt>
                <c:pt idx="2327">
                  <c:v>47350</c:v>
                </c:pt>
                <c:pt idx="2328">
                  <c:v>47357</c:v>
                </c:pt>
                <c:pt idx="2329">
                  <c:v>47364</c:v>
                </c:pt>
                <c:pt idx="2330">
                  <c:v>47371</c:v>
                </c:pt>
                <c:pt idx="2331">
                  <c:v>47378</c:v>
                </c:pt>
                <c:pt idx="2332">
                  <c:v>47385</c:v>
                </c:pt>
                <c:pt idx="2333">
                  <c:v>47392</c:v>
                </c:pt>
                <c:pt idx="2334">
                  <c:v>47399</c:v>
                </c:pt>
                <c:pt idx="2335">
                  <c:v>47406</c:v>
                </c:pt>
                <c:pt idx="2336">
                  <c:v>47413</c:v>
                </c:pt>
                <c:pt idx="2337">
                  <c:v>47420</c:v>
                </c:pt>
                <c:pt idx="2338">
                  <c:v>47427</c:v>
                </c:pt>
                <c:pt idx="2339">
                  <c:v>47434</c:v>
                </c:pt>
                <c:pt idx="2340">
                  <c:v>47441</c:v>
                </c:pt>
                <c:pt idx="2341">
                  <c:v>47448</c:v>
                </c:pt>
                <c:pt idx="2342">
                  <c:v>47455</c:v>
                </c:pt>
                <c:pt idx="2343">
                  <c:v>47462</c:v>
                </c:pt>
                <c:pt idx="2344">
                  <c:v>47469</c:v>
                </c:pt>
                <c:pt idx="2345">
                  <c:v>47476</c:v>
                </c:pt>
                <c:pt idx="2346">
                  <c:v>47483</c:v>
                </c:pt>
                <c:pt idx="2347">
                  <c:v>47490</c:v>
                </c:pt>
                <c:pt idx="2348">
                  <c:v>47497</c:v>
                </c:pt>
                <c:pt idx="2349">
                  <c:v>47504</c:v>
                </c:pt>
                <c:pt idx="2350">
                  <c:v>47511</c:v>
                </c:pt>
                <c:pt idx="2351">
                  <c:v>47518</c:v>
                </c:pt>
                <c:pt idx="2352">
                  <c:v>47525</c:v>
                </c:pt>
                <c:pt idx="2353">
                  <c:v>47532</c:v>
                </c:pt>
                <c:pt idx="2354">
                  <c:v>47539</c:v>
                </c:pt>
                <c:pt idx="2355">
                  <c:v>47546</c:v>
                </c:pt>
                <c:pt idx="2356">
                  <c:v>47553</c:v>
                </c:pt>
                <c:pt idx="2357">
                  <c:v>47560</c:v>
                </c:pt>
                <c:pt idx="2358">
                  <c:v>47567</c:v>
                </c:pt>
                <c:pt idx="2359">
                  <c:v>47574</c:v>
                </c:pt>
                <c:pt idx="2360">
                  <c:v>47581</c:v>
                </c:pt>
                <c:pt idx="2361">
                  <c:v>47588</c:v>
                </c:pt>
                <c:pt idx="2362">
                  <c:v>47595</c:v>
                </c:pt>
                <c:pt idx="2363">
                  <c:v>47602</c:v>
                </c:pt>
                <c:pt idx="2364">
                  <c:v>47609</c:v>
                </c:pt>
                <c:pt idx="2365">
                  <c:v>47616</c:v>
                </c:pt>
                <c:pt idx="2366">
                  <c:v>47623</c:v>
                </c:pt>
                <c:pt idx="2367">
                  <c:v>47630</c:v>
                </c:pt>
                <c:pt idx="2368">
                  <c:v>47637</c:v>
                </c:pt>
                <c:pt idx="2369">
                  <c:v>47644</c:v>
                </c:pt>
                <c:pt idx="2370">
                  <c:v>47651</c:v>
                </c:pt>
                <c:pt idx="2371">
                  <c:v>47658</c:v>
                </c:pt>
                <c:pt idx="2372">
                  <c:v>47665</c:v>
                </c:pt>
                <c:pt idx="2373">
                  <c:v>47672</c:v>
                </c:pt>
                <c:pt idx="2374">
                  <c:v>47679</c:v>
                </c:pt>
                <c:pt idx="2375">
                  <c:v>47686</c:v>
                </c:pt>
                <c:pt idx="2376">
                  <c:v>47693</c:v>
                </c:pt>
                <c:pt idx="2377">
                  <c:v>47700</c:v>
                </c:pt>
                <c:pt idx="2378">
                  <c:v>47707</c:v>
                </c:pt>
                <c:pt idx="2379">
                  <c:v>47714</c:v>
                </c:pt>
                <c:pt idx="2380">
                  <c:v>47721</c:v>
                </c:pt>
                <c:pt idx="2381">
                  <c:v>47728</c:v>
                </c:pt>
                <c:pt idx="2382">
                  <c:v>47735</c:v>
                </c:pt>
                <c:pt idx="2383">
                  <c:v>47742</c:v>
                </c:pt>
                <c:pt idx="2384">
                  <c:v>47749</c:v>
                </c:pt>
                <c:pt idx="2385">
                  <c:v>47756</c:v>
                </c:pt>
                <c:pt idx="2386">
                  <c:v>47763</c:v>
                </c:pt>
                <c:pt idx="2387">
                  <c:v>47770</c:v>
                </c:pt>
                <c:pt idx="2388">
                  <c:v>47777</c:v>
                </c:pt>
                <c:pt idx="2389">
                  <c:v>47784</c:v>
                </c:pt>
                <c:pt idx="2390">
                  <c:v>47791</c:v>
                </c:pt>
                <c:pt idx="2391">
                  <c:v>47798</c:v>
                </c:pt>
                <c:pt idx="2392">
                  <c:v>47805</c:v>
                </c:pt>
                <c:pt idx="2393">
                  <c:v>47812</c:v>
                </c:pt>
                <c:pt idx="2394">
                  <c:v>47819</c:v>
                </c:pt>
                <c:pt idx="2395">
                  <c:v>47826</c:v>
                </c:pt>
                <c:pt idx="2396">
                  <c:v>47833</c:v>
                </c:pt>
                <c:pt idx="2397">
                  <c:v>47840</c:v>
                </c:pt>
                <c:pt idx="2398">
                  <c:v>47847</c:v>
                </c:pt>
              </c:numCache>
            </c:numRef>
          </c:cat>
          <c:val>
            <c:numRef>
              <c:f>Steel!$E$5:$E$2403</c:f>
              <c:numCache>
                <c:formatCode>General</c:formatCode>
                <c:ptCount val="239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64.5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01-4756-99A8-F6FDA9909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624560"/>
        <c:axId val="710388000"/>
      </c:lineChart>
      <c:dateAx>
        <c:axId val="407653152"/>
        <c:scaling>
          <c:orientation val="minMax"/>
          <c:max val="44119"/>
          <c:min val="4386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rgbClr val="00B0F0"/>
                    </a:solidFill>
                  </a:rPr>
                  <a:t>Production</a:t>
                </a:r>
              </a:p>
            </c:rich>
          </c:tx>
          <c:layout>
            <c:manualLayout>
              <c:xMode val="edge"/>
              <c:yMode val="edge"/>
              <c:x val="3.6387282828425514E-3"/>
              <c:y val="6.053792925341700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00B0F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mmm\-d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8975760"/>
        <c:crossesAt val="-3000"/>
        <c:auto val="1"/>
        <c:lblOffset val="100"/>
        <c:baseTimeUnit val="days"/>
        <c:majorUnit val="18"/>
        <c:majorTimeUnit val="days"/>
        <c:minorUnit val="2"/>
        <c:minorTimeUnit val="days"/>
      </c:dateAx>
      <c:valAx>
        <c:axId val="658975760"/>
        <c:scaling>
          <c:orientation val="minMax"/>
          <c:max val="2"/>
          <c:min val="1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653152"/>
        <c:crosses val="autoZero"/>
        <c:crossBetween val="between"/>
        <c:majorUnit val="0.25"/>
        <c:minorUnit val="0.1"/>
      </c:valAx>
      <c:valAx>
        <c:axId val="710388000"/>
        <c:scaling>
          <c:orientation val="minMax"/>
          <c:max val="90"/>
          <c:min val="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36624560"/>
        <c:crosses val="max"/>
        <c:crossBetween val="between"/>
        <c:majorUnit val="10"/>
        <c:minorUnit val="0.1"/>
      </c:valAx>
      <c:dateAx>
        <c:axId val="43662456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5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>
                    <a:solidFill>
                      <a:srgbClr val="FF5050"/>
                    </a:solidFill>
                  </a:rPr>
                  <a:t>Utilization</a:t>
                </a:r>
                <a:r>
                  <a:rPr lang="en-US" baseline="0" dirty="0">
                    <a:solidFill>
                      <a:srgbClr val="FF5050"/>
                    </a:solidFill>
                  </a:rPr>
                  <a:t> Rate</a:t>
                </a:r>
                <a:endParaRPr lang="en-US" dirty="0">
                  <a:solidFill>
                    <a:srgbClr val="FF505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1423118788786939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FF505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crossAx val="7103880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l"/>
      <c:legendEntry>
        <c:idx val="1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3728613636042353"/>
          <c:y val="0.10082722685052165"/>
          <c:w val="0.33176623355683543"/>
          <c:h val="0.142643527119488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7476639477516E-2"/>
          <c:y val="8.0711913266248242E-2"/>
          <c:w val="0.92863726855571627"/>
          <c:h val="0.83697056250321655"/>
        </c:manualLayout>
      </c:layout>
      <c:lineChart>
        <c:grouping val="standard"/>
        <c:varyColors val="0"/>
        <c:ser>
          <c:idx val="4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'Years '!$B$243:$B$542</c:f>
              <c:strCache>
                <c:ptCount val="295"/>
                <c:pt idx="6">
                  <c:v>'00</c:v>
                </c:pt>
                <c:pt idx="30">
                  <c:v>'02</c:v>
                </c:pt>
                <c:pt idx="54">
                  <c:v>'04</c:v>
                </c:pt>
                <c:pt idx="78">
                  <c:v>'06</c:v>
                </c:pt>
                <c:pt idx="102">
                  <c:v>'08</c:v>
                </c:pt>
                <c:pt idx="126">
                  <c:v>'10</c:v>
                </c:pt>
                <c:pt idx="150">
                  <c:v>'12</c:v>
                </c:pt>
                <c:pt idx="174">
                  <c:v>'14</c:v>
                </c:pt>
                <c:pt idx="198">
                  <c:v>'16</c:v>
                </c:pt>
                <c:pt idx="222">
                  <c:v>'18</c:v>
                </c:pt>
                <c:pt idx="246">
                  <c:v>'20</c:v>
                </c:pt>
                <c:pt idx="270">
                  <c:v>'22</c:v>
                </c:pt>
                <c:pt idx="294">
                  <c:v>'24</c:v>
                </c:pt>
              </c:strCache>
            </c:strRef>
          </c:cat>
          <c:val>
            <c:numRef>
              <c:f>'Years '!$G$243:$G$542</c:f>
              <c:numCache>
                <c:formatCode>General</c:formatCode>
                <c:ptCount val="3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88-485D-8D57-7810AC2E1BF5}"/>
            </c:ext>
          </c:extLst>
        </c:ser>
        <c:ser>
          <c:idx val="1"/>
          <c:order val="1"/>
          <c:tx>
            <c:v>Steel</c:v>
          </c:tx>
          <c:spPr>
            <a:ln w="38100">
              <a:solidFill>
                <a:srgbClr val="00CC00"/>
              </a:solidFill>
            </a:ln>
            <a:effectLst/>
          </c:spPr>
          <c:marker>
            <c:symbol val="none"/>
          </c:marker>
          <c:val>
            <c:numRef>
              <c:f>STEELPI!$G$891:$G$1190</c:f>
              <c:numCache>
                <c:formatCode>0.0</c:formatCode>
                <c:ptCount val="300"/>
                <c:pt idx="0">
                  <c:v>2.0058139534883566</c:v>
                </c:pt>
                <c:pt idx="1">
                  <c:v>3.3313851548801807</c:v>
                </c:pt>
                <c:pt idx="2">
                  <c:v>4.198473282442734</c:v>
                </c:pt>
                <c:pt idx="3">
                  <c:v>4.742268041237125</c:v>
                </c:pt>
                <c:pt idx="4">
                  <c:v>5.017709563164118</c:v>
                </c:pt>
                <c:pt idx="5">
                  <c:v>4.5039740947895126</c:v>
                </c:pt>
                <c:pt idx="6">
                  <c:v>3.7613870114604993</c:v>
                </c:pt>
                <c:pt idx="7">
                  <c:v>2.8429073856975293</c:v>
                </c:pt>
                <c:pt idx="8">
                  <c:v>2.3732786404922166</c:v>
                </c:pt>
                <c:pt idx="9">
                  <c:v>1.4026884862653475</c:v>
                </c:pt>
                <c:pt idx="10">
                  <c:v>-2.9095141111426415E-2</c:v>
                </c:pt>
                <c:pt idx="11">
                  <c:v>-2.0178725857595907</c:v>
                </c:pt>
                <c:pt idx="12">
                  <c:v>-3.8757480763750323</c:v>
                </c:pt>
                <c:pt idx="13">
                  <c:v>-5.2319004524886736</c:v>
                </c:pt>
                <c:pt idx="14">
                  <c:v>-6.0862214708368754</c:v>
                </c:pt>
                <c:pt idx="15">
                  <c:v>-6.8053993250843803</c:v>
                </c:pt>
                <c:pt idx="16">
                  <c:v>-7.0545250140528424</c:v>
                </c:pt>
                <c:pt idx="17">
                  <c:v>-7.0985915492957616</c:v>
                </c:pt>
                <c:pt idx="18">
                  <c:v>-6.655338431039354</c:v>
                </c:pt>
                <c:pt idx="19">
                  <c:v>-6.0701054431461756</c:v>
                </c:pt>
                <c:pt idx="20">
                  <c:v>-5.6954779622209344</c:v>
                </c:pt>
                <c:pt idx="21">
                  <c:v>-5.4466858789625263</c:v>
                </c:pt>
                <c:pt idx="22">
                  <c:v>-5.1804423748545076</c:v>
                </c:pt>
                <c:pt idx="23">
                  <c:v>-4.8249485142688968</c:v>
                </c:pt>
                <c:pt idx="24">
                  <c:v>-4.5360213459828032</c:v>
                </c:pt>
                <c:pt idx="25">
                  <c:v>-3.8794389734407702</c:v>
                </c:pt>
                <c:pt idx="26">
                  <c:v>-2.8502850285028245</c:v>
                </c:pt>
                <c:pt idx="27">
                  <c:v>-1.1768255884127825</c:v>
                </c:pt>
                <c:pt idx="28">
                  <c:v>0.60477774417901742</c:v>
                </c:pt>
                <c:pt idx="29">
                  <c:v>2.6076409945421375</c:v>
                </c:pt>
                <c:pt idx="30">
                  <c:v>4.2172330097087354</c:v>
                </c:pt>
                <c:pt idx="31">
                  <c:v>5.4611650485436769</c:v>
                </c:pt>
                <c:pt idx="32">
                  <c:v>6.6767830045523624</c:v>
                </c:pt>
                <c:pt idx="33">
                  <c:v>8.0463273392258401</c:v>
                </c:pt>
                <c:pt idx="34">
                  <c:v>9.1774094536525723</c:v>
                </c:pt>
                <c:pt idx="35">
                  <c:v>9.7372488408037157</c:v>
                </c:pt>
                <c:pt idx="36">
                  <c:v>10.155279503105618</c:v>
                </c:pt>
                <c:pt idx="37">
                  <c:v>10.710959329400822</c:v>
                </c:pt>
                <c:pt idx="38">
                  <c:v>10.994441012970952</c:v>
                </c:pt>
                <c:pt idx="39">
                  <c:v>10.381679389312978</c:v>
                </c:pt>
                <c:pt idx="40">
                  <c:v>8.5662759242560469</c:v>
                </c:pt>
                <c:pt idx="41">
                  <c:v>6.2943262411347547</c:v>
                </c:pt>
                <c:pt idx="42">
                  <c:v>4.3377001455603903</c:v>
                </c:pt>
                <c:pt idx="43">
                  <c:v>3.3947065592635255</c:v>
                </c:pt>
                <c:pt idx="44">
                  <c:v>3.100995732574674</c:v>
                </c:pt>
                <c:pt idx="45">
                  <c:v>3.3004231311706462</c:v>
                </c:pt>
                <c:pt idx="46">
                  <c:v>4.1326960922125409</c:v>
                </c:pt>
                <c:pt idx="47">
                  <c:v>6</c:v>
                </c:pt>
                <c:pt idx="48">
                  <c:v>6.089653228080067</c:v>
                </c:pt>
                <c:pt idx="49">
                  <c:v>5.524397083567024</c:v>
                </c:pt>
                <c:pt idx="50">
                  <c:v>4.7857540345019629</c:v>
                </c:pt>
                <c:pt idx="51">
                  <c:v>7.1645919778699891</c:v>
                </c:pt>
                <c:pt idx="52">
                  <c:v>12.40310077519382</c:v>
                </c:pt>
                <c:pt idx="53">
                  <c:v>18.960244648318067</c:v>
                </c:pt>
                <c:pt idx="54">
                  <c:v>25.083705357142861</c:v>
                </c:pt>
                <c:pt idx="55">
                  <c:v>27.991096271563705</c:v>
                </c:pt>
                <c:pt idx="56">
                  <c:v>28.283664459161145</c:v>
                </c:pt>
                <c:pt idx="57">
                  <c:v>30.120152921900626</c:v>
                </c:pt>
                <c:pt idx="58">
                  <c:v>33.747300215982733</c:v>
                </c:pt>
                <c:pt idx="59">
                  <c:v>36.646292851448322</c:v>
                </c:pt>
                <c:pt idx="60">
                  <c:v>40.074408716449653</c:v>
                </c:pt>
                <c:pt idx="61">
                  <c:v>42.253521126760518</c:v>
                </c:pt>
                <c:pt idx="62">
                  <c:v>43.892724375995726</c:v>
                </c:pt>
                <c:pt idx="63">
                  <c:v>40.474961280330405</c:v>
                </c:pt>
                <c:pt idx="64">
                  <c:v>33.399014778325096</c:v>
                </c:pt>
                <c:pt idx="65">
                  <c:v>25.590091142790342</c:v>
                </c:pt>
                <c:pt idx="66">
                  <c:v>18.915904528217737</c:v>
                </c:pt>
                <c:pt idx="67">
                  <c:v>13.91304347826086</c:v>
                </c:pt>
                <c:pt idx="68">
                  <c:v>9.6149709614971073</c:v>
                </c:pt>
                <c:pt idx="69">
                  <c:v>3.3997901364113119</c:v>
                </c:pt>
                <c:pt idx="70">
                  <c:v>-2.3415421881308021</c:v>
                </c:pt>
                <c:pt idx="71">
                  <c:v>-4.5118630882925004</c:v>
                </c:pt>
                <c:pt idx="72">
                  <c:v>-5.3310567254790442</c:v>
                </c:pt>
                <c:pt idx="73">
                  <c:v>-4.5208294414346994</c:v>
                </c:pt>
                <c:pt idx="74">
                  <c:v>-4.8348403764532151</c:v>
                </c:pt>
                <c:pt idx="75">
                  <c:v>-4.0058801911062005</c:v>
                </c:pt>
                <c:pt idx="76">
                  <c:v>-2.9357459379615705</c:v>
                </c:pt>
                <c:pt idx="77">
                  <c:v>-1.3770003721622572</c:v>
                </c:pt>
                <c:pt idx="78">
                  <c:v>0.54398799474768111</c:v>
                </c:pt>
                <c:pt idx="79">
                  <c:v>3.5305343511450502</c:v>
                </c:pt>
                <c:pt idx="80">
                  <c:v>8.5949764521193117</c:v>
                </c:pt>
                <c:pt idx="81">
                  <c:v>14.998985183681768</c:v>
                </c:pt>
                <c:pt idx="82">
                  <c:v>18.871434477056596</c:v>
                </c:pt>
                <c:pt idx="83">
                  <c:v>18.411405295315703</c:v>
                </c:pt>
                <c:pt idx="84">
                  <c:v>16.713426853707404</c:v>
                </c:pt>
                <c:pt idx="85">
                  <c:v>13.324202700058692</c:v>
                </c:pt>
                <c:pt idx="86">
                  <c:v>11.2080667054489</c:v>
                </c:pt>
                <c:pt idx="87">
                  <c:v>8.8437978560489796</c:v>
                </c:pt>
                <c:pt idx="88">
                  <c:v>9.4730835077040183</c:v>
                </c:pt>
                <c:pt idx="89">
                  <c:v>11.584905660377359</c:v>
                </c:pt>
                <c:pt idx="90">
                  <c:v>13.917910447761187</c:v>
                </c:pt>
                <c:pt idx="91">
                  <c:v>14.377880184331786</c:v>
                </c:pt>
                <c:pt idx="92">
                  <c:v>12.088904951210694</c:v>
                </c:pt>
                <c:pt idx="93">
                  <c:v>8.6127779738792896</c:v>
                </c:pt>
                <c:pt idx="94">
                  <c:v>6.0858981046774829</c:v>
                </c:pt>
                <c:pt idx="95">
                  <c:v>3.9903680770553507</c:v>
                </c:pt>
                <c:pt idx="96">
                  <c:v>2.730082417582409</c:v>
                </c:pt>
                <c:pt idx="97">
                  <c:v>2.8314917127071766</c:v>
                </c:pt>
                <c:pt idx="98">
                  <c:v>3.9930252833478619</c:v>
                </c:pt>
                <c:pt idx="99">
                  <c:v>6.9996482588814644</c:v>
                </c:pt>
                <c:pt idx="100">
                  <c:v>8.7402258905299561</c:v>
                </c:pt>
                <c:pt idx="101">
                  <c:v>9.7734190057490906</c:v>
                </c:pt>
                <c:pt idx="102">
                  <c:v>12.97084834588928</c:v>
                </c:pt>
                <c:pt idx="103">
                  <c:v>20.096696212731672</c:v>
                </c:pt>
                <c:pt idx="104">
                  <c:v>29.824278574883124</c:v>
                </c:pt>
                <c:pt idx="105">
                  <c:v>37.764055898602521</c:v>
                </c:pt>
                <c:pt idx="106">
                  <c:v>42.861825930175371</c:v>
                </c:pt>
                <c:pt idx="107">
                  <c:v>42.490903076414156</c:v>
                </c:pt>
                <c:pt idx="108">
                  <c:v>34.447601537690133</c:v>
                </c:pt>
                <c:pt idx="109">
                  <c:v>20.785762256547997</c:v>
                </c:pt>
                <c:pt idx="110">
                  <c:v>7.4782025486250774</c:v>
                </c:pt>
                <c:pt idx="111">
                  <c:v>-1.9395134779750123</c:v>
                </c:pt>
                <c:pt idx="112">
                  <c:v>-8.5011185682326555</c:v>
                </c:pt>
                <c:pt idx="113">
                  <c:v>-14.232902033271728</c:v>
                </c:pt>
                <c:pt idx="114">
                  <c:v>-19.280951000289932</c:v>
                </c:pt>
                <c:pt idx="115">
                  <c:v>-27.455716586151397</c:v>
                </c:pt>
                <c:pt idx="116">
                  <c:v>-33.950080715261393</c:v>
                </c:pt>
                <c:pt idx="117">
                  <c:v>-38.841707949988205</c:v>
                </c:pt>
                <c:pt idx="118">
                  <c:v>-38.469481413492431</c:v>
                </c:pt>
                <c:pt idx="119">
                  <c:v>-35.124782356355198</c:v>
                </c:pt>
                <c:pt idx="120">
                  <c:v>-28.294380905022379</c:v>
                </c:pt>
                <c:pt idx="121">
                  <c:v>-19.224353628023366</c:v>
                </c:pt>
                <c:pt idx="122">
                  <c:v>-9.0327613104524147</c:v>
                </c:pt>
                <c:pt idx="123">
                  <c:v>-0.67046597385183304</c:v>
                </c:pt>
                <c:pt idx="124">
                  <c:v>6.8983583653510152</c:v>
                </c:pt>
                <c:pt idx="125">
                  <c:v>14.40373563218391</c:v>
                </c:pt>
                <c:pt idx="126">
                  <c:v>19.145114942528707</c:v>
                </c:pt>
                <c:pt idx="127">
                  <c:v>27.284498705142468</c:v>
                </c:pt>
                <c:pt idx="128">
                  <c:v>31.791690167324674</c:v>
                </c:pt>
                <c:pt idx="129">
                  <c:v>33.809064609450331</c:v>
                </c:pt>
                <c:pt idx="130">
                  <c:v>26.831997016595196</c:v>
                </c:pt>
                <c:pt idx="131">
                  <c:v>20.021470746108449</c:v>
                </c:pt>
                <c:pt idx="132">
                  <c:v>15.932732316227472</c:v>
                </c:pt>
                <c:pt idx="133">
                  <c:v>15.195319222164883</c:v>
                </c:pt>
                <c:pt idx="134">
                  <c:v>15.520493911850437</c:v>
                </c:pt>
                <c:pt idx="135">
                  <c:v>16.554168072899088</c:v>
                </c:pt>
                <c:pt idx="136">
                  <c:v>17.105048194739439</c:v>
                </c:pt>
                <c:pt idx="137">
                  <c:v>16.452119309262159</c:v>
                </c:pt>
                <c:pt idx="138">
                  <c:v>14.485981308411212</c:v>
                </c:pt>
                <c:pt idx="139">
                  <c:v>11.524487719808178</c:v>
                </c:pt>
                <c:pt idx="140">
                  <c:v>9.9144079885877403</c:v>
                </c:pt>
                <c:pt idx="141">
                  <c:v>10.9685788411646</c:v>
                </c:pt>
                <c:pt idx="142">
                  <c:v>13.172596295207256</c:v>
                </c:pt>
                <c:pt idx="143">
                  <c:v>14.833035181872376</c:v>
                </c:pt>
                <c:pt idx="144">
                  <c:v>14.939434724091512</c:v>
                </c:pt>
                <c:pt idx="145">
                  <c:v>13.683896026292189</c:v>
                </c:pt>
                <c:pt idx="146">
                  <c:v>12.262470308788622</c:v>
                </c:pt>
                <c:pt idx="147">
                  <c:v>9.6713479079194968</c:v>
                </c:pt>
                <c:pt idx="148">
                  <c:v>6.3616071428571672</c:v>
                </c:pt>
                <c:pt idx="149">
                  <c:v>2.9522782421137919</c:v>
                </c:pt>
                <c:pt idx="150">
                  <c:v>0</c:v>
                </c:pt>
                <c:pt idx="151">
                  <c:v>-1.4594735470419664</c:v>
                </c:pt>
                <c:pt idx="152">
                  <c:v>-3.724853990914994</c:v>
                </c:pt>
                <c:pt idx="153">
                  <c:v>-6.2735420184439619</c:v>
                </c:pt>
                <c:pt idx="154">
                  <c:v>-8.5087035593660545</c:v>
                </c:pt>
                <c:pt idx="155">
                  <c:v>-9.2561339737764428</c:v>
                </c:pt>
                <c:pt idx="156">
                  <c:v>-10.005204267499337</c:v>
                </c:pt>
                <c:pt idx="157">
                  <c:v>-9.6714848883048461</c:v>
                </c:pt>
                <c:pt idx="158">
                  <c:v>-9.5477386934673518</c:v>
                </c:pt>
                <c:pt idx="159">
                  <c:v>-9.2805280528052663</c:v>
                </c:pt>
                <c:pt idx="160">
                  <c:v>-10.243966421825817</c:v>
                </c:pt>
                <c:pt idx="161">
                  <c:v>-10.593164855309695</c:v>
                </c:pt>
                <c:pt idx="162">
                  <c:v>-10.085582620144834</c:v>
                </c:pt>
                <c:pt idx="163">
                  <c:v>-10.050251256281399</c:v>
                </c:pt>
                <c:pt idx="164">
                  <c:v>-9.193852790509581</c:v>
                </c:pt>
                <c:pt idx="165">
                  <c:v>-7.0399113082039975</c:v>
                </c:pt>
                <c:pt idx="166">
                  <c:v>-4.4867244072128329</c:v>
                </c:pt>
                <c:pt idx="167">
                  <c:v>-3.5193133047210381</c:v>
                </c:pt>
                <c:pt idx="168">
                  <c:v>-2.5589128234783942</c:v>
                </c:pt>
                <c:pt idx="169">
                  <c:v>-1.4111143439045577</c:v>
                </c:pt>
                <c:pt idx="170">
                  <c:v>0.33625730994151581</c:v>
                </c:pt>
                <c:pt idx="171">
                  <c:v>1.7753201396972997</c:v>
                </c:pt>
                <c:pt idx="172">
                  <c:v>3.0834429343854879</c:v>
                </c:pt>
                <c:pt idx="173">
                  <c:v>3.1341534856473459</c:v>
                </c:pt>
                <c:pt idx="174">
                  <c:v>2.6211744032801363</c:v>
                </c:pt>
                <c:pt idx="175">
                  <c:v>2.8226992061158427</c:v>
                </c:pt>
                <c:pt idx="176">
                  <c:v>4.0231591448931283</c:v>
                </c:pt>
                <c:pt idx="177">
                  <c:v>4.1741204531902127</c:v>
                </c:pt>
                <c:pt idx="178">
                  <c:v>3.805559684852085</c:v>
                </c:pt>
                <c:pt idx="179">
                  <c:v>3.7366548042704721</c:v>
                </c:pt>
                <c:pt idx="180">
                  <c:v>3.4718100890207779</c:v>
                </c:pt>
                <c:pt idx="181">
                  <c:v>1.9182529142688622</c:v>
                </c:pt>
                <c:pt idx="182">
                  <c:v>-0.80139880518723317</c:v>
                </c:pt>
                <c:pt idx="183">
                  <c:v>-3.8175579067772247</c:v>
                </c:pt>
                <c:pt idx="184">
                  <c:v>-7.0598242132123801</c:v>
                </c:pt>
                <c:pt idx="185">
                  <c:v>-9.5711445612042212</c:v>
                </c:pt>
                <c:pt idx="186">
                  <c:v>-12.200342465753437</c:v>
                </c:pt>
                <c:pt idx="187">
                  <c:v>-13.583071203889034</c:v>
                </c:pt>
                <c:pt idx="188">
                  <c:v>-14.442700156985879</c:v>
                </c:pt>
                <c:pt idx="189">
                  <c:v>-14.596451058958209</c:v>
                </c:pt>
                <c:pt idx="190">
                  <c:v>-15.294286123442646</c:v>
                </c:pt>
                <c:pt idx="191">
                  <c:v>-16.85248713550601</c:v>
                </c:pt>
                <c:pt idx="192">
                  <c:v>-18.984800688270724</c:v>
                </c:pt>
                <c:pt idx="193">
                  <c:v>-20.776024323150438</c:v>
                </c:pt>
                <c:pt idx="194">
                  <c:v>-22.311985898942424</c:v>
                </c:pt>
                <c:pt idx="195">
                  <c:v>-22.625241563847183</c:v>
                </c:pt>
                <c:pt idx="196">
                  <c:v>-20.988407565588759</c:v>
                </c:pt>
                <c:pt idx="197">
                  <c:v>-18.153266331658287</c:v>
                </c:pt>
                <c:pt idx="198">
                  <c:v>-13.473102551600817</c:v>
                </c:pt>
                <c:pt idx="199">
                  <c:v>-8.5704831237591037</c:v>
                </c:pt>
                <c:pt idx="200">
                  <c:v>-4.8206839032527142</c:v>
                </c:pt>
                <c:pt idx="201">
                  <c:v>-2.8317694369973054</c:v>
                </c:pt>
                <c:pt idx="202">
                  <c:v>-1.6060862214708322</c:v>
                </c:pt>
                <c:pt idx="203">
                  <c:v>-0.32662884648445356</c:v>
                </c:pt>
                <c:pt idx="204">
                  <c:v>1.3451327433628251</c:v>
                </c:pt>
                <c:pt idx="205">
                  <c:v>3.60014619883043</c:v>
                </c:pt>
                <c:pt idx="206">
                  <c:v>8.1678956324447114</c:v>
                </c:pt>
                <c:pt idx="207">
                  <c:v>13.448607108549467</c:v>
                </c:pt>
                <c:pt idx="208">
                  <c:v>17.47104247104248</c:v>
                </c:pt>
                <c:pt idx="209">
                  <c:v>19.992325402916379</c:v>
                </c:pt>
                <c:pt idx="210">
                  <c:v>18.820435762584495</c:v>
                </c:pt>
                <c:pt idx="211">
                  <c:v>15.635179153094441</c:v>
                </c:pt>
                <c:pt idx="212">
                  <c:v>12.092534174553094</c:v>
                </c:pt>
                <c:pt idx="213">
                  <c:v>10.967408173823088</c:v>
                </c:pt>
                <c:pt idx="214">
                  <c:v>10.635738831615129</c:v>
                </c:pt>
                <c:pt idx="215">
                  <c:v>11.365988271817898</c:v>
                </c:pt>
                <c:pt idx="216">
                  <c:v>11.997904296192786</c:v>
                </c:pt>
                <c:pt idx="217">
                  <c:v>12.189098606456142</c:v>
                </c:pt>
                <c:pt idx="218">
                  <c:v>10.679951057507424</c:v>
                </c:pt>
                <c:pt idx="219">
                  <c:v>8.2641828958509791</c:v>
                </c:pt>
                <c:pt idx="220">
                  <c:v>7.2473294987674564</c:v>
                </c:pt>
                <c:pt idx="221">
                  <c:v>6.6837224176526888</c:v>
                </c:pt>
                <c:pt idx="222">
                  <c:v>8.0777742649383413</c:v>
                </c:pt>
                <c:pt idx="223">
                  <c:v>9.6400625978090773</c:v>
                </c:pt>
                <c:pt idx="224">
                  <c:v>11.882426516572849</c:v>
                </c:pt>
                <c:pt idx="225">
                  <c:v>12.78943278943278</c:v>
                </c:pt>
                <c:pt idx="226">
                  <c:v>13.620127348967245</c:v>
                </c:pt>
                <c:pt idx="227">
                  <c:v>13.644107170512612</c:v>
                </c:pt>
                <c:pt idx="228">
                  <c:v>14.392639950101355</c:v>
                </c:pt>
                <c:pt idx="229">
                  <c:v>15.644654088050316</c:v>
                </c:pt>
                <c:pt idx="230">
                  <c:v>16.329753632343611</c:v>
                </c:pt>
                <c:pt idx="231">
                  <c:v>14.641013608634438</c:v>
                </c:pt>
                <c:pt idx="232">
                  <c:v>10.619062212687709</c:v>
                </c:pt>
                <c:pt idx="233">
                  <c:v>7.1193045563549191</c:v>
                </c:pt>
                <c:pt idx="234">
                  <c:v>3.5980693286529259</c:v>
                </c:pt>
                <c:pt idx="235">
                  <c:v>0.25692263773908053</c:v>
                </c:pt>
                <c:pt idx="236">
                  <c:v>-4.094466182224707</c:v>
                </c:pt>
                <c:pt idx="237">
                  <c:v>-7.7982915403692346</c:v>
                </c:pt>
                <c:pt idx="238">
                  <c:v>-10.169491525423723</c:v>
                </c:pt>
                <c:pt idx="239">
                  <c:v>-11.82883619514854</c:v>
                </c:pt>
                <c:pt idx="240">
                  <c:v>-13.236095965103601</c:v>
                </c:pt>
                <c:pt idx="241">
                  <c:v>-15.186947654656677</c:v>
                </c:pt>
                <c:pt idx="242">
                  <c:v>-15.992397502036383</c:v>
                </c:pt>
                <c:pt idx="243">
                  <c:v>-14.790558057033692</c:v>
                </c:pt>
                <c:pt idx="244">
                  <c:v>-12.93808006649121</c:v>
                </c:pt>
                <c:pt idx="245">
                  <c:v>-11.599272421995252</c:v>
                </c:pt>
                <c:pt idx="246">
                  <c:v>-11.845263306508542</c:v>
                </c:pt>
                <c:pt idx="247">
                  <c:v>-11.788154897494323</c:v>
                </c:pt>
                <c:pt idx="248">
                  <c:v>-10.884452863179362</c:v>
                </c:pt>
                <c:pt idx="249">
                  <c:v>-9.2498505678422163</c:v>
                </c:pt>
                <c:pt idx="250">
                  <c:v>-8.4449178332318979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88-485D-8D57-7810AC2E1BF5}"/>
            </c:ext>
          </c:extLst>
        </c:ser>
        <c:ser>
          <c:idx val="2"/>
          <c:order val="2"/>
          <c:tx>
            <c:v>Zinc</c:v>
          </c:tx>
          <c:spPr>
            <a:ln w="38100">
              <a:solidFill>
                <a:srgbClr val="0070C0"/>
              </a:solidFill>
            </a:ln>
            <a:effectLst/>
          </c:spPr>
          <c:marker>
            <c:symbol val="none"/>
          </c:marker>
          <c:cat>
            <c:strRef>
              <c:f>'Years '!$B$243:$B$542</c:f>
              <c:strCache>
                <c:ptCount val="295"/>
                <c:pt idx="6">
                  <c:v>'00</c:v>
                </c:pt>
                <c:pt idx="30">
                  <c:v>'02</c:v>
                </c:pt>
                <c:pt idx="54">
                  <c:v>'04</c:v>
                </c:pt>
                <c:pt idx="78">
                  <c:v>'06</c:v>
                </c:pt>
                <c:pt idx="102">
                  <c:v>'08</c:v>
                </c:pt>
                <c:pt idx="126">
                  <c:v>'10</c:v>
                </c:pt>
                <c:pt idx="150">
                  <c:v>'12</c:v>
                </c:pt>
                <c:pt idx="174">
                  <c:v>'14</c:v>
                </c:pt>
                <c:pt idx="198">
                  <c:v>'16</c:v>
                </c:pt>
                <c:pt idx="222">
                  <c:v>'18</c:v>
                </c:pt>
                <c:pt idx="246">
                  <c:v>'20</c:v>
                </c:pt>
                <c:pt idx="270">
                  <c:v>'22</c:v>
                </c:pt>
                <c:pt idx="294">
                  <c:v>'24</c:v>
                </c:pt>
              </c:strCache>
            </c:strRef>
          </c:cat>
          <c:val>
            <c:numRef>
              <c:f>ZINC!$H$3:$H$302</c:f>
              <c:numCache>
                <c:formatCode>General</c:formatCode>
                <c:ptCount val="300"/>
                <c:pt idx="14" formatCode="0.0">
                  <c:v>-9.7678350783637882</c:v>
                </c:pt>
                <c:pt idx="15" formatCode="0.0">
                  <c:v>-10.300429184549358</c:v>
                </c:pt>
                <c:pt idx="16" formatCode="0.0">
                  <c:v>-14.383872431451351</c:v>
                </c:pt>
                <c:pt idx="17" formatCode="0.0">
                  <c:v>-17.649345600622027</c:v>
                </c:pt>
                <c:pt idx="18" formatCode="0.0">
                  <c:v>-21.288696438958183</c:v>
                </c:pt>
                <c:pt idx="19" formatCode="0.0">
                  <c:v>-24.789131414590173</c:v>
                </c:pt>
                <c:pt idx="20" formatCode="0.0">
                  <c:v>-29.786436867740719</c:v>
                </c:pt>
                <c:pt idx="21" formatCode="0.0">
                  <c:v>-31.577285073589792</c:v>
                </c:pt>
                <c:pt idx="22" formatCode="0.0">
                  <c:v>-30.96744732206929</c:v>
                </c:pt>
                <c:pt idx="23" formatCode="0.0">
                  <c:v>-28.795775613770402</c:v>
                </c:pt>
                <c:pt idx="24" formatCode="0.0">
                  <c:v>-26.374318086445655</c:v>
                </c:pt>
                <c:pt idx="25" formatCode="0.0">
                  <c:v>-25.529203539823015</c:v>
                </c:pt>
                <c:pt idx="26" formatCode="0.0">
                  <c:v>-22.075675675675669</c:v>
                </c:pt>
                <c:pt idx="27" formatCode="0.0">
                  <c:v>-19.911667280088324</c:v>
                </c:pt>
                <c:pt idx="28" formatCode="0.0">
                  <c:v>-17.678679588128404</c:v>
                </c:pt>
                <c:pt idx="29" formatCode="0.0">
                  <c:v>-16.317859952793057</c:v>
                </c:pt>
                <c:pt idx="30" formatCode="0.0">
                  <c:v>-13.170211018967066</c:v>
                </c:pt>
                <c:pt idx="31" formatCode="0.0">
                  <c:v>-10.324458522386777</c:v>
                </c:pt>
                <c:pt idx="32" formatCode="0.0">
                  <c:v>-7.2749911063678496</c:v>
                </c:pt>
                <c:pt idx="33" formatCode="0.0">
                  <c:v>-5.4283604135893597</c:v>
                </c:pt>
                <c:pt idx="34" formatCode="0.0">
                  <c:v>-2.4381024381024474</c:v>
                </c:pt>
                <c:pt idx="35" formatCode="0.0">
                  <c:v>1.2424154868535027</c:v>
                </c:pt>
                <c:pt idx="36" formatCode="0.0">
                  <c:v>1.0069345492542965</c:v>
                </c:pt>
                <c:pt idx="37" formatCode="0.0">
                  <c:v>1.9393478467534919</c:v>
                </c:pt>
                <c:pt idx="38" formatCode="0.0">
                  <c:v>-1.1006289308175923</c:v>
                </c:pt>
                <c:pt idx="39" formatCode="0.0">
                  <c:v>-2.8308823529411598</c:v>
                </c:pt>
                <c:pt idx="40" formatCode="0.0">
                  <c:v>-3.1638002391244271</c:v>
                </c:pt>
                <c:pt idx="41" formatCode="0.0">
                  <c:v>-1.015419330575412</c:v>
                </c:pt>
                <c:pt idx="42" formatCode="0.0">
                  <c:v>2.6855791962175033</c:v>
                </c:pt>
                <c:pt idx="43" formatCode="0.0">
                  <c:v>5.4988066825775803</c:v>
                </c:pt>
                <c:pt idx="44" formatCode="0.0">
                  <c:v>7.1839631690005774</c:v>
                </c:pt>
                <c:pt idx="45" formatCode="0.0">
                  <c:v>12.202264740335806</c:v>
                </c:pt>
                <c:pt idx="46" formatCode="0.0">
                  <c:v>15.575358388221616</c:v>
                </c:pt>
                <c:pt idx="47" formatCode="0.0">
                  <c:v>20.395738203957364</c:v>
                </c:pt>
                <c:pt idx="48" formatCode="0.0">
                  <c:v>24.10420389353898</c:v>
                </c:pt>
                <c:pt idx="49" formatCode="0.0">
                  <c:v>30.392614007274091</c:v>
                </c:pt>
                <c:pt idx="50" formatCode="0.0">
                  <c:v>36.191901243804352</c:v>
                </c:pt>
                <c:pt idx="51" formatCode="0.0">
                  <c:v>38.422247446083986</c:v>
                </c:pt>
                <c:pt idx="52" formatCode="0.0">
                  <c:v>36.423212080919342</c:v>
                </c:pt>
                <c:pt idx="53" formatCode="0.0">
                  <c:v>32.798252279635278</c:v>
                </c:pt>
                <c:pt idx="54" formatCode="0.0">
                  <c:v>26.899346164471851</c:v>
                </c:pt>
                <c:pt idx="55" formatCode="0.0">
                  <c:v>22.540946520676869</c:v>
                </c:pt>
                <c:pt idx="56" formatCode="0.0">
                  <c:v>19.302013422818803</c:v>
                </c:pt>
                <c:pt idx="57" formatCode="0.0">
                  <c:v>19.018618409604997</c:v>
                </c:pt>
                <c:pt idx="58" formatCode="0.0">
                  <c:v>19.208850150854857</c:v>
                </c:pt>
                <c:pt idx="59" formatCode="0.0">
                  <c:v>19.737673830594176</c:v>
                </c:pt>
                <c:pt idx="60" formatCode="0.0">
                  <c:v>21.066989996968772</c:v>
                </c:pt>
                <c:pt idx="61" formatCode="0.0">
                  <c:v>21.735087970247463</c:v>
                </c:pt>
                <c:pt idx="62" formatCode="0.0">
                  <c:v>23.030968893771899</c:v>
                </c:pt>
                <c:pt idx="63" formatCode="0.0">
                  <c:v>24.101407680743492</c:v>
                </c:pt>
                <c:pt idx="64" formatCode="0.0">
                  <c:v>23.830409356725156</c:v>
                </c:pt>
                <c:pt idx="65" formatCode="0.0">
                  <c:v>23.918174665617627</c:v>
                </c:pt>
                <c:pt idx="66" formatCode="0.0">
                  <c:v>22.249637155297535</c:v>
                </c:pt>
                <c:pt idx="67" formatCode="0.0">
                  <c:v>26.229508196721298</c:v>
                </c:pt>
                <c:pt idx="68" formatCode="0.0">
                  <c:v>32.358235823582362</c:v>
                </c:pt>
                <c:pt idx="69" formatCode="0.0">
                  <c:v>38.735380116959078</c:v>
                </c:pt>
                <c:pt idx="70" formatCode="0.0">
                  <c:v>43.398481439820046</c:v>
                </c:pt>
                <c:pt idx="71" formatCode="0.0">
                  <c:v>47.301042629008862</c:v>
                </c:pt>
                <c:pt idx="72" formatCode="0.0">
                  <c:v>56.810215322984504</c:v>
                </c:pt>
                <c:pt idx="73" formatCode="0.0">
                  <c:v>63.398155220022318</c:v>
                </c:pt>
                <c:pt idx="74" formatCode="0.0">
                  <c:v>70.290785287715551</c:v>
                </c:pt>
                <c:pt idx="75" formatCode="0.0">
                  <c:v>92.841803865425874</c:v>
                </c:pt>
                <c:pt idx="76" formatCode="0.0">
                  <c:v>131.23067408781694</c:v>
                </c:pt>
                <c:pt idx="77" formatCode="0.0">
                  <c:v>158.56854256854257</c:v>
                </c:pt>
                <c:pt idx="78" formatCode="0.0">
                  <c:v>172.78879259171316</c:v>
                </c:pt>
                <c:pt idx="79" formatCode="0.0">
                  <c:v>163.03381303381303</c:v>
                </c:pt>
                <c:pt idx="80" formatCode="0.0">
                  <c:v>159.36756205372319</c:v>
                </c:pt>
                <c:pt idx="81" formatCode="0.0">
                  <c:v>152.70035302176092</c:v>
                </c:pt>
                <c:pt idx="82" formatCode="0.0">
                  <c:v>158.14580575574837</c:v>
                </c:pt>
                <c:pt idx="83" formatCode="0.0">
                  <c:v>156.25391989965055</c:v>
                </c:pt>
                <c:pt idx="84" formatCode="0.0">
                  <c:v>127.67044547341527</c:v>
                </c:pt>
                <c:pt idx="85" formatCode="0.0">
                  <c:v>87.584495901049905</c:v>
                </c:pt>
                <c:pt idx="86" formatCode="0.0">
                  <c:v>54.128019402838362</c:v>
                </c:pt>
                <c:pt idx="87" formatCode="0.0">
                  <c:v>31.306036205813484</c:v>
                </c:pt>
                <c:pt idx="88" formatCode="0.0">
                  <c:v>17.552092197719361</c:v>
                </c:pt>
                <c:pt idx="89" formatCode="0.0">
                  <c:v>11.288702368462182</c:v>
                </c:pt>
                <c:pt idx="90" formatCode="0.0">
                  <c:v>8.3844714279497197</c:v>
                </c:pt>
                <c:pt idx="91" formatCode="0.0">
                  <c:v>4.9440651202099701</c:v>
                </c:pt>
                <c:pt idx="92" formatCode="0.0">
                  <c:v>-4.0552350987589847</c:v>
                </c:pt>
                <c:pt idx="93" formatCode="0.0">
                  <c:v>-13.846955796497085</c:v>
                </c:pt>
                <c:pt idx="94" formatCode="0.0">
                  <c:v>-27.654119345158961</c:v>
                </c:pt>
                <c:pt idx="95" formatCode="0.0">
                  <c:v>-37.595496582227582</c:v>
                </c:pt>
                <c:pt idx="96" formatCode="0.0">
                  <c:v>-42.466161722420935</c:v>
                </c:pt>
                <c:pt idx="97" formatCode="0.0">
                  <c:v>-37.998121561787201</c:v>
                </c:pt>
                <c:pt idx="98" formatCode="0.0">
                  <c:v>-29.685705779781401</c:v>
                </c:pt>
                <c:pt idx="99" formatCode="0.0">
                  <c:v>-28.850084808419979</c:v>
                </c:pt>
                <c:pt idx="100" formatCode="0.0">
                  <c:v>-34.727393066931413</c:v>
                </c:pt>
                <c:pt idx="101" formatCode="0.0">
                  <c:v>-42.313555582300332</c:v>
                </c:pt>
                <c:pt idx="102" formatCode="0.0">
                  <c:v>-46.005581544762784</c:v>
                </c:pt>
                <c:pt idx="103" formatCode="0.0">
                  <c:v>-47.416606620607816</c:v>
                </c:pt>
                <c:pt idx="104" formatCode="0.0">
                  <c:v>-45.138003279285833</c:v>
                </c:pt>
                <c:pt idx="105" formatCode="0.0">
                  <c:v>-47.735908419855264</c:v>
                </c:pt>
                <c:pt idx="106" formatCode="0.0">
                  <c:v>-50.106318746226336</c:v>
                </c:pt>
                <c:pt idx="107" formatCode="0.0">
                  <c:v>-54.824069923800991</c:v>
                </c:pt>
                <c:pt idx="108" formatCode="0.0">
                  <c:v>-52.442480572908728</c:v>
                </c:pt>
                <c:pt idx="109" formatCode="0.0">
                  <c:v>-52.323244814047683</c:v>
                </c:pt>
                <c:pt idx="110" formatCode="0.0">
                  <c:v>-51.766164640416143</c:v>
                </c:pt>
                <c:pt idx="111" formatCode="0.0">
                  <c:v>-48.601729881720104</c:v>
                </c:pt>
                <c:pt idx="112" formatCode="0.0">
                  <c:v>-41.36827428861146</c:v>
                </c:pt>
                <c:pt idx="113" formatCode="0.0">
                  <c:v>-30.289648457874051</c:v>
                </c:pt>
                <c:pt idx="114" formatCode="0.0">
                  <c:v>-22.083813631800112</c:v>
                </c:pt>
                <c:pt idx="115" formatCode="0.0">
                  <c:v>-9.3704659035950186</c:v>
                </c:pt>
                <c:pt idx="116" formatCode="0.0">
                  <c:v>-0.50641318334648133</c:v>
                </c:pt>
                <c:pt idx="117" formatCode="0.0">
                  <c:v>21.352164852975235</c:v>
                </c:pt>
                <c:pt idx="118" formatCode="0.0">
                  <c:v>46.753656739976833</c:v>
                </c:pt>
                <c:pt idx="119" formatCode="0.0">
                  <c:v>86.797717970978539</c:v>
                </c:pt>
                <c:pt idx="120" formatCode="0.0">
                  <c:v>103.56273228245544</c:v>
                </c:pt>
                <c:pt idx="121" formatCode="0.0">
                  <c:v>104.92154065620548</c:v>
                </c:pt>
                <c:pt idx="122" formatCode="0.0">
                  <c:v>95.284970844567084</c:v>
                </c:pt>
                <c:pt idx="123" formatCode="0.0">
                  <c:v>80.365106737230207</c:v>
                </c:pt>
                <c:pt idx="124" formatCode="0.0">
                  <c:v>57.52040209695727</c:v>
                </c:pt>
                <c:pt idx="125" formatCode="0.0">
                  <c:v>33.045690343176375</c:v>
                </c:pt>
                <c:pt idx="126" formatCode="0.0">
                  <c:v>21.203588813591679</c:v>
                </c:pt>
                <c:pt idx="127" formatCode="0.0">
                  <c:v>15.995908747276189</c:v>
                </c:pt>
                <c:pt idx="128" formatCode="0.0">
                  <c:v>17.263965956026524</c:v>
                </c:pt>
                <c:pt idx="129" formatCode="0.0">
                  <c:v>14.504311989620675</c:v>
                </c:pt>
                <c:pt idx="130" formatCode="0.0">
                  <c:v>8.396672881112849</c:v>
                </c:pt>
                <c:pt idx="131" formatCode="0.0">
                  <c:v>4.2326461507817896</c:v>
                </c:pt>
                <c:pt idx="132" formatCode="0.0">
                  <c:v>-1.9988667841853527</c:v>
                </c:pt>
                <c:pt idx="133" formatCode="0.0">
                  <c:v>3.9743062367496549</c:v>
                </c:pt>
                <c:pt idx="134" formatCode="0.0">
                  <c:v>3.8399794516149797</c:v>
                </c:pt>
                <c:pt idx="135" formatCode="0.0">
                  <c:v>4.945272319662422</c:v>
                </c:pt>
                <c:pt idx="136" formatCode="0.0">
                  <c:v>5.6748781994098607</c:v>
                </c:pt>
                <c:pt idx="137" formatCode="0.0">
                  <c:v>15.412589509991378</c:v>
                </c:pt>
                <c:pt idx="138" formatCode="0.0">
                  <c:v>25.648698665196704</c:v>
                </c:pt>
                <c:pt idx="139" formatCode="0.0">
                  <c:v>22.485048305474592</c:v>
                </c:pt>
                <c:pt idx="140" formatCode="0.0">
                  <c:v>7.051624150567477</c:v>
                </c:pt>
                <c:pt idx="141" formatCode="0.0">
                  <c:v>-8.0647848835271674</c:v>
                </c:pt>
                <c:pt idx="142" formatCode="0.0">
                  <c:v>-13.488125950916199</c:v>
                </c:pt>
                <c:pt idx="143" formatCode="0.0">
                  <c:v>-17.806866679406312</c:v>
                </c:pt>
                <c:pt idx="144" formatCode="0.0">
                  <c:v>-14.084733241255236</c:v>
                </c:pt>
                <c:pt idx="145" formatCode="0.0">
                  <c:v>-16.077786907696506</c:v>
                </c:pt>
                <c:pt idx="146" formatCode="0.0">
                  <c:v>-12.284336157318663</c:v>
                </c:pt>
                <c:pt idx="147" formatCode="0.0">
                  <c:v>-12.110454888162863</c:v>
                </c:pt>
                <c:pt idx="148" formatCode="0.0">
                  <c:v>-12.499999999999986</c:v>
                </c:pt>
                <c:pt idx="149" formatCode="0.0">
                  <c:v>-14.809641372141385</c:v>
                </c:pt>
                <c:pt idx="150" formatCode="0.0">
                  <c:v>-20.519570054213304</c:v>
                </c:pt>
                <c:pt idx="151" formatCode="0.0">
                  <c:v>-21.934958840652286</c:v>
                </c:pt>
                <c:pt idx="152" formatCode="0.0">
                  <c:v>-13.416863305526945</c:v>
                </c:pt>
                <c:pt idx="153" formatCode="0.0">
                  <c:v>-5.7925834632254265</c:v>
                </c:pt>
                <c:pt idx="154" formatCode="0.0">
                  <c:v>3.2115002293928967</c:v>
                </c:pt>
                <c:pt idx="155" formatCode="0.0">
                  <c:v>3.6656721044677738</c:v>
                </c:pt>
                <c:pt idx="156" formatCode="0.0">
                  <c:v>5.1630028413339346</c:v>
                </c:pt>
                <c:pt idx="157" formatCode="0.0">
                  <c:v>2.6218450826805793</c:v>
                </c:pt>
                <c:pt idx="158" formatCode="0.0">
                  <c:v>-2.8693291973633279</c:v>
                </c:pt>
                <c:pt idx="159" formatCode="0.0">
                  <c:v>-6.1264610215534248</c:v>
                </c:pt>
                <c:pt idx="160" formatCode="0.0">
                  <c:v>-5.6363636363636545</c:v>
                </c:pt>
                <c:pt idx="161" formatCode="0.0">
                  <c:v>-3.8474737845566978</c:v>
                </c:pt>
                <c:pt idx="162" formatCode="0.0">
                  <c:v>-1.6717265307731708</c:v>
                </c:pt>
                <c:pt idx="163" formatCode="0.0">
                  <c:v>-9.2217633615334194E-2</c:v>
                </c:pt>
                <c:pt idx="164" formatCode="0.0">
                  <c:v>-3.4200829111008915</c:v>
                </c:pt>
                <c:pt idx="165" formatCode="0.0">
                  <c:v>-0.87344645811691635</c:v>
                </c:pt>
                <c:pt idx="166" formatCode="0.0">
                  <c:v>-4.8822047710771983</c:v>
                </c:pt>
                <c:pt idx="167" formatCode="0.0">
                  <c:v>-0.47471311628602564</c:v>
                </c:pt>
                <c:pt idx="168" formatCode="0.0">
                  <c:v>-4.6997760318532471</c:v>
                </c:pt>
                <c:pt idx="169" formatCode="0.0">
                  <c:v>-1.2473939008445427</c:v>
                </c:pt>
                <c:pt idx="170" formatCode="0.0">
                  <c:v>-0.30121575031753878</c:v>
                </c:pt>
                <c:pt idx="171" formatCode="0.0">
                  <c:v>6.1417202909035638</c:v>
                </c:pt>
                <c:pt idx="172" formatCode="0.0">
                  <c:v>8.9733003027800464</c:v>
                </c:pt>
                <c:pt idx="173" formatCode="0.0">
                  <c:v>13.91973350253808</c:v>
                </c:pt>
                <c:pt idx="174" formatCode="0.0">
                  <c:v>21.468382854164176</c:v>
                </c:pt>
                <c:pt idx="175" formatCode="0.0">
                  <c:v>26.755758889156425</c:v>
                </c:pt>
                <c:pt idx="176" formatCode="0.0">
                  <c:v>27.073645721553191</c:v>
                </c:pt>
                <c:pt idx="177" formatCode="0.0">
                  <c:v>22.964055585746436</c:v>
                </c:pt>
                <c:pt idx="178" formatCode="0.0">
                  <c:v>21.037463976945219</c:v>
                </c:pt>
                <c:pt idx="179" formatCode="0.0">
                  <c:v>14.632314279275917</c:v>
                </c:pt>
                <c:pt idx="180" formatCode="0.0">
                  <c:v>10.079456858283294</c:v>
                </c:pt>
                <c:pt idx="181" formatCode="0.0">
                  <c:v>2.8877120160309317</c:v>
                </c:pt>
                <c:pt idx="182" formatCode="0.0">
                  <c:v>3.1523005241700588</c:v>
                </c:pt>
                <c:pt idx="183" formatCode="0.0">
                  <c:v>5.6249103171186761</c:v>
                </c:pt>
                <c:pt idx="184" formatCode="0.0">
                  <c:v>8.7359722873741958</c:v>
                </c:pt>
                <c:pt idx="185" formatCode="0.0">
                  <c:v>3.6169323957390418</c:v>
                </c:pt>
                <c:pt idx="186" formatCode="0.0">
                  <c:v>-8.2626349321625554</c:v>
                </c:pt>
                <c:pt idx="187" formatCode="0.0">
                  <c:v>-18.040208959949354</c:v>
                </c:pt>
                <c:pt idx="188" formatCode="0.0">
                  <c:v>-23.816970568917498</c:v>
                </c:pt>
                <c:pt idx="189" formatCode="0.0">
                  <c:v>-26.643096155060277</c:v>
                </c:pt>
                <c:pt idx="190" formatCode="0.0">
                  <c:v>-28.85135135135134</c:v>
                </c:pt>
                <c:pt idx="191" formatCode="0.0">
                  <c:v>-28.399187471332155</c:v>
                </c:pt>
                <c:pt idx="192" formatCode="0.0">
                  <c:v>-26.910434104849372</c:v>
                </c:pt>
                <c:pt idx="193" formatCode="0.0">
                  <c:v>-21.201265954856879</c:v>
                </c:pt>
                <c:pt idx="194" formatCode="0.0">
                  <c:v>-17.083068671042412</c:v>
                </c:pt>
                <c:pt idx="195" formatCode="0.0">
                  <c:v>-15.069284064665126</c:v>
                </c:pt>
                <c:pt idx="196" formatCode="0.0">
                  <c:v>-15.879073471825862</c:v>
                </c:pt>
                <c:pt idx="197" formatCode="0.0">
                  <c:v>-9.9983201747018313</c:v>
                </c:pt>
                <c:pt idx="198" formatCode="0.0">
                  <c:v>0.92119467434328328</c:v>
                </c:pt>
                <c:pt idx="199" formatCode="0.0">
                  <c:v>16.52180631204854</c:v>
                </c:pt>
                <c:pt idx="200" formatCode="0.0">
                  <c:v>28.963790130552582</c:v>
                </c:pt>
                <c:pt idx="201" formatCode="0.0">
                  <c:v>39.052414149238302</c:v>
                </c:pt>
                <c:pt idx="202" formatCode="0.0">
                  <c:v>53.954687288020608</c:v>
                </c:pt>
                <c:pt idx="203" formatCode="0.0">
                  <c:v>59.622952319941447</c:v>
                </c:pt>
                <c:pt idx="204" formatCode="0.0">
                  <c:v>70.771513353115751</c:v>
                </c:pt>
                <c:pt idx="205" formatCode="0.0">
                  <c:v>64.646687557929141</c:v>
                </c:pt>
                <c:pt idx="206" formatCode="0.0">
                  <c:v>62.995275992679922</c:v>
                </c:pt>
                <c:pt idx="207" formatCode="0.0">
                  <c:v>49.362178589994812</c:v>
                </c:pt>
                <c:pt idx="208" formatCode="0.0">
                  <c:v>43.031283285336713</c:v>
                </c:pt>
                <c:pt idx="209" formatCode="0.0">
                  <c:v>34.86132367762886</c:v>
                </c:pt>
                <c:pt idx="210" formatCode="0.0">
                  <c:v>31.45546602010981</c:v>
                </c:pt>
                <c:pt idx="211" formatCode="0.0">
                  <c:v>30.76183530035803</c:v>
                </c:pt>
                <c:pt idx="212" formatCode="0.0">
                  <c:v>32.247795498678869</c:v>
                </c:pt>
                <c:pt idx="213" formatCode="0.0">
                  <c:v>35.833874911026555</c:v>
                </c:pt>
                <c:pt idx="214" formatCode="0.0">
                  <c:v>29.690988133004367</c:v>
                </c:pt>
                <c:pt idx="215" formatCode="0.0">
                  <c:v>27.763444559110198</c:v>
                </c:pt>
                <c:pt idx="216" formatCode="0.0">
                  <c:v>24.325857949609016</c:v>
                </c:pt>
                <c:pt idx="217" formatCode="0.0">
                  <c:v>26.420198906283488</c:v>
                </c:pt>
                <c:pt idx="218" formatCode="0.0">
                  <c:v>23.397757121595845</c:v>
                </c:pt>
                <c:pt idx="219" formatCode="0.0">
                  <c:v>21.447905009236706</c:v>
                </c:pt>
                <c:pt idx="220" formatCode="0.0">
                  <c:v>20.126538323634051</c:v>
                </c:pt>
                <c:pt idx="221" formatCode="0.0">
                  <c:v>15.74679749778565</c:v>
                </c:pt>
                <c:pt idx="222" formatCode="0.0">
                  <c:v>6.7670675090223682</c:v>
                </c:pt>
                <c:pt idx="223" formatCode="0.0">
                  <c:v>-7.0569696797242472</c:v>
                </c:pt>
                <c:pt idx="224" formatCode="0.0">
                  <c:v>-15.849771443501055</c:v>
                </c:pt>
                <c:pt idx="225" formatCode="0.0">
                  <c:v>-20.766768431604859</c:v>
                </c:pt>
                <c:pt idx="226" formatCode="0.0">
                  <c:v>-19.954417549354659</c:v>
                </c:pt>
                <c:pt idx="227" formatCode="0.0">
                  <c:v>-21.339431305931683</c:v>
                </c:pt>
                <c:pt idx="228" formatCode="0.0">
                  <c:v>-22.156921753812796</c:v>
                </c:pt>
                <c:pt idx="229" formatCode="0.0">
                  <c:v>-22.823039445509067</c:v>
                </c:pt>
                <c:pt idx="230" formatCode="0.0">
                  <c:v>-18.288693819280624</c:v>
                </c:pt>
                <c:pt idx="231" formatCode="0.0">
                  <c:v>-12.719737616314902</c:v>
                </c:pt>
                <c:pt idx="232" formatCode="0.0">
                  <c:v>-10.232519904403432</c:v>
                </c:pt>
                <c:pt idx="233" formatCode="0.0">
                  <c:v>-11.053721377402397</c:v>
                </c:pt>
                <c:pt idx="234" formatCode="0.0">
                  <c:v>-11.373373012001935</c:v>
                </c:pt>
                <c:pt idx="235" formatCode="0.0">
                  <c:v>-8.0119640255904869</c:v>
                </c:pt>
                <c:pt idx="236" formatCode="0.0">
                  <c:v>-6.1893112905933521</c:v>
                </c:pt>
                <c:pt idx="237" formatCode="0.0">
                  <c:v>-4.167217835953565</c:v>
                </c:pt>
                <c:pt idx="238" formatCode="0.0">
                  <c:v>-7.186863056601581</c:v>
                </c:pt>
                <c:pt idx="239" formatCode="0.0">
                  <c:v>-7.510219715224693</c:v>
                </c:pt>
                <c:pt idx="240" formatCode="0.0">
                  <c:v>-13.157403198321134</c:v>
                </c:pt>
                <c:pt idx="241" formatCode="0.0">
                  <c:v>-18.612615701012004</c:v>
                </c:pt>
                <c:pt idx="242" formatCode="0.0">
                  <c:v>-28.149387261022696</c:v>
                </c:pt>
                <c:pt idx="243" formatCode="0.0">
                  <c:v>-33.236157346862299</c:v>
                </c:pt>
                <c:pt idx="244" formatCode="0.0">
                  <c:v>-32.9372454814485</c:v>
                </c:pt>
                <c:pt idx="245" formatCode="0.0">
                  <c:v>-27.347723689840961</c:v>
                </c:pt>
                <c:pt idx="246" formatCode="0.0">
                  <c:v>-17.735477380233704</c:v>
                </c:pt>
                <c:pt idx="247" formatCode="0.0">
                  <c:v>-7.391320100899307</c:v>
                </c:pt>
                <c:pt idx="248" formatCode="0.0">
                  <c:v>0.15875516978447024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88-485D-8D57-7810AC2E1BF5}"/>
            </c:ext>
          </c:extLst>
        </c:ser>
        <c:ser>
          <c:idx val="3"/>
          <c:order val="3"/>
          <c:tx>
            <c:v>Aluminum</c:v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'Years '!$B$243:$B$542</c:f>
              <c:strCache>
                <c:ptCount val="295"/>
                <c:pt idx="6">
                  <c:v>'00</c:v>
                </c:pt>
                <c:pt idx="30">
                  <c:v>'02</c:v>
                </c:pt>
                <c:pt idx="54">
                  <c:v>'04</c:v>
                </c:pt>
                <c:pt idx="78">
                  <c:v>'06</c:v>
                </c:pt>
                <c:pt idx="102">
                  <c:v>'08</c:v>
                </c:pt>
                <c:pt idx="126">
                  <c:v>'10</c:v>
                </c:pt>
                <c:pt idx="150">
                  <c:v>'12</c:v>
                </c:pt>
                <c:pt idx="174">
                  <c:v>'14</c:v>
                </c:pt>
                <c:pt idx="198">
                  <c:v>'16</c:v>
                </c:pt>
                <c:pt idx="222">
                  <c:v>'18</c:v>
                </c:pt>
                <c:pt idx="246">
                  <c:v>'20</c:v>
                </c:pt>
                <c:pt idx="270">
                  <c:v>'22</c:v>
                </c:pt>
                <c:pt idx="294">
                  <c:v>'24</c:v>
                </c:pt>
              </c:strCache>
            </c:strRef>
          </c:cat>
          <c:val>
            <c:numRef>
              <c:f>'ALUMPR (2)'!$H$135:$H$434</c:f>
              <c:numCache>
                <c:formatCode>0.0</c:formatCode>
                <c:ptCount val="300"/>
                <c:pt idx="0">
                  <c:v>27.784479292320043</c:v>
                </c:pt>
                <c:pt idx="1">
                  <c:v>36.727071517498956</c:v>
                </c:pt>
                <c:pt idx="2">
                  <c:v>37.822111388196191</c:v>
                </c:pt>
                <c:pt idx="3">
                  <c:v>26.058147396889808</c:v>
                </c:pt>
                <c:pt idx="4">
                  <c:v>17.66541011308982</c:v>
                </c:pt>
                <c:pt idx="5">
                  <c:v>12.8049551257742</c:v>
                </c:pt>
                <c:pt idx="6">
                  <c:v>12.510711225364162</c:v>
                </c:pt>
                <c:pt idx="7">
                  <c:v>10.224290145549972</c:v>
                </c:pt>
                <c:pt idx="8">
                  <c:v>7.3502514860539208</c:v>
                </c:pt>
                <c:pt idx="9">
                  <c:v>4.3920063226826187</c:v>
                </c:pt>
                <c:pt idx="10">
                  <c:v>2.0206555904804873</c:v>
                </c:pt>
                <c:pt idx="11">
                  <c:v>-4.4345898004422679E-2</c:v>
                </c:pt>
                <c:pt idx="12">
                  <c:v>-1.8670023075309246</c:v>
                </c:pt>
                <c:pt idx="13">
                  <c:v>-2.4281667341157487</c:v>
                </c:pt>
                <c:pt idx="14">
                  <c:v>-4.7145154804986049</c:v>
                </c:pt>
                <c:pt idx="15">
                  <c:v>-1.0190946148895108</c:v>
                </c:pt>
                <c:pt idx="16">
                  <c:v>0.95006628369421264</c:v>
                </c:pt>
                <c:pt idx="17">
                  <c:v>1.557597489914869</c:v>
                </c:pt>
                <c:pt idx="18">
                  <c:v>-3.9495158307039588</c:v>
                </c:pt>
                <c:pt idx="19">
                  <c:v>-7.7281091027167435</c:v>
                </c:pt>
                <c:pt idx="20">
                  <c:v>-11.841124480885952</c:v>
                </c:pt>
                <c:pt idx="21">
                  <c:v>-13.714038503136507</c:v>
                </c:pt>
                <c:pt idx="22">
                  <c:v>-13.072183098591566</c:v>
                </c:pt>
                <c:pt idx="23">
                  <c:v>-12.40017746228925</c:v>
                </c:pt>
                <c:pt idx="24">
                  <c:v>-13.274903805044886</c:v>
                </c:pt>
                <c:pt idx="25">
                  <c:v>-15.740356698465348</c:v>
                </c:pt>
                <c:pt idx="26">
                  <c:v>-12.016035446777082</c:v>
                </c:pt>
                <c:pt idx="27">
                  <c:v>-9.6022542538203055</c:v>
                </c:pt>
                <c:pt idx="28">
                  <c:v>-9.4769096082293629</c:v>
                </c:pt>
                <c:pt idx="29">
                  <c:v>-11.011806245172707</c:v>
                </c:pt>
                <c:pt idx="30">
                  <c:v>-9.5151789759854921</c:v>
                </c:pt>
                <c:pt idx="31">
                  <c:v>-6.8504398826979411</c:v>
                </c:pt>
                <c:pt idx="32">
                  <c:v>-5.0489189515641897</c:v>
                </c:pt>
                <c:pt idx="33">
                  <c:v>-1.9553772875407276</c:v>
                </c:pt>
                <c:pt idx="34">
                  <c:v>1.1645569620253156</c:v>
                </c:pt>
                <c:pt idx="35">
                  <c:v>3.0893897189161663</c:v>
                </c:pt>
                <c:pt idx="36">
                  <c:v>1.8486566428395292</c:v>
                </c:pt>
                <c:pt idx="37">
                  <c:v>2.0920502092049702</c:v>
                </c:pt>
                <c:pt idx="38">
                  <c:v>-0.49160671462828986</c:v>
                </c:pt>
                <c:pt idx="39">
                  <c:v>-1.0909962834192584</c:v>
                </c:pt>
                <c:pt idx="40">
                  <c:v>-0.12088974854933099</c:v>
                </c:pt>
                <c:pt idx="41">
                  <c:v>3.4097954122752583</c:v>
                </c:pt>
                <c:pt idx="42">
                  <c:v>6.1342013019529418</c:v>
                </c:pt>
                <c:pt idx="43">
                  <c:v>8.3238886790076663</c:v>
                </c:pt>
                <c:pt idx="44">
                  <c:v>9.604376033583506</c:v>
                </c:pt>
                <c:pt idx="45">
                  <c:v>12.349782664280241</c:v>
                </c:pt>
                <c:pt idx="46">
                  <c:v>10.573073073073076</c:v>
                </c:pt>
                <c:pt idx="47">
                  <c:v>12.23286661753869</c:v>
                </c:pt>
                <c:pt idx="48">
                  <c:v>13.017736132623426</c:v>
                </c:pt>
                <c:pt idx="49">
                  <c:v>17.203902049180314</c:v>
                </c:pt>
                <c:pt idx="50">
                  <c:v>19.326959995180147</c:v>
                </c:pt>
                <c:pt idx="51">
                  <c:v>23.012347830303014</c:v>
                </c:pt>
                <c:pt idx="52">
                  <c:v>21.38242633744855</c:v>
                </c:pt>
                <c:pt idx="53">
                  <c:v>20.83919887290169</c:v>
                </c:pt>
                <c:pt idx="54">
                  <c:v>18.310516041519207</c:v>
                </c:pt>
                <c:pt idx="55">
                  <c:v>18.158779144385022</c:v>
                </c:pt>
                <c:pt idx="56">
                  <c:v>19.103781545960999</c:v>
                </c:pt>
                <c:pt idx="57">
                  <c:v>19.560523304506134</c:v>
                </c:pt>
                <c:pt idx="58">
                  <c:v>21.732248364829701</c:v>
                </c:pt>
                <c:pt idx="59">
                  <c:v>20.390467870431166</c:v>
                </c:pt>
                <c:pt idx="60">
                  <c:v>17.931481056247293</c:v>
                </c:pt>
                <c:pt idx="61">
                  <c:v>15.474395049721807</c:v>
                </c:pt>
                <c:pt idx="62">
                  <c:v>16.046294154649303</c:v>
                </c:pt>
                <c:pt idx="63">
                  <c:v>14.460054200603707</c:v>
                </c:pt>
                <c:pt idx="64">
                  <c:v>12.119159096766083</c:v>
                </c:pt>
                <c:pt idx="65">
                  <c:v>7.1741574698689163</c:v>
                </c:pt>
                <c:pt idx="66">
                  <c:v>5.8585546765042977</c:v>
                </c:pt>
                <c:pt idx="67">
                  <c:v>7.2213745081630094</c:v>
                </c:pt>
                <c:pt idx="68">
                  <c:v>7.0943234446490919</c:v>
                </c:pt>
                <c:pt idx="69">
                  <c:v>8.1281330174129351</c:v>
                </c:pt>
                <c:pt idx="70">
                  <c:v>8.9195733583072467</c:v>
                </c:pt>
                <c:pt idx="71">
                  <c:v>14.250331870944422</c:v>
                </c:pt>
                <c:pt idx="72">
                  <c:v>21.049002283037026</c:v>
                </c:pt>
                <c:pt idx="73">
                  <c:v>23.23822399720099</c:v>
                </c:pt>
                <c:pt idx="74">
                  <c:v>24.538809606682889</c:v>
                </c:pt>
                <c:pt idx="75">
                  <c:v>28.34022038567494</c:v>
                </c:pt>
                <c:pt idx="76">
                  <c:v>40.323728210601217</c:v>
                </c:pt>
                <c:pt idx="77">
                  <c:v>45.356911397092858</c:v>
                </c:pt>
                <c:pt idx="78">
                  <c:v>44.198530796760224</c:v>
                </c:pt>
                <c:pt idx="79">
                  <c:v>34.767847311433286</c:v>
                </c:pt>
                <c:pt idx="80">
                  <c:v>32.429481346678784</c:v>
                </c:pt>
                <c:pt idx="81">
                  <c:v>32.549951588768579</c:v>
                </c:pt>
                <c:pt idx="82">
                  <c:v>33.64342408466328</c:v>
                </c:pt>
                <c:pt idx="83">
                  <c:v>21.775797597263093</c:v>
                </c:pt>
                <c:pt idx="84">
                  <c:v>6.697667441686022</c:v>
                </c:pt>
                <c:pt idx="85">
                  <c:v>-6.0200910602009117</c:v>
                </c:pt>
                <c:pt idx="86">
                  <c:v>-8.8736724427054128</c:v>
                </c:pt>
                <c:pt idx="87">
                  <c:v>-12.261872819962434</c:v>
                </c:pt>
                <c:pt idx="88">
                  <c:v>-12.181518570160975</c:v>
                </c:pt>
                <c:pt idx="89">
                  <c:v>-5.7834394904458577</c:v>
                </c:pt>
                <c:pt idx="90">
                  <c:v>4.1930638103324469</c:v>
                </c:pt>
                <c:pt idx="91">
                  <c:v>7.7619663648124373</c:v>
                </c:pt>
                <c:pt idx="92">
                  <c:v>5.063899958774229</c:v>
                </c:pt>
                <c:pt idx="93">
                  <c:v>-2.211302211302197</c:v>
                </c:pt>
                <c:pt idx="94">
                  <c:v>-5.6197713774825928</c:v>
                </c:pt>
                <c:pt idx="95">
                  <c:v>-4.0245655298575542</c:v>
                </c:pt>
                <c:pt idx="96">
                  <c:v>1.7151694081259734</c:v>
                </c:pt>
                <c:pt idx="97">
                  <c:v>16.510304521685654</c:v>
                </c:pt>
                <c:pt idx="98">
                  <c:v>22.235853396718298</c:v>
                </c:pt>
                <c:pt idx="99">
                  <c:v>30.535168195718654</c:v>
                </c:pt>
                <c:pt idx="100">
                  <c:v>24.754618937644352</c:v>
                </c:pt>
                <c:pt idx="101">
                  <c:v>21.308815575987012</c:v>
                </c:pt>
                <c:pt idx="102">
                  <c:v>13.245157650598614</c:v>
                </c:pt>
                <c:pt idx="103">
                  <c:v>11.632021229544435</c:v>
                </c:pt>
                <c:pt idx="104">
                  <c:v>7.3180302138512729</c:v>
                </c:pt>
                <c:pt idx="105">
                  <c:v>-1.1272579111775229</c:v>
                </c:pt>
                <c:pt idx="106">
                  <c:v>-14.581500778131144</c:v>
                </c:pt>
                <c:pt idx="107">
                  <c:v>-27.991831177671884</c:v>
                </c:pt>
                <c:pt idx="108">
                  <c:v>-37.256392536281957</c:v>
                </c:pt>
                <c:pt idx="109">
                  <c:v>-46.505181176159994</c:v>
                </c:pt>
                <c:pt idx="110">
                  <c:v>-49.222180403964366</c:v>
                </c:pt>
                <c:pt idx="111">
                  <c:v>-51.657490921869517</c:v>
                </c:pt>
                <c:pt idx="112">
                  <c:v>-50.87353928034247</c:v>
                </c:pt>
                <c:pt idx="113">
                  <c:v>-50.640882746321886</c:v>
                </c:pt>
                <c:pt idx="114">
                  <c:v>-46.186206133067643</c:v>
                </c:pt>
                <c:pt idx="115">
                  <c:v>-39.347973737831111</c:v>
                </c:pt>
                <c:pt idx="116">
                  <c:v>-31.815965874466784</c:v>
                </c:pt>
                <c:pt idx="117">
                  <c:v>-22.609890109890102</c:v>
                </c:pt>
                <c:pt idx="118">
                  <c:v>-8.7452471482889536</c:v>
                </c:pt>
                <c:pt idx="119">
                  <c:v>15.598411798071467</c:v>
                </c:pt>
                <c:pt idx="120">
                  <c:v>38.187025002753558</c:v>
                </c:pt>
                <c:pt idx="121">
                  <c:v>55.879086983343598</c:v>
                </c:pt>
                <c:pt idx="122">
                  <c:v>58.072884496602825</c:v>
                </c:pt>
                <c:pt idx="123">
                  <c:v>57.984007753816343</c:v>
                </c:pt>
                <c:pt idx="124">
                  <c:v>53.226566179934053</c:v>
                </c:pt>
                <c:pt idx="125">
                  <c:v>38.703850062097786</c:v>
                </c:pt>
                <c:pt idx="126">
                  <c:v>25.190290063772892</c:v>
                </c:pt>
                <c:pt idx="127">
                  <c:v>13.727136991414739</c:v>
                </c:pt>
                <c:pt idx="128">
                  <c:v>15.881669496827229</c:v>
                </c:pt>
                <c:pt idx="129">
                  <c:v>18.157614483493063</c:v>
                </c:pt>
                <c:pt idx="130">
                  <c:v>19.053819444444443</c:v>
                </c:pt>
                <c:pt idx="131">
                  <c:v>14.499509322865549</c:v>
                </c:pt>
                <c:pt idx="132">
                  <c:v>14.498644986449875</c:v>
                </c:pt>
                <c:pt idx="133">
                  <c:v>18.23650466993827</c:v>
                </c:pt>
                <c:pt idx="134">
                  <c:v>18.959049703032193</c:v>
                </c:pt>
                <c:pt idx="135">
                  <c:v>21.173312883435585</c:v>
                </c:pt>
                <c:pt idx="136">
                  <c:v>23.232400860743923</c:v>
                </c:pt>
                <c:pt idx="137">
                  <c:v>29.05982905982907</c:v>
                </c:pt>
                <c:pt idx="138">
                  <c:v>27.121847013392511</c:v>
                </c:pt>
                <c:pt idx="139">
                  <c:v>22.917863296955758</c:v>
                </c:pt>
                <c:pt idx="140">
                  <c:v>10.874595094863508</c:v>
                </c:pt>
                <c:pt idx="141">
                  <c:v>2.0730058584948381</c:v>
                </c:pt>
                <c:pt idx="142">
                  <c:v>-7.1090047393364841</c:v>
                </c:pt>
                <c:pt idx="143">
                  <c:v>-12.377687308049403</c:v>
                </c:pt>
                <c:pt idx="144">
                  <c:v>-13.62339018447615</c:v>
                </c:pt>
                <c:pt idx="145">
                  <c:v>-12.592047128129607</c:v>
                </c:pt>
                <c:pt idx="146">
                  <c:v>-12.534489554592042</c:v>
                </c:pt>
                <c:pt idx="147">
                  <c:v>-18.258338079868352</c:v>
                </c:pt>
                <c:pt idx="148">
                  <c:v>-23.542251325226076</c:v>
                </c:pt>
                <c:pt idx="149">
                  <c:v>-26.004415011037537</c:v>
                </c:pt>
                <c:pt idx="150">
                  <c:v>-26.699844881075506</c:v>
                </c:pt>
                <c:pt idx="151">
                  <c:v>-25.954606141522035</c:v>
                </c:pt>
                <c:pt idx="152">
                  <c:v>-19.233444629938802</c:v>
                </c:pt>
                <c:pt idx="153">
                  <c:v>-14.267844002943349</c:v>
                </c:pt>
                <c:pt idx="154">
                  <c:v>-4.937205651491368</c:v>
                </c:pt>
                <c:pt idx="155">
                  <c:v>-2.1600912944245039</c:v>
                </c:pt>
                <c:pt idx="156">
                  <c:v>-0.18536428110897418</c:v>
                </c:pt>
                <c:pt idx="157">
                  <c:v>-6.9694416787929754</c:v>
                </c:pt>
                <c:pt idx="158">
                  <c:v>-12.325371789094191</c:v>
                </c:pt>
                <c:pt idx="159">
                  <c:v>-13.138742644781672</c:v>
                </c:pt>
                <c:pt idx="160">
                  <c:v>-9.8776508972267436</c:v>
                </c:pt>
                <c:pt idx="161">
                  <c:v>-7.0490964882372964</c:v>
                </c:pt>
                <c:pt idx="162">
                  <c:v>-5.8636804514593024</c:v>
                </c:pt>
                <c:pt idx="163">
                  <c:v>-5.5445366029570806</c:v>
                </c:pt>
                <c:pt idx="164">
                  <c:v>-8.5263973817931316</c:v>
                </c:pt>
                <c:pt idx="165">
                  <c:v>-7.1066861213629693</c:v>
                </c:pt>
                <c:pt idx="166">
                  <c:v>-11.7001073404343</c:v>
                </c:pt>
                <c:pt idx="167">
                  <c:v>-11.547113221694588</c:v>
                </c:pt>
                <c:pt idx="168">
                  <c:v>-17.012515139281376</c:v>
                </c:pt>
                <c:pt idx="169">
                  <c:v>-15.172470568864753</c:v>
                </c:pt>
                <c:pt idx="170">
                  <c:v>-12.310460035980469</c:v>
                </c:pt>
                <c:pt idx="171">
                  <c:v>-6.8722702558160194</c:v>
                </c:pt>
                <c:pt idx="172">
                  <c:v>-3.6383383111593872</c:v>
                </c:pt>
                <c:pt idx="173">
                  <c:v>-0.1650618982118317</c:v>
                </c:pt>
                <c:pt idx="174">
                  <c:v>6.6035968527538387</c:v>
                </c:pt>
                <c:pt idx="175">
                  <c:v>13.582132289777604</c:v>
                </c:pt>
                <c:pt idx="176">
                  <c:v>13.6333678561341</c:v>
                </c:pt>
                <c:pt idx="177">
                  <c:v>12.260925806153566</c:v>
                </c:pt>
                <c:pt idx="178">
                  <c:v>13.400037404151831</c:v>
                </c:pt>
                <c:pt idx="179">
                  <c:v>12.272770085711599</c:v>
                </c:pt>
                <c:pt idx="180">
                  <c:v>11.70461179217746</c:v>
                </c:pt>
                <c:pt idx="181">
                  <c:v>6.0461956521739069</c:v>
                </c:pt>
                <c:pt idx="182">
                  <c:v>5.9202813599061841</c:v>
                </c:pt>
                <c:pt idx="183">
                  <c:v>5.139739663093394</c:v>
                </c:pt>
                <c:pt idx="184">
                  <c:v>1.5027707335399754</c:v>
                </c:pt>
                <c:pt idx="185">
                  <c:v>-3.3526223936805337</c:v>
                </c:pt>
                <c:pt idx="186">
                  <c:v>-13.08320885686669</c:v>
                </c:pt>
                <c:pt idx="187">
                  <c:v>-19.487394957983199</c:v>
                </c:pt>
                <c:pt idx="188">
                  <c:v>-22.015079956914406</c:v>
                </c:pt>
                <c:pt idx="189">
                  <c:v>-24.946502057613188</c:v>
                </c:pt>
                <c:pt idx="190">
                  <c:v>-26.585305516615804</c:v>
                </c:pt>
                <c:pt idx="191">
                  <c:v>-26.224832214765087</c:v>
                </c:pt>
                <c:pt idx="192">
                  <c:v>-21.975437679644614</c:v>
                </c:pt>
                <c:pt idx="193">
                  <c:v>-14.734144778987826</c:v>
                </c:pt>
                <c:pt idx="194">
                  <c:v>-14.360819037078016</c:v>
                </c:pt>
                <c:pt idx="195">
                  <c:v>-12.862994993172506</c:v>
                </c:pt>
                <c:pt idx="196">
                  <c:v>-12.788007772739888</c:v>
                </c:pt>
                <c:pt idx="197">
                  <c:v>-7.6981562440600584</c:v>
                </c:pt>
                <c:pt idx="198">
                  <c:v>-2.9720986655883763</c:v>
                </c:pt>
                <c:pt idx="199">
                  <c:v>1.2837908360296524</c:v>
                </c:pt>
                <c:pt idx="200">
                  <c:v>3.6017849553761039</c:v>
                </c:pt>
                <c:pt idx="201">
                  <c:v>9.2773330409036134</c:v>
                </c:pt>
                <c:pt idx="202">
                  <c:v>14.657980456026067</c:v>
                </c:pt>
                <c:pt idx="203">
                  <c:v>17.32999772572208</c:v>
                </c:pt>
                <c:pt idx="204">
                  <c:v>17.358785443179286</c:v>
                </c:pt>
                <c:pt idx="205">
                  <c:v>16.539658688419024</c:v>
                </c:pt>
                <c:pt idx="206">
                  <c:v>21.960150780829295</c:v>
                </c:pt>
                <c:pt idx="207">
                  <c:v>20.591307981613042</c:v>
                </c:pt>
                <c:pt idx="208">
                  <c:v>22.992042440318301</c:v>
                </c:pt>
                <c:pt idx="209">
                  <c:v>18.574958813838549</c:v>
                </c:pt>
                <c:pt idx="210">
                  <c:v>19.441550322983957</c:v>
                </c:pt>
                <c:pt idx="211">
                  <c:v>22.135201978565533</c:v>
                </c:pt>
                <c:pt idx="212">
                  <c:v>25.689672854066245</c:v>
                </c:pt>
                <c:pt idx="213">
                  <c:v>27.727044656297053</c:v>
                </c:pt>
                <c:pt idx="214">
                  <c:v>23.109326018808773</c:v>
                </c:pt>
                <c:pt idx="215">
                  <c:v>24.336111649544506</c:v>
                </c:pt>
                <c:pt idx="216">
                  <c:v>23.637401312660501</c:v>
                </c:pt>
                <c:pt idx="217">
                  <c:v>22.020629950267079</c:v>
                </c:pt>
                <c:pt idx="218">
                  <c:v>12.681031437654539</c:v>
                </c:pt>
                <c:pt idx="219">
                  <c:v>10.534523087585555</c:v>
                </c:pt>
                <c:pt idx="220">
                  <c:v>12.258454106280169</c:v>
                </c:pt>
                <c:pt idx="221">
                  <c:v>16.229593608891975</c:v>
                </c:pt>
                <c:pt idx="222">
                  <c:v>13.913119330076753</c:v>
                </c:pt>
                <c:pt idx="223">
                  <c:v>7.2561592980087539</c:v>
                </c:pt>
                <c:pt idx="224">
                  <c:v>0.92199738903393325</c:v>
                </c:pt>
                <c:pt idx="225">
                  <c:v>-4.6275927089880753</c:v>
                </c:pt>
                <c:pt idx="226">
                  <c:v>-6.2226466141481609</c:v>
                </c:pt>
                <c:pt idx="227">
                  <c:v>-10.351547275703481</c:v>
                </c:pt>
                <c:pt idx="228">
                  <c:v>-12.525003846745648</c:v>
                </c:pt>
                <c:pt idx="229">
                  <c:v>-14.81621254434296</c:v>
                </c:pt>
                <c:pt idx="230">
                  <c:v>-11.073667711598731</c:v>
                </c:pt>
                <c:pt idx="231">
                  <c:v>-12.187475507484905</c:v>
                </c:pt>
                <c:pt idx="232">
                  <c:v>-15.930223622531315</c:v>
                </c:pt>
                <c:pt idx="233">
                  <c:v>-20.156892043332093</c:v>
                </c:pt>
                <c:pt idx="234">
                  <c:v>-18.661459529826175</c:v>
                </c:pt>
                <c:pt idx="235">
                  <c:v>-17.141283826305852</c:v>
                </c:pt>
                <c:pt idx="236">
                  <c:v>-15.975422427035326</c:v>
                </c:pt>
                <c:pt idx="237">
                  <c:v>-14.943570310569243</c:v>
                </c:pt>
                <c:pt idx="238">
                  <c:v>-11.217649554518459</c:v>
                </c:pt>
                <c:pt idx="239">
                  <c:v>-7.3471872011129591</c:v>
                </c:pt>
                <c:pt idx="240">
                  <c:v>-6.8601583113456712</c:v>
                </c:pt>
                <c:pt idx="241">
                  <c:v>-8.337763600921491</c:v>
                </c:pt>
                <c:pt idx="242">
                  <c:v>-14.31215299198027</c:v>
                </c:pt>
                <c:pt idx="243">
                  <c:v>-17.66333452338452</c:v>
                </c:pt>
                <c:pt idx="244">
                  <c:v>-18.382084095063988</c:v>
                </c:pt>
                <c:pt idx="245">
                  <c:v>-14.335173575371954</c:v>
                </c:pt>
                <c:pt idx="246">
                  <c:v>-9.5744680851063748</c:v>
                </c:pt>
                <c:pt idx="247">
                  <c:v>-4.1203835564416522</c:v>
                </c:pt>
                <c:pt idx="248">
                  <c:v>-0.23092466082941598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B88-485D-8D57-7810AC2E1BF5}"/>
            </c:ext>
          </c:extLst>
        </c:ser>
        <c:ser>
          <c:idx val="7"/>
          <c:order val="5"/>
          <c:tx>
            <c:strRef>
              <c:f>STEELPI!$Q$2</c:f>
              <c:strCache>
                <c:ptCount val="1"/>
                <c:pt idx="0">
                  <c:v>-8.4% Steel</c:v>
                </c:pt>
              </c:strCache>
            </c:strRef>
          </c:tx>
          <c:marker>
            <c:symbol val="none"/>
          </c:marker>
          <c:dLbls>
            <c:dLbl>
              <c:idx val="214"/>
              <c:layout>
                <c:manualLayout>
                  <c:x val="-1.4172335600907029E-3"/>
                  <c:y val="0.183006535947712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88-485D-8D57-7810AC2E1BF5}"/>
                </c:ext>
              </c:extLst>
            </c:dLbl>
            <c:dLbl>
              <c:idx val="218"/>
              <c:layout>
                <c:manualLayout>
                  <c:x val="-1.039292604736326E-16"/>
                  <c:y val="-0.3137257475168545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88-485D-8D57-7810AC2E1BF5}"/>
                </c:ext>
              </c:extLst>
            </c:dLbl>
            <c:dLbl>
              <c:idx val="219"/>
              <c:layout>
                <c:manualLayout>
                  <c:x val="-7.0861678004535151E-3"/>
                  <c:y val="-0.3529411764705882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88-485D-8D57-7810AC2E1BF5}"/>
                </c:ext>
              </c:extLst>
            </c:dLbl>
            <c:dLbl>
              <c:idx val="220"/>
              <c:layout>
                <c:manualLayout>
                  <c:x val="5.6689342403627076E-3"/>
                  <c:y val="-7.516339869281052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8-485D-8D57-7810AC2E1BF5}"/>
                </c:ext>
              </c:extLst>
            </c:dLbl>
            <c:dLbl>
              <c:idx val="227"/>
              <c:layout>
                <c:manualLayout>
                  <c:x val="0"/>
                  <c:y val="-0.1732026143790849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88-485D-8D57-7810AC2E1BF5}"/>
                </c:ext>
              </c:extLst>
            </c:dLbl>
            <c:dLbl>
              <c:idx val="233"/>
              <c:layout>
                <c:manualLayout>
                  <c:x val="0"/>
                  <c:y val="2.94117647058823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88-485D-8D57-7810AC2E1BF5}"/>
                </c:ext>
              </c:extLst>
            </c:dLbl>
            <c:dLbl>
              <c:idx val="237"/>
              <c:layout>
                <c:manualLayout>
                  <c:x val="1.4172335600907029E-3"/>
                  <c:y val="-3.267973856209162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88-485D-8D57-7810AC2E1BF5}"/>
                </c:ext>
              </c:extLst>
            </c:dLbl>
            <c:dLbl>
              <c:idx val="238"/>
              <c:layout>
                <c:manualLayout>
                  <c:x val="7.0861678004535151E-3"/>
                  <c:y val="9.477124183006524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88-485D-8D57-7810AC2E1BF5}"/>
                </c:ext>
              </c:extLst>
            </c:dLbl>
            <c:dLbl>
              <c:idx val="241"/>
              <c:layout>
                <c:manualLayout>
                  <c:x val="-8.6175942549370586E-3"/>
                  <c:y val="0.1197505354331409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B88-485D-8D57-7810AC2E1BF5}"/>
                </c:ext>
              </c:extLst>
            </c:dLbl>
            <c:dLbl>
              <c:idx val="242"/>
              <c:layout>
                <c:manualLayout>
                  <c:x val="-7.1813285457809697E-3"/>
                  <c:y val="0.16299378433955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C1-4DD3-8B5D-4D65F1A705F1}"/>
                </c:ext>
              </c:extLst>
            </c:dLbl>
            <c:dLbl>
              <c:idx val="243"/>
              <c:layout>
                <c:manualLayout>
                  <c:x val="-1.1490125673249552E-2"/>
                  <c:y val="0.1031185166229824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3-4ABA-B1A3-A66AC0B43052}"/>
                </c:ext>
              </c:extLst>
            </c:dLbl>
            <c:dLbl>
              <c:idx val="244"/>
              <c:layout>
                <c:manualLayout>
                  <c:x val="-4.3087971274685813E-3"/>
                  <c:y val="3.326403762031694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B-4849-9796-BDA55BC8A105}"/>
                </c:ext>
              </c:extLst>
            </c:dLbl>
            <c:dLbl>
              <c:idx val="246"/>
              <c:layout>
                <c:manualLayout>
                  <c:x val="-2.872531418312388E-3"/>
                  <c:y val="3.3264037620315723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A9-496A-9124-37C45A368EFF}"/>
                </c:ext>
              </c:extLst>
            </c:dLbl>
            <c:dLbl>
              <c:idx val="247"/>
              <c:layout>
                <c:manualLayout>
                  <c:x val="-1.0532493528214745E-16"/>
                  <c:y val="6.320167147860206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38-4FCA-AC7E-E966A2542019}"/>
                </c:ext>
              </c:extLst>
            </c:dLbl>
            <c:dLbl>
              <c:idx val="248"/>
              <c:layout>
                <c:manualLayout>
                  <c:x val="-1.2926391382405851E-2"/>
                  <c:y val="0.1596673805775213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3-48BE-95B2-653A7DAA8509}"/>
                </c:ext>
              </c:extLst>
            </c:dLbl>
            <c:dLbl>
              <c:idx val="250"/>
              <c:layout>
                <c:manualLayout>
                  <c:x val="-4.3087971274686871E-3"/>
                  <c:y val="6.652807524063375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8C-42B6-8454-A49BBD62C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CC0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STEELPI!$Q$891:$Q$1190</c:f>
              <c:numCache>
                <c:formatCode>General</c:formatCode>
                <c:ptCount val="3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-8.4449178332318979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B88-485D-8D57-7810AC2E1BF5}"/>
            </c:ext>
          </c:extLst>
        </c:ser>
        <c:ser>
          <c:idx val="8"/>
          <c:order val="6"/>
          <c:tx>
            <c:strRef>
              <c:f>ZINC!$Q$2</c:f>
              <c:strCache>
                <c:ptCount val="1"/>
                <c:pt idx="0">
                  <c:v>0.2% Zinc</c:v>
                </c:pt>
              </c:strCache>
            </c:strRef>
          </c:tx>
          <c:marker>
            <c:symbol val="none"/>
          </c:marker>
          <c:dLbls>
            <c:dLbl>
              <c:idx val="218"/>
              <c:layout>
                <c:manualLayout>
                  <c:x val="-1.039292604736326E-16"/>
                  <c:y val="-0.1470588235294117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88-485D-8D57-7810AC2E1BF5}"/>
                </c:ext>
              </c:extLst>
            </c:dLbl>
            <c:dLbl>
              <c:idx val="219"/>
              <c:layout>
                <c:manualLayout>
                  <c:x val="-1.417233560090703E-2"/>
                  <c:y val="-0.1568627450980391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88-485D-8D57-7810AC2E1BF5}"/>
                </c:ext>
              </c:extLst>
            </c:dLbl>
            <c:dLbl>
              <c:idx val="227"/>
              <c:layout>
                <c:manualLayout>
                  <c:x val="0"/>
                  <c:y val="-0.1764705882352941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88-485D-8D57-7810AC2E1BF5}"/>
                </c:ext>
              </c:extLst>
            </c:dLbl>
            <c:dLbl>
              <c:idx val="230"/>
              <c:layout>
                <c:manualLayout>
                  <c:x val="4.2517006802721092E-3"/>
                  <c:y val="-0.1568627450980392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88-485D-8D57-7810AC2E1BF5}"/>
                </c:ext>
              </c:extLst>
            </c:dLbl>
            <c:dLbl>
              <c:idx val="234"/>
              <c:layout>
                <c:manualLayout>
                  <c:x val="-1.039292604736326E-16"/>
                  <c:y val="0.14052287581699335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88-485D-8D57-7810AC2E1BF5}"/>
                </c:ext>
              </c:extLst>
            </c:dLbl>
            <c:dLbl>
              <c:idx val="235"/>
              <c:layout>
                <c:manualLayout>
                  <c:x val="1.4172335600905991E-3"/>
                  <c:y val="8.823529411764706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88-485D-8D57-7810AC2E1BF5}"/>
                </c:ext>
              </c:extLst>
            </c:dLbl>
            <c:dLbl>
              <c:idx val="236"/>
              <c:layout>
                <c:manualLayout>
                  <c:x val="-2.8344671201815099E-3"/>
                  <c:y val="8.496744892182582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01020408163266"/>
                      <c:h val="5.45751633986928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7B88-485D-8D57-7810AC2E1BF5}"/>
                </c:ext>
              </c:extLst>
            </c:dLbl>
            <c:dLbl>
              <c:idx val="237"/>
              <c:layout>
                <c:manualLayout>
                  <c:x val="-1.4172335600907029E-3"/>
                  <c:y val="-0.17647058823529405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B88-485D-8D57-7810AC2E1BF5}"/>
                </c:ext>
              </c:extLst>
            </c:dLbl>
            <c:dLbl>
              <c:idx val="238"/>
              <c:layout>
                <c:manualLayout>
                  <c:x val="1.4362657091560886E-3"/>
                  <c:y val="6.985447900266557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7B88-485D-8D57-7810AC2E1BF5}"/>
                </c:ext>
              </c:extLst>
            </c:dLbl>
            <c:dLbl>
              <c:idx val="239"/>
              <c:layout>
                <c:manualLayout>
                  <c:x val="7.1813285457810747E-3"/>
                  <c:y val="8.316009405079234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FE-41CD-B820-9FDFD520AEF2}"/>
                </c:ext>
              </c:extLst>
            </c:dLbl>
            <c:dLbl>
              <c:idx val="240"/>
              <c:layout>
                <c:manualLayout>
                  <c:x val="-1.0532493528214745E-16"/>
                  <c:y val="0.1197505354331408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3-4944-B9F8-8561ACD3B146}"/>
                </c:ext>
              </c:extLst>
            </c:dLbl>
            <c:dLbl>
              <c:idx val="241"/>
              <c:layout>
                <c:manualLayout>
                  <c:x val="0"/>
                  <c:y val="0.1496881692914262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D5-435C-87EA-876EF3A7E926}"/>
                </c:ext>
              </c:extLst>
            </c:dLbl>
            <c:dLbl>
              <c:idx val="242"/>
              <c:layout>
                <c:manualLayout>
                  <c:x val="1.2926391382405851E-2"/>
                  <c:y val="0.1463617655293944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EB-4893-B175-ED6E8C704E6A}"/>
                </c:ext>
              </c:extLst>
            </c:dLbl>
            <c:dLbl>
              <c:idx val="243"/>
              <c:layout>
                <c:manualLayout>
                  <c:x val="5.745062836624776E-3"/>
                  <c:y val="0.12307693919517255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9-4E6A-B4FD-F015B5DFF3B0}"/>
                </c:ext>
              </c:extLst>
            </c:dLbl>
            <c:dLbl>
              <c:idx val="244"/>
              <c:layout>
                <c:manualLayout>
                  <c:x val="0"/>
                  <c:y val="0.1064449203850142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9-496A-9124-37C45A368EFF}"/>
                </c:ext>
              </c:extLst>
            </c:dLbl>
            <c:dLbl>
              <c:idx val="245"/>
              <c:layout>
                <c:manualLayout>
                  <c:x val="0"/>
                  <c:y val="0.13638255424329945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8-4FCA-AC7E-E966A2542019}"/>
                </c:ext>
              </c:extLst>
            </c:dLbl>
            <c:dLbl>
              <c:idx val="246"/>
              <c:layout>
                <c:manualLayout>
                  <c:x val="0"/>
                  <c:y val="0.206237033245964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C3-48BE-95B2-653A7DAA8509}"/>
                </c:ext>
              </c:extLst>
            </c:dLbl>
            <c:dLbl>
              <c:idx val="247"/>
              <c:layout>
                <c:manualLayout>
                  <c:x val="5.7450628366246701E-3"/>
                  <c:y val="7.65072865267289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8C-42B6-8454-A49BBD62CA1A}"/>
                </c:ext>
              </c:extLst>
            </c:dLbl>
            <c:dLbl>
              <c:idx val="248"/>
              <c:layout>
                <c:manualLayout>
                  <c:x val="8.6175942549370586E-3"/>
                  <c:y val="-3.99168451443803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6B-49C1-8C90-882E34773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'Years '!$B$243:$B$542</c:f>
              <c:strCache>
                <c:ptCount val="295"/>
                <c:pt idx="6">
                  <c:v>'00</c:v>
                </c:pt>
                <c:pt idx="30">
                  <c:v>'02</c:v>
                </c:pt>
                <c:pt idx="54">
                  <c:v>'04</c:v>
                </c:pt>
                <c:pt idx="78">
                  <c:v>'06</c:v>
                </c:pt>
                <c:pt idx="102">
                  <c:v>'08</c:v>
                </c:pt>
                <c:pt idx="126">
                  <c:v>'10</c:v>
                </c:pt>
                <c:pt idx="150">
                  <c:v>'12</c:v>
                </c:pt>
                <c:pt idx="174">
                  <c:v>'14</c:v>
                </c:pt>
                <c:pt idx="198">
                  <c:v>'16</c:v>
                </c:pt>
                <c:pt idx="222">
                  <c:v>'18</c:v>
                </c:pt>
                <c:pt idx="246">
                  <c:v>'20</c:v>
                </c:pt>
                <c:pt idx="270">
                  <c:v>'22</c:v>
                </c:pt>
                <c:pt idx="294">
                  <c:v>'24</c:v>
                </c:pt>
              </c:strCache>
            </c:strRef>
          </c:cat>
          <c:val>
            <c:numRef>
              <c:f>ZINC!$Q$3:$Q$302</c:f>
              <c:numCache>
                <c:formatCode>General</c:formatCode>
                <c:ptCount val="300"/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0.15875516978447024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B88-485D-8D57-7810AC2E1BF5}"/>
            </c:ext>
          </c:extLst>
        </c:ser>
        <c:ser>
          <c:idx val="11"/>
          <c:order val="7"/>
          <c:tx>
            <c:strRef>
              <c:f>'ALUMPR (2)'!$Q$2</c:f>
              <c:strCache>
                <c:ptCount val="1"/>
                <c:pt idx="0">
                  <c:v>-0.2% Alum</c:v>
                </c:pt>
              </c:strCache>
            </c:strRef>
          </c:tx>
          <c:marker>
            <c:symbol val="none"/>
          </c:marker>
          <c:dLbls>
            <c:dLbl>
              <c:idx val="214"/>
              <c:layout>
                <c:manualLayout>
                  <c:x val="0"/>
                  <c:y val="-0.1078431372549019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B88-485D-8D57-7810AC2E1BF5}"/>
                </c:ext>
              </c:extLst>
            </c:dLbl>
            <c:dLbl>
              <c:idx val="2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B88-485D-8D57-7810AC2E1BF5}"/>
                </c:ext>
              </c:extLst>
            </c:dLbl>
            <c:dLbl>
              <c:idx val="216"/>
              <c:layout>
                <c:manualLayout>
                  <c:x val="-5.2437641723356007E-2"/>
                  <c:y val="-0.3084078978764018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B88-485D-8D57-7810AC2E1BF5}"/>
                </c:ext>
              </c:extLst>
            </c:dLbl>
            <c:dLbl>
              <c:idx val="218"/>
              <c:layout>
                <c:manualLayout>
                  <c:x val="-1.039292604736326E-16"/>
                  <c:y val="-0.2581701919612989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B88-485D-8D57-7810AC2E1BF5}"/>
                </c:ext>
              </c:extLst>
            </c:dLbl>
            <c:dLbl>
              <c:idx val="219"/>
              <c:layout>
                <c:manualLayout>
                  <c:x val="-1.417233560090703E-2"/>
                  <c:y val="-0.2058823529411764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B88-485D-8D57-7810AC2E1BF5}"/>
                </c:ext>
              </c:extLst>
            </c:dLbl>
            <c:dLbl>
              <c:idx val="220"/>
              <c:layout>
                <c:manualLayout>
                  <c:x val="7.0861678004535151E-3"/>
                  <c:y val="-0.1862745098039215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B88-485D-8D57-7810AC2E1BF5}"/>
                </c:ext>
              </c:extLst>
            </c:dLbl>
            <c:dLbl>
              <c:idx val="227"/>
              <c:layout>
                <c:manualLayout>
                  <c:x val="0"/>
                  <c:y val="-6.209150326797397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B88-485D-8D57-7810AC2E1BF5}"/>
                </c:ext>
              </c:extLst>
            </c:dLbl>
            <c:dLbl>
              <c:idx val="231"/>
              <c:layout>
                <c:manualLayout>
                  <c:x val="0"/>
                  <c:y val="0.1372549019607843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B88-485D-8D57-7810AC2E1BF5}"/>
                </c:ext>
              </c:extLst>
            </c:dLbl>
            <c:dLbl>
              <c:idx val="232"/>
              <c:layout>
                <c:manualLayout>
                  <c:x val="-4.2517006802722124E-3"/>
                  <c:y val="0.10784313725490197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B88-485D-8D57-7810AC2E1BF5}"/>
                </c:ext>
              </c:extLst>
            </c:dLbl>
            <c:dLbl>
              <c:idx val="234"/>
              <c:layout>
                <c:manualLayout>
                  <c:x val="-1.039292604736326E-16"/>
                  <c:y val="0.183006535947712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B88-485D-8D57-7810AC2E1BF5}"/>
                </c:ext>
              </c:extLst>
            </c:dLbl>
            <c:dLbl>
              <c:idx val="235"/>
              <c:layout>
                <c:manualLayout>
                  <c:x val="-1.039292604736326E-16"/>
                  <c:y val="0.1568627450980392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B88-485D-8D57-7810AC2E1BF5}"/>
                </c:ext>
              </c:extLst>
            </c:dLbl>
            <c:dLbl>
              <c:idx val="236"/>
              <c:layout>
                <c:manualLayout>
                  <c:x val="-1.4172335600908068E-3"/>
                  <c:y val="0.19934640522875818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B88-485D-8D57-7810AC2E1BF5}"/>
                </c:ext>
              </c:extLst>
            </c:dLbl>
            <c:dLbl>
              <c:idx val="237"/>
              <c:layout>
                <c:manualLayout>
                  <c:x val="-5.6689342403629158E-3"/>
                  <c:y val="-0.1274509803921569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B88-485D-8D57-7810AC2E1BF5}"/>
                </c:ext>
              </c:extLst>
            </c:dLbl>
            <c:dLbl>
              <c:idx val="238"/>
              <c:layout>
                <c:manualLayout>
                  <c:x val="1.039292604736326E-16"/>
                  <c:y val="0.1176470588235294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B88-485D-8D57-7810AC2E1BF5}"/>
                </c:ext>
              </c:extLst>
            </c:dLbl>
            <c:dLbl>
              <c:idx val="239"/>
              <c:layout>
                <c:manualLayout>
                  <c:x val="1.4362657091560886E-3"/>
                  <c:y val="1.995842257219016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FE-41CD-B820-9FDFD520AEF2}"/>
                </c:ext>
              </c:extLst>
            </c:dLbl>
            <c:dLbl>
              <c:idx val="240"/>
              <c:layout>
                <c:manualLayout>
                  <c:x val="-1.0532493528214745E-16"/>
                  <c:y val="7.98336902887606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3-4944-B9F8-8561ACD3B146}"/>
                </c:ext>
              </c:extLst>
            </c:dLbl>
            <c:dLbl>
              <c:idx val="241"/>
              <c:layout>
                <c:manualLayout>
                  <c:x val="1.4362657091562992E-3"/>
                  <c:y val="6.985447900266544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D5-435C-87EA-876EF3A7E926}"/>
                </c:ext>
              </c:extLst>
            </c:dLbl>
            <c:dLbl>
              <c:idx val="242"/>
              <c:layout>
                <c:manualLayout>
                  <c:x val="1.436265709156194E-3"/>
                  <c:y val="5.6548863954538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EB-4893-B175-ED6E8C704E6A}"/>
                </c:ext>
              </c:extLst>
            </c:dLbl>
            <c:dLbl>
              <c:idx val="243"/>
              <c:layout>
                <c:manualLayout>
                  <c:x val="0"/>
                  <c:y val="4.65696526684437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9-4E6A-B4FD-F015B5DFF3B0}"/>
                </c:ext>
              </c:extLst>
            </c:dLbl>
            <c:dLbl>
              <c:idx val="244"/>
              <c:layout>
                <c:manualLayout>
                  <c:x val="0"/>
                  <c:y val="9.64657090989191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A9-496A-9124-37C45A368EFF}"/>
                </c:ext>
              </c:extLst>
            </c:dLbl>
            <c:dLbl>
              <c:idx val="245"/>
              <c:layout>
                <c:manualLayout>
                  <c:x val="0"/>
                  <c:y val="0.1164241316711092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38-4FCA-AC7E-E966A2542019}"/>
                </c:ext>
              </c:extLst>
            </c:dLbl>
            <c:dLbl>
              <c:idx val="246"/>
              <c:layout>
                <c:manualLayout>
                  <c:x val="1.4362657091560886E-3"/>
                  <c:y val="9.646570909891900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C3-48BE-95B2-653A7DAA8509}"/>
                </c:ext>
              </c:extLst>
            </c:dLbl>
            <c:dLbl>
              <c:idx val="247"/>
              <c:layout>
                <c:manualLayout>
                  <c:x val="1.436265709156194E-3"/>
                  <c:y val="2.66112300962535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8C-42B6-8454-A49BBD62CA1A}"/>
                </c:ext>
              </c:extLst>
            </c:dLbl>
            <c:dLbl>
              <c:idx val="248"/>
              <c:layout>
                <c:manualLayout>
                  <c:x val="-1.0532493528214745E-16"/>
                  <c:y val="3.991684514438032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6B-49C1-8C90-882E34773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7030A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'Years '!$B$243:$B$542</c:f>
              <c:strCache>
                <c:ptCount val="295"/>
                <c:pt idx="6">
                  <c:v>'00</c:v>
                </c:pt>
                <c:pt idx="30">
                  <c:v>'02</c:v>
                </c:pt>
                <c:pt idx="54">
                  <c:v>'04</c:v>
                </c:pt>
                <c:pt idx="78">
                  <c:v>'06</c:v>
                </c:pt>
                <c:pt idx="102">
                  <c:v>'08</c:v>
                </c:pt>
                <c:pt idx="126">
                  <c:v>'10</c:v>
                </c:pt>
                <c:pt idx="150">
                  <c:v>'12</c:v>
                </c:pt>
                <c:pt idx="174">
                  <c:v>'14</c:v>
                </c:pt>
                <c:pt idx="198">
                  <c:v>'16</c:v>
                </c:pt>
                <c:pt idx="222">
                  <c:v>'18</c:v>
                </c:pt>
                <c:pt idx="246">
                  <c:v>'20</c:v>
                </c:pt>
                <c:pt idx="270">
                  <c:v>'22</c:v>
                </c:pt>
                <c:pt idx="294">
                  <c:v>'24</c:v>
                </c:pt>
              </c:strCache>
            </c:strRef>
          </c:cat>
          <c:val>
            <c:numRef>
              <c:f>'ALUMPR (2)'!$Q$135:$Q$434</c:f>
              <c:numCache>
                <c:formatCode>General</c:formatCode>
                <c:ptCount val="3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-0.23092466082941598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7B88-485D-8D57-7810AC2E1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1129472"/>
        <c:axId val="970916992"/>
      </c:lineChart>
      <c:lineChart>
        <c:grouping val="standard"/>
        <c:varyColors val="0"/>
        <c:ser>
          <c:idx val="6"/>
          <c:order val="4"/>
          <c:tx>
            <c:v>Copper</c:v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dLbls>
            <c:delete val="1"/>
          </c:dLbls>
          <c:val>
            <c:numRef>
              <c:f>COPFC!$G$555:$G$854</c:f>
              <c:numCache>
                <c:formatCode>0.0</c:formatCode>
                <c:ptCount val="300"/>
                <c:pt idx="0">
                  <c:v>22.403158154453479</c:v>
                </c:pt>
                <c:pt idx="1">
                  <c:v>31.477627471383983</c:v>
                </c:pt>
                <c:pt idx="2">
                  <c:v>32.33421750663129</c:v>
                </c:pt>
                <c:pt idx="3">
                  <c:v>25.104493207941502</c:v>
                </c:pt>
                <c:pt idx="4">
                  <c:v>22.050241055569671</c:v>
                </c:pt>
                <c:pt idx="5">
                  <c:v>20.228912664841985</c:v>
                </c:pt>
                <c:pt idx="6">
                  <c:v>19.192160611854675</c:v>
                </c:pt>
                <c:pt idx="7">
                  <c:v>16.658943466172389</c:v>
                </c:pt>
                <c:pt idx="8">
                  <c:v>12.190926682433869</c:v>
                </c:pt>
                <c:pt idx="9">
                  <c:v>10.920997042670066</c:v>
                </c:pt>
                <c:pt idx="10">
                  <c:v>7.1769342460070504</c:v>
                </c:pt>
                <c:pt idx="11">
                  <c:v>5.0567595459236117</c:v>
                </c:pt>
                <c:pt idx="12">
                  <c:v>2.3180810320500171</c:v>
                </c:pt>
                <c:pt idx="13">
                  <c:v>0.31658092599920451</c:v>
                </c:pt>
                <c:pt idx="14">
                  <c:v>-1.7638805371818194</c:v>
                </c:pt>
                <c:pt idx="15">
                  <c:v>-0.98141574441429213</c:v>
                </c:pt>
                <c:pt idx="16">
                  <c:v>-3.0145530145530302</c:v>
                </c:pt>
                <c:pt idx="17">
                  <c:v>-6.16721854304636</c:v>
                </c:pt>
                <c:pt idx="18">
                  <c:v>-12.271906958091023</c:v>
                </c:pt>
                <c:pt idx="19">
                  <c:v>-17.318768619662379</c:v>
                </c:pt>
                <c:pt idx="20">
                  <c:v>-22.729014948256022</c:v>
                </c:pt>
                <c:pt idx="21">
                  <c:v>-26.014092553799273</c:v>
                </c:pt>
                <c:pt idx="22">
                  <c:v>-23.0501257983356</c:v>
                </c:pt>
                <c:pt idx="23">
                  <c:v>-20.962671905697448</c:v>
                </c:pt>
                <c:pt idx="24">
                  <c:v>-17.828999211977944</c:v>
                </c:pt>
                <c:pt idx="25">
                  <c:v>-18.224852071005898</c:v>
                </c:pt>
                <c:pt idx="26">
                  <c:v>-11.711895531524178</c:v>
                </c:pt>
                <c:pt idx="27">
                  <c:v>-7.1910586250527047</c:v>
                </c:pt>
                <c:pt idx="28">
                  <c:v>-5.0375133976420301</c:v>
                </c:pt>
                <c:pt idx="29">
                  <c:v>-2.8010586678429661</c:v>
                </c:pt>
                <c:pt idx="30">
                  <c:v>-4.5714285714311131E-2</c:v>
                </c:pt>
                <c:pt idx="31">
                  <c:v>3.0987268796541088</c:v>
                </c:pt>
                <c:pt idx="32">
                  <c:v>2.7281746031746223</c:v>
                </c:pt>
                <c:pt idx="33">
                  <c:v>5.2509652509652511</c:v>
                </c:pt>
                <c:pt idx="34">
                  <c:v>5.6841046277666294</c:v>
                </c:pt>
                <c:pt idx="35">
                  <c:v>6.2391250310713389</c:v>
                </c:pt>
                <c:pt idx="36">
                  <c:v>5.658115559817773</c:v>
                </c:pt>
                <c:pt idx="37">
                  <c:v>6.9223347805113349</c:v>
                </c:pt>
                <c:pt idx="38">
                  <c:v>5.2692396579616485</c:v>
                </c:pt>
                <c:pt idx="39">
                  <c:v>2.6584867075664533</c:v>
                </c:pt>
                <c:pt idx="40">
                  <c:v>2.3927765237020395</c:v>
                </c:pt>
                <c:pt idx="41">
                  <c:v>2.9725436805082808</c:v>
                </c:pt>
                <c:pt idx="42">
                  <c:v>5.6940315572833669</c:v>
                </c:pt>
                <c:pt idx="43">
                  <c:v>9.7390493942218086</c:v>
                </c:pt>
                <c:pt idx="44">
                  <c:v>16.224046354418135</c:v>
                </c:pt>
                <c:pt idx="45">
                  <c:v>24.113475177304977</c:v>
                </c:pt>
                <c:pt idx="46">
                  <c:v>24.607329842931918</c:v>
                </c:pt>
                <c:pt idx="47">
                  <c:v>31.913897987833394</c:v>
                </c:pt>
                <c:pt idx="48">
                  <c:v>37.236215112321304</c:v>
                </c:pt>
                <c:pt idx="49">
                  <c:v>55.515452289645793</c:v>
                </c:pt>
                <c:pt idx="50">
                  <c:v>67.135016465422581</c:v>
                </c:pt>
                <c:pt idx="51">
                  <c:v>77.51217352810977</c:v>
                </c:pt>
                <c:pt idx="52">
                  <c:v>71.582892416225718</c:v>
                </c:pt>
                <c:pt idx="53">
                  <c:v>63.199647421771743</c:v>
                </c:pt>
                <c:pt idx="54">
                  <c:v>59.000432713111195</c:v>
                </c:pt>
                <c:pt idx="55">
                  <c:v>59.12951167728238</c:v>
                </c:pt>
                <c:pt idx="56">
                  <c:v>60.760282509347746</c:v>
                </c:pt>
                <c:pt idx="57">
                  <c:v>53.182266009852242</c:v>
                </c:pt>
                <c:pt idx="58">
                  <c:v>55.99694423223832</c:v>
                </c:pt>
                <c:pt idx="59">
                  <c:v>50.957786449095437</c:v>
                </c:pt>
                <c:pt idx="60">
                  <c:v>45.982142857142861</c:v>
                </c:pt>
                <c:pt idx="61">
                  <c:v>28.880185668697436</c:v>
                </c:pt>
                <c:pt idx="62">
                  <c:v>17.036647839222383</c:v>
                </c:pt>
                <c:pt idx="63">
                  <c:v>12.394014962593516</c:v>
                </c:pt>
                <c:pt idx="64">
                  <c:v>15.30258255171529</c:v>
                </c:pt>
                <c:pt idx="65">
                  <c:v>25.749392384553076</c:v>
                </c:pt>
                <c:pt idx="66">
                  <c:v>30.398693699823099</c:v>
                </c:pt>
                <c:pt idx="67">
                  <c:v>34.569713142094713</c:v>
                </c:pt>
                <c:pt idx="68">
                  <c:v>32.316836800620194</c:v>
                </c:pt>
                <c:pt idx="69">
                  <c:v>38.693079495755029</c:v>
                </c:pt>
                <c:pt idx="70">
                  <c:v>41.344270323212527</c:v>
                </c:pt>
                <c:pt idx="71">
                  <c:v>45.411819997650099</c:v>
                </c:pt>
                <c:pt idx="72">
                  <c:v>44.863517952202955</c:v>
                </c:pt>
                <c:pt idx="73">
                  <c:v>46.404051772650519</c:v>
                </c:pt>
                <c:pt idx="74">
                  <c:v>50.011223344556669</c:v>
                </c:pt>
                <c:pt idx="75">
                  <c:v>69.04814732638124</c:v>
                </c:pt>
                <c:pt idx="76">
                  <c:v>101.76064185424559</c:v>
                </c:pt>
                <c:pt idx="77">
                  <c:v>114.65693117148072</c:v>
                </c:pt>
                <c:pt idx="78">
                  <c:v>116.99885213398727</c:v>
                </c:pt>
                <c:pt idx="79">
                  <c:v>102.34979179060085</c:v>
                </c:pt>
                <c:pt idx="80">
                  <c:v>100.93750000000003</c:v>
                </c:pt>
                <c:pt idx="81">
                  <c:v>90.400667779632784</c:v>
                </c:pt>
                <c:pt idx="82">
                  <c:v>70.653962754439164</c:v>
                </c:pt>
                <c:pt idx="83">
                  <c:v>52.238202973497096</c:v>
                </c:pt>
                <c:pt idx="84">
                  <c:v>32.572322126661447</c:v>
                </c:pt>
                <c:pt idx="85">
                  <c:v>23.362546125461265</c:v>
                </c:pt>
                <c:pt idx="86">
                  <c:v>21.457429298219367</c:v>
                </c:pt>
                <c:pt idx="87">
                  <c:v>21.032943955899697</c:v>
                </c:pt>
                <c:pt idx="88">
                  <c:v>10.107146802165047</c:v>
                </c:pt>
                <c:pt idx="89">
                  <c:v>3.8717422840278033</c:v>
                </c:pt>
                <c:pt idx="90">
                  <c:v>1.2743447944217507</c:v>
                </c:pt>
                <c:pt idx="91">
                  <c:v>1.6757312950168739</c:v>
                </c:pt>
                <c:pt idx="92">
                  <c:v>2.080093312597171</c:v>
                </c:pt>
                <c:pt idx="93">
                  <c:v>0.30201178820203722</c:v>
                </c:pt>
                <c:pt idx="94">
                  <c:v>3.0047710892295214</c:v>
                </c:pt>
                <c:pt idx="95">
                  <c:v>1.1782814075685906</c:v>
                </c:pt>
                <c:pt idx="96">
                  <c:v>8.6164189667374558</c:v>
                </c:pt>
                <c:pt idx="97">
                  <c:v>23.244220103446111</c:v>
                </c:pt>
                <c:pt idx="98">
                  <c:v>29.86324996920041</c:v>
                </c:pt>
                <c:pt idx="99">
                  <c:v>21.845686710405033</c:v>
                </c:pt>
                <c:pt idx="100">
                  <c:v>13.31761637239164</c:v>
                </c:pt>
                <c:pt idx="101">
                  <c:v>10.922224897664364</c:v>
                </c:pt>
                <c:pt idx="102">
                  <c:v>7.1557454890787966</c:v>
                </c:pt>
                <c:pt idx="103">
                  <c:v>5.329863621030313</c:v>
                </c:pt>
                <c:pt idx="104">
                  <c:v>-2.0996000761759461</c:v>
                </c:pt>
                <c:pt idx="105">
                  <c:v>-15.361080083531647</c:v>
                </c:pt>
                <c:pt idx="106">
                  <c:v>-32.270621858677444</c:v>
                </c:pt>
                <c:pt idx="107">
                  <c:v>-47.621046005350678</c:v>
                </c:pt>
                <c:pt idx="108">
                  <c:v>-52.614432317967101</c:v>
                </c:pt>
                <c:pt idx="109">
                  <c:v>-57.435404763108657</c:v>
                </c:pt>
                <c:pt idx="110">
                  <c:v>-55.492837491699078</c:v>
                </c:pt>
                <c:pt idx="111">
                  <c:v>-53.235137059451766</c:v>
                </c:pt>
                <c:pt idx="112">
                  <c:v>-46.545084325616394</c:v>
                </c:pt>
                <c:pt idx="113">
                  <c:v>-43.485433942604089</c:v>
                </c:pt>
                <c:pt idx="114">
                  <c:v>-37.324411751672784</c:v>
                </c:pt>
                <c:pt idx="115">
                  <c:v>-29.702154916045203</c:v>
                </c:pt>
                <c:pt idx="116">
                  <c:v>-19.919272479696545</c:v>
                </c:pt>
                <c:pt idx="117">
                  <c:v>-1.7156300206564055</c:v>
                </c:pt>
                <c:pt idx="118">
                  <c:v>29.574390687522737</c:v>
                </c:pt>
                <c:pt idx="119">
                  <c:v>88.753129694541826</c:v>
                </c:pt>
                <c:pt idx="120">
                  <c:v>118.21931935372982</c:v>
                </c:pt>
                <c:pt idx="121">
                  <c:v>129.080541696365</c:v>
                </c:pt>
                <c:pt idx="122">
                  <c:v>110.17798145582435</c:v>
                </c:pt>
                <c:pt idx="123">
                  <c:v>93.205823579788785</c:v>
                </c:pt>
                <c:pt idx="124">
                  <c:v>65.294799602517401</c:v>
                </c:pt>
                <c:pt idx="125">
                  <c:v>43.97326572943075</c:v>
                </c:pt>
                <c:pt idx="126">
                  <c:v>32.070135746606297</c:v>
                </c:pt>
                <c:pt idx="127">
                  <c:v>25.011389521640098</c:v>
                </c:pt>
                <c:pt idx="128">
                  <c:v>25.268719256695221</c:v>
                </c:pt>
                <c:pt idx="129">
                  <c:v>25.389689999416191</c:v>
                </c:pt>
                <c:pt idx="130">
                  <c:v>25.78326782706344</c:v>
                </c:pt>
                <c:pt idx="131">
                  <c:v>27.282856688067071</c:v>
                </c:pt>
                <c:pt idx="132">
                  <c:v>33.517118252467952</c:v>
                </c:pt>
                <c:pt idx="133">
                  <c:v>38.648620618129002</c:v>
                </c:pt>
                <c:pt idx="134">
                  <c:v>34.161553673748813</c:v>
                </c:pt>
                <c:pt idx="135">
                  <c:v>27.497044917257668</c:v>
                </c:pt>
                <c:pt idx="136">
                  <c:v>26.636942036972087</c:v>
                </c:pt>
                <c:pt idx="137">
                  <c:v>34.581932661010626</c:v>
                </c:pt>
                <c:pt idx="138">
                  <c:v>38.324411134903613</c:v>
                </c:pt>
                <c:pt idx="139">
                  <c:v>34.662640566430639</c:v>
                </c:pt>
                <c:pt idx="140">
                  <c:v>14.465774675198745</c:v>
                </c:pt>
                <c:pt idx="141">
                  <c:v>2.0672315858086989</c:v>
                </c:pt>
                <c:pt idx="142">
                  <c:v>-7.7135970002678249</c:v>
                </c:pt>
                <c:pt idx="143">
                  <c:v>-11.430238859477271</c:v>
                </c:pt>
                <c:pt idx="144">
                  <c:v>-15.1925118968026</c:v>
                </c:pt>
                <c:pt idx="145">
                  <c:v>-17.047537120843756</c:v>
                </c:pt>
                <c:pt idx="146">
                  <c:v>-13.205835664071373</c:v>
                </c:pt>
                <c:pt idx="147">
                  <c:v>-10.935991037972713</c:v>
                </c:pt>
                <c:pt idx="148">
                  <c:v>-12.80955771817392</c:v>
                </c:pt>
                <c:pt idx="149">
                  <c:v>-15.264451669177717</c:v>
                </c:pt>
                <c:pt idx="150">
                  <c:v>-20.492279112968745</c:v>
                </c:pt>
                <c:pt idx="151">
                  <c:v>-19.867780097425197</c:v>
                </c:pt>
                <c:pt idx="152">
                  <c:v>-9.8212773166186764</c:v>
                </c:pt>
                <c:pt idx="153">
                  <c:v>-1.8885138217315784</c:v>
                </c:pt>
                <c:pt idx="154">
                  <c:v>5.7318370900648148</c:v>
                </c:pt>
                <c:pt idx="155">
                  <c:v>1.6378782886995964</c:v>
                </c:pt>
                <c:pt idx="156">
                  <c:v>1.966240029679085</c:v>
                </c:pt>
                <c:pt idx="157">
                  <c:v>-1.7809639749312538</c:v>
                </c:pt>
                <c:pt idx="158">
                  <c:v>-7.2809615049642957</c:v>
                </c:pt>
                <c:pt idx="159">
                  <c:v>-12.300485773768216</c:v>
                </c:pt>
                <c:pt idx="160">
                  <c:v>-10.421960072595269</c:v>
                </c:pt>
                <c:pt idx="161">
                  <c:v>-10.845966685382749</c:v>
                </c:pt>
                <c:pt idx="162">
                  <c:v>-7.9244548286604299</c:v>
                </c:pt>
                <c:pt idx="163">
                  <c:v>-9.3549476528199733</c:v>
                </c:pt>
                <c:pt idx="164">
                  <c:v>-9.2236885361386101</c:v>
                </c:pt>
                <c:pt idx="165">
                  <c:v>-8.4945136693323491</c:v>
                </c:pt>
                <c:pt idx="166">
                  <c:v>-9.913536758314649</c:v>
                </c:pt>
                <c:pt idx="167">
                  <c:v>-7.6962259782357165</c:v>
                </c:pt>
                <c:pt idx="168">
                  <c:v>-10.019101327997092</c:v>
                </c:pt>
                <c:pt idx="169">
                  <c:v>-9.1030113845023806</c:v>
                </c:pt>
                <c:pt idx="170">
                  <c:v>-10.595528837121904</c:v>
                </c:pt>
                <c:pt idx="171">
                  <c:v>-7.744807121661708</c:v>
                </c:pt>
                <c:pt idx="172">
                  <c:v>-6.5542217494808455</c:v>
                </c:pt>
                <c:pt idx="173">
                  <c:v>-1.8211399181274288</c:v>
                </c:pt>
                <c:pt idx="174">
                  <c:v>0.94100232607314638</c:v>
                </c:pt>
                <c:pt idx="175">
                  <c:v>1.6180540770704539</c:v>
                </c:pt>
                <c:pt idx="176">
                  <c:v>-3.1144911790573957</c:v>
                </c:pt>
                <c:pt idx="177">
                  <c:v>-6.4935724810731159</c:v>
                </c:pt>
                <c:pt idx="178">
                  <c:v>-9.3388177940280173</c:v>
                </c:pt>
                <c:pt idx="179">
                  <c:v>-12.11057041087642</c:v>
                </c:pt>
                <c:pt idx="180">
                  <c:v>-16.841041192822843</c:v>
                </c:pt>
                <c:pt idx="181">
                  <c:v>-18.362708954093236</c:v>
                </c:pt>
                <c:pt idx="182">
                  <c:v>-16.043286404706862</c:v>
                </c:pt>
                <c:pt idx="183">
                  <c:v>-10.480325935456207</c:v>
                </c:pt>
                <c:pt idx="184">
                  <c:v>-9.0140387012846048</c:v>
                </c:pt>
                <c:pt idx="185">
                  <c:v>-11.589244667771425</c:v>
                </c:pt>
                <c:pt idx="186">
                  <c:v>-18.817429559023793</c:v>
                </c:pt>
                <c:pt idx="187">
                  <c:v>-23.224387177875542</c:v>
                </c:pt>
                <c:pt idx="188">
                  <c:v>-24.696961606236982</c:v>
                </c:pt>
                <c:pt idx="189">
                  <c:v>-23.958050317882936</c:v>
                </c:pt>
                <c:pt idx="190">
                  <c:v>-24.903377583599408</c:v>
                </c:pt>
                <c:pt idx="191">
                  <c:v>-25.983218220218063</c:v>
                </c:pt>
                <c:pt idx="192">
                  <c:v>-24.220506898437989</c:v>
                </c:pt>
                <c:pt idx="193">
                  <c:v>-21.831116609959793</c:v>
                </c:pt>
                <c:pt idx="194">
                  <c:v>-20.23526467275687</c:v>
                </c:pt>
                <c:pt idx="195">
                  <c:v>-21.085094915863223</c:v>
                </c:pt>
                <c:pt idx="196">
                  <c:v>-21.86345764327416</c:v>
                </c:pt>
                <c:pt idx="197">
                  <c:v>-20.539331277586314</c:v>
                </c:pt>
                <c:pt idx="198">
                  <c:v>-15.973163021740518</c:v>
                </c:pt>
                <c:pt idx="199">
                  <c:v>-11.52271796970939</c:v>
                </c:pt>
                <c:pt idx="200">
                  <c:v>-7.9279534817756314</c:v>
                </c:pt>
                <c:pt idx="201">
                  <c:v>-7.50321566385594</c:v>
                </c:pt>
                <c:pt idx="202">
                  <c:v>4.7810845080928033</c:v>
                </c:pt>
                <c:pt idx="203">
                  <c:v>12.894270070178166</c:v>
                </c:pt>
                <c:pt idx="204">
                  <c:v>25.769971126082766</c:v>
                </c:pt>
                <c:pt idx="205">
                  <c:v>25.403608736942047</c:v>
                </c:pt>
                <c:pt idx="206">
                  <c:v>26.639472858487608</c:v>
                </c:pt>
                <c:pt idx="207">
                  <c:v>20.610107755349816</c:v>
                </c:pt>
                <c:pt idx="208">
                  <c:v>19.243671851174156</c:v>
                </c:pt>
                <c:pt idx="209">
                  <c:v>19.806726525642972</c:v>
                </c:pt>
                <c:pt idx="210">
                  <c:v>25.358925143953897</c:v>
                </c:pt>
                <c:pt idx="211">
                  <c:v>33.641761122677167</c:v>
                </c:pt>
                <c:pt idx="212">
                  <c:v>37.161121380160182</c:v>
                </c:pt>
                <c:pt idx="213">
                  <c:v>40.737021013597001</c:v>
                </c:pt>
                <c:pt idx="214">
                  <c:v>29.07887243735766</c:v>
                </c:pt>
                <c:pt idx="215">
                  <c:v>28.54020083339023</c:v>
                </c:pt>
                <c:pt idx="216">
                  <c:v>21.172119125055815</c:v>
                </c:pt>
                <c:pt idx="217">
                  <c:v>20.800201943708203</c:v>
                </c:pt>
                <c:pt idx="218">
                  <c:v>15.343161546085213</c:v>
                </c:pt>
                <c:pt idx="219">
                  <c:v>15.502705423430214</c:v>
                </c:pt>
                <c:pt idx="220">
                  <c:v>16.745524296675171</c:v>
                </c:pt>
                <c:pt idx="221">
                  <c:v>15.103207367418264</c:v>
                </c:pt>
                <c:pt idx="222">
                  <c:v>8.1332680058795006</c:v>
                </c:pt>
                <c:pt idx="223">
                  <c:v>-2.8502192476344277</c:v>
                </c:pt>
                <c:pt idx="224">
                  <c:v>-7.2940647986972778</c:v>
                </c:pt>
                <c:pt idx="225">
                  <c:v>-11.077564911895479</c:v>
                </c:pt>
                <c:pt idx="226">
                  <c:v>-9.2483317708046258</c:v>
                </c:pt>
                <c:pt idx="227">
                  <c:v>-14.077695700696154</c:v>
                </c:pt>
                <c:pt idx="228">
                  <c:v>-13.857165412346717</c:v>
                </c:pt>
                <c:pt idx="229">
                  <c:v>-12.611012433392531</c:v>
                </c:pt>
                <c:pt idx="230">
                  <c:v>-6.8578486654851929</c:v>
                </c:pt>
                <c:pt idx="231">
                  <c:v>-3.9928096742564492</c:v>
                </c:pt>
                <c:pt idx="232">
                  <c:v>-6.9499972616243895</c:v>
                </c:pt>
                <c:pt idx="233">
                  <c:v>-8.7457926391877834</c:v>
                </c:pt>
                <c:pt idx="234">
                  <c:v>-9.0280924331672168</c:v>
                </c:pt>
                <c:pt idx="235">
                  <c:v>-5.5944886566100394</c:v>
                </c:pt>
                <c:pt idx="236">
                  <c:v>-5.4936402180496628</c:v>
                </c:pt>
                <c:pt idx="237">
                  <c:v>-4.0249398110994576</c:v>
                </c:pt>
                <c:pt idx="238">
                  <c:v>-4.2537676227515675</c:v>
                </c:pt>
                <c:pt idx="239">
                  <c:v>0.15462642256309778</c:v>
                </c:pt>
                <c:pt idx="240">
                  <c:v>-2.547653958944295</c:v>
                </c:pt>
                <c:pt idx="241">
                  <c:v>-5.7209469153515187</c:v>
                </c:pt>
                <c:pt idx="242">
                  <c:v>-15.630765682656829</c:v>
                </c:pt>
                <c:pt idx="243">
                  <c:v>-18.93900709219858</c:v>
                </c:pt>
                <c:pt idx="244">
                  <c:v>-17.628016480282525</c:v>
                </c:pt>
                <c:pt idx="245">
                  <c:v>-9.3239811343572256</c:v>
                </c:pt>
                <c:pt idx="246">
                  <c:v>-0.11206574523718871</c:v>
                </c:pt>
                <c:pt idx="247">
                  <c:v>8.9330649219929512</c:v>
                </c:pt>
                <c:pt idx="248">
                  <c:v>14.87534448503493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7B88-485D-8D57-7810AC2E1BF5}"/>
            </c:ext>
          </c:extLst>
        </c:ser>
        <c:ser>
          <c:idx val="12"/>
          <c:order val="8"/>
          <c:tx>
            <c:strRef>
              <c:f>COPFC!$Z$2</c:f>
              <c:strCache>
                <c:ptCount val="1"/>
                <c:pt idx="0">
                  <c:v>14.9% Copper</c:v>
                </c:pt>
              </c:strCache>
            </c:strRef>
          </c:tx>
          <c:marker>
            <c:symbol val="none"/>
          </c:marker>
          <c:dLbls>
            <c:dLbl>
              <c:idx val="214"/>
              <c:layout>
                <c:manualLayout>
                  <c:x val="-2.8344671201814059E-3"/>
                  <c:y val="-0.1732026143790850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B88-485D-8D57-7810AC2E1BF5}"/>
                </c:ext>
              </c:extLst>
            </c:dLbl>
            <c:dLbl>
              <c:idx val="215"/>
              <c:layout>
                <c:manualLayout>
                  <c:x val="-1.4172335600907029E-3"/>
                  <c:y val="-0.2483660130718954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B88-485D-8D57-7810AC2E1BF5}"/>
                </c:ext>
              </c:extLst>
            </c:dLbl>
            <c:dLbl>
              <c:idx val="216"/>
              <c:layout>
                <c:manualLayout>
                  <c:x val="1.417233560090703E-2"/>
                  <c:y val="-0.2058823529411764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B88-485D-8D57-7810AC2E1BF5}"/>
                </c:ext>
              </c:extLst>
            </c:dLbl>
            <c:dLbl>
              <c:idx val="218"/>
              <c:layout>
                <c:manualLayout>
                  <c:x val="-1.039292604736326E-16"/>
                  <c:y val="-0.1013071895424836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B88-485D-8D57-7810AC2E1BF5}"/>
                </c:ext>
              </c:extLst>
            </c:dLbl>
            <c:dLbl>
              <c:idx val="219"/>
              <c:layout>
                <c:manualLayout>
                  <c:x val="-1.417233560090703E-2"/>
                  <c:y val="-0.1143790849673202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B88-485D-8D57-7810AC2E1BF5}"/>
                </c:ext>
              </c:extLst>
            </c:dLbl>
            <c:dLbl>
              <c:idx val="220"/>
              <c:layout>
                <c:manualLayout>
                  <c:x val="-2.8344671201815099E-3"/>
                  <c:y val="-0.1176470588235294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B88-485D-8D57-7810AC2E1BF5}"/>
                </c:ext>
              </c:extLst>
            </c:dLbl>
            <c:dLbl>
              <c:idx val="223"/>
              <c:layout>
                <c:manualLayout>
                  <c:x val="-4.2517006802721092E-3"/>
                  <c:y val="7.843137254901960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B88-485D-8D57-7810AC2E1BF5}"/>
                </c:ext>
              </c:extLst>
            </c:dLbl>
            <c:dLbl>
              <c:idx val="227"/>
              <c:layout>
                <c:manualLayout>
                  <c:x val="0"/>
                  <c:y val="-9.8039215686274508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B88-485D-8D57-7810AC2E1BF5}"/>
                </c:ext>
              </c:extLst>
            </c:dLbl>
            <c:dLbl>
              <c:idx val="229"/>
              <c:layout>
                <c:manualLayout>
                  <c:x val="-0.23526077097505668"/>
                  <c:y val="8.8235294117647065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B88-485D-8D57-7810AC2E1BF5}"/>
                </c:ext>
              </c:extLst>
            </c:dLbl>
            <c:dLbl>
              <c:idx val="232"/>
              <c:layout>
                <c:manualLayout>
                  <c:x val="2.8344671201814059E-3"/>
                  <c:y val="8.169934640522875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B88-485D-8D57-7810AC2E1BF5}"/>
                </c:ext>
              </c:extLst>
            </c:dLbl>
            <c:dLbl>
              <c:idx val="234"/>
              <c:layout>
                <c:manualLayout>
                  <c:x val="-1.039292604736326E-16"/>
                  <c:y val="8.169934640522875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B88-485D-8D57-7810AC2E1BF5}"/>
                </c:ext>
              </c:extLst>
            </c:dLbl>
            <c:dLbl>
              <c:idx val="235"/>
              <c:layout>
                <c:manualLayout>
                  <c:x val="-7.0861678004536183E-3"/>
                  <c:y val="-0.1830065359477124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B88-485D-8D57-7810AC2E1BF5}"/>
                </c:ext>
              </c:extLst>
            </c:dLbl>
            <c:dLbl>
              <c:idx val="236"/>
              <c:layout>
                <c:manualLayout>
                  <c:x val="9.920634920634816E-3"/>
                  <c:y val="0.1633986928104575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B88-485D-8D57-7810AC2E1BF5}"/>
                </c:ext>
              </c:extLst>
            </c:dLbl>
            <c:dLbl>
              <c:idx val="237"/>
              <c:layout>
                <c:manualLayout>
                  <c:x val="-4.2517006802721092E-3"/>
                  <c:y val="-0.2450980392156862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B88-485D-8D57-7810AC2E1BF5}"/>
                </c:ext>
              </c:extLst>
            </c:dLbl>
            <c:dLbl>
              <c:idx val="238"/>
              <c:layout>
                <c:manualLayout>
                  <c:x val="3.0455618541388129E-4"/>
                  <c:y val="2.141103952212923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B88-485D-8D57-7810AC2E1BF5}"/>
                </c:ext>
              </c:extLst>
            </c:dLbl>
            <c:dLbl>
              <c:idx val="239"/>
              <c:layout>
                <c:manualLayout>
                  <c:x val="1.4362657091560886E-3"/>
                  <c:y val="-4.656965266844377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FE-41CD-B820-9FDFD520AEF2}"/>
                </c:ext>
              </c:extLst>
            </c:dLbl>
            <c:dLbl>
              <c:idx val="240"/>
              <c:layout>
                <c:manualLayout>
                  <c:x val="-1.0532493528214745E-16"/>
                  <c:y val="3.65904413823486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3-4944-B9F8-8561ACD3B146}"/>
                </c:ext>
              </c:extLst>
            </c:dLbl>
            <c:dLbl>
              <c:idx val="241"/>
              <c:layout>
                <c:manualLayout>
                  <c:x val="-1.436265709156194E-3"/>
                  <c:y val="1.33056150481266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D5-435C-87EA-876EF3A7E926}"/>
                </c:ext>
              </c:extLst>
            </c:dLbl>
            <c:dLbl>
              <c:idx val="242"/>
              <c:layout>
                <c:manualLayout>
                  <c:x val="-2.4416517055655295E-2"/>
                  <c:y val="0.1164241316711092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EB-4893-B175-ED6E8C704E6A}"/>
                </c:ext>
              </c:extLst>
            </c:dLbl>
            <c:dLbl>
              <c:idx val="243"/>
              <c:layout>
                <c:manualLayout>
                  <c:x val="-2.8725314183123879E-2"/>
                  <c:y val="0.1031185166229825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99-4E6A-B4FD-F015B5DFF3B0}"/>
                </c:ext>
              </c:extLst>
            </c:dLbl>
            <c:dLbl>
              <c:idx val="244"/>
              <c:layout>
                <c:manualLayout>
                  <c:x val="-1.4362657091561939E-2"/>
                  <c:y val="3.659044138234863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A9-496A-9124-37C45A368EFF}"/>
                </c:ext>
              </c:extLst>
            </c:dLbl>
            <c:dLbl>
              <c:idx val="245"/>
              <c:layout>
                <c:manualLayout>
                  <c:x val="0"/>
                  <c:y val="9.979211286095081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8-4FCA-AC7E-E966A2542019}"/>
                </c:ext>
              </c:extLst>
            </c:dLbl>
            <c:dLbl>
              <c:idx val="246"/>
              <c:layout>
                <c:manualLayout>
                  <c:x val="-1.4362657091562044E-2"/>
                  <c:y val="5.6548863954538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3-48BE-95B2-653A7DAA8509}"/>
                </c:ext>
              </c:extLst>
            </c:dLbl>
            <c:dLbl>
              <c:idx val="247"/>
              <c:layout>
                <c:manualLayout>
                  <c:x val="-1.0053859964093463E-2"/>
                  <c:y val="-2.993763385828530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C-42B6-8454-A49BBD62CA1A}"/>
                </c:ext>
              </c:extLst>
            </c:dLbl>
            <c:dLbl>
              <c:idx val="248"/>
              <c:layout>
                <c:manualLayout>
                  <c:x val="-3.1597845601436372E-2"/>
                  <c:y val="-5.322246019250710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6B-49C1-8C90-882E347735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COPFC!$Z$555:$Z$854</c:f>
              <c:numCache>
                <c:formatCode>General</c:formatCode>
                <c:ptCount val="300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14.87534448503493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7B88-485D-8D57-7810AC2E1BF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1458048"/>
        <c:axId val="1057526272"/>
      </c:lineChart>
      <c:catAx>
        <c:axId val="1081129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970916992"/>
        <c:crossesAt val="-500"/>
        <c:auto val="1"/>
        <c:lblAlgn val="ctr"/>
        <c:lblOffset val="100"/>
        <c:tickLblSkip val="2"/>
        <c:tickMarkSkip val="12"/>
        <c:noMultiLvlLbl val="0"/>
      </c:catAx>
      <c:valAx>
        <c:axId val="970916992"/>
        <c:scaling>
          <c:orientation val="minMax"/>
          <c:max val="150"/>
          <c:min val="-9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en-US">
                    <a:solidFill>
                      <a:schemeClr val="bg1">
                        <a:lumMod val="65000"/>
                      </a:schemeClr>
                    </a:solidFill>
                  </a:rPr>
                  <a:t>All Others</a:t>
                </a:r>
              </a:p>
            </c:rich>
          </c:tx>
          <c:layout>
            <c:manualLayout>
              <c:xMode val="edge"/>
              <c:yMode val="edge"/>
              <c:x val="0"/>
              <c:y val="2.8539447274973065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081129472"/>
        <c:crosses val="autoZero"/>
        <c:crossBetween val="between"/>
        <c:majorUnit val="30"/>
        <c:minorUnit val="1.0000000000000002E-2"/>
      </c:valAx>
      <c:valAx>
        <c:axId val="1057526272"/>
        <c:scaling>
          <c:orientation val="minMax"/>
          <c:max val="150"/>
          <c:min val="-9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091458048"/>
        <c:crosses val="max"/>
        <c:crossBetween val="between"/>
        <c:majorUnit val="30"/>
        <c:minorUnit val="10"/>
      </c:valAx>
      <c:catAx>
        <c:axId val="1091458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0575262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177736711482493E-2"/>
          <c:y val="8.9049971694714625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PRINTX!$A$3:$A$1034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PRINTX!$B$3:$B$1034</c:f>
              <c:numCache>
                <c:formatCode>General</c:formatCode>
                <c:ptCount val="10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DF-48B0-B701-F9BCF48289AB}"/>
            </c:ext>
          </c:extLst>
        </c:ser>
        <c:ser>
          <c:idx val="3"/>
          <c:order val="1"/>
          <c:tx>
            <c:v>3/12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PRINTX!$A$3:$A$1034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PRINTX!$G$3:$G$1034</c:f>
              <c:numCache>
                <c:formatCode>General</c:formatCode>
                <c:ptCount val="1032"/>
                <c:pt idx="14" formatCode="0.0">
                  <c:v>5.1388074267347204</c:v>
                </c:pt>
                <c:pt idx="15" formatCode="0.0">
                  <c:v>5.6980198321589004</c:v>
                </c:pt>
                <c:pt idx="16" formatCode="0.0">
                  <c:v>5.6709310528826498</c:v>
                </c:pt>
                <c:pt idx="17" formatCode="0.0">
                  <c:v>5.8855884895917896</c:v>
                </c:pt>
                <c:pt idx="18" formatCode="0.0">
                  <c:v>5.1641842208999202</c:v>
                </c:pt>
                <c:pt idx="19" formatCode="0.0">
                  <c:v>5.1569449268863199</c:v>
                </c:pt>
                <c:pt idx="20" formatCode="0.0">
                  <c:v>4.6602530331932401</c:v>
                </c:pt>
                <c:pt idx="21" formatCode="0.0">
                  <c:v>4.8601753265786503</c:v>
                </c:pt>
                <c:pt idx="22" formatCode="0.0">
                  <c:v>4.4093592512186799</c:v>
                </c:pt>
                <c:pt idx="23" formatCode="0.0">
                  <c:v>4.5397252861791797</c:v>
                </c:pt>
                <c:pt idx="24" formatCode="0.0">
                  <c:v>4.0115415401977703</c:v>
                </c:pt>
                <c:pt idx="25" formatCode="0.0">
                  <c:v>3.4747575503001098</c:v>
                </c:pt>
                <c:pt idx="26" formatCode="0.0">
                  <c:v>3.0835230285330799</c:v>
                </c:pt>
                <c:pt idx="27" formatCode="0.0">
                  <c:v>3.1527451338380401</c:v>
                </c:pt>
                <c:pt idx="28" formatCode="0.0">
                  <c:v>4.1653199879959297</c:v>
                </c:pt>
                <c:pt idx="29" formatCode="0.0">
                  <c:v>4.29514366098857</c:v>
                </c:pt>
                <c:pt idx="30" formatCode="0.0">
                  <c:v>4.18971875573168</c:v>
                </c:pt>
                <c:pt idx="31" formatCode="0.0">
                  <c:v>2.7672327068573499</c:v>
                </c:pt>
                <c:pt idx="32" formatCode="0.0">
                  <c:v>2.3388642818668801</c:v>
                </c:pt>
                <c:pt idx="33" formatCode="0.0">
                  <c:v>1.96901876195551</c:v>
                </c:pt>
                <c:pt idx="34" formatCode="0.0">
                  <c:v>1.7222085490936101</c:v>
                </c:pt>
                <c:pt idx="35" formatCode="0.0">
                  <c:v>0.92834032987551796</c:v>
                </c:pt>
                <c:pt idx="36" formatCode="0.0">
                  <c:v>0.72541046159385403</c:v>
                </c:pt>
                <c:pt idx="37" formatCode="0.0">
                  <c:v>2.0326048197183901</c:v>
                </c:pt>
                <c:pt idx="38" formatCode="0.0">
                  <c:v>3.20816419547497</c:v>
                </c:pt>
                <c:pt idx="39" formatCode="0.0">
                  <c:v>4.2232192018791999</c:v>
                </c:pt>
                <c:pt idx="40" formatCode="0.0">
                  <c:v>3.5608254805416402</c:v>
                </c:pt>
                <c:pt idx="41" formatCode="0.0">
                  <c:v>3.5730243543408702</c:v>
                </c:pt>
                <c:pt idx="42" formatCode="0.0">
                  <c:v>3.6896421351367499</c:v>
                </c:pt>
                <c:pt idx="43" formatCode="0.0">
                  <c:v>5.2010558977457899</c:v>
                </c:pt>
                <c:pt idx="44" formatCode="0.0">
                  <c:v>5.4997780856540999</c:v>
                </c:pt>
                <c:pt idx="45" formatCode="0.0">
                  <c:v>6.0357431393900498</c:v>
                </c:pt>
                <c:pt idx="46" formatCode="0.0">
                  <c:v>6.1721722131290599</c:v>
                </c:pt>
                <c:pt idx="47" formatCode="0.0">
                  <c:v>6.7218670772672704</c:v>
                </c:pt>
                <c:pt idx="48" formatCode="0.0">
                  <c:v>6.5204245965150402</c:v>
                </c:pt>
                <c:pt idx="49" formatCode="0.0">
                  <c:v>4.8935549104799101</c:v>
                </c:pt>
                <c:pt idx="50" formatCode="0.0">
                  <c:v>3.8931231656413501</c:v>
                </c:pt>
                <c:pt idx="51" formatCode="0.0">
                  <c:v>3.4128429180859099</c:v>
                </c:pt>
                <c:pt idx="52" formatCode="0.0">
                  <c:v>3.5992589757905802</c:v>
                </c:pt>
                <c:pt idx="53" formatCode="0.0">
                  <c:v>3.0070104355752001</c:v>
                </c:pt>
                <c:pt idx="54" formatCode="0.0">
                  <c:v>2.2638085626570801</c:v>
                </c:pt>
                <c:pt idx="55" formatCode="0.0">
                  <c:v>1.53140823695823</c:v>
                </c:pt>
                <c:pt idx="56" formatCode="0.0">
                  <c:v>1.46420141189889</c:v>
                </c:pt>
                <c:pt idx="57" formatCode="0.0">
                  <c:v>0.49733669334894098</c:v>
                </c:pt>
                <c:pt idx="58" formatCode="0.0">
                  <c:v>-7.5377492310788302E-2</c:v>
                </c:pt>
                <c:pt idx="59" formatCode="0.0">
                  <c:v>-1.0086269240560699</c:v>
                </c:pt>
                <c:pt idx="60" formatCode="0.0">
                  <c:v>-1.0849847118354401</c:v>
                </c:pt>
                <c:pt idx="61" formatCode="0.0">
                  <c:v>-1.10225074059352</c:v>
                </c:pt>
                <c:pt idx="62" formatCode="0.0">
                  <c:v>-1.1060842286803301</c:v>
                </c:pt>
                <c:pt idx="63" formatCode="0.0">
                  <c:v>-1.64655413809017</c:v>
                </c:pt>
                <c:pt idx="64" formatCode="0.0">
                  <c:v>-1.8367661574933301</c:v>
                </c:pt>
                <c:pt idx="65" formatCode="0.0">
                  <c:v>-1.6335696827365001</c:v>
                </c:pt>
                <c:pt idx="66" formatCode="0.0">
                  <c:v>-1.00464005012875</c:v>
                </c:pt>
                <c:pt idx="67" formatCode="0.0">
                  <c:v>-1.0843000750006799</c:v>
                </c:pt>
                <c:pt idx="68" formatCode="0.0">
                  <c:v>-0.76126018487839198</c:v>
                </c:pt>
                <c:pt idx="69" formatCode="0.0">
                  <c:v>0.66227318795705004</c:v>
                </c:pt>
                <c:pt idx="70" formatCode="0.0">
                  <c:v>2.05304726245146</c:v>
                </c:pt>
                <c:pt idx="71" formatCode="0.0">
                  <c:v>2.70089036218116</c:v>
                </c:pt>
                <c:pt idx="72" formatCode="0.0">
                  <c:v>2.7699371794029801</c:v>
                </c:pt>
                <c:pt idx="73" formatCode="0.0">
                  <c:v>3.3025994991642</c:v>
                </c:pt>
                <c:pt idx="74" formatCode="0.0">
                  <c:v>4.46697548523486</c:v>
                </c:pt>
                <c:pt idx="75" formatCode="0.0">
                  <c:v>5.1361863228988298</c:v>
                </c:pt>
                <c:pt idx="76" formatCode="0.0">
                  <c:v>5.7204867512327899</c:v>
                </c:pt>
                <c:pt idx="77" formatCode="0.0">
                  <c:v>5.3243453086335002</c:v>
                </c:pt>
                <c:pt idx="78" formatCode="0.0">
                  <c:v>5.1945800235333897</c:v>
                </c:pt>
                <c:pt idx="79" formatCode="0.0">
                  <c:v>5.0827963219460601</c:v>
                </c:pt>
                <c:pt idx="80" formatCode="0.0">
                  <c:v>5.02139120050093</c:v>
                </c:pt>
                <c:pt idx="81" formatCode="0.0">
                  <c:v>4.7078480945504699</c:v>
                </c:pt>
                <c:pt idx="82" formatCode="0.0">
                  <c:v>4.2801929093769697</c:v>
                </c:pt>
                <c:pt idx="83" formatCode="0.0">
                  <c:v>4.0675819709170602</c:v>
                </c:pt>
                <c:pt idx="84" formatCode="0.0">
                  <c:v>4.0581535470058903</c:v>
                </c:pt>
                <c:pt idx="85" formatCode="0.0">
                  <c:v>3.65289157256966</c:v>
                </c:pt>
                <c:pt idx="86" formatCode="0.0">
                  <c:v>2.9626714236302099</c:v>
                </c:pt>
                <c:pt idx="87" formatCode="0.0">
                  <c:v>2.5929747066579298</c:v>
                </c:pt>
                <c:pt idx="88" formatCode="0.0">
                  <c:v>2.2152734542616002</c:v>
                </c:pt>
                <c:pt idx="89" formatCode="0.0">
                  <c:v>3.0956240098972301</c:v>
                </c:pt>
                <c:pt idx="90" formatCode="0.0">
                  <c:v>3.5002516331531299</c:v>
                </c:pt>
                <c:pt idx="91" formatCode="0.0">
                  <c:v>4.5192051863370102</c:v>
                </c:pt>
                <c:pt idx="92" formatCode="0.0">
                  <c:v>4.7664984675826103</c:v>
                </c:pt>
                <c:pt idx="93" formatCode="0.0">
                  <c:v>4.6414692786161797</c:v>
                </c:pt>
                <c:pt idx="94" formatCode="0.0">
                  <c:v>4.5377947865285204</c:v>
                </c:pt>
                <c:pt idx="95" formatCode="0.0">
                  <c:v>5.09145707110165</c:v>
                </c:pt>
                <c:pt idx="96" formatCode="0.0">
                  <c:v>5.7992511590007796</c:v>
                </c:pt>
                <c:pt idx="97" formatCode="0.0">
                  <c:v>6.9926521831368298</c:v>
                </c:pt>
                <c:pt idx="98" formatCode="0.0">
                  <c:v>8.1583190632893796</c:v>
                </c:pt>
                <c:pt idx="99" formatCode="0.0">
                  <c:v>9.1400132306367698</c:v>
                </c:pt>
                <c:pt idx="100" formatCode="0.0">
                  <c:v>9.8696702807311301</c:v>
                </c:pt>
                <c:pt idx="101" formatCode="0.0">
                  <c:v>10.5235135885369</c:v>
                </c:pt>
                <c:pt idx="102" formatCode="0.0">
                  <c:v>11.451929955901999</c:v>
                </c:pt>
                <c:pt idx="103" formatCode="0.0">
                  <c:v>11.5181913019891</c:v>
                </c:pt>
                <c:pt idx="104" formatCode="0.0">
                  <c:v>11.0255695777107</c:v>
                </c:pt>
                <c:pt idx="105" formatCode="0.0">
                  <c:v>10.681327659112</c:v>
                </c:pt>
                <c:pt idx="106" formatCode="0.0">
                  <c:v>10.857741673494701</c:v>
                </c:pt>
                <c:pt idx="107" formatCode="0.0">
                  <c:v>10.2025168706926</c:v>
                </c:pt>
                <c:pt idx="108" formatCode="0.0">
                  <c:v>9.8509322998810394</c:v>
                </c:pt>
                <c:pt idx="109" formatCode="0.0">
                  <c:v>8.7674338853639693</c:v>
                </c:pt>
                <c:pt idx="110" formatCode="0.0">
                  <c:v>7.9717792221068997</c:v>
                </c:pt>
                <c:pt idx="111" formatCode="0.0">
                  <c:v>7.3041682513944801</c:v>
                </c:pt>
                <c:pt idx="112" formatCode="0.0">
                  <c:v>6.9225722390579403</c:v>
                </c:pt>
                <c:pt idx="113" formatCode="0.0">
                  <c:v>6.12439597494925</c:v>
                </c:pt>
                <c:pt idx="114" formatCode="0.0">
                  <c:v>5.4250622836152997</c:v>
                </c:pt>
                <c:pt idx="115" formatCode="0.0">
                  <c:v>5.4087836531388396</c:v>
                </c:pt>
                <c:pt idx="116" formatCode="0.0">
                  <c:v>5.7410237281497496</c:v>
                </c:pt>
                <c:pt idx="117" formatCode="0.0">
                  <c:v>5.9981680473633796</c:v>
                </c:pt>
                <c:pt idx="118" formatCode="0.0">
                  <c:v>5.3093223762073398</c:v>
                </c:pt>
                <c:pt idx="119" formatCode="0.0">
                  <c:v>5.6794900568398896</c:v>
                </c:pt>
                <c:pt idx="120" formatCode="0.0">
                  <c:v>5.5366293151460297</c:v>
                </c:pt>
                <c:pt idx="121" formatCode="0.0">
                  <c:v>6.09475526116114</c:v>
                </c:pt>
                <c:pt idx="122" formatCode="0.0">
                  <c:v>5.5131971272043803</c:v>
                </c:pt>
                <c:pt idx="123" formatCode="0.0">
                  <c:v>4.9830838715195096</c:v>
                </c:pt>
                <c:pt idx="124" formatCode="0.0">
                  <c:v>4.5081898797225399</c:v>
                </c:pt>
                <c:pt idx="125" formatCode="0.0">
                  <c:v>4.7712717833166298</c:v>
                </c:pt>
                <c:pt idx="126" formatCode="0.0">
                  <c:v>4.9054178985023498</c:v>
                </c:pt>
                <c:pt idx="127" formatCode="0.0">
                  <c:v>4.2573216153728302</c:v>
                </c:pt>
                <c:pt idx="128" formatCode="0.0">
                  <c:v>3.83934610952396</c:v>
                </c:pt>
                <c:pt idx="129" formatCode="0.0">
                  <c:v>2.5957069893478901</c:v>
                </c:pt>
                <c:pt idx="130" formatCode="0.0">
                  <c:v>1.49278269097014</c:v>
                </c:pt>
                <c:pt idx="131" formatCode="0.0">
                  <c:v>-0.18880799465984399</c:v>
                </c:pt>
                <c:pt idx="132" formatCode="0.0">
                  <c:v>-1.40542702977166</c:v>
                </c:pt>
                <c:pt idx="133" formatCode="0.0">
                  <c:v>-2.5837880164348799</c:v>
                </c:pt>
                <c:pt idx="134" formatCode="0.0">
                  <c:v>-3.0518500739565999</c:v>
                </c:pt>
                <c:pt idx="135" formatCode="0.0">
                  <c:v>-3.5188433387942299</c:v>
                </c:pt>
                <c:pt idx="136" formatCode="0.0">
                  <c:v>-3.72358429603121</c:v>
                </c:pt>
                <c:pt idx="137" formatCode="0.0">
                  <c:v>-4.3132864363843</c:v>
                </c:pt>
                <c:pt idx="138" formatCode="0.0">
                  <c:v>-4.18569076890138</c:v>
                </c:pt>
                <c:pt idx="139" formatCode="0.0">
                  <c:v>-3.2712657071615201</c:v>
                </c:pt>
                <c:pt idx="140" formatCode="0.0">
                  <c:v>-2.5004201438089502</c:v>
                </c:pt>
                <c:pt idx="141" formatCode="0.0">
                  <c:v>-1.20136819620506</c:v>
                </c:pt>
                <c:pt idx="142" formatCode="0.0">
                  <c:v>1.7609892013513201E-4</c:v>
                </c:pt>
                <c:pt idx="143" formatCode="0.0">
                  <c:v>0.505911535334296</c:v>
                </c:pt>
                <c:pt idx="144" formatCode="0.0">
                  <c:v>1.7185781527986701</c:v>
                </c:pt>
                <c:pt idx="145" formatCode="0.0">
                  <c:v>2.7952803902580099</c:v>
                </c:pt>
                <c:pt idx="146" formatCode="0.0">
                  <c:v>4.8025636885798599</c:v>
                </c:pt>
                <c:pt idx="147" formatCode="0.0">
                  <c:v>6.1451871799007902</c:v>
                </c:pt>
                <c:pt idx="148" formatCode="0.0">
                  <c:v>7.2075397770826504</c:v>
                </c:pt>
                <c:pt idx="149" formatCode="0.0">
                  <c:v>7.8630459064158602</c:v>
                </c:pt>
                <c:pt idx="150" formatCode="0.0">
                  <c:v>7.8400251475438196</c:v>
                </c:pt>
                <c:pt idx="151" formatCode="0.0">
                  <c:v>7.4201898780821098</c:v>
                </c:pt>
                <c:pt idx="152" formatCode="0.0">
                  <c:v>7.3783415544887703</c:v>
                </c:pt>
                <c:pt idx="153" formatCode="0.0">
                  <c:v>6.5912052087438902</c:v>
                </c:pt>
                <c:pt idx="154" formatCode="0.0">
                  <c:v>6.2556683856853903</c:v>
                </c:pt>
                <c:pt idx="155" formatCode="0.0">
                  <c:v>7.0159572328134496</c:v>
                </c:pt>
                <c:pt idx="156" formatCode="0.0">
                  <c:v>7.23259175604995</c:v>
                </c:pt>
                <c:pt idx="157" formatCode="0.0">
                  <c:v>7.0773436456456897</c:v>
                </c:pt>
                <c:pt idx="158" formatCode="0.0">
                  <c:v>5.7344888666067702</c:v>
                </c:pt>
                <c:pt idx="159" formatCode="0.0">
                  <c:v>5.1355541228217696</c:v>
                </c:pt>
                <c:pt idx="160" formatCode="0.0">
                  <c:v>5.1669480078526302</c:v>
                </c:pt>
                <c:pt idx="161" formatCode="0.0">
                  <c:v>5.2097786836381204</c:v>
                </c:pt>
                <c:pt idx="162" formatCode="0.0">
                  <c:v>5.3260570176083197</c:v>
                </c:pt>
                <c:pt idx="163" formatCode="0.0">
                  <c:v>4.5913423980439596</c:v>
                </c:pt>
                <c:pt idx="164" formatCode="0.0">
                  <c:v>3.3597373875877201</c:v>
                </c:pt>
                <c:pt idx="165" formatCode="0.0">
                  <c:v>2.9334701693328298</c:v>
                </c:pt>
                <c:pt idx="166" formatCode="0.0">
                  <c:v>2.7778658966343301</c:v>
                </c:pt>
                <c:pt idx="167" formatCode="0.0">
                  <c:v>2.0002138783208001</c:v>
                </c:pt>
                <c:pt idx="168" formatCode="0.0">
                  <c:v>0.87511512464097596</c:v>
                </c:pt>
                <c:pt idx="169" formatCode="0.0">
                  <c:v>-0.25935385946620898</c:v>
                </c:pt>
                <c:pt idx="170" formatCode="0.0">
                  <c:v>-0.14838534420576299</c:v>
                </c:pt>
                <c:pt idx="171" formatCode="0.0">
                  <c:v>-0.32932369847545401</c:v>
                </c:pt>
                <c:pt idx="172" formatCode="0.0">
                  <c:v>-0.86547511820377698</c:v>
                </c:pt>
                <c:pt idx="173" formatCode="0.0">
                  <c:v>-1.07913107337799</c:v>
                </c:pt>
                <c:pt idx="174" formatCode="0.0">
                  <c:v>-0.77659263092180197</c:v>
                </c:pt>
                <c:pt idx="175" formatCode="0.0">
                  <c:v>-6.4267968134280998E-2</c:v>
                </c:pt>
                <c:pt idx="176" formatCode="0.0">
                  <c:v>0.621870833687869</c:v>
                </c:pt>
                <c:pt idx="177" formatCode="0.0">
                  <c:v>0.96001471825352702</c:v>
                </c:pt>
                <c:pt idx="178" formatCode="0.0">
                  <c:v>1.4773477239008601</c:v>
                </c:pt>
                <c:pt idx="179" formatCode="0.0">
                  <c:v>2.4481447649698498</c:v>
                </c:pt>
                <c:pt idx="180" formatCode="0.0">
                  <c:v>3.2640097936101999</c:v>
                </c:pt>
                <c:pt idx="181" formatCode="0.0">
                  <c:v>4.2802902422157798</c:v>
                </c:pt>
                <c:pt idx="182" formatCode="0.0">
                  <c:v>4.1930518759586697</c:v>
                </c:pt>
                <c:pt idx="183" formatCode="0.0">
                  <c:v>4.27446215542885</c:v>
                </c:pt>
                <c:pt idx="184" formatCode="0.0">
                  <c:v>4.2633670568165796</c:v>
                </c:pt>
                <c:pt idx="185" formatCode="0.0">
                  <c:v>4.2316677816489001</c:v>
                </c:pt>
                <c:pt idx="186" formatCode="0.0">
                  <c:v>3.8644280056704901</c:v>
                </c:pt>
                <c:pt idx="187" formatCode="0.0">
                  <c:v>3.8404615130425799</c:v>
                </c:pt>
                <c:pt idx="188" formatCode="0.0">
                  <c:v>4.0495978485038604</c:v>
                </c:pt>
                <c:pt idx="189" formatCode="0.0">
                  <c:v>4.0243031062477002</c:v>
                </c:pt>
                <c:pt idx="190" formatCode="0.0">
                  <c:v>3.5625257418398601</c:v>
                </c:pt>
                <c:pt idx="191" formatCode="0.0">
                  <c:v>2.3618065788645399</c:v>
                </c:pt>
                <c:pt idx="192" formatCode="0.0">
                  <c:v>-1.77281528688133E-2</c:v>
                </c:pt>
                <c:pt idx="193" formatCode="0.0">
                  <c:v>-2.34246463708052</c:v>
                </c:pt>
                <c:pt idx="194" formatCode="0.0">
                  <c:v>-4.2776535999974801</c:v>
                </c:pt>
                <c:pt idx="195" formatCode="0.0">
                  <c:v>-1.6351279665945799</c:v>
                </c:pt>
                <c:pt idx="196" formatCode="0.0">
                  <c:v>1.2467487262552699</c:v>
                </c:pt>
                <c:pt idx="197" formatCode="0.0">
                  <c:v>5.3480592361813502</c:v>
                </c:pt>
                <c:pt idx="198" formatCode="0.0">
                  <c:v>7.6340130986108097</c:v>
                </c:pt>
                <c:pt idx="199" formatCode="0.0">
                  <c:v>10.499906850066299</c:v>
                </c:pt>
                <c:pt idx="200" formatCode="0.0">
                  <c:v>12.1890270458128</c:v>
                </c:pt>
                <c:pt idx="201" formatCode="0.0">
                  <c:v>11.839757785058801</c:v>
                </c:pt>
                <c:pt idx="202" formatCode="0.0">
                  <c:v>9.5247642324715702</c:v>
                </c:pt>
                <c:pt idx="203" formatCode="0.0">
                  <c:v>7.2985785082969299</c:v>
                </c:pt>
                <c:pt idx="204" formatCode="0.0">
                  <c:v>7.5833616286982704</c:v>
                </c:pt>
                <c:pt idx="205" formatCode="0.0">
                  <c:v>8.77178488032731</c:v>
                </c:pt>
                <c:pt idx="206" formatCode="0.0">
                  <c:v>10.924835176122</c:v>
                </c:pt>
                <c:pt idx="207" formatCode="0.0">
                  <c:v>9.1664885636009696</c:v>
                </c:pt>
                <c:pt idx="208" formatCode="0.0">
                  <c:v>7.8438029062715602</c:v>
                </c:pt>
                <c:pt idx="209" formatCode="0.0">
                  <c:v>6.5005572791146902</c:v>
                </c:pt>
                <c:pt idx="210" formatCode="0.0">
                  <c:v>7.3182879458766097</c:v>
                </c:pt>
                <c:pt idx="211" formatCode="0.0">
                  <c:v>6.4986224654283298</c:v>
                </c:pt>
                <c:pt idx="212" formatCode="0.0">
                  <c:v>4.9621494607937997</c:v>
                </c:pt>
                <c:pt idx="213" formatCode="0.0">
                  <c:v>3.2732377851544499</c:v>
                </c:pt>
                <c:pt idx="214" formatCode="0.0">
                  <c:v>2.9160579079045101</c:v>
                </c:pt>
                <c:pt idx="215" formatCode="0.0">
                  <c:v>3.1258026910557</c:v>
                </c:pt>
                <c:pt idx="216" formatCode="0.0">
                  <c:v>4.0376151675534597</c:v>
                </c:pt>
                <c:pt idx="217" formatCode="0.0">
                  <c:v>4.9296265655503602</c:v>
                </c:pt>
                <c:pt idx="218" formatCode="0.0">
                  <c:v>5.6872261350389204</c:v>
                </c:pt>
                <c:pt idx="219" formatCode="0.0">
                  <c:v>5.8898545464924803</c:v>
                </c:pt>
                <c:pt idx="220" formatCode="0.0">
                  <c:v>5.7298876230775599</c:v>
                </c:pt>
                <c:pt idx="221" formatCode="0.0">
                  <c:v>5.7172557611189703</c:v>
                </c:pt>
                <c:pt idx="222" formatCode="0.0">
                  <c:v>5.5669528741597398</c:v>
                </c:pt>
                <c:pt idx="223" formatCode="0.0">
                  <c:v>6.4800064529657302</c:v>
                </c:pt>
                <c:pt idx="224" formatCode="0.0">
                  <c:v>6.9771817802659104</c:v>
                </c:pt>
                <c:pt idx="225" formatCode="0.0">
                  <c:v>7.5063631250812497</c:v>
                </c:pt>
                <c:pt idx="226" formatCode="0.0">
                  <c:v>7.2451883804364199</c:v>
                </c:pt>
                <c:pt idx="227" formatCode="0.0">
                  <c:v>7.3221007495152302</c:v>
                </c:pt>
                <c:pt idx="228" formatCode="0.0">
                  <c:v>7.0234370534194603</c:v>
                </c:pt>
                <c:pt idx="229" formatCode="0.0">
                  <c:v>7.1017047242693998</c:v>
                </c:pt>
                <c:pt idx="230" formatCode="0.0">
                  <c:v>7.0425028015891504</c:v>
                </c:pt>
                <c:pt idx="231" formatCode="0.0">
                  <c:v>6.6522645728091403</c:v>
                </c:pt>
                <c:pt idx="232" formatCode="0.0">
                  <c:v>6.4204520488230399</c:v>
                </c:pt>
                <c:pt idx="233" formatCode="0.0">
                  <c:v>6.3934604123683698</c:v>
                </c:pt>
                <c:pt idx="234" formatCode="0.0">
                  <c:v>7.8589828765023997</c:v>
                </c:pt>
                <c:pt idx="235" formatCode="0.0">
                  <c:v>8.5993274243400908</c:v>
                </c:pt>
                <c:pt idx="236" formatCode="0.0">
                  <c:v>9.2620498236350794</c:v>
                </c:pt>
                <c:pt idx="237" formatCode="0.0">
                  <c:v>8.8934735979100008</c:v>
                </c:pt>
                <c:pt idx="238" formatCode="0.0">
                  <c:v>8.5467165749605201</c:v>
                </c:pt>
                <c:pt idx="239" formatCode="0.0">
                  <c:v>7.7676665843886097</c:v>
                </c:pt>
                <c:pt idx="240" formatCode="0.0">
                  <c:v>7.1847848715817699</c:v>
                </c:pt>
                <c:pt idx="241" formatCode="0.0">
                  <c:v>6.66409020842271</c:v>
                </c:pt>
                <c:pt idx="242" formatCode="0.0">
                  <c:v>6.1255463522175502</c:v>
                </c:pt>
                <c:pt idx="243" formatCode="0.0">
                  <c:v>6.6755375451598002</c:v>
                </c:pt>
                <c:pt idx="244" formatCode="0.0">
                  <c:v>6.5191405947299996</c:v>
                </c:pt>
                <c:pt idx="245" formatCode="0.0">
                  <c:v>6.6188382269103103</c:v>
                </c:pt>
                <c:pt idx="246" formatCode="0.0">
                  <c:v>5.57296863519338</c:v>
                </c:pt>
                <c:pt idx="247" formatCode="0.0">
                  <c:v>5.7925183884909597</c:v>
                </c:pt>
                <c:pt idx="248" formatCode="0.0">
                  <c:v>5.5784105719874901</c:v>
                </c:pt>
                <c:pt idx="249" formatCode="0.0">
                  <c:v>5.6686043722056496</c:v>
                </c:pt>
                <c:pt idx="250" formatCode="0.0">
                  <c:v>4.7968904808147803</c:v>
                </c:pt>
                <c:pt idx="251" formatCode="0.0">
                  <c:v>3.43910616479433</c:v>
                </c:pt>
                <c:pt idx="252" formatCode="0.0">
                  <c:v>2.0760830939795101</c:v>
                </c:pt>
                <c:pt idx="253" formatCode="0.0">
                  <c:v>1.5538839123935799</c:v>
                </c:pt>
                <c:pt idx="254" formatCode="0.0">
                  <c:v>1.6491498996577501</c:v>
                </c:pt>
                <c:pt idx="255" formatCode="0.0">
                  <c:v>1.22739350574123</c:v>
                </c:pt>
                <c:pt idx="256" formatCode="0.0">
                  <c:v>0.96224675734139997</c:v>
                </c:pt>
                <c:pt idx="257" formatCode="0.0">
                  <c:v>0.56784187332744596</c:v>
                </c:pt>
                <c:pt idx="258" formatCode="0.0">
                  <c:v>0.35510914431200702</c:v>
                </c:pt>
                <c:pt idx="259" formatCode="0.0">
                  <c:v>0.62488045934080805</c:v>
                </c:pt>
                <c:pt idx="260" formatCode="0.0">
                  <c:v>1.0641089211730199</c:v>
                </c:pt>
                <c:pt idx="261" formatCode="0.0">
                  <c:v>1.8494858350204899</c:v>
                </c:pt>
                <c:pt idx="262" formatCode="0.0">
                  <c:v>2.3995170936623502</c:v>
                </c:pt>
                <c:pt idx="263" formatCode="0.0">
                  <c:v>3.2865386947799302</c:v>
                </c:pt>
                <c:pt idx="264" formatCode="0.0">
                  <c:v>4.3153447716589399</c:v>
                </c:pt>
                <c:pt idx="265" formatCode="0.0">
                  <c:v>4.44774579362939</c:v>
                </c:pt>
                <c:pt idx="266" formatCode="0.0">
                  <c:v>5.7328610326779401</c:v>
                </c:pt>
                <c:pt idx="267" formatCode="0.0">
                  <c:v>5.5925205807406604</c:v>
                </c:pt>
                <c:pt idx="268" formatCode="0.0">
                  <c:v>6.3603035594901396</c:v>
                </c:pt>
                <c:pt idx="269" formatCode="0.0">
                  <c:v>6.1511917119608599</c:v>
                </c:pt>
                <c:pt idx="270" formatCode="0.0">
                  <c:v>7.5058605083426304</c:v>
                </c:pt>
                <c:pt idx="271" formatCode="0.0">
                  <c:v>6.3967665414751904</c:v>
                </c:pt>
                <c:pt idx="272" formatCode="0.0">
                  <c:v>5.3137868046778003</c:v>
                </c:pt>
                <c:pt idx="273" formatCode="0.0">
                  <c:v>3.6363877989803202</c:v>
                </c:pt>
                <c:pt idx="274" formatCode="0.0">
                  <c:v>2.8795276816305599</c:v>
                </c:pt>
                <c:pt idx="275" formatCode="0.0">
                  <c:v>2.37825604443031</c:v>
                </c:pt>
                <c:pt idx="276" formatCode="0.0">
                  <c:v>1.1624221461325199</c:v>
                </c:pt>
                <c:pt idx="277" formatCode="0.0">
                  <c:v>0.58401101356303398</c:v>
                </c:pt>
                <c:pt idx="278" formatCode="0.0">
                  <c:v>-2.1074615434659298</c:v>
                </c:pt>
                <c:pt idx="279" formatCode="0.0">
                  <c:v>-2.63760856484928</c:v>
                </c:pt>
                <c:pt idx="280" formatCode="0.0">
                  <c:v>-3.2755957646085401</c:v>
                </c:pt>
                <c:pt idx="281" formatCode="0.0">
                  <c:v>-2.2498269291866202</c:v>
                </c:pt>
                <c:pt idx="282" formatCode="0.0">
                  <c:v>-2.8923508080302298</c:v>
                </c:pt>
                <c:pt idx="283" formatCode="0.0">
                  <c:v>-2.9887494469466001</c:v>
                </c:pt>
                <c:pt idx="284" formatCode="0.0">
                  <c:v>-3.02299606135605</c:v>
                </c:pt>
                <c:pt idx="285" formatCode="0.0">
                  <c:v>-3.09887721514019</c:v>
                </c:pt>
                <c:pt idx="286" formatCode="0.0">
                  <c:v>-3.1812930051872499</c:v>
                </c:pt>
                <c:pt idx="287" formatCode="0.0">
                  <c:v>-3.4685871129565902</c:v>
                </c:pt>
                <c:pt idx="288" formatCode="0.0">
                  <c:v>-2.8359223913389902</c:v>
                </c:pt>
                <c:pt idx="289" formatCode="0.0">
                  <c:v>-1.63912966187992</c:v>
                </c:pt>
                <c:pt idx="290" formatCode="0.0">
                  <c:v>-0.920425714900866</c:v>
                </c:pt>
                <c:pt idx="291" formatCode="0.0">
                  <c:v>-0.60111713136179901</c:v>
                </c:pt>
                <c:pt idx="292" formatCode="0.0">
                  <c:v>-1.1639821291680399</c:v>
                </c:pt>
                <c:pt idx="293" formatCode="0.0">
                  <c:v>-1.8344496735059399</c:v>
                </c:pt>
                <c:pt idx="294" formatCode="0.0">
                  <c:v>-0.95243457112061602</c:v>
                </c:pt>
                <c:pt idx="295" formatCode="0.0">
                  <c:v>-0.152544903220353</c:v>
                </c:pt>
                <c:pt idx="296" formatCode="0.0">
                  <c:v>1.08763300043155</c:v>
                </c:pt>
                <c:pt idx="297" formatCode="0.0">
                  <c:v>2.0345394534288999</c:v>
                </c:pt>
                <c:pt idx="298" formatCode="0.0">
                  <c:v>3.43089888301702</c:v>
                </c:pt>
                <c:pt idx="299" formatCode="0.0">
                  <c:v>4.9535822279442501</c:v>
                </c:pt>
                <c:pt idx="300" formatCode="0.0">
                  <c:v>5.2572181506692397</c:v>
                </c:pt>
                <c:pt idx="301" formatCode="0.0">
                  <c:v>5.1465180998720896</c:v>
                </c:pt>
                <c:pt idx="302" formatCode="0.0">
                  <c:v>6.0877926659670303</c:v>
                </c:pt>
                <c:pt idx="303" formatCode="0.0">
                  <c:v>6.0310014261723301</c:v>
                </c:pt>
                <c:pt idx="304" formatCode="0.0">
                  <c:v>6.8532171596659097</c:v>
                </c:pt>
                <c:pt idx="305" formatCode="0.0">
                  <c:v>7.5981807989988503</c:v>
                </c:pt>
                <c:pt idx="306" formatCode="0.0">
                  <c:v>7.4179302367846596</c:v>
                </c:pt>
                <c:pt idx="307" formatCode="0.0">
                  <c:v>7.7235011482433196</c:v>
                </c:pt>
                <c:pt idx="308" formatCode="0.0">
                  <c:v>6.9974858130772102</c:v>
                </c:pt>
                <c:pt idx="309" formatCode="0.0">
                  <c:v>7.6685472341202097</c:v>
                </c:pt>
                <c:pt idx="310" formatCode="0.0">
                  <c:v>6.8495605365507597</c:v>
                </c:pt>
                <c:pt idx="311" formatCode="0.0">
                  <c:v>5.99511376381479</c:v>
                </c:pt>
                <c:pt idx="312" formatCode="0.0">
                  <c:v>4.8568201004736196</c:v>
                </c:pt>
                <c:pt idx="313" formatCode="0.0">
                  <c:v>3.4978654106492399</c:v>
                </c:pt>
                <c:pt idx="314" formatCode="0.0">
                  <c:v>2.53798449956893</c:v>
                </c:pt>
                <c:pt idx="315" formatCode="0.0">
                  <c:v>2.8948527090113898</c:v>
                </c:pt>
                <c:pt idx="316" formatCode="0.0">
                  <c:v>3.8398426085197301</c:v>
                </c:pt>
                <c:pt idx="317" formatCode="0.0">
                  <c:v>4.7650907042936703</c:v>
                </c:pt>
                <c:pt idx="318" formatCode="0.0">
                  <c:v>6.0835167919447697</c:v>
                </c:pt>
                <c:pt idx="319" formatCode="0.0">
                  <c:v>6.5168535182010201</c:v>
                </c:pt>
                <c:pt idx="320" formatCode="0.0">
                  <c:v>7.5078781429863204</c:v>
                </c:pt>
                <c:pt idx="321" formatCode="0.0">
                  <c:v>7.0593862038578497</c:v>
                </c:pt>
                <c:pt idx="322" formatCode="0.0">
                  <c:v>6.4690881841553702</c:v>
                </c:pt>
                <c:pt idx="323" formatCode="0.0">
                  <c:v>5.3041397526085898</c:v>
                </c:pt>
                <c:pt idx="324" formatCode="0.0">
                  <c:v>3.5952464709569698</c:v>
                </c:pt>
                <c:pt idx="325" formatCode="0.0">
                  <c:v>2.7606222239146501</c:v>
                </c:pt>
                <c:pt idx="326" formatCode="0.0">
                  <c:v>0.83016549677473805</c:v>
                </c:pt>
                <c:pt idx="327" formatCode="0.0">
                  <c:v>-1.93779209561331E-2</c:v>
                </c:pt>
                <c:pt idx="328" formatCode="0.0">
                  <c:v>-0.80068734898526295</c:v>
                </c:pt>
                <c:pt idx="329" formatCode="0.0">
                  <c:v>-0.75643276861652498</c:v>
                </c:pt>
                <c:pt idx="330" formatCode="0.0">
                  <c:v>-2.1717142487053702</c:v>
                </c:pt>
                <c:pt idx="331" formatCode="0.0">
                  <c:v>-3.79419827452636</c:v>
                </c:pt>
                <c:pt idx="332" formatCode="0.0">
                  <c:v>-5.0381586064949104</c:v>
                </c:pt>
                <c:pt idx="333" formatCode="0.0">
                  <c:v>-5.9609643912071704</c:v>
                </c:pt>
                <c:pt idx="334" formatCode="0.0">
                  <c:v>-5.8981341715815097</c:v>
                </c:pt>
                <c:pt idx="335" formatCode="0.0">
                  <c:v>-6.60414528508326</c:v>
                </c:pt>
                <c:pt idx="336" formatCode="0.0">
                  <c:v>-5.4383564931480501</c:v>
                </c:pt>
                <c:pt idx="337" formatCode="0.0">
                  <c:v>-5.6174404126645303</c:v>
                </c:pt>
                <c:pt idx="338" formatCode="0.0">
                  <c:v>-6.06569558370553</c:v>
                </c:pt>
                <c:pt idx="339" formatCode="0.0">
                  <c:v>-7.9014582454962801</c:v>
                </c:pt>
                <c:pt idx="340" formatCode="0.0">
                  <c:v>-9.2195401504567194</c:v>
                </c:pt>
                <c:pt idx="341" formatCode="0.0">
                  <c:v>-9.7974752861332401</c:v>
                </c:pt>
                <c:pt idx="342" formatCode="0.0">
                  <c:v>-8.7153171985001396</c:v>
                </c:pt>
                <c:pt idx="343" formatCode="0.0">
                  <c:v>-7.0151564159581596</c:v>
                </c:pt>
                <c:pt idx="344" formatCode="0.0">
                  <c:v>-6.6161901629456601</c:v>
                </c:pt>
                <c:pt idx="345" formatCode="0.0">
                  <c:v>-6.2214528006115302</c:v>
                </c:pt>
                <c:pt idx="346" formatCode="0.0">
                  <c:v>-6.2068209544346704</c:v>
                </c:pt>
                <c:pt idx="347" formatCode="0.0">
                  <c:v>-3.5641509848830002</c:v>
                </c:pt>
                <c:pt idx="348" formatCode="0.0">
                  <c:v>-1.8893569501152001</c:v>
                </c:pt>
                <c:pt idx="349" formatCode="0.0">
                  <c:v>0.38314434125927699</c:v>
                </c:pt>
                <c:pt idx="350" formatCode="0.0">
                  <c:v>2.7318719345659401</c:v>
                </c:pt>
                <c:pt idx="351" formatCode="0.0">
                  <c:v>5.0895976753035503</c:v>
                </c:pt>
                <c:pt idx="352" formatCode="0.0">
                  <c:v>7.1721648074348598</c:v>
                </c:pt>
                <c:pt idx="353" formatCode="0.0">
                  <c:v>7.4132111861137799</c:v>
                </c:pt>
                <c:pt idx="354" formatCode="0.0">
                  <c:v>8.0732626506866794</c:v>
                </c:pt>
                <c:pt idx="355" formatCode="0.0">
                  <c:v>7.2645755964833096</c:v>
                </c:pt>
                <c:pt idx="356" formatCode="0.0">
                  <c:v>9.2858306323490094</c:v>
                </c:pt>
                <c:pt idx="357" formatCode="0.0">
                  <c:v>9.7618110415978698</c:v>
                </c:pt>
                <c:pt idx="358" formatCode="0.0">
                  <c:v>10.349138990646299</c:v>
                </c:pt>
                <c:pt idx="359" formatCode="0.0">
                  <c:v>8.8010999452784606</c:v>
                </c:pt>
                <c:pt idx="360" formatCode="0.0">
                  <c:v>8.5196484702445208</c:v>
                </c:pt>
                <c:pt idx="361" formatCode="0.0">
                  <c:v>9.5400930877069392</c:v>
                </c:pt>
                <c:pt idx="362" formatCode="0.0">
                  <c:v>9.6280414033395907</c:v>
                </c:pt>
                <c:pt idx="363" formatCode="0.0">
                  <c:v>10.3926877508305</c:v>
                </c:pt>
                <c:pt idx="364" formatCode="0.0">
                  <c:v>9.2725339525275992</c:v>
                </c:pt>
                <c:pt idx="365" formatCode="0.0">
                  <c:v>9.5158690484692006</c:v>
                </c:pt>
                <c:pt idx="366" formatCode="0.0">
                  <c:v>7.6552655651069701</c:v>
                </c:pt>
                <c:pt idx="367" formatCode="0.0">
                  <c:v>8.3978958126888994</c:v>
                </c:pt>
                <c:pt idx="368" formatCode="0.0">
                  <c:v>6.6729913674746202</c:v>
                </c:pt>
                <c:pt idx="369" formatCode="0.0">
                  <c:v>6.4496890885198903</c:v>
                </c:pt>
                <c:pt idx="370" formatCode="0.0">
                  <c:v>6.5012321084072697</c:v>
                </c:pt>
                <c:pt idx="371" formatCode="0.0">
                  <c:v>8.0104566856069006</c:v>
                </c:pt>
                <c:pt idx="372" formatCode="0.0">
                  <c:v>9.4989016807758304</c:v>
                </c:pt>
                <c:pt idx="373" formatCode="0.0">
                  <c:v>8.4880002040347797</c:v>
                </c:pt>
                <c:pt idx="374" formatCode="0.0">
                  <c:v>8.0249261686680899</c:v>
                </c:pt>
                <c:pt idx="375" formatCode="0.0">
                  <c:v>6.3405201076276603</c:v>
                </c:pt>
                <c:pt idx="376" formatCode="0.0">
                  <c:v>5.9060988489242998</c:v>
                </c:pt>
                <c:pt idx="377" formatCode="0.0">
                  <c:v>5.2439925830390797</c:v>
                </c:pt>
                <c:pt idx="378" formatCode="0.0">
                  <c:v>5.73605542022732</c:v>
                </c:pt>
                <c:pt idx="379" formatCode="0.0">
                  <c:v>5.6007736052158403</c:v>
                </c:pt>
                <c:pt idx="380" formatCode="0.0">
                  <c:v>5.9129773416124101</c:v>
                </c:pt>
                <c:pt idx="381" formatCode="0.0">
                  <c:v>6.0487070481455598</c:v>
                </c:pt>
                <c:pt idx="382" formatCode="0.0">
                  <c:v>5.7199694637772396</c:v>
                </c:pt>
                <c:pt idx="383" formatCode="0.0">
                  <c:v>4.4509689526359502</c:v>
                </c:pt>
                <c:pt idx="384" formatCode="0.0">
                  <c:v>2.9817956454435302</c:v>
                </c:pt>
                <c:pt idx="385" formatCode="0.0">
                  <c:v>3.6837054559012699</c:v>
                </c:pt>
                <c:pt idx="386" formatCode="0.0">
                  <c:v>3.6730610377771402</c:v>
                </c:pt>
                <c:pt idx="387" formatCode="0.0">
                  <c:v>3.8675497183952299</c:v>
                </c:pt>
                <c:pt idx="388" formatCode="0.0">
                  <c:v>3.4868127780889999</c:v>
                </c:pt>
                <c:pt idx="389" formatCode="0.0">
                  <c:v>3.9011169441103002</c:v>
                </c:pt>
                <c:pt idx="390" formatCode="0.0">
                  <c:v>3.4132904969981999</c:v>
                </c:pt>
                <c:pt idx="391" formatCode="0.0">
                  <c:v>3.36227331616425</c:v>
                </c:pt>
                <c:pt idx="392" formatCode="0.0">
                  <c:v>2.2239607769810199</c:v>
                </c:pt>
                <c:pt idx="393" formatCode="0.0">
                  <c:v>2.3097125688439499</c:v>
                </c:pt>
                <c:pt idx="394" formatCode="0.0">
                  <c:v>1.35982958240553</c:v>
                </c:pt>
                <c:pt idx="395" formatCode="0.0">
                  <c:v>2.3246752349125401</c:v>
                </c:pt>
                <c:pt idx="396" formatCode="0.0">
                  <c:v>2.5466095805846098</c:v>
                </c:pt>
                <c:pt idx="397" formatCode="0.0">
                  <c:v>2.6988935243968801</c:v>
                </c:pt>
                <c:pt idx="398" formatCode="0.0">
                  <c:v>2.6389086657893199</c:v>
                </c:pt>
                <c:pt idx="399" formatCode="0.0">
                  <c:v>2.1300318791606498</c:v>
                </c:pt>
                <c:pt idx="400" formatCode="0.0">
                  <c:v>1.3306090925549201</c:v>
                </c:pt>
                <c:pt idx="401" formatCode="0.0">
                  <c:v>-0.48221540516572298</c:v>
                </c:pt>
                <c:pt idx="402" formatCode="0.0">
                  <c:v>-0.70785840891154395</c:v>
                </c:pt>
                <c:pt idx="403" formatCode="0.0">
                  <c:v>-1.2624908176074701</c:v>
                </c:pt>
                <c:pt idx="404" formatCode="0.0">
                  <c:v>-5.3228895472364299E-2</c:v>
                </c:pt>
                <c:pt idx="405" formatCode="0.0">
                  <c:v>7.6393469969594202E-2</c:v>
                </c:pt>
                <c:pt idx="406" formatCode="0.0">
                  <c:v>1.02678012489044</c:v>
                </c:pt>
                <c:pt idx="407" formatCode="0.0">
                  <c:v>1.1765435986892401</c:v>
                </c:pt>
                <c:pt idx="408" formatCode="0.0">
                  <c:v>1.0856921797530401</c:v>
                </c:pt>
                <c:pt idx="409" formatCode="0.0">
                  <c:v>0.71315785290517597</c:v>
                </c:pt>
                <c:pt idx="410" formatCode="0.0">
                  <c:v>-0.32222205531102999</c:v>
                </c:pt>
                <c:pt idx="411" formatCode="0.0">
                  <c:v>-0.33293770271663398</c:v>
                </c:pt>
                <c:pt idx="412" formatCode="0.0">
                  <c:v>-0.22905076609890199</c:v>
                </c:pt>
                <c:pt idx="413" formatCode="0.0">
                  <c:v>1.53202490171782</c:v>
                </c:pt>
                <c:pt idx="414" formatCode="0.0">
                  <c:v>2.7616305110860999</c:v>
                </c:pt>
                <c:pt idx="415" formatCode="0.0">
                  <c:v>4.1858856133081597</c:v>
                </c:pt>
                <c:pt idx="416" formatCode="0.0">
                  <c:v>4.3519364416151998</c:v>
                </c:pt>
                <c:pt idx="417" formatCode="0.0">
                  <c:v>4.5369221589778999</c:v>
                </c:pt>
                <c:pt idx="418" formatCode="0.0">
                  <c:v>4.0877091565635304</c:v>
                </c:pt>
                <c:pt idx="419" formatCode="0.0">
                  <c:v>4.2501273686288004</c:v>
                </c:pt>
                <c:pt idx="420" formatCode="0.0">
                  <c:v>4.7314140221575096</c:v>
                </c:pt>
                <c:pt idx="421" formatCode="0.0">
                  <c:v>6.0003937099357296</c:v>
                </c:pt>
                <c:pt idx="422" formatCode="0.0">
                  <c:v>7.26990899593227</c:v>
                </c:pt>
                <c:pt idx="423" formatCode="0.0">
                  <c:v>8.31110975552075</c:v>
                </c:pt>
                <c:pt idx="424" formatCode="0.0">
                  <c:v>9.1851816566301299</c:v>
                </c:pt>
                <c:pt idx="425" formatCode="0.0">
                  <c:v>8.4647069213579496</c:v>
                </c:pt>
                <c:pt idx="426" formatCode="0.0">
                  <c:v>8.5570335500794403</c:v>
                </c:pt>
                <c:pt idx="427" formatCode="0.0">
                  <c:v>8.2399737931198</c:v>
                </c:pt>
                <c:pt idx="428" formatCode="0.0">
                  <c:v>8.7576724632005103</c:v>
                </c:pt>
                <c:pt idx="429" formatCode="0.0">
                  <c:v>7.9849679372770099</c:v>
                </c:pt>
                <c:pt idx="430" formatCode="0.0">
                  <c:v>7.5288908500262401</c:v>
                </c:pt>
                <c:pt idx="431" formatCode="0.0">
                  <c:v>5.6766508768453896</c:v>
                </c:pt>
                <c:pt idx="432" formatCode="0.0">
                  <c:v>5.2835762151860699</c:v>
                </c:pt>
                <c:pt idx="433" formatCode="0.0">
                  <c:v>4.43242581464912</c:v>
                </c:pt>
                <c:pt idx="434" formatCode="0.0">
                  <c:v>5.4009270821539497</c:v>
                </c:pt>
                <c:pt idx="435" formatCode="0.0">
                  <c:v>5.22423389575121</c:v>
                </c:pt>
                <c:pt idx="436" formatCode="0.0">
                  <c:v>5.2134043502937804</c:v>
                </c:pt>
                <c:pt idx="437" formatCode="0.0">
                  <c:v>5.3626596739885297</c:v>
                </c:pt>
                <c:pt idx="438" formatCode="0.0">
                  <c:v>5.4089529183181799</c:v>
                </c:pt>
                <c:pt idx="439" formatCode="0.0">
                  <c:v>6.0245418684604601</c:v>
                </c:pt>
                <c:pt idx="440" formatCode="0.0">
                  <c:v>6.4877633268159398</c:v>
                </c:pt>
                <c:pt idx="441" formatCode="0.0">
                  <c:v>8.4257032829659906</c:v>
                </c:pt>
                <c:pt idx="442" formatCode="0.0">
                  <c:v>10.1250749968869</c:v>
                </c:pt>
                <c:pt idx="443" formatCode="0.0">
                  <c:v>12.3990208588278</c:v>
                </c:pt>
                <c:pt idx="444" formatCode="0.0">
                  <c:v>11.9473598881812</c:v>
                </c:pt>
                <c:pt idx="445" formatCode="0.0">
                  <c:v>11.3737142024292</c:v>
                </c:pt>
                <c:pt idx="446" formatCode="0.0">
                  <c:v>9.8684633514873106</c:v>
                </c:pt>
                <c:pt idx="447" formatCode="0.0">
                  <c:v>9.5421293654909203</c:v>
                </c:pt>
                <c:pt idx="448" formatCode="0.0">
                  <c:v>10.2429966968974</c:v>
                </c:pt>
                <c:pt idx="449" formatCode="0.0">
                  <c:v>10.5175035974381</c:v>
                </c:pt>
                <c:pt idx="450" formatCode="0.0">
                  <c:v>11.1619143654281</c:v>
                </c:pt>
                <c:pt idx="451" formatCode="0.0">
                  <c:v>10.7845182339766</c:v>
                </c:pt>
                <c:pt idx="452" formatCode="0.0">
                  <c:v>9.26653445379816</c:v>
                </c:pt>
                <c:pt idx="453" formatCode="0.0">
                  <c:v>7.9524780227569103</c:v>
                </c:pt>
                <c:pt idx="454" formatCode="0.0">
                  <c:v>6.6412827762818898</c:v>
                </c:pt>
                <c:pt idx="455" formatCode="0.00">
                  <c:v>6.1583257543617904</c:v>
                </c:pt>
                <c:pt idx="456" formatCode="0.0">
                  <c:v>5.6946031609891303</c:v>
                </c:pt>
                <c:pt idx="457" formatCode="0.0">
                  <c:v>5.2421600346506798</c:v>
                </c:pt>
                <c:pt idx="458" formatCode="0.0">
                  <c:v>5.3805289146024897</c:v>
                </c:pt>
                <c:pt idx="459" formatCode="0.0">
                  <c:v>5.9164771789785799</c:v>
                </c:pt>
                <c:pt idx="460" formatCode="0.0">
                  <c:v>6.1163890109782901</c:v>
                </c:pt>
                <c:pt idx="461" formatCode="0.0">
                  <c:v>5.70785445792204</c:v>
                </c:pt>
                <c:pt idx="462" formatCode="0.0">
                  <c:v>3.20675005591611</c:v>
                </c:pt>
                <c:pt idx="463" formatCode="0.0">
                  <c:v>2.4642383185211001</c:v>
                </c:pt>
                <c:pt idx="464" formatCode="0.0">
                  <c:v>2.9153446426319198</c:v>
                </c:pt>
                <c:pt idx="465" formatCode="0.0">
                  <c:v>3.41607569756526</c:v>
                </c:pt>
                <c:pt idx="466" formatCode="0.0">
                  <c:v>2.8476317881425</c:v>
                </c:pt>
                <c:pt idx="467" formatCode="0.0">
                  <c:v>2.5442499646076402</c:v>
                </c:pt>
                <c:pt idx="468" formatCode="0.0">
                  <c:v>4.23988642021129</c:v>
                </c:pt>
                <c:pt idx="469" formatCode="0.0">
                  <c:v>4.8282484856287198</c:v>
                </c:pt>
                <c:pt idx="470" formatCode="0.0">
                  <c:v>4.4323554498502098</c:v>
                </c:pt>
                <c:pt idx="471" formatCode="0.0">
                  <c:v>3.6925432409122201</c:v>
                </c:pt>
                <c:pt idx="472" formatCode="0.0">
                  <c:v>2.9488447685894101</c:v>
                </c:pt>
                <c:pt idx="473" formatCode="0.0">
                  <c:v>3.2625807759416001</c:v>
                </c:pt>
                <c:pt idx="474" formatCode="0.0">
                  <c:v>4.4219808107674101</c:v>
                </c:pt>
                <c:pt idx="475" formatCode="0.0">
                  <c:v>5.1610906470735296</c:v>
                </c:pt>
                <c:pt idx="476" formatCode="0.0">
                  <c:v>4.9970960245140104</c:v>
                </c:pt>
                <c:pt idx="477" formatCode="0.0">
                  <c:v>5.0207947558567199</c:v>
                </c:pt>
                <c:pt idx="478" formatCode="0.0">
                  <c:v>6.0682282475781797</c:v>
                </c:pt>
                <c:pt idx="479" formatCode="0.0">
                  <c:v>7.3354646512422601</c:v>
                </c:pt>
                <c:pt idx="480" formatCode="0.0">
                  <c:v>6.2049968079618099</c:v>
                </c:pt>
                <c:pt idx="481" formatCode="0.0">
                  <c:v>5.9629573519599504</c:v>
                </c:pt>
                <c:pt idx="482" formatCode="0.0">
                  <c:v>5.8592826690245001</c:v>
                </c:pt>
                <c:pt idx="483" formatCode="0.0">
                  <c:v>6.6059220371921397</c:v>
                </c:pt>
                <c:pt idx="484" formatCode="0.0">
                  <c:v>7.3547925557842699</c:v>
                </c:pt>
                <c:pt idx="485" formatCode="0.0">
                  <c:v>8.4250263650909893</c:v>
                </c:pt>
                <c:pt idx="486" formatCode="0.0">
                  <c:v>9.36468905626149</c:v>
                </c:pt>
                <c:pt idx="487" formatCode="0.0">
                  <c:v>9.22802965689635</c:v>
                </c:pt>
                <c:pt idx="488" formatCode="0.0">
                  <c:v>8.30524945019061</c:v>
                </c:pt>
                <c:pt idx="489" formatCode="0.0">
                  <c:v>7.7555659098498797</c:v>
                </c:pt>
                <c:pt idx="490" formatCode="0.0">
                  <c:v>7.4386276698823997</c:v>
                </c:pt>
                <c:pt idx="491" formatCode="0.0">
                  <c:v>6.7894476987640697</c:v>
                </c:pt>
                <c:pt idx="492" formatCode="0.0">
                  <c:v>6.7833977399989402</c:v>
                </c:pt>
                <c:pt idx="493" formatCode="0.0">
                  <c:v>7.2009084485041601</c:v>
                </c:pt>
                <c:pt idx="494" formatCode="0.0">
                  <c:v>7.6339384984627303</c:v>
                </c:pt>
                <c:pt idx="495" formatCode="0.0">
                  <c:v>7.2317987820644003</c:v>
                </c:pt>
                <c:pt idx="496" formatCode="0.0">
                  <c:v>5.6899919643032097</c:v>
                </c:pt>
                <c:pt idx="497" formatCode="0.0">
                  <c:v>3.4585021758583001</c:v>
                </c:pt>
                <c:pt idx="498" formatCode="0.0">
                  <c:v>1.5594692349471799</c:v>
                </c:pt>
                <c:pt idx="499" formatCode="0.0">
                  <c:v>1.1380510337408301</c:v>
                </c:pt>
                <c:pt idx="500" formatCode="0.0">
                  <c:v>1.7372276137240401</c:v>
                </c:pt>
                <c:pt idx="501" formatCode="0.0">
                  <c:v>1.6027989632997399</c:v>
                </c:pt>
                <c:pt idx="502" formatCode="0.0">
                  <c:v>1.16601830757716</c:v>
                </c:pt>
                <c:pt idx="503" formatCode="0.0">
                  <c:v>0.63225198044588105</c:v>
                </c:pt>
                <c:pt idx="504" formatCode="0.0">
                  <c:v>0.82314552430797105</c:v>
                </c:pt>
                <c:pt idx="505" formatCode="0.0">
                  <c:v>0.17510938306504101</c:v>
                </c:pt>
                <c:pt idx="506" formatCode="0.0">
                  <c:v>0.583614625964746</c:v>
                </c:pt>
                <c:pt idx="507" formatCode="0.0">
                  <c:v>5.64034879916974E-5</c:v>
                </c:pt>
                <c:pt idx="508" formatCode="0.0">
                  <c:v>0.385942109245555</c:v>
                </c:pt>
                <c:pt idx="509" formatCode="0.0">
                  <c:v>0.80409551997304596</c:v>
                </c:pt>
                <c:pt idx="510" formatCode="0.0">
                  <c:v>0.62733582140629196</c:v>
                </c:pt>
                <c:pt idx="511" formatCode="0.0">
                  <c:v>0.106344165272985</c:v>
                </c:pt>
                <c:pt idx="512" formatCode="0.0">
                  <c:v>-1.29252662533437E-2</c:v>
                </c:pt>
                <c:pt idx="513" formatCode="0.0">
                  <c:v>0.28573357574471497</c:v>
                </c:pt>
                <c:pt idx="514" formatCode="0.0">
                  <c:v>1.0256550961634201</c:v>
                </c:pt>
                <c:pt idx="515" formatCode="0.00">
                  <c:v>0.30399590378400798</c:v>
                </c:pt>
                <c:pt idx="516" formatCode="0.0">
                  <c:v>1.4637057722039799</c:v>
                </c:pt>
                <c:pt idx="517" formatCode="0.0">
                  <c:v>1.9121003757803201</c:v>
                </c:pt>
                <c:pt idx="518" formatCode="0.0">
                  <c:v>2.9463513005415201</c:v>
                </c:pt>
                <c:pt idx="519" formatCode="0.0">
                  <c:v>2.8954150194507302</c:v>
                </c:pt>
                <c:pt idx="520" formatCode="0.0">
                  <c:v>4.1133905747814197</c:v>
                </c:pt>
                <c:pt idx="521" formatCode="0.0">
                  <c:v>3.7547189862450701</c:v>
                </c:pt>
                <c:pt idx="522" formatCode="0.0">
                  <c:v>4.6417815685447898</c:v>
                </c:pt>
                <c:pt idx="523" formatCode="0.0">
                  <c:v>4.2636304553558597</c:v>
                </c:pt>
                <c:pt idx="524" formatCode="0.0">
                  <c:v>4.3029321769080999</c:v>
                </c:pt>
                <c:pt idx="525" formatCode="0.0">
                  <c:v>4.0152005135763504</c:v>
                </c:pt>
                <c:pt idx="526" formatCode="0.0">
                  <c:v>3.7352876385484199</c:v>
                </c:pt>
                <c:pt idx="527" formatCode="0.0">
                  <c:v>3.98232172029063</c:v>
                </c:pt>
                <c:pt idx="528" formatCode="0.0">
                  <c:v>2.09824344298924</c:v>
                </c:pt>
                <c:pt idx="529" formatCode="0.0">
                  <c:v>-4.9280718314415897E-2</c:v>
                </c:pt>
                <c:pt idx="530" formatCode="0.0">
                  <c:v>-2.4630742231062701</c:v>
                </c:pt>
                <c:pt idx="531" formatCode="0.0">
                  <c:v>-3.0053308848720701</c:v>
                </c:pt>
                <c:pt idx="532" formatCode="0.0">
                  <c:v>-3.6726604750868499</c:v>
                </c:pt>
                <c:pt idx="533" formatCode="0.0">
                  <c:v>-3.3480533736987601</c:v>
                </c:pt>
                <c:pt idx="534" formatCode="0.0">
                  <c:v>-3.6804014839642898</c:v>
                </c:pt>
                <c:pt idx="535" formatCode="0.0">
                  <c:v>-3.64557832720751</c:v>
                </c:pt>
                <c:pt idx="536" formatCode="0.0">
                  <c:v>-3.6348534913450998</c:v>
                </c:pt>
                <c:pt idx="537" formatCode="0.0">
                  <c:v>-4.0174153647714403</c:v>
                </c:pt>
                <c:pt idx="538" formatCode="0.0">
                  <c:v>-3.4829974849246899</c:v>
                </c:pt>
                <c:pt idx="539" formatCode="0.0">
                  <c:v>-3.0029272816110701</c:v>
                </c:pt>
                <c:pt idx="540" formatCode="0.0">
                  <c:v>-0.62846869171150099</c:v>
                </c:pt>
                <c:pt idx="541" formatCode="0.0">
                  <c:v>0.92750716563454205</c:v>
                </c:pt>
                <c:pt idx="542" formatCode="0.0">
                  <c:v>3.0235041530953799</c:v>
                </c:pt>
                <c:pt idx="543" formatCode="0.0">
                  <c:v>4.05369014487274</c:v>
                </c:pt>
                <c:pt idx="544" formatCode="0.0">
                  <c:v>5.1921372372157801</c:v>
                </c:pt>
                <c:pt idx="545" formatCode="0.0">
                  <c:v>5.2564080784514804</c:v>
                </c:pt>
                <c:pt idx="546" formatCode="0.0">
                  <c:v>5.4669508653871501</c:v>
                </c:pt>
                <c:pt idx="547" formatCode="0.0">
                  <c:v>6.0817848608992104</c:v>
                </c:pt>
                <c:pt idx="548" formatCode="0.0">
                  <c:v>6.7741680293622197</c:v>
                </c:pt>
                <c:pt idx="549" formatCode="0.0">
                  <c:v>7.3794351955521096</c:v>
                </c:pt>
                <c:pt idx="550" formatCode="0.0">
                  <c:v>6.9636993786429899</c:v>
                </c:pt>
                <c:pt idx="551" formatCode="0.0">
                  <c:v>6.5768465482935401</c:v>
                </c:pt>
                <c:pt idx="552" formatCode="0.00">
                  <c:v>4.8176612523317104</c:v>
                </c:pt>
                <c:pt idx="553" formatCode="0.0">
                  <c:v>4.2201107861052201</c:v>
                </c:pt>
                <c:pt idx="554" formatCode="0.0">
                  <c:v>2.8619960951398702</c:v>
                </c:pt>
                <c:pt idx="555" formatCode="0.0">
                  <c:v>2.96772038545984</c:v>
                </c:pt>
                <c:pt idx="556" formatCode="0.0">
                  <c:v>2.0626067365292</c:v>
                </c:pt>
                <c:pt idx="557" formatCode="0.0">
                  <c:v>1.47796186724653</c:v>
                </c:pt>
                <c:pt idx="558" formatCode="0.0">
                  <c:v>0.138188249862845</c:v>
                </c:pt>
                <c:pt idx="559" formatCode="0.0">
                  <c:v>-0.77682693532524405</c:v>
                </c:pt>
                <c:pt idx="560" formatCode="0.0">
                  <c:v>-1.12339511418621</c:v>
                </c:pt>
                <c:pt idx="561" formatCode="0.0">
                  <c:v>-1.3678927163021</c:v>
                </c:pt>
                <c:pt idx="562" formatCode="0.0">
                  <c:v>-1.46262841057476</c:v>
                </c:pt>
                <c:pt idx="563" formatCode="0.00">
                  <c:v>-1.7042302353521199</c:v>
                </c:pt>
                <c:pt idx="564" formatCode="0.0">
                  <c:v>-1.8545249363732099</c:v>
                </c:pt>
                <c:pt idx="565" formatCode="0.0">
                  <c:v>-1.5107740969063299</c:v>
                </c:pt>
                <c:pt idx="566" formatCode="0.0">
                  <c:v>-0.65110976340273297</c:v>
                </c:pt>
                <c:pt idx="567" formatCode="0.0">
                  <c:v>-4.8712469047010501E-2</c:v>
                </c:pt>
                <c:pt idx="568" formatCode="0.0">
                  <c:v>0.37936497827502502</c:v>
                </c:pt>
                <c:pt idx="569" formatCode="0.0">
                  <c:v>0.77463194001070901</c:v>
                </c:pt>
                <c:pt idx="570" formatCode="0.0">
                  <c:v>1.64302122319768</c:v>
                </c:pt>
                <c:pt idx="571" formatCode="0.0">
                  <c:v>1.5432643498001</c:v>
                </c:pt>
                <c:pt idx="572" formatCode="0.0">
                  <c:v>1.0473847015337201</c:v>
                </c:pt>
                <c:pt idx="573" formatCode="0.0">
                  <c:v>1.23012224818785</c:v>
                </c:pt>
                <c:pt idx="574" formatCode="0.0">
                  <c:v>2.0913570491376601</c:v>
                </c:pt>
                <c:pt idx="575" formatCode="0.0">
                  <c:v>3.0860951131784198</c:v>
                </c:pt>
                <c:pt idx="576" formatCode="0.0">
                  <c:v>3.2022998572469601</c:v>
                </c:pt>
                <c:pt idx="577" formatCode="0.0">
                  <c:v>2.8482133102554301</c:v>
                </c:pt>
                <c:pt idx="578" formatCode="0.0">
                  <c:v>1.7109008442906199</c:v>
                </c:pt>
                <c:pt idx="579" formatCode="0.0">
                  <c:v>0.98823417656387202</c:v>
                </c:pt>
                <c:pt idx="580" formatCode="0.0">
                  <c:v>0.79628667148856502</c:v>
                </c:pt>
                <c:pt idx="581" formatCode="0.0">
                  <c:v>1.19871005270566</c:v>
                </c:pt>
                <c:pt idx="582" formatCode="0.0">
                  <c:v>1.4579402348480099</c:v>
                </c:pt>
                <c:pt idx="583" formatCode="0.0">
                  <c:v>2.2465582918320601</c:v>
                </c:pt>
                <c:pt idx="584" formatCode="0.0">
                  <c:v>2.47285013523312</c:v>
                </c:pt>
                <c:pt idx="585" formatCode="0.0">
                  <c:v>2.0058448399407798</c:v>
                </c:pt>
                <c:pt idx="586" formatCode="0.0">
                  <c:v>0.95694014438248998</c:v>
                </c:pt>
                <c:pt idx="587" formatCode="0.0">
                  <c:v>0.43547635153889203</c:v>
                </c:pt>
                <c:pt idx="588" formatCode="0.0">
                  <c:v>0.25331224525486301</c:v>
                </c:pt>
                <c:pt idx="589" formatCode="0.0">
                  <c:v>-2.7456903492899101E-2</c:v>
                </c:pt>
                <c:pt idx="590" formatCode="0.0">
                  <c:v>-0.35442164019072903</c:v>
                </c:pt>
                <c:pt idx="591" formatCode="0.0">
                  <c:v>-0.46155952510972598</c:v>
                </c:pt>
                <c:pt idx="592" formatCode="0.0">
                  <c:v>-0.48254270356483397</c:v>
                </c:pt>
                <c:pt idx="593" formatCode="0.0">
                  <c:v>-0.66060325657651198</c:v>
                </c:pt>
                <c:pt idx="594" formatCode="0.0">
                  <c:v>-0.24932638527157899</c:v>
                </c:pt>
                <c:pt idx="595" formatCode="0.0">
                  <c:v>-9.2838367666671195E-2</c:v>
                </c:pt>
                <c:pt idx="596" formatCode="0.0">
                  <c:v>0.39571413683553902</c:v>
                </c:pt>
                <c:pt idx="597" formatCode="0.0">
                  <c:v>1.1361819617597999</c:v>
                </c:pt>
                <c:pt idx="598" formatCode="0.0">
                  <c:v>2.26404816639704</c:v>
                </c:pt>
                <c:pt idx="599" formatCode="0.0">
                  <c:v>3.4584581732557602</c:v>
                </c:pt>
                <c:pt idx="600" formatCode="0.0">
                  <c:v>4.7216747771164798</c:v>
                </c:pt>
                <c:pt idx="601" formatCode="0.0">
                  <c:v>6.4498890065729304</c:v>
                </c:pt>
                <c:pt idx="602" formatCode="0.0">
                  <c:v>8.6661308107970996</c:v>
                </c:pt>
                <c:pt idx="603" formatCode="0.0">
                  <c:v>9.2473783834793206</c:v>
                </c:pt>
                <c:pt idx="604" formatCode="0.0">
                  <c:v>8.3270083304160796</c:v>
                </c:pt>
                <c:pt idx="605" formatCode="0.0">
                  <c:v>4.4990287705693097</c:v>
                </c:pt>
                <c:pt idx="606" formatCode="0.0">
                  <c:v>-0.71449254071865798</c:v>
                </c:pt>
                <c:pt idx="607" formatCode="0.0">
                  <c:v>-5.5994062813665204</c:v>
                </c:pt>
                <c:pt idx="608" formatCode="0.0">
                  <c:v>-7.4353267581943303</c:v>
                </c:pt>
                <c:pt idx="609" formatCode="0.0">
                  <c:v>-5.5581478443636696</c:v>
                </c:pt>
                <c:pt idx="610" formatCode="0.0">
                  <c:v>-0.90900109131678497</c:v>
                </c:pt>
                <c:pt idx="611" formatCode="0.0">
                  <c:v>4.15994928038472</c:v>
                </c:pt>
                <c:pt idx="612" formatCode="0.0">
                  <c:v>6.3877123873393504</c:v>
                </c:pt>
                <c:pt idx="613" formatCode="0.0">
                  <c:v>6.1852170859141804</c:v>
                </c:pt>
                <c:pt idx="614" formatCode="0.0">
                  <c:v>4.3188048838451403</c:v>
                </c:pt>
                <c:pt idx="615" formatCode="0.0">
                  <c:v>2.9223931686362499</c:v>
                </c:pt>
                <c:pt idx="616" formatCode="0.0">
                  <c:v>1.96634274405728</c:v>
                </c:pt>
                <c:pt idx="617" formatCode="0.0">
                  <c:v>1.59282260470313</c:v>
                </c:pt>
                <c:pt idx="618" formatCode="0.0">
                  <c:v>1.5187680104819301</c:v>
                </c:pt>
                <c:pt idx="619" formatCode="0.0">
                  <c:v>1.24147627815078</c:v>
                </c:pt>
                <c:pt idx="620" formatCode="0.0">
                  <c:v>0.30112946865196999</c:v>
                </c:pt>
                <c:pt idx="621" formatCode="0.0">
                  <c:v>-0.12913227308536199</c:v>
                </c:pt>
                <c:pt idx="622" formatCode="0.0">
                  <c:v>-0.88480411673482096</c:v>
                </c:pt>
                <c:pt idx="623" formatCode="0.0">
                  <c:v>-0.96514191628113799</c:v>
                </c:pt>
                <c:pt idx="624" formatCode="0.0">
                  <c:v>-1.0211850876256601</c:v>
                </c:pt>
                <c:pt idx="625" formatCode="0.0">
                  <c:v>-0.92051022896926804</c:v>
                </c:pt>
                <c:pt idx="626" formatCode="0.0">
                  <c:v>-0.860002054501116</c:v>
                </c:pt>
                <c:pt idx="627" formatCode="0.0">
                  <c:v>-0.438591064433689</c:v>
                </c:pt>
                <c:pt idx="628" formatCode="0.0">
                  <c:v>-0.38891471525669802</c:v>
                </c:pt>
                <c:pt idx="629" formatCode="0.0">
                  <c:v>-0.18977563520263999</c:v>
                </c:pt>
                <c:pt idx="630" formatCode="0.0">
                  <c:v>-0.74176689361446801</c:v>
                </c:pt>
                <c:pt idx="631" formatCode="0.0">
                  <c:v>-0.89205131435878005</c:v>
                </c:pt>
                <c:pt idx="632" formatCode="0.0">
                  <c:v>-0.73949914239577297</c:v>
                </c:pt>
                <c:pt idx="633" formatCode="0.0">
                  <c:v>-0.52975521560030703</c:v>
                </c:pt>
                <c:pt idx="634" formatCode="0.0">
                  <c:v>7.1591172509173906E-2</c:v>
                </c:pt>
                <c:pt idx="635" formatCode="0.0">
                  <c:v>0.116711062549613</c:v>
                </c:pt>
                <c:pt idx="636" formatCode="0.0">
                  <c:v>0.26557413317180201</c:v>
                </c:pt>
                <c:pt idx="637" formatCode="0.0">
                  <c:v>0.24833273462757799</c:v>
                </c:pt>
                <c:pt idx="638" formatCode="0.0">
                  <c:v>0.397148276600158</c:v>
                </c:pt>
                <c:pt idx="639" formatCode="0.0">
                  <c:v>0.82221454160220298</c:v>
                </c:pt>
                <c:pt idx="640" formatCode="0.0">
                  <c:v>1.12289423601919</c:v>
                </c:pt>
                <c:pt idx="641" formatCode="0.0">
                  <c:v>1.6989052043302599</c:v>
                </c:pt>
                <c:pt idx="642" formatCode="0.0">
                  <c:v>1.9834787223394099</c:v>
                </c:pt>
                <c:pt idx="643" formatCode="0.0">
                  <c:v>2.0948749019719499</c:v>
                </c:pt>
                <c:pt idx="644" formatCode="0.0">
                  <c:v>1.79959801296727</c:v>
                </c:pt>
                <c:pt idx="645" formatCode="0.0">
                  <c:v>1.30298844428601</c:v>
                </c:pt>
                <c:pt idx="646" formatCode="0.0">
                  <c:v>0.63484235100998998</c:v>
                </c:pt>
                <c:pt idx="647" formatCode="0.0">
                  <c:v>-0.260479790956956</c:v>
                </c:pt>
                <c:pt idx="648" formatCode="0.0">
                  <c:v>-0.69663298662909601</c:v>
                </c:pt>
                <c:pt idx="649" formatCode="0.0">
                  <c:v>-0.68343819803546602</c:v>
                </c:pt>
                <c:pt idx="650" formatCode="0.0">
                  <c:v>-0.469810877426517</c:v>
                </c:pt>
                <c:pt idx="651" formatCode="0.0">
                  <c:v>-1.60757548025276</c:v>
                </c:pt>
                <c:pt idx="652" formatCode="0.0">
                  <c:v>-2.4280533390257899</c:v>
                </c:pt>
                <c:pt idx="653" formatCode="0.0">
                  <c:v>-3.7440599382580402</c:v>
                </c:pt>
                <c:pt idx="654" formatCode="0.0">
                  <c:v>-3.7180452276521399</c:v>
                </c:pt>
                <c:pt idx="655" formatCode="0.0">
                  <c:v>-4.17704276431924</c:v>
                </c:pt>
                <c:pt idx="656" formatCode="0.0">
                  <c:v>-3.9849924145442901</c:v>
                </c:pt>
                <c:pt idx="657" formatCode="0.0">
                  <c:v>-4.4954098595008301</c:v>
                </c:pt>
                <c:pt idx="658" formatCode="0.0">
                  <c:v>-5.0139674349955898</c:v>
                </c:pt>
                <c:pt idx="659" formatCode="0.00">
                  <c:v>-5.0274918008822</c:v>
                </c:pt>
                <c:pt idx="660" formatCode="0.0">
                  <c:v>-4.9738663734968904</c:v>
                </c:pt>
                <c:pt idx="661" formatCode="0.0">
                  <c:v>-4.8554098023657204</c:v>
                </c:pt>
                <c:pt idx="662" formatCode="0.0">
                  <c:v>-4.8427422000079403</c:v>
                </c:pt>
                <c:pt idx="663" formatCode="0.0">
                  <c:v>-3.8185903095154501</c:v>
                </c:pt>
                <c:pt idx="664" formatCode="0.0">
                  <c:v>-2.7639944011456401</c:v>
                </c:pt>
                <c:pt idx="665" formatCode="0.0">
                  <c:v>-1.6090415947954799</c:v>
                </c:pt>
                <c:pt idx="666" formatCode="0.0">
                  <c:v>-1.69765196451789</c:v>
                </c:pt>
                <c:pt idx="667" formatCode="0.0">
                  <c:v>-1.2067329073445501</c:v>
                </c:pt>
                <c:pt idx="668" formatCode="0.0">
                  <c:v>-1.4401152686383101</c:v>
                </c:pt>
                <c:pt idx="669" formatCode="0.0">
                  <c:v>-0.90467649671378902</c:v>
                </c:pt>
                <c:pt idx="670" formatCode="0.0">
                  <c:v>-0.96622112508654201</c:v>
                </c:pt>
                <c:pt idx="671" formatCode="0.0">
                  <c:v>-1.1169268189780099</c:v>
                </c:pt>
                <c:pt idx="672" formatCode="0.0">
                  <c:v>-1.7419375467257201</c:v>
                </c:pt>
                <c:pt idx="673" formatCode="0.0">
                  <c:v>-2.1134716623524401</c:v>
                </c:pt>
                <c:pt idx="674" formatCode="0.0">
                  <c:v>-2.3260405395354402</c:v>
                </c:pt>
                <c:pt idx="675" formatCode="0.0">
                  <c:v>-3.0593542444583401</c:v>
                </c:pt>
                <c:pt idx="676" formatCode="0.0">
                  <c:v>-3.9030882512626799</c:v>
                </c:pt>
                <c:pt idx="677" formatCode="0.0">
                  <c:v>-4.7238926613996597</c:v>
                </c:pt>
                <c:pt idx="678" formatCode="0.0">
                  <c:v>-4.7925787154114401</c:v>
                </c:pt>
                <c:pt idx="679" formatCode="0.0">
                  <c:v>-5.1354523327441601</c:v>
                </c:pt>
                <c:pt idx="680" formatCode="0.0">
                  <c:v>-5.1440361729430704</c:v>
                </c:pt>
                <c:pt idx="681" formatCode="0.0">
                  <c:v>-4.8577498947608904</c:v>
                </c:pt>
                <c:pt idx="682" formatCode="0.0">
                  <c:v>-4.0599555416886499</c:v>
                </c:pt>
                <c:pt idx="683" formatCode="0.0">
                  <c:v>-3.6053102180594898</c:v>
                </c:pt>
                <c:pt idx="684" formatCode="0.0">
                  <c:v>-2.9995685199937601</c:v>
                </c:pt>
                <c:pt idx="685" formatCode="0.0">
                  <c:v>-2.6810746018912899</c:v>
                </c:pt>
                <c:pt idx="686" formatCode="0.0">
                  <c:v>-2.4819439444509199</c:v>
                </c:pt>
                <c:pt idx="687" formatCode="0.0">
                  <c:v>-2.1726631252905801</c:v>
                </c:pt>
                <c:pt idx="688" formatCode="0.0">
                  <c:v>-1.36211794299372</c:v>
                </c:pt>
                <c:pt idx="689" formatCode="0.0">
                  <c:v>-0.13131414346095799</c:v>
                </c:pt>
                <c:pt idx="690" formatCode="0.0">
                  <c:v>0.89138419378024403</c:v>
                </c:pt>
                <c:pt idx="691" formatCode="0.0">
                  <c:v>1.4699874460345099</c:v>
                </c:pt>
                <c:pt idx="692" formatCode="0.0">
                  <c:v>1.6905687029141101</c:v>
                </c:pt>
                <c:pt idx="693" formatCode="0.0">
                  <c:v>1.40917241842543</c:v>
                </c:pt>
                <c:pt idx="694" formatCode="0.0">
                  <c:v>1.39312847560277</c:v>
                </c:pt>
                <c:pt idx="695" formatCode="0.0">
                  <c:v>1.9758913972088701</c:v>
                </c:pt>
                <c:pt idx="696" formatCode="0.0">
                  <c:v>2.7560061317423101</c:v>
                </c:pt>
                <c:pt idx="697" formatCode="0.0">
                  <c:v>2.7570289008979199</c:v>
                </c:pt>
                <c:pt idx="698" formatCode="0.0">
                  <c:v>2.0765440413082898</c:v>
                </c:pt>
                <c:pt idx="699" formatCode="0.0">
                  <c:v>1.5119322771264201</c:v>
                </c:pt>
                <c:pt idx="700" formatCode="0.0">
                  <c:v>1.0121265287166501</c:v>
                </c:pt>
                <c:pt idx="701" formatCode="0.0">
                  <c:v>0.448451091091563</c:v>
                </c:pt>
                <c:pt idx="702" formatCode="0.0">
                  <c:v>-0.148414190932603</c:v>
                </c:pt>
                <c:pt idx="703" formatCode="0.0">
                  <c:v>-0.751916802011522</c:v>
                </c:pt>
                <c:pt idx="704" formatCode="0.0">
                  <c:v>-0.65834254628167699</c:v>
                </c:pt>
                <c:pt idx="705" formatCode="0.0">
                  <c:v>-1.00873656284921</c:v>
                </c:pt>
                <c:pt idx="706" formatCode="0.0">
                  <c:v>-1.3872763061919799</c:v>
                </c:pt>
                <c:pt idx="707" formatCode="0.0">
                  <c:v>-2.4742255739582801</c:v>
                </c:pt>
                <c:pt idx="708" formatCode="0.0">
                  <c:v>-3.0875409278796999</c:v>
                </c:pt>
                <c:pt idx="709" formatCode="0.0">
                  <c:v>-2.9212227892734002</c:v>
                </c:pt>
                <c:pt idx="710" formatCode="0.0">
                  <c:v>-2.2637426815869901</c:v>
                </c:pt>
                <c:pt idx="711" formatCode="0.0">
                  <c:v>-1.7707589028723401</c:v>
                </c:pt>
                <c:pt idx="712" formatCode="0.0">
                  <c:v>-1.72103494534394</c:v>
                </c:pt>
                <c:pt idx="713" formatCode="0.0">
                  <c:v>-1.7234627131049201</c:v>
                </c:pt>
                <c:pt idx="714" formatCode="0.0">
                  <c:v>-2.0650265076843</c:v>
                </c:pt>
                <c:pt idx="715" formatCode="0.0">
                  <c:v>-2.0974670320998299</c:v>
                </c:pt>
                <c:pt idx="716" formatCode="0.0">
                  <c:v>-2.16802388012449</c:v>
                </c:pt>
                <c:pt idx="717" formatCode="0.0">
                  <c:v>-1.18221134983723</c:v>
                </c:pt>
                <c:pt idx="718" formatCode="0.0">
                  <c:v>-0.273247436991223</c:v>
                </c:pt>
                <c:pt idx="719" formatCode="0.0">
                  <c:v>1.63632303729941</c:v>
                </c:pt>
                <c:pt idx="720" formatCode="0.0">
                  <c:v>2.33188476124276</c:v>
                </c:pt>
                <c:pt idx="721" formatCode="0.0">
                  <c:v>3.1505409813226599</c:v>
                </c:pt>
                <c:pt idx="722" formatCode="0.0">
                  <c:v>2.8386293865294498</c:v>
                </c:pt>
                <c:pt idx="723" formatCode="0.0">
                  <c:v>2.8273216278461701</c:v>
                </c:pt>
                <c:pt idx="724" formatCode="0.0">
                  <c:v>2.3141663909571699</c:v>
                </c:pt>
                <c:pt idx="725" formatCode="0.0">
                  <c:v>1.88820792200429</c:v>
                </c:pt>
                <c:pt idx="726" formatCode="0.0">
                  <c:v>1.8044845365790501</c:v>
                </c:pt>
                <c:pt idx="727" formatCode="0.0">
                  <c:v>2.4884234541599999</c:v>
                </c:pt>
                <c:pt idx="728" formatCode="0.0">
                  <c:v>3.1258953901651698</c:v>
                </c:pt>
                <c:pt idx="729" formatCode="0.0">
                  <c:v>2.8897950641291801</c:v>
                </c:pt>
                <c:pt idx="730" formatCode="0.0">
                  <c:v>2.2302984797495</c:v>
                </c:pt>
                <c:pt idx="731" formatCode="0.00">
                  <c:v>0.51408762613304604</c:v>
                </c:pt>
                <c:pt idx="732" formatCode="0.0">
                  <c:v>-0.62930096880484498</c:v>
                </c:pt>
                <c:pt idx="733" formatCode="0.0">
                  <c:v>-2.5418554734080598</c:v>
                </c:pt>
                <c:pt idx="734" formatCode="0.0">
                  <c:v>-2.9856437359713701</c:v>
                </c:pt>
                <c:pt idx="735" formatCode="0.0">
                  <c:v>-3.3678539096220699</c:v>
                </c:pt>
                <c:pt idx="736" formatCode="0.0">
                  <c:v>-3.0140295527460799</c:v>
                </c:pt>
                <c:pt idx="737" formatCode="0.0">
                  <c:v>-4.0256963685255203</c:v>
                </c:pt>
                <c:pt idx="738" formatCode="0.0">
                  <c:v>-5.3372698921282602</c:v>
                </c:pt>
                <c:pt idx="739" formatCode="0.0">
                  <c:v>-6.6795977949825698</c:v>
                </c:pt>
                <c:pt idx="740" formatCode="0.0">
                  <c:v>-7.5778121354923202</c:v>
                </c:pt>
                <c:pt idx="741" formatCode="0.0">
                  <c:v>-8.1073427596683398</c:v>
                </c:pt>
                <c:pt idx="742" formatCode="0.0">
                  <c:v>-9.3049159668667691</c:v>
                </c:pt>
                <c:pt idx="743" formatCode="0.0">
                  <c:v>-10.9232198766591</c:v>
                </c:pt>
                <c:pt idx="744" formatCode="0.0">
                  <c:v>-12.954550167488801</c:v>
                </c:pt>
                <c:pt idx="745" formatCode="0.0">
                  <c:v>-14.8491833927985</c:v>
                </c:pt>
                <c:pt idx="746" formatCode="0.0">
                  <c:v>-16.4014313040019</c:v>
                </c:pt>
                <c:pt idx="747" formatCode="0.0">
                  <c:v>-17.813349779346701</c:v>
                </c:pt>
                <c:pt idx="748" formatCode="0.0">
                  <c:v>-18.706916669482201</c:v>
                </c:pt>
                <c:pt idx="749" formatCode="0.0">
                  <c:v>-18.322820713759299</c:v>
                </c:pt>
                <c:pt idx="750" formatCode="0.0">
                  <c:v>-17.316712983401001</c:v>
                </c:pt>
                <c:pt idx="751" formatCode="0.0">
                  <c:v>-16.5529384309942</c:v>
                </c:pt>
                <c:pt idx="752" formatCode="0.0">
                  <c:v>-16.634015582742201</c:v>
                </c:pt>
                <c:pt idx="753" formatCode="0.0">
                  <c:v>-16.334550793139201</c:v>
                </c:pt>
                <c:pt idx="754" formatCode="0.0">
                  <c:v>-15.494907848146299</c:v>
                </c:pt>
                <c:pt idx="755" formatCode="0.0">
                  <c:v>-13.4809718821954</c:v>
                </c:pt>
                <c:pt idx="756" formatCode="0.0">
                  <c:v>-11.291844093301799</c:v>
                </c:pt>
                <c:pt idx="757" formatCode="0.0">
                  <c:v>-8.6286191565382602</c:v>
                </c:pt>
                <c:pt idx="758" formatCode="0.0">
                  <c:v>-6.5743225084754604</c:v>
                </c:pt>
                <c:pt idx="759" formatCode="0.0">
                  <c:v>-3.8720189412985202</c:v>
                </c:pt>
                <c:pt idx="760" formatCode="0.0">
                  <c:v>-1.03579483214124</c:v>
                </c:pt>
                <c:pt idx="761" formatCode="0.0">
                  <c:v>1.1295485353394801</c:v>
                </c:pt>
                <c:pt idx="762" formatCode="0.0">
                  <c:v>1.82441515394503</c:v>
                </c:pt>
                <c:pt idx="763" formatCode="0.0">
                  <c:v>2.2318385338536602</c:v>
                </c:pt>
                <c:pt idx="764" formatCode="0.0">
                  <c:v>2.9356680832983302</c:v>
                </c:pt>
                <c:pt idx="765" formatCode="0.0">
                  <c:v>3.09793778834341</c:v>
                </c:pt>
                <c:pt idx="766" formatCode="0.0">
                  <c:v>2.83687552396951</c:v>
                </c:pt>
                <c:pt idx="767" formatCode="0.0">
                  <c:v>2.26100717710165</c:v>
                </c:pt>
                <c:pt idx="768" formatCode="0.0">
                  <c:v>1.76710015576262</c:v>
                </c:pt>
                <c:pt idx="769" formatCode="0.0">
                  <c:v>1.7199000929675701</c:v>
                </c:pt>
                <c:pt idx="770" formatCode="0.0">
                  <c:v>1.78721180475488</c:v>
                </c:pt>
                <c:pt idx="771" formatCode="0.0">
                  <c:v>1.7653711033453501</c:v>
                </c:pt>
                <c:pt idx="772" formatCode="0.0">
                  <c:v>0.34098925952199599</c:v>
                </c:pt>
                <c:pt idx="773" formatCode="0.0">
                  <c:v>-1.23134168645633</c:v>
                </c:pt>
                <c:pt idx="774" formatCode="0.0">
                  <c:v>-1.9348170150169499</c:v>
                </c:pt>
                <c:pt idx="775" formatCode="0.0">
                  <c:v>-2.54639286812094</c:v>
                </c:pt>
                <c:pt idx="776" formatCode="0.0">
                  <c:v>-2.74152267926419</c:v>
                </c:pt>
                <c:pt idx="777" formatCode="0.0">
                  <c:v>-3.63247540694895</c:v>
                </c:pt>
                <c:pt idx="778" formatCode="0.0">
                  <c:v>-4.0885107906887797</c:v>
                </c:pt>
                <c:pt idx="779" formatCode="0.0">
                  <c:v>-4.1015681889273097</c:v>
                </c:pt>
                <c:pt idx="780" formatCode="0.0">
                  <c:v>-3.0150740831327298</c:v>
                </c:pt>
                <c:pt idx="781" formatCode="0.0">
                  <c:v>-2.0773959788514</c:v>
                </c:pt>
                <c:pt idx="782" formatCode="0.0">
                  <c:v>-2.1295143662060401</c:v>
                </c:pt>
                <c:pt idx="783" formatCode="0.0">
                  <c:v>-2.9050479604058999</c:v>
                </c:pt>
                <c:pt idx="784" formatCode="0.0">
                  <c:v>-2.9431966581498101</c:v>
                </c:pt>
                <c:pt idx="785" formatCode="0.0">
                  <c:v>-2.0824372759856602</c:v>
                </c:pt>
                <c:pt idx="786" formatCode="0.0">
                  <c:v>-1.5929741593281701</c:v>
                </c:pt>
                <c:pt idx="787" formatCode="0.0">
                  <c:v>-1.2217793918812601</c:v>
                </c:pt>
                <c:pt idx="788" formatCode="0.0">
                  <c:v>-1.73844788796118</c:v>
                </c:pt>
                <c:pt idx="789" formatCode="0.0">
                  <c:v>-1.7474714906326301</c:v>
                </c:pt>
                <c:pt idx="790" formatCode="0.0">
                  <c:v>-1.81725851619095</c:v>
                </c:pt>
                <c:pt idx="791" formatCode="0.0">
                  <c:v>-1.1150882238944999</c:v>
                </c:pt>
                <c:pt idx="792" formatCode="0.0">
                  <c:v>-0.93461975450220802</c:v>
                </c:pt>
                <c:pt idx="793" formatCode="0.0">
                  <c:v>-1.1252335442114401</c:v>
                </c:pt>
                <c:pt idx="794" formatCode="0.0">
                  <c:v>-0.88381947759381596</c:v>
                </c:pt>
                <c:pt idx="795" formatCode="0.0">
                  <c:v>-0.46075090469941099</c:v>
                </c:pt>
                <c:pt idx="796" formatCode="0.0">
                  <c:v>0.27094228411198401</c:v>
                </c:pt>
                <c:pt idx="797" formatCode="0.0">
                  <c:v>1.5307361842740101E-3</c:v>
                </c:pt>
                <c:pt idx="798" formatCode="0.0">
                  <c:v>-0.21408341671546499</c:v>
                </c:pt>
                <c:pt idx="799" formatCode="0.0">
                  <c:v>-0.24365124050579101</c:v>
                </c:pt>
                <c:pt idx="800" formatCode="0.0">
                  <c:v>-0.26070987128051298</c:v>
                </c:pt>
                <c:pt idx="801" formatCode="0.0">
                  <c:v>0.63499992858824905</c:v>
                </c:pt>
                <c:pt idx="802" formatCode="0.0">
                  <c:v>1.2506565620552801</c:v>
                </c:pt>
                <c:pt idx="803" formatCode="0.0">
                  <c:v>2.2873429749113701</c:v>
                </c:pt>
                <c:pt idx="804" formatCode="0.0">
                  <c:v>1.56766146390546</c:v>
                </c:pt>
                <c:pt idx="805" formatCode="0.0">
                  <c:v>1.0115716726314501</c:v>
                </c:pt>
                <c:pt idx="806" formatCode="0.0">
                  <c:v>0.24185145467431299</c:v>
                </c:pt>
                <c:pt idx="807" formatCode="0.0">
                  <c:v>-0.15109690835327899</c:v>
                </c:pt>
                <c:pt idx="808" formatCode="0.0">
                  <c:v>-0.87500754288106997</c:v>
                </c:pt>
                <c:pt idx="809" formatCode="0.0">
                  <c:v>-1.485124134149</c:v>
                </c:pt>
                <c:pt idx="810" formatCode="0.0">
                  <c:v>-1.61010343571599</c:v>
                </c:pt>
                <c:pt idx="811" formatCode="0.0">
                  <c:v>-1.84730414919636</c:v>
                </c:pt>
                <c:pt idx="812" formatCode="0.0">
                  <c:v>-1.96427662714365</c:v>
                </c:pt>
                <c:pt idx="813" formatCode="0.0">
                  <c:v>-2.6547060277699002</c:v>
                </c:pt>
                <c:pt idx="814" formatCode="0.0">
                  <c:v>-2.8752426012808598</c:v>
                </c:pt>
                <c:pt idx="815" formatCode="0.0">
                  <c:v>-3.8201762359840101</c:v>
                </c:pt>
                <c:pt idx="816" formatCode="0.0">
                  <c:v>-3.6036722347760799</c:v>
                </c:pt>
                <c:pt idx="817" formatCode="0.0">
                  <c:v>-3.7712383214816101</c:v>
                </c:pt>
                <c:pt idx="818" formatCode="0.0">
                  <c:v>-3.0628823967117902</c:v>
                </c:pt>
                <c:pt idx="819" formatCode="0.0">
                  <c:v>-2.6238078350837899</c:v>
                </c:pt>
                <c:pt idx="820" formatCode="0.0">
                  <c:v>-2.2017501936419501</c:v>
                </c:pt>
                <c:pt idx="821" formatCode="0.0">
                  <c:v>-2.1035931019899898</c:v>
                </c:pt>
                <c:pt idx="822" formatCode="0.0">
                  <c:v>-1.9596712599725301</c:v>
                </c:pt>
                <c:pt idx="823" formatCode="0.0">
                  <c:v>-1.1076707588533501</c:v>
                </c:pt>
                <c:pt idx="824" formatCode="0.0">
                  <c:v>-0.376109609861766</c:v>
                </c:pt>
                <c:pt idx="825" formatCode="0.0">
                  <c:v>0.47626732813588102</c:v>
                </c:pt>
                <c:pt idx="826" formatCode="0.0">
                  <c:v>1.0814802004937401</c:v>
                </c:pt>
                <c:pt idx="827" formatCode="0.0">
                  <c:v>1.64316404864707</c:v>
                </c:pt>
                <c:pt idx="828" formatCode="0.0">
                  <c:v>2.2449234432491298</c:v>
                </c:pt>
                <c:pt idx="829" formatCode="0.0">
                  <c:v>2.6168859106082301</c:v>
                </c:pt>
                <c:pt idx="830" formatCode="0.0">
                  <c:v>2.4827904750774898</c:v>
                </c:pt>
                <c:pt idx="831" formatCode="0.0">
                  <c:v>1.75661856292524</c:v>
                </c:pt>
                <c:pt idx="832" formatCode="0.0">
                  <c:v>1.0789230509452601</c:v>
                </c:pt>
                <c:pt idx="833" formatCode="0.0">
                  <c:v>1.4012005262524101</c:v>
                </c:pt>
                <c:pt idx="834" formatCode="0.0">
                  <c:v>1.58331335378041</c:v>
                </c:pt>
                <c:pt idx="835" formatCode="0.0">
                  <c:v>1.23616725824485</c:v>
                </c:pt>
                <c:pt idx="836" formatCode="0.0">
                  <c:v>1.22177765805686</c:v>
                </c:pt>
                <c:pt idx="837" formatCode="0.0">
                  <c:v>1.1215003099437399</c:v>
                </c:pt>
                <c:pt idx="838" formatCode="0.0">
                  <c:v>1.5358750850784799</c:v>
                </c:pt>
                <c:pt idx="839" formatCode="0.0">
                  <c:v>1.6530600525122201</c:v>
                </c:pt>
                <c:pt idx="840" formatCode="0.0">
                  <c:v>1.59324690307948</c:v>
                </c:pt>
                <c:pt idx="841" formatCode="0.0">
                  <c:v>1.9517255464730401</c:v>
                </c:pt>
                <c:pt idx="842" formatCode="0.0">
                  <c:v>1.58820391130466</c:v>
                </c:pt>
                <c:pt idx="843" formatCode="0.0">
                  <c:v>1.7840278155789</c:v>
                </c:pt>
                <c:pt idx="844" formatCode="0.0">
                  <c:v>1.74905926142665</c:v>
                </c:pt>
                <c:pt idx="845" formatCode="0.0">
                  <c:v>1.7323847954923599</c:v>
                </c:pt>
                <c:pt idx="846" formatCode="0.0">
                  <c:v>1.6101918851389401</c:v>
                </c:pt>
                <c:pt idx="847" formatCode="0.0">
                  <c:v>1.5139773219680399</c:v>
                </c:pt>
                <c:pt idx="848" formatCode="0.0">
                  <c:v>0.66567171409961701</c:v>
                </c:pt>
                <c:pt idx="849" formatCode="0.0">
                  <c:v>-8.8598166768779796E-2</c:v>
                </c:pt>
                <c:pt idx="850" formatCode="0.0">
                  <c:v>-1.2347914805092799</c:v>
                </c:pt>
                <c:pt idx="851" formatCode="0.0">
                  <c:v>-1.29717209651244</c:v>
                </c:pt>
                <c:pt idx="852" formatCode="0.0">
                  <c:v>-1.5516611060426899</c:v>
                </c:pt>
                <c:pt idx="853" formatCode="0.0">
                  <c:v>-1.6279518735033101</c:v>
                </c:pt>
                <c:pt idx="854" formatCode="0.0">
                  <c:v>-2.2559467991031998</c:v>
                </c:pt>
                <c:pt idx="855" formatCode="0.0">
                  <c:v>-2.2302968882602001</c:v>
                </c:pt>
                <c:pt idx="856" formatCode="0.0">
                  <c:v>-2.2695202415043401</c:v>
                </c:pt>
                <c:pt idx="857" formatCode="0.0">
                  <c:v>-1.78088409369208</c:v>
                </c:pt>
                <c:pt idx="858" formatCode="0.0">
                  <c:v>-1.62383476292286</c:v>
                </c:pt>
                <c:pt idx="859" formatCode="0.0">
                  <c:v>-2.0923289159316298</c:v>
                </c:pt>
                <c:pt idx="860" formatCode="0.0">
                  <c:v>-2.0337740239201398</c:v>
                </c:pt>
                <c:pt idx="861" formatCode="0.0">
                  <c:v>-2.2888951012701599</c:v>
                </c:pt>
                <c:pt idx="862" formatCode="0.0">
                  <c:v>-2.1322204363510799</c:v>
                </c:pt>
                <c:pt idx="863" formatCode="0.0">
                  <c:v>-2.83259054769362</c:v>
                </c:pt>
                <c:pt idx="864" formatCode="0.0">
                  <c:v>-3.0666905756146101</c:v>
                </c:pt>
                <c:pt idx="865" formatCode="0.0">
                  <c:v>-3.6873332791178899</c:v>
                </c:pt>
                <c:pt idx="866" formatCode="0.0">
                  <c:v>-3.7039037119698599</c:v>
                </c:pt>
                <c:pt idx="867" formatCode="0.0">
                  <c:v>-4.3947621136292998</c:v>
                </c:pt>
                <c:pt idx="868" formatCode="0.0">
                  <c:v>-4.3303557376084401</c:v>
                </c:pt>
                <c:pt idx="869" formatCode="0.0">
                  <c:v>-4.8561096568133504</c:v>
                </c:pt>
                <c:pt idx="870" formatCode="0.0">
                  <c:v>-5.1259710263067104</c:v>
                </c:pt>
                <c:pt idx="871" formatCode="0.0">
                  <c:v>-4.8132559213591604</c:v>
                </c:pt>
                <c:pt idx="872" formatCode="0.0">
                  <c:v>-4.1980452834591402</c:v>
                </c:pt>
                <c:pt idx="873" formatCode="0.0">
                  <c:v>-3.5659996903083901</c:v>
                </c:pt>
                <c:pt idx="874" formatCode="0.0">
                  <c:v>-3.21247353049873</c:v>
                </c:pt>
                <c:pt idx="875" formatCode="0.00">
                  <c:v>-3.2290002143831198</c:v>
                </c:pt>
                <c:pt idx="876" formatCode="0.0">
                  <c:v>-2.6719347454020701</c:v>
                </c:pt>
                <c:pt idx="877" formatCode="0.0">
                  <c:v>-1.3324587281123299</c:v>
                </c:pt>
                <c:pt idx="878" formatCode="0.0">
                  <c:v>-2.21769012676774</c:v>
                </c:pt>
                <c:pt idx="879" formatCode="0.0">
                  <c:v>-11.589892162517501</c:v>
                </c:pt>
                <c:pt idx="880" formatCode="0.0">
                  <c:v>-19.70407903433</c:v>
                </c:pt>
                <c:pt idx="881" formatCode="0.0">
                  <c:v>-23.917080990884799</c:v>
                </c:pt>
                <c:pt idx="882" formatCode="0.0">
                  <c:v>-19.029663417747798</c:v>
                </c:pt>
                <c:pt idx="883" formatCode="0.0">
                  <c:v>-16.471210796644002</c:v>
                </c:pt>
                <c:pt idx="1031" formatCode="0.00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21DF-48B0-B701-F9BCF48289AB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cat>
            <c:numRef>
              <c:f>PRINTX!$A$3:$A$1034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PRINTX!$I$3:$I$1034</c:f>
              <c:numCache>
                <c:formatCode>General</c:formatCode>
                <c:ptCount val="1032"/>
                <c:pt idx="23" formatCode="0.0">
                  <c:v>5.0461423663591303</c:v>
                </c:pt>
                <c:pt idx="24" formatCode="0.0">
                  <c:v>4.9234148068259698</c:v>
                </c:pt>
                <c:pt idx="25" formatCode="0.0">
                  <c:v>4.6667501892513101</c:v>
                </c:pt>
                <c:pt idx="26" formatCode="0.0">
                  <c:v>4.5292171522852502</c:v>
                </c:pt>
                <c:pt idx="27" formatCode="0.0">
                  <c:v>4.29031273988259</c:v>
                </c:pt>
                <c:pt idx="28" formatCode="0.0">
                  <c:v>4.30028697995016</c:v>
                </c:pt>
                <c:pt idx="29" formatCode="0.0">
                  <c:v>4.1460548538047401</c:v>
                </c:pt>
                <c:pt idx="30" formatCode="0.0">
                  <c:v>4.0546264755326797</c:v>
                </c:pt>
                <c:pt idx="31" formatCode="0.0">
                  <c:v>3.6995008959426099</c:v>
                </c:pt>
                <c:pt idx="32" formatCode="0.0">
                  <c:v>3.5525136001920101</c:v>
                </c:pt>
                <c:pt idx="33" formatCode="0.0">
                  <c:v>3.3143564776217498</c:v>
                </c:pt>
                <c:pt idx="34" formatCode="0.0">
                  <c:v>3.0134273735153698</c:v>
                </c:pt>
                <c:pt idx="35" formatCode="0.0">
                  <c:v>2.6445453691401402</c:v>
                </c:pt>
                <c:pt idx="36" formatCode="0.0">
                  <c:v>2.4955449477311702</c:v>
                </c:pt>
                <c:pt idx="37" formatCode="0.0">
                  <c:v>2.6589518670287502</c:v>
                </c:pt>
                <c:pt idx="38" formatCode="0.0">
                  <c:v>2.6787927347199698</c:v>
                </c:pt>
                <c:pt idx="39" formatCode="0.0">
                  <c:v>2.7683232607479602</c:v>
                </c:pt>
                <c:pt idx="40" formatCode="0.0">
                  <c:v>2.5217404813470998</c:v>
                </c:pt>
                <c:pt idx="41" formatCode="0.0">
                  <c:v>2.5127633681257402</c:v>
                </c:pt>
                <c:pt idx="42" formatCode="0.0">
                  <c:v>2.6561177235227902</c:v>
                </c:pt>
                <c:pt idx="43" formatCode="0.0">
                  <c:v>3.1406426624225299</c:v>
                </c:pt>
                <c:pt idx="44" formatCode="0.0">
                  <c:v>3.3184273780548401</c:v>
                </c:pt>
                <c:pt idx="45" formatCode="0.0">
                  <c:v>3.6938770384460602</c:v>
                </c:pt>
                <c:pt idx="46" formatCode="0.0">
                  <c:v>4.2690847334744397</c:v>
                </c:pt>
                <c:pt idx="47" formatCode="0.0">
                  <c:v>4.7623780628109298</c:v>
                </c:pt>
                <c:pt idx="48" formatCode="0.0">
                  <c:v>5.1193230984137097</c:v>
                </c:pt>
                <c:pt idx="49" formatCode="0.0">
                  <c:v>4.9645916728343202</c:v>
                </c:pt>
                <c:pt idx="50" formatCode="0.0">
                  <c:v>4.9214514547470003</c:v>
                </c:pt>
                <c:pt idx="51" formatCode="0.0">
                  <c:v>4.9045458664528798</c:v>
                </c:pt>
                <c:pt idx="52" formatCode="0.0">
                  <c:v>4.9620874605995899</c:v>
                </c:pt>
                <c:pt idx="53" formatCode="0.0">
                  <c:v>4.76471367386723</c:v>
                </c:pt>
                <c:pt idx="54" formatCode="0.0">
                  <c:v>4.5286380354324303</c:v>
                </c:pt>
                <c:pt idx="55" formatCode="0.0">
                  <c:v>4.0159174348250701</c:v>
                </c:pt>
                <c:pt idx="56" formatCode="0.0">
                  <c:v>3.7230594895338101</c:v>
                </c:pt>
                <c:pt idx="57" formatCode="0.0">
                  <c:v>3.1011401508891101</c:v>
                </c:pt>
                <c:pt idx="58" formatCode="0.0">
                  <c:v>2.4265092357868698</c:v>
                </c:pt>
                <c:pt idx="59" formatCode="0.0">
                  <c:v>1.8009733941606001</c:v>
                </c:pt>
                <c:pt idx="60" formatCode="0.0">
                  <c:v>1.25078619086664</c:v>
                </c:pt>
                <c:pt idx="61" formatCode="0.0">
                  <c:v>0.97525507488660601</c:v>
                </c:pt>
                <c:pt idx="62" formatCode="0.0">
                  <c:v>0.58350469352051504</c:v>
                </c:pt>
                <c:pt idx="63" formatCode="0.0">
                  <c:v>3.4723786404589401E-3</c:v>
                </c:pt>
                <c:pt idx="64" formatCode="0.0">
                  <c:v>-0.36820615466455697</c:v>
                </c:pt>
                <c:pt idx="65" formatCode="0.0">
                  <c:v>-0.56622916201972995</c:v>
                </c:pt>
                <c:pt idx="66" formatCode="0.0">
                  <c:v>-0.80221931594749896</c:v>
                </c:pt>
                <c:pt idx="67" formatCode="0.0">
                  <c:v>-1.0214145502066601</c:v>
                </c:pt>
                <c:pt idx="68" formatCode="0.0">
                  <c:v>-1.1260681845215199</c:v>
                </c:pt>
                <c:pt idx="69" formatCode="0.0">
                  <c:v>-0.75848822694476004</c:v>
                </c:pt>
                <c:pt idx="70" formatCode="0.0">
                  <c:v>-0.482523678715084</c:v>
                </c:pt>
                <c:pt idx="71" formatCode="0.0">
                  <c:v>-0.20703495448636</c:v>
                </c:pt>
                <c:pt idx="72" formatCode="0.0">
                  <c:v>0.18456114173156599</c:v>
                </c:pt>
                <c:pt idx="73" formatCode="0.0">
                  <c:v>0.58381867685779099</c:v>
                </c:pt>
                <c:pt idx="74" formatCode="0.0">
                  <c:v>1.15109286333829</c:v>
                </c:pt>
                <c:pt idx="75" formatCode="0.0">
                  <c:v>1.86021188639183</c:v>
                </c:pt>
                <c:pt idx="76" formatCode="0.0">
                  <c:v>2.46659441948756</c:v>
                </c:pt>
                <c:pt idx="77" formatCode="0.0">
                  <c:v>2.8943686331849001</c:v>
                </c:pt>
                <c:pt idx="78" formatCode="0.0">
                  <c:v>3.4162106699594501</c:v>
                </c:pt>
                <c:pt idx="79" formatCode="0.0">
                  <c:v>4.03256320401597</c:v>
                </c:pt>
                <c:pt idx="80" formatCode="0.0">
                  <c:v>4.3810791273604304</c:v>
                </c:pt>
                <c:pt idx="81" formatCode="0.0">
                  <c:v>4.4586855007411703</c:v>
                </c:pt>
                <c:pt idx="82" formatCode="0.0">
                  <c:v>4.6006669761943497</c:v>
                </c:pt>
                <c:pt idx="83" formatCode="0.0">
                  <c:v>4.7183862657851403</c:v>
                </c:pt>
                <c:pt idx="84" formatCode="0.0">
                  <c:v>4.7702493870083096</c:v>
                </c:pt>
                <c:pt idx="85" formatCode="0.0">
                  <c:v>4.6773210336823601</c:v>
                </c:pt>
                <c:pt idx="86" formatCode="0.0">
                  <c:v>4.3377582945596904</c:v>
                </c:pt>
                <c:pt idx="87" formatCode="0.0">
                  <c:v>4.1292073962226503</c:v>
                </c:pt>
                <c:pt idx="88" formatCode="0.0">
                  <c:v>3.79610899929878</c:v>
                </c:pt>
                <c:pt idx="89" formatCode="0.0">
                  <c:v>3.7826547086698801</c:v>
                </c:pt>
                <c:pt idx="90" formatCode="0.0">
                  <c:v>3.7120077870172801</c:v>
                </c:pt>
                <c:pt idx="91" formatCode="0.0">
                  <c:v>3.6683247396066099</c:v>
                </c:pt>
                <c:pt idx="92" formatCode="0.0">
                  <c:v>3.7322852224231902</c:v>
                </c:pt>
                <c:pt idx="93" formatCode="0.0">
                  <c:v>3.70640240191516</c:v>
                </c:pt>
                <c:pt idx="94" formatCode="0.0">
                  <c:v>3.7415283781483302</c:v>
                </c:pt>
                <c:pt idx="95" formatCode="0.0">
                  <c:v>3.9951251422830598</c:v>
                </c:pt>
                <c:pt idx="96" formatCode="0.0">
                  <c:v>4.1433712340216102</c:v>
                </c:pt>
                <c:pt idx="97" formatCode="0.0">
                  <c:v>4.5617022838126502</c:v>
                </c:pt>
                <c:pt idx="98" formatCode="0.0">
                  <c:v>5.27586263150567</c:v>
                </c:pt>
                <c:pt idx="99" formatCode="0.0">
                  <c:v>5.7709812557535702</c:v>
                </c:pt>
                <c:pt idx="100" formatCode="0.0">
                  <c:v>6.4749323108761798</c:v>
                </c:pt>
                <c:pt idx="101" formatCode="0.0">
                  <c:v>7.1391656908703496</c:v>
                </c:pt>
                <c:pt idx="102" formatCode="0.0">
                  <c:v>7.7680890424928402</c:v>
                </c:pt>
                <c:pt idx="103" formatCode="0.0">
                  <c:v>8.2517310644734607</c:v>
                </c:pt>
                <c:pt idx="104" formatCode="0.0">
                  <c:v>8.7384192420608198</c:v>
                </c:pt>
                <c:pt idx="105" formatCode="0.0">
                  <c:v>9.3130094789920399</c:v>
                </c:pt>
                <c:pt idx="106" formatCode="0.0">
                  <c:v>9.85865062049184</c:v>
                </c:pt>
                <c:pt idx="107" formatCode="0.0">
                  <c:v>10.0023028442167</c:v>
                </c:pt>
                <c:pt idx="108" formatCode="0.0">
                  <c:v>10.289242784338599</c:v>
                </c:pt>
                <c:pt idx="109" formatCode="0.0">
                  <c:v>10.2579364978846</c:v>
                </c:pt>
                <c:pt idx="110" formatCode="0.0">
                  <c:v>9.9193622869461997</c:v>
                </c:pt>
                <c:pt idx="111" formatCode="0.0">
                  <c:v>9.7906373617390106</c:v>
                </c:pt>
                <c:pt idx="112" formatCode="0.0">
                  <c:v>9.4836783537227394</c:v>
                </c:pt>
                <c:pt idx="113" formatCode="0.0">
                  <c:v>8.7858709121295995</c:v>
                </c:pt>
                <c:pt idx="114" formatCode="0.0">
                  <c:v>8.2547191519583603</c:v>
                </c:pt>
                <c:pt idx="115" formatCode="0.0">
                  <c:v>7.9220002296248397</c:v>
                </c:pt>
                <c:pt idx="116" formatCode="0.0">
                  <c:v>7.4420663924790702</c:v>
                </c:pt>
                <c:pt idx="117" formatCode="0.0">
                  <c:v>7.07540214590421</c:v>
                </c:pt>
                <c:pt idx="118" formatCode="0.0">
                  <c:v>6.5368612914991804</c:v>
                </c:pt>
                <c:pt idx="119" formatCode="0.0">
                  <c:v>6.3470140341953396</c:v>
                </c:pt>
                <c:pt idx="120" formatCode="0.0">
                  <c:v>6.0510613303863696</c:v>
                </c:pt>
                <c:pt idx="121" formatCode="0.0">
                  <c:v>5.9183203641364104</c:v>
                </c:pt>
                <c:pt idx="122" formatCode="0.0">
                  <c:v>5.7619032941000601</c:v>
                </c:pt>
                <c:pt idx="123" formatCode="0.0">
                  <c:v>5.4871490703181403</c:v>
                </c:pt>
                <c:pt idx="124" formatCode="0.0">
                  <c:v>5.3225871758033199</c:v>
                </c:pt>
                <c:pt idx="125" formatCode="0.0">
                  <c:v>5.4226040855940898</c:v>
                </c:pt>
                <c:pt idx="126" formatCode="0.0">
                  <c:v>5.3536064319930103</c:v>
                </c:pt>
                <c:pt idx="127" formatCode="0.0">
                  <c:v>5.0260097350547603</c:v>
                </c:pt>
                <c:pt idx="128" formatCode="0.0">
                  <c:v>4.9302894588147099</c:v>
                </c:pt>
                <c:pt idx="129" formatCode="0.0">
                  <c:v>4.4703409465209898</c:v>
                </c:pt>
                <c:pt idx="130" formatCode="0.0">
                  <c:v>4.0364479838027103</c:v>
                </c:pt>
                <c:pt idx="131" formatCode="0.0">
                  <c:v>3.4441745346383899</c:v>
                </c:pt>
                <c:pt idx="132" formatCode="0.0">
                  <c:v>2.74369557248124</c:v>
                </c:pt>
                <c:pt idx="133" formatCode="0.0">
                  <c:v>1.9089008146997499</c:v>
                </c:pt>
                <c:pt idx="134" formatCode="0.0">
                  <c:v>1.3332696817207701</c:v>
                </c:pt>
                <c:pt idx="135" formatCode="0.0">
                  <c:v>0.63625859430059695</c:v>
                </c:pt>
                <c:pt idx="136" formatCode="0.0">
                  <c:v>-0.13409573832451599</c:v>
                </c:pt>
                <c:pt idx="137" formatCode="0.0">
                  <c:v>-0.92655159220447503</c:v>
                </c:pt>
                <c:pt idx="138" formatCode="0.0">
                  <c:v>-1.6251255631375301</c:v>
                </c:pt>
                <c:pt idx="139" formatCode="0.0">
                  <c:v>-2.0204076012042198</c:v>
                </c:pt>
                <c:pt idx="140" formatCode="0.0">
                  <c:v>-2.5200961486336002</c:v>
                </c:pt>
                <c:pt idx="141" formatCode="0.0">
                  <c:v>-2.57611372804854</c:v>
                </c:pt>
                <c:pt idx="142" formatCode="0.0">
                  <c:v>-2.3862509547598298</c:v>
                </c:pt>
                <c:pt idx="143" formatCode="0.0">
                  <c:v>-2.3502532487644601</c:v>
                </c:pt>
                <c:pt idx="144" formatCode="0.0">
                  <c:v>-1.82843985121296</c:v>
                </c:pt>
                <c:pt idx="145" formatCode="0.0">
                  <c:v>-1.10704889018886</c:v>
                </c:pt>
                <c:pt idx="146" formatCode="0.0">
                  <c:v>-0.46930771210403099</c:v>
                </c:pt>
                <c:pt idx="147" formatCode="0.0">
                  <c:v>0.51206337902866506</c:v>
                </c:pt>
                <c:pt idx="148" formatCode="0.0">
                  <c:v>1.5690366631585799</c:v>
                </c:pt>
                <c:pt idx="149" formatCode="0.0">
                  <c:v>2.5497251008055599</c:v>
                </c:pt>
                <c:pt idx="150" formatCode="0.0">
                  <c:v>3.5418094468857602</c:v>
                </c:pt>
                <c:pt idx="151" formatCode="0.0">
                  <c:v>4.3196230199379801</c:v>
                </c:pt>
                <c:pt idx="152" formatCode="0.0">
                  <c:v>5.1378188093393504</c:v>
                </c:pt>
                <c:pt idx="153" formatCode="0.0">
                  <c:v>5.59336811285179</c:v>
                </c:pt>
                <c:pt idx="154" formatCode="0.0">
                  <c:v>5.9466768422833596</c:v>
                </c:pt>
                <c:pt idx="155" formatCode="0.0">
                  <c:v>6.7804869898698099</c:v>
                </c:pt>
                <c:pt idx="156" formatCode="0.0">
                  <c:v>6.9517500468163904</c:v>
                </c:pt>
                <c:pt idx="157" formatCode="0.0">
                  <c:v>6.98298929235904</c:v>
                </c:pt>
                <c:pt idx="158" formatCode="0.0">
                  <c:v>6.9920316589008804</c:v>
                </c:pt>
                <c:pt idx="159" formatCode="0.0">
                  <c:v>6.6832958465322498</c:v>
                </c:pt>
                <c:pt idx="160" formatCode="0.0">
                  <c:v>6.4643942838275299</c:v>
                </c:pt>
                <c:pt idx="161" formatCode="0.0">
                  <c:v>6.32612353553706</c:v>
                </c:pt>
                <c:pt idx="162" formatCode="0.0">
                  <c:v>6.0564016083414201</c:v>
                </c:pt>
                <c:pt idx="163" formatCode="0.0">
                  <c:v>5.7435147423992001</c:v>
                </c:pt>
                <c:pt idx="164" formatCode="0.0">
                  <c:v>5.2838807886771102</c:v>
                </c:pt>
                <c:pt idx="165" formatCode="0.0">
                  <c:v>5.1001920821887401</c:v>
                </c:pt>
                <c:pt idx="166" formatCode="0.0">
                  <c:v>4.84416439885785</c:v>
                </c:pt>
                <c:pt idx="167" formatCode="0.0">
                  <c:v>4.0397367607387196</c:v>
                </c:pt>
                <c:pt idx="168" formatCode="0.0">
                  <c:v>3.5469936614634698</c:v>
                </c:pt>
                <c:pt idx="169" formatCode="0.0">
                  <c:v>3.06721873427567</c:v>
                </c:pt>
                <c:pt idx="170" formatCode="0.0">
                  <c:v>2.6006942274241598</c:v>
                </c:pt>
                <c:pt idx="171" formatCode="0.0">
                  <c:v>2.1977384029369298</c:v>
                </c:pt>
                <c:pt idx="172" formatCode="0.0">
                  <c:v>1.5676285684154401</c:v>
                </c:pt>
                <c:pt idx="173" formatCode="0.0">
                  <c:v>1.03347608829669</c:v>
                </c:pt>
                <c:pt idx="174" formatCode="0.0">
                  <c:v>0.67466120404116803</c:v>
                </c:pt>
                <c:pt idx="175" formatCode="0.0">
                  <c:v>0.40037282882840602</c:v>
                </c:pt>
                <c:pt idx="176" formatCode="0.0">
                  <c:v>0.34320930645188302</c:v>
                </c:pt>
                <c:pt idx="177" formatCode="0.0">
                  <c:v>0.1814158738303</c:v>
                </c:pt>
                <c:pt idx="178" formatCode="0.0">
                  <c:v>8.4239168273331902E-2</c:v>
                </c:pt>
                <c:pt idx="179" formatCode="0.0">
                  <c:v>0.46274777900161601</c:v>
                </c:pt>
                <c:pt idx="180" formatCode="0.0">
                  <c:v>0.76461424474566597</c:v>
                </c:pt>
                <c:pt idx="181" formatCode="0.0">
                  <c:v>1.1703117981462601</c:v>
                </c:pt>
                <c:pt idx="182" formatCode="0.0">
                  <c:v>1.5128999826456899</c:v>
                </c:pt>
                <c:pt idx="183" formatCode="0.0">
                  <c:v>1.8900132477559199</c:v>
                </c:pt>
                <c:pt idx="184" formatCode="0.0">
                  <c:v>2.4407785253268401</c:v>
                </c:pt>
                <c:pt idx="185" formatCode="0.0">
                  <c:v>2.8429183781446299</c:v>
                </c:pt>
                <c:pt idx="186" formatCode="0.0">
                  <c:v>3.0672551056811601</c:v>
                </c:pt>
                <c:pt idx="187" formatCode="0.0">
                  <c:v>3.4442544048261499</c:v>
                </c:pt>
                <c:pt idx="188" formatCode="0.0">
                  <c:v>3.7305565522944399</c:v>
                </c:pt>
                <c:pt idx="189" formatCode="0.0">
                  <c:v>3.8599042806815498</c:v>
                </c:pt>
                <c:pt idx="190" formatCode="0.0">
                  <c:v>3.9774692933725802</c:v>
                </c:pt>
                <c:pt idx="191" formatCode="0.0">
                  <c:v>3.7008737291909899</c:v>
                </c:pt>
                <c:pt idx="192" formatCode="0.0">
                  <c:v>3.0362272986372401</c:v>
                </c:pt>
                <c:pt idx="193" formatCode="0.0">
                  <c:v>2.3477096014497199</c:v>
                </c:pt>
                <c:pt idx="194" formatCode="0.0">
                  <c:v>1.60314994210163</c:v>
                </c:pt>
                <c:pt idx="195" formatCode="0.0">
                  <c:v>1.57166466077365</c:v>
                </c:pt>
                <c:pt idx="196" formatCode="0.0">
                  <c:v>1.60947466249535</c:v>
                </c:pt>
                <c:pt idx="197" formatCode="0.0">
                  <c:v>1.91195251729949</c:v>
                </c:pt>
                <c:pt idx="198" formatCode="0.0">
                  <c:v>2.5526482408864002</c:v>
                </c:pt>
                <c:pt idx="199" formatCode="0.0">
                  <c:v>3.3480080749525301</c:v>
                </c:pt>
                <c:pt idx="200" formatCode="0.0">
                  <c:v>4.0564061128353401</c:v>
                </c:pt>
                <c:pt idx="201" formatCode="0.0">
                  <c:v>4.6056717287293596</c:v>
                </c:pt>
                <c:pt idx="202" formatCode="0.0">
                  <c:v>4.8896176264766904</c:v>
                </c:pt>
                <c:pt idx="203" formatCode="0.0">
                  <c:v>5.2830733706756199</c:v>
                </c:pt>
                <c:pt idx="204" formatCode="0.0">
                  <c:v>6.4465425329187598</c:v>
                </c:pt>
                <c:pt idx="205" formatCode="0.0">
                  <c:v>7.5450465304972001</c:v>
                </c:pt>
                <c:pt idx="206" formatCode="0.0">
                  <c:v>8.9382075185562098</c:v>
                </c:pt>
                <c:pt idx="207" formatCode="0.0">
                  <c:v>9.0939527654083392</c:v>
                </c:pt>
                <c:pt idx="208" formatCode="0.0">
                  <c:v>9.1772017262000798</c:v>
                </c:pt>
                <c:pt idx="209" formatCode="0.0">
                  <c:v>9.1914277216188403</c:v>
                </c:pt>
                <c:pt idx="210" formatCode="0.0">
                  <c:v>8.9819706862358402</c:v>
                </c:pt>
                <c:pt idx="211" formatCode="0.0">
                  <c:v>8.10864972852678</c:v>
                </c:pt>
                <c:pt idx="212" formatCode="0.0">
                  <c:v>7.2509347354918203</c:v>
                </c:pt>
                <c:pt idx="213" formatCode="0.0">
                  <c:v>6.67778255329935</c:v>
                </c:pt>
                <c:pt idx="214" formatCode="0.0">
                  <c:v>6.3597906684307004</c:v>
                </c:pt>
                <c:pt idx="215" formatCode="0.0">
                  <c:v>6.1866444509310803</c:v>
                </c:pt>
                <c:pt idx="216" formatCode="0.0">
                  <c:v>5.8256009092383696</c:v>
                </c:pt>
                <c:pt idx="217" formatCode="0.0">
                  <c:v>5.4918963344876301</c:v>
                </c:pt>
                <c:pt idx="218" formatCode="0.0">
                  <c:v>5.0505744166240998</c:v>
                </c:pt>
                <c:pt idx="219" formatCode="0.0">
                  <c:v>5.0998120796875996</c:v>
                </c:pt>
                <c:pt idx="220" formatCode="0.0">
                  <c:v>5.01144349167624</c:v>
                </c:pt>
                <c:pt idx="221" formatCode="0.0">
                  <c:v>4.8737101624900703</c:v>
                </c:pt>
                <c:pt idx="222" formatCode="0.0">
                  <c:v>4.6789832490904901</c:v>
                </c:pt>
                <c:pt idx="223" formatCode="0.0">
                  <c:v>5.0310352187564202</c:v>
                </c:pt>
                <c:pt idx="224" formatCode="0.0">
                  <c:v>5.4293604032702802</c:v>
                </c:pt>
                <c:pt idx="225" formatCode="0.0">
                  <c:v>5.8095808843185397</c:v>
                </c:pt>
                <c:pt idx="226" formatCode="0.0">
                  <c:v>6.1449712803051098</c:v>
                </c:pt>
                <c:pt idx="227" formatCode="0.0">
                  <c:v>6.4522982050043103</c:v>
                </c:pt>
                <c:pt idx="228" formatCode="0.0">
                  <c:v>6.5114533040843598</c:v>
                </c:pt>
                <c:pt idx="229" formatCode="0.0">
                  <c:v>6.6455123189878202</c:v>
                </c:pt>
                <c:pt idx="230" formatCode="0.0">
                  <c:v>6.7671127870223797</c:v>
                </c:pt>
                <c:pt idx="231" formatCode="0.0">
                  <c:v>6.68909237374708</c:v>
                </c:pt>
                <c:pt idx="232" formatCode="0.0">
                  <c:v>6.8050970737032603</c:v>
                </c:pt>
                <c:pt idx="233" formatCode="0.0">
                  <c:v>6.92605949116221</c:v>
                </c:pt>
                <c:pt idx="234" formatCode="0.0">
                  <c:v>7.2813360907870299</c:v>
                </c:pt>
                <c:pt idx="235" formatCode="0.0">
                  <c:v>7.38321229183558</c:v>
                </c:pt>
                <c:pt idx="236" formatCode="0.0">
                  <c:v>7.5649748065216098</c:v>
                </c:pt>
                <c:pt idx="237" formatCode="0.0">
                  <c:v>7.6660643920681002</c:v>
                </c:pt>
                <c:pt idx="238" formatCode="0.0">
                  <c:v>7.7238735313203604</c:v>
                </c:pt>
                <c:pt idx="239" formatCode="0.0">
                  <c:v>7.6721901436061799</c:v>
                </c:pt>
                <c:pt idx="240" formatCode="0.0">
                  <c:v>7.6948769940702704</c:v>
                </c:pt>
                <c:pt idx="241" formatCode="0.0">
                  <c:v>7.6100573395441398</c:v>
                </c:pt>
                <c:pt idx="242" formatCode="0.0">
                  <c:v>7.4420020815433903</c:v>
                </c:pt>
                <c:pt idx="243" formatCode="0.0">
                  <c:v>7.6846887711238896</c:v>
                </c:pt>
                <c:pt idx="244" formatCode="0.0">
                  <c:v>7.6167354753951697</c:v>
                </c:pt>
                <c:pt idx="245" formatCode="0.0">
                  <c:v>7.4834586422268101</c:v>
                </c:pt>
                <c:pt idx="246" formatCode="0.0">
                  <c:v>7.0784669398265301</c:v>
                </c:pt>
                <c:pt idx="247" formatCode="0.0">
                  <c:v>6.8567843039295502</c:v>
                </c:pt>
                <c:pt idx="248" formatCode="0.0">
                  <c:v>6.4814419563594301</c:v>
                </c:pt>
                <c:pt idx="249" formatCode="0.0">
                  <c:v>6.2250712224077498</c:v>
                </c:pt>
                <c:pt idx="250" formatCode="0.0">
                  <c:v>5.8960202647885298</c:v>
                </c:pt>
                <c:pt idx="251" formatCode="0.0">
                  <c:v>5.4218717099732796</c:v>
                </c:pt>
                <c:pt idx="252" formatCode="0.0">
                  <c:v>5.0112870719980496</c:v>
                </c:pt>
                <c:pt idx="253" formatCode="0.0">
                  <c:v>4.7034242059438203</c:v>
                </c:pt>
                <c:pt idx="254" formatCode="0.0">
                  <c:v>4.3695249831794998</c:v>
                </c:pt>
                <c:pt idx="255" formatCode="0.0">
                  <c:v>3.7196731018097999</c:v>
                </c:pt>
                <c:pt idx="256" formatCode="0.0">
                  <c:v>3.3661763430124099</c:v>
                </c:pt>
                <c:pt idx="257" formatCode="0.0">
                  <c:v>2.8723519361127501</c:v>
                </c:pt>
                <c:pt idx="258" formatCode="0.0">
                  <c:v>2.3735184210633502</c:v>
                </c:pt>
                <c:pt idx="259" formatCode="0.0">
                  <c:v>1.9780929522736801</c:v>
                </c:pt>
                <c:pt idx="260" formatCode="0.0">
                  <c:v>1.64304199388529</c:v>
                </c:pt>
                <c:pt idx="261" formatCode="0.0">
                  <c:v>1.3684966822621201</c:v>
                </c:pt>
                <c:pt idx="262" formatCode="0.0">
                  <c:v>1.38177908097763</c:v>
                </c:pt>
                <c:pt idx="263" formatCode="0.0">
                  <c:v>1.62025238037909</c:v>
                </c:pt>
                <c:pt idx="264" formatCode="0.0">
                  <c:v>1.8956167451286099</c:v>
                </c:pt>
                <c:pt idx="265" formatCode="0.0">
                  <c:v>2.0436310867201799</c:v>
                </c:pt>
                <c:pt idx="266" formatCode="0.0">
                  <c:v>2.56393014723779</c:v>
                </c:pt>
                <c:pt idx="267" formatCode="0.0">
                  <c:v>2.9233806026344098</c:v>
                </c:pt>
                <c:pt idx="268" formatCode="0.0">
                  <c:v>3.3358637384194698</c:v>
                </c:pt>
                <c:pt idx="269" formatCode="0.0">
                  <c:v>3.9435591554247198</c:v>
                </c:pt>
                <c:pt idx="270" formatCode="0.0">
                  <c:v>4.7640418402567404</c:v>
                </c:pt>
                <c:pt idx="271" formatCode="0.0">
                  <c:v>4.9014684199922396</c:v>
                </c:pt>
                <c:pt idx="272" formatCode="0.0">
                  <c:v>5.1233755323071204</c:v>
                </c:pt>
                <c:pt idx="273" formatCode="0.0">
                  <c:v>5.2447621104961701</c:v>
                </c:pt>
                <c:pt idx="274" formatCode="0.0">
                  <c:v>5.0133554798308202</c:v>
                </c:pt>
                <c:pt idx="275" formatCode="0.0">
                  <c:v>4.8822119614860098</c:v>
                </c:pt>
                <c:pt idx="276" formatCode="0.0">
                  <c:v>4.4805876963951601</c:v>
                </c:pt>
                <c:pt idx="277" formatCode="0.0">
                  <c:v>4.1040549867350897</c:v>
                </c:pt>
                <c:pt idx="278" formatCode="0.0">
                  <c:v>3.0256658599885098</c:v>
                </c:pt>
                <c:pt idx="279" formatCode="0.0">
                  <c:v>2.5031160604807599</c:v>
                </c:pt>
                <c:pt idx="280" formatCode="0.0">
                  <c:v>1.7585844354115501</c:v>
                </c:pt>
                <c:pt idx="281" formatCode="0.0">
                  <c:v>0.94721871339660302</c:v>
                </c:pt>
                <c:pt idx="282" formatCode="0.0">
                  <c:v>-0.15463411174876401</c:v>
                </c:pt>
                <c:pt idx="283" formatCode="0.0">
                  <c:v>-0.75410568291064095</c:v>
                </c:pt>
                <c:pt idx="284" formatCode="0.0">
                  <c:v>-1.32641465076737</c:v>
                </c:pt>
                <c:pt idx="285" formatCode="0.0">
                  <c:v>-1.9570403986301399</c:v>
                </c:pt>
                <c:pt idx="286" formatCode="0.0">
                  <c:v>-2.3042410708386298</c:v>
                </c:pt>
                <c:pt idx="287" formatCode="0.0">
                  <c:v>-2.7292086273443599</c:v>
                </c:pt>
                <c:pt idx="288" formatCode="0.0">
                  <c:v>-2.8757284581769702</c:v>
                </c:pt>
                <c:pt idx="289" formatCode="0.0">
                  <c:v>-2.8028281944678199</c:v>
                </c:pt>
                <c:pt idx="290" formatCode="0.0">
                  <c:v>-2.46357858578684</c:v>
                </c:pt>
                <c:pt idx="291" formatCode="0.0">
                  <c:v>-2.40908915387319</c:v>
                </c:pt>
                <c:pt idx="292" formatCode="0.0">
                  <c:v>-2.30357410595881</c:v>
                </c:pt>
                <c:pt idx="293" formatCode="0.0">
                  <c:v>-2.3630791256920101</c:v>
                </c:pt>
                <c:pt idx="294" formatCode="0.0">
                  <c:v>-1.90638392517175</c:v>
                </c:pt>
                <c:pt idx="295" formatCode="0.0">
                  <c:v>-1.53294169541072</c:v>
                </c:pt>
                <c:pt idx="296" formatCode="0.0">
                  <c:v>-1.22571935358135</c:v>
                </c:pt>
                <c:pt idx="297" formatCode="0.0">
                  <c:v>-0.510998048150067</c:v>
                </c:pt>
                <c:pt idx="298" formatCode="0.0">
                  <c:v>0.18559808751889401</c:v>
                </c:pt>
                <c:pt idx="299" formatCode="0.0">
                  <c:v>0.82902839591937505</c:v>
                </c:pt>
                <c:pt idx="300" formatCode="0.0">
                  <c:v>1.38186868020023</c:v>
                </c:pt>
                <c:pt idx="301" formatCode="0.0">
                  <c:v>1.74430482098152</c:v>
                </c:pt>
                <c:pt idx="302" formatCode="0.0">
                  <c:v>2.44401618723878</c:v>
                </c:pt>
                <c:pt idx="303" formatCode="0.0">
                  <c:v>2.93742443369322</c:v>
                </c:pt>
                <c:pt idx="304" formatCode="0.0">
                  <c:v>3.6556424173547999</c:v>
                </c:pt>
                <c:pt idx="305" formatCode="0.0">
                  <c:v>4.7857580237273503</c:v>
                </c:pt>
                <c:pt idx="306" formatCode="0.0">
                  <c:v>5.1211786738708698</c:v>
                </c:pt>
                <c:pt idx="307" formatCode="0.0">
                  <c:v>5.8112233817394898</c:v>
                </c:pt>
                <c:pt idx="308" formatCode="0.0">
                  <c:v>6.4396935567019504</c:v>
                </c:pt>
                <c:pt idx="309" formatCode="0.0">
                  <c:v>6.66320779769958</c:v>
                </c:pt>
                <c:pt idx="310" formatCode="0.0">
                  <c:v>6.7000646713374703</c:v>
                </c:pt>
                <c:pt idx="311" formatCode="0.0">
                  <c:v>6.6840388673077102</c:v>
                </c:pt>
                <c:pt idx="312" formatCode="0.0">
                  <c:v>6.5498788816989704</c:v>
                </c:pt>
                <c:pt idx="313" formatCode="0.0">
                  <c:v>6.2924706404292703</c:v>
                </c:pt>
                <c:pt idx="314" formatCode="0.0">
                  <c:v>5.8307318519542699</c:v>
                </c:pt>
                <c:pt idx="315" formatCode="0.0">
                  <c:v>5.7864424773144698</c:v>
                </c:pt>
                <c:pt idx="316" formatCode="0.0">
                  <c:v>5.5638581375995004</c:v>
                </c:pt>
                <c:pt idx="317" formatCode="0.0">
                  <c:v>5.1461321902012802</c:v>
                </c:pt>
                <c:pt idx="318" formatCode="0.0">
                  <c:v>5.4621840657335801</c:v>
                </c:pt>
                <c:pt idx="319" formatCode="0.0">
                  <c:v>5.2710048792608397</c:v>
                </c:pt>
                <c:pt idx="320" formatCode="0.0">
                  <c:v>5.3249856156687896</c:v>
                </c:pt>
                <c:pt idx="321" formatCode="0.0">
                  <c:v>5.33592186727018</c:v>
                </c:pt>
                <c:pt idx="322" formatCode="0.0">
                  <c:v>5.1965722536794701</c:v>
                </c:pt>
                <c:pt idx="323" formatCode="0.0">
                  <c:v>5.1617716592733904</c:v>
                </c:pt>
                <c:pt idx="324" formatCode="0.0">
                  <c:v>5.0316949760648502</c:v>
                </c:pt>
                <c:pt idx="325" formatCode="0.0">
                  <c:v>5.01371054814026</c:v>
                </c:pt>
                <c:pt idx="326" formatCode="0.0">
                  <c:v>4.7528332508750504</c:v>
                </c:pt>
                <c:pt idx="327" formatCode="0.0">
                  <c:v>4.3340028670105299</c:v>
                </c:pt>
                <c:pt idx="328" formatCode="0.0">
                  <c:v>3.8862071673613801</c:v>
                </c:pt>
                <c:pt idx="329" formatCode="0.0">
                  <c:v>3.36229940413289</c:v>
                </c:pt>
                <c:pt idx="330" formatCode="0.0">
                  <c:v>2.1568974893973598</c:v>
                </c:pt>
                <c:pt idx="331" formatCode="0.0">
                  <c:v>1.0266800496105299</c:v>
                </c:pt>
                <c:pt idx="332" formatCode="0.0">
                  <c:v>-0.18111598092223999</c:v>
                </c:pt>
                <c:pt idx="333" formatCode="0.0">
                  <c:v>-1.4478266776264399</c:v>
                </c:pt>
                <c:pt idx="334" formatCode="0.0">
                  <c:v>-2.2200629348840502</c:v>
                </c:pt>
                <c:pt idx="335" formatCode="0.0">
                  <c:v>-3.0920903078345798</c:v>
                </c:pt>
                <c:pt idx="336" formatCode="0.0">
                  <c:v>-3.51842504569216</c:v>
                </c:pt>
                <c:pt idx="337" formatCode="0.0">
                  <c:v>-4.07648736322533</c:v>
                </c:pt>
                <c:pt idx="338" formatCode="0.0">
                  <c:v>-4.6160802161684904</c:v>
                </c:pt>
                <c:pt idx="339" formatCode="0.0">
                  <c:v>-5.2903287257820599</c:v>
                </c:pt>
                <c:pt idx="340" formatCode="0.0">
                  <c:v>-6.0176961346671796</c:v>
                </c:pt>
                <c:pt idx="341" formatCode="0.0">
                  <c:v>-6.8095721631643</c:v>
                </c:pt>
                <c:pt idx="342" formatCode="0.0">
                  <c:v>-6.9809449523245597</c:v>
                </c:pt>
                <c:pt idx="343" formatCode="0.0">
                  <c:v>-6.9053417055218196</c:v>
                </c:pt>
                <c:pt idx="344" formatCode="0.0">
                  <c:v>-7.2694375399104096</c:v>
                </c:pt>
                <c:pt idx="345" formatCode="0.0">
                  <c:v>-7.0690264194419798</c:v>
                </c:pt>
                <c:pt idx="346" formatCode="0.0">
                  <c:v>-7.0018631110151599</c:v>
                </c:pt>
                <c:pt idx="347" formatCode="0.0">
                  <c:v>-6.5475789652837602</c:v>
                </c:pt>
                <c:pt idx="348" formatCode="0.0">
                  <c:v>-6.2774778207387403</c:v>
                </c:pt>
                <c:pt idx="349" formatCode="0.0">
                  <c:v>-5.6906266089236404</c:v>
                </c:pt>
                <c:pt idx="350" formatCode="0.0">
                  <c:v>-4.6306545227051403</c:v>
                </c:pt>
                <c:pt idx="351" formatCode="0.0">
                  <c:v>-3.4073733519198899</c:v>
                </c:pt>
                <c:pt idx="352" formatCode="0.0">
                  <c:v>-1.9716700144139201</c:v>
                </c:pt>
                <c:pt idx="353" formatCode="0.0">
                  <c:v>-0.47070888229276803</c:v>
                </c:pt>
                <c:pt idx="354" formatCode="0.0">
                  <c:v>0.93185776390269603</c:v>
                </c:pt>
                <c:pt idx="355" formatCode="0.0">
                  <c:v>1.9567430328933599</c:v>
                </c:pt>
                <c:pt idx="356" formatCode="0.0">
                  <c:v>4.0543405073260903</c:v>
                </c:pt>
                <c:pt idx="357" formatCode="0.0">
                  <c:v>5.4309562509221703</c:v>
                </c:pt>
                <c:pt idx="358" formatCode="0.0">
                  <c:v>6.4327528571650801</c:v>
                </c:pt>
                <c:pt idx="359" formatCode="0.0">
                  <c:v>7.2019576076898</c:v>
                </c:pt>
                <c:pt idx="360" formatCode="0.0">
                  <c:v>7.9609868955366396</c:v>
                </c:pt>
                <c:pt idx="361" formatCode="0.0">
                  <c:v>8.5867868968718692</c:v>
                </c:pt>
                <c:pt idx="362" formatCode="0.0">
                  <c:v>8.7983303725265802</c:v>
                </c:pt>
                <c:pt idx="363" formatCode="0.0">
                  <c:v>9.1890606904966798</c:v>
                </c:pt>
                <c:pt idx="364" formatCode="0.0">
                  <c:v>9.0736424808385294</c:v>
                </c:pt>
                <c:pt idx="365" formatCode="0.0">
                  <c:v>9.3053465548624903</c:v>
                </c:pt>
                <c:pt idx="366" formatCode="0.0">
                  <c:v>9.0543774064723994</c:v>
                </c:pt>
                <c:pt idx="367" formatCode="0.0">
                  <c:v>9.3586010798444494</c:v>
                </c:pt>
                <c:pt idx="368" formatCode="0.0">
                  <c:v>8.5447898262104491</c:v>
                </c:pt>
                <c:pt idx="369" formatCode="0.0">
                  <c:v>8.12965101100197</c:v>
                </c:pt>
                <c:pt idx="370" formatCode="0.0">
                  <c:v>8.3393144011059306</c:v>
                </c:pt>
                <c:pt idx="371" formatCode="0.0">
                  <c:v>8.3503115915605903</c:v>
                </c:pt>
                <c:pt idx="372" formatCode="0.0">
                  <c:v>8.3730853237856007</c:v>
                </c:pt>
                <c:pt idx="373" formatCode="0.0">
                  <c:v>8.11390075149429</c:v>
                </c:pt>
                <c:pt idx="374" formatCode="0.0">
                  <c:v>7.9964566320743504</c:v>
                </c:pt>
                <c:pt idx="375" formatCode="0.0">
                  <c:v>7.4445175476855203</c:v>
                </c:pt>
                <c:pt idx="376" formatCode="0.0">
                  <c:v>7.3191645630998696</c:v>
                </c:pt>
                <c:pt idx="377" formatCode="0.0">
                  <c:v>6.9486489599372199</c:v>
                </c:pt>
                <c:pt idx="378" formatCode="0.0">
                  <c:v>6.9395265624248896</c:v>
                </c:pt>
                <c:pt idx="379" formatCode="0.0">
                  <c:v>6.5608972532896397</c:v>
                </c:pt>
                <c:pt idx="380" formatCode="0.0">
                  <c:v>6.7264438481777598</c:v>
                </c:pt>
                <c:pt idx="381" formatCode="0.0">
                  <c:v>6.8188644096355002</c:v>
                </c:pt>
                <c:pt idx="382" formatCode="0.0">
                  <c:v>6.3514518037128003</c:v>
                </c:pt>
                <c:pt idx="383" formatCode="0.0">
                  <c:v>5.8541209331517399</c:v>
                </c:pt>
                <c:pt idx="384" formatCode="0.0">
                  <c:v>5.28818964473707</c:v>
                </c:pt>
                <c:pt idx="385" formatCode="0.0">
                  <c:v>5.2444606672184504</c:v>
                </c:pt>
                <c:pt idx="386" formatCode="0.0">
                  <c:v>4.8592475455811801</c:v>
                </c:pt>
                <c:pt idx="387" formatCode="0.0">
                  <c:v>4.7146420750715299</c:v>
                </c:pt>
                <c:pt idx="388" formatCode="0.0">
                  <c:v>4.6727429877847797</c:v>
                </c:pt>
                <c:pt idx="389" formatCode="0.0">
                  <c:v>4.5295545434102999</c:v>
                </c:pt>
                <c:pt idx="390" formatCode="0.0">
                  <c:v>4.1201174507662603</c:v>
                </c:pt>
                <c:pt idx="391" formatCode="0.0">
                  <c:v>4.0664883164144996</c:v>
                </c:pt>
                <c:pt idx="392" formatCode="0.0">
                  <c:v>3.5048762519332999</c:v>
                </c:pt>
                <c:pt idx="393" formatCode="0.0">
                  <c:v>3.11068030844732</c:v>
                </c:pt>
                <c:pt idx="394" formatCode="0.0">
                  <c:v>2.9336591891125301</c:v>
                </c:pt>
                <c:pt idx="395" formatCode="0.0">
                  <c:v>2.9865763455854601</c:v>
                </c:pt>
                <c:pt idx="396" formatCode="0.0">
                  <c:v>3.0061196661859899</c:v>
                </c:pt>
                <c:pt idx="397" formatCode="0.0">
                  <c:v>2.70831533627045</c:v>
                </c:pt>
                <c:pt idx="398" formatCode="0.0">
                  <c:v>2.7495485541758899</c:v>
                </c:pt>
                <c:pt idx="399" formatCode="0.0">
                  <c:v>2.6035683698230598</c:v>
                </c:pt>
                <c:pt idx="400" formatCode="0.0">
                  <c:v>2.2029625194004701</c:v>
                </c:pt>
                <c:pt idx="401" formatCode="0.0">
                  <c:v>1.67506717046138</c:v>
                </c:pt>
                <c:pt idx="402" formatCode="0.0">
                  <c:v>1.5372550357455901</c:v>
                </c:pt>
                <c:pt idx="403" formatCode="0.0">
                  <c:v>0.94131317051014096</c:v>
                </c:pt>
                <c:pt idx="404" formatCode="0.0">
                  <c:v>1.0403596054301301</c:v>
                </c:pt>
                <c:pt idx="405" formatCode="0.0">
                  <c:v>0.92567595847982498</c:v>
                </c:pt>
                <c:pt idx="406" formatCode="0.0">
                  <c:v>0.85578667134749198</c:v>
                </c:pt>
                <c:pt idx="407" formatCode="0.0">
                  <c:v>0.76412166498626599</c:v>
                </c:pt>
                <c:pt idx="408" formatCode="0.0">
                  <c:v>0.58874995462072299</c:v>
                </c:pt>
                <c:pt idx="409" formatCode="0.0">
                  <c:v>0.40020867089020301</c:v>
                </c:pt>
                <c:pt idx="410" formatCode="0.0">
                  <c:v>8.1134305660443801E-2</c:v>
                </c:pt>
                <c:pt idx="411" formatCode="0.0">
                  <c:v>1.7628016352340001E-2</c:v>
                </c:pt>
                <c:pt idx="412" formatCode="0.0">
                  <c:v>3.61996439868012E-2</c:v>
                </c:pt>
                <c:pt idx="413" formatCode="0.0">
                  <c:v>0.56988268487791005</c:v>
                </c:pt>
                <c:pt idx="414" formatCode="0.0">
                  <c:v>0.90252767479843399</c:v>
                </c:pt>
                <c:pt idx="415" formatCode="0.0">
                  <c:v>1.50650272280678</c:v>
                </c:pt>
                <c:pt idx="416" formatCode="0.0">
                  <c:v>1.79091376631599</c:v>
                </c:pt>
                <c:pt idx="417" formatCode="0.0">
                  <c:v>2.12309355937861</c:v>
                </c:pt>
                <c:pt idx="418" formatCode="0.0">
                  <c:v>2.3061024253208902</c:v>
                </c:pt>
                <c:pt idx="419" formatCode="0.0">
                  <c:v>2.5510291153884501</c:v>
                </c:pt>
                <c:pt idx="420" formatCode="0.0">
                  <c:v>2.9893325948307399</c:v>
                </c:pt>
                <c:pt idx="421" formatCode="0.0">
                  <c:v>3.55067081269266</c:v>
                </c:pt>
                <c:pt idx="422" formatCode="0.0">
                  <c:v>4.3261323251245498</c:v>
                </c:pt>
                <c:pt idx="423" formatCode="0.0">
                  <c:v>5.0157304645265803</c:v>
                </c:pt>
                <c:pt idx="424" formatCode="0.0">
                  <c:v>5.7613697616044499</c:v>
                </c:pt>
                <c:pt idx="425" formatCode="0.0">
                  <c:v>6.01180436013858</c:v>
                </c:pt>
                <c:pt idx="426" formatCode="0.0">
                  <c:v>6.5031407616818502</c:v>
                </c:pt>
                <c:pt idx="427" formatCode="0.0">
                  <c:v>6.8633962026280102</c:v>
                </c:pt>
                <c:pt idx="428" formatCode="0.0">
                  <c:v>7.2439551588361404</c:v>
                </c:pt>
                <c:pt idx="429" formatCode="0.0">
                  <c:v>7.44518577228546</c:v>
                </c:pt>
                <c:pt idx="430" formatCode="0.0">
                  <c:v>7.7504244860397504</c:v>
                </c:pt>
                <c:pt idx="431" formatCode="0.0">
                  <c:v>7.5726671840700197</c:v>
                </c:pt>
                <c:pt idx="432" formatCode="0.0">
                  <c:v>7.5492964365106898</c:v>
                </c:pt>
                <c:pt idx="433" formatCode="0.0">
                  <c:v>7.3478778622325001</c:v>
                </c:pt>
                <c:pt idx="434" formatCode="0.0">
                  <c:v>7.1189755874346696</c:v>
                </c:pt>
                <c:pt idx="435" formatCode="0.0">
                  <c:v>6.8180142826958301</c:v>
                </c:pt>
                <c:pt idx="436" formatCode="0.0">
                  <c:v>6.4233334680288703</c:v>
                </c:pt>
                <c:pt idx="437" formatCode="0.0">
                  <c:v>6.36883000350399</c:v>
                </c:pt>
                <c:pt idx="438" formatCode="0.0">
                  <c:v>6.0220068267500597</c:v>
                </c:pt>
                <c:pt idx="439" formatCode="0.0">
                  <c:v>5.8423591289769998</c:v>
                </c:pt>
                <c:pt idx="440" formatCode="0.0">
                  <c:v>5.7701957897883496</c:v>
                </c:pt>
                <c:pt idx="441" formatCode="0.0">
                  <c:v>6.1869643555845002</c:v>
                </c:pt>
                <c:pt idx="442" formatCode="0.0">
                  <c:v>6.5634150162444502</c:v>
                </c:pt>
                <c:pt idx="443" formatCode="0.0">
                  <c:v>7.4330586495028799</c:v>
                </c:pt>
                <c:pt idx="444" formatCode="0.0">
                  <c:v>7.7572456840340998</c:v>
                </c:pt>
                <c:pt idx="445" formatCode="0.0">
                  <c:v>8.1727930158716493</c:v>
                </c:pt>
                <c:pt idx="446" formatCode="0.0">
                  <c:v>8.4639607025400903</c:v>
                </c:pt>
                <c:pt idx="447" formatCode="0.0">
                  <c:v>8.7544302092410309</c:v>
                </c:pt>
                <c:pt idx="448" formatCode="0.0">
                  <c:v>9.3420175243675097</c:v>
                </c:pt>
                <c:pt idx="449" formatCode="0.0">
                  <c:v>9.7028616925862305</c:v>
                </c:pt>
                <c:pt idx="450" formatCode="0.0">
                  <c:v>10.221403769012801</c:v>
                </c:pt>
                <c:pt idx="451" formatCode="0.0">
                  <c:v>10.622856870404901</c:v>
                </c:pt>
                <c:pt idx="452" formatCode="0.0">
                  <c:v>10.4521568234981</c:v>
                </c:pt>
                <c:pt idx="453" formatCode="0.0">
                  <c:v>10.045240389286899</c:v>
                </c:pt>
                <c:pt idx="454" formatCode="0.0">
                  <c:v>9.6538779799435002</c:v>
                </c:pt>
                <c:pt idx="455" formatCode="0.00">
                  <c:v>8.8914994677316503</c:v>
                </c:pt>
                <c:pt idx="456" formatCode="0.0">
                  <c:v>8.5540722804006002</c:v>
                </c:pt>
                <c:pt idx="457" formatCode="0.0">
                  <c:v>8.2133302874026501</c:v>
                </c:pt>
                <c:pt idx="458" formatCode="0.0">
                  <c:v>7.8384468688397799</c:v>
                </c:pt>
                <c:pt idx="459" formatCode="0.0">
                  <c:v>7.7060121878324903</c:v>
                </c:pt>
                <c:pt idx="460" formatCode="0.0">
                  <c:v>7.2625988146862097</c:v>
                </c:pt>
                <c:pt idx="461" formatCode="0.0">
                  <c:v>6.70081989250337</c:v>
                </c:pt>
                <c:pt idx="462" formatCode="0.0">
                  <c:v>5.6892399183198101</c:v>
                </c:pt>
                <c:pt idx="463" formatCode="0.0">
                  <c:v>5.0242070897162598</c:v>
                </c:pt>
                <c:pt idx="464" formatCode="0.0">
                  <c:v>4.9405665031962798</c:v>
                </c:pt>
                <c:pt idx="465" formatCode="0.0">
                  <c:v>4.4569009801900803</c:v>
                </c:pt>
                <c:pt idx="466" formatCode="0.0">
                  <c:v>4.0382272852077596</c:v>
                </c:pt>
                <c:pt idx="467" formatCode="0.0">
                  <c:v>4.0458867070935502</c:v>
                </c:pt>
                <c:pt idx="468" formatCode="0.0">
                  <c:v>4.12378547692391</c:v>
                </c:pt>
                <c:pt idx="469" formatCode="0.0">
                  <c:v>3.9549702063187202</c:v>
                </c:pt>
                <c:pt idx="470" formatCode="0.0">
                  <c:v>3.8400782760516798</c:v>
                </c:pt>
                <c:pt idx="471" formatCode="0.0">
                  <c:v>3.6233932486691001</c:v>
                </c:pt>
                <c:pt idx="472" formatCode="0.0">
                  <c:v>3.2281780819737902</c:v>
                </c:pt>
                <c:pt idx="473" formatCode="0.0">
                  <c:v>3.2599612161442</c:v>
                </c:pt>
                <c:pt idx="474" formatCode="0.0">
                  <c:v>3.9346096435423101</c:v>
                </c:pt>
                <c:pt idx="475" formatCode="0.0">
                  <c:v>3.96141485710067</c:v>
                </c:pt>
                <c:pt idx="476" formatCode="0.0">
                  <c:v>3.8431161546686798</c:v>
                </c:pt>
                <c:pt idx="477" formatCode="0.0">
                  <c:v>4.3778815755657803</c:v>
                </c:pt>
                <c:pt idx="478" formatCode="0.0">
                  <c:v>4.8033028920636296</c:v>
                </c:pt>
                <c:pt idx="479" formatCode="0.0">
                  <c:v>5.0273691015006898</c:v>
                </c:pt>
                <c:pt idx="480" formatCode="0.0">
                  <c:v>4.84866816579905</c:v>
                </c:pt>
                <c:pt idx="481" formatCode="0.0">
                  <c:v>5.0727321494052804</c:v>
                </c:pt>
                <c:pt idx="482" formatCode="0.0">
                  <c:v>5.3570418128250399</c:v>
                </c:pt>
                <c:pt idx="483" formatCode="0.0">
                  <c:v>5.5258476100973004</c:v>
                </c:pt>
                <c:pt idx="484" formatCode="0.0">
                  <c:v>6.1077257094934296</c:v>
                </c:pt>
                <c:pt idx="485" formatCode="0.0">
                  <c:v>6.6181249081159601</c:v>
                </c:pt>
                <c:pt idx="486" formatCode="0.0">
                  <c:v>6.7991301936421902</c:v>
                </c:pt>
                <c:pt idx="487" formatCode="0.0">
                  <c:v>7.2210371822086303</c:v>
                </c:pt>
                <c:pt idx="488" formatCode="0.0">
                  <c:v>7.53758646074595</c:v>
                </c:pt>
                <c:pt idx="489" formatCode="0.0">
                  <c:v>7.5435260330765104</c:v>
                </c:pt>
                <c:pt idx="490" formatCode="0.0">
                  <c:v>7.5694813502426497</c:v>
                </c:pt>
                <c:pt idx="491" formatCode="0.0">
                  <c:v>7.3952136805043001</c:v>
                </c:pt>
                <c:pt idx="492" formatCode="0.0">
                  <c:v>7.6652575748736202</c:v>
                </c:pt>
                <c:pt idx="493" formatCode="0.0">
                  <c:v>7.8439892048031101</c:v>
                </c:pt>
                <c:pt idx="494" formatCode="0.0">
                  <c:v>7.79451095976773</c:v>
                </c:pt>
                <c:pt idx="495" formatCode="0.0">
                  <c:v>7.7986956771336597</c:v>
                </c:pt>
                <c:pt idx="496" formatCode="0.0">
                  <c:v>7.43470083362251</c:v>
                </c:pt>
                <c:pt idx="497" formatCode="0.0">
                  <c:v>6.55703501169251</c:v>
                </c:pt>
                <c:pt idx="498" formatCode="0.0">
                  <c:v>5.7557572388818796</c:v>
                </c:pt>
                <c:pt idx="499" formatCode="0.0">
                  <c:v>5.1953109117666898</c:v>
                </c:pt>
                <c:pt idx="500" formatCode="0.0">
                  <c:v>4.7130228890531303</c:v>
                </c:pt>
                <c:pt idx="501" formatCode="0.0">
                  <c:v>4.0643658433362697</c:v>
                </c:pt>
                <c:pt idx="502" formatCode="0.0">
                  <c:v>3.5632459685478999</c:v>
                </c:pt>
                <c:pt idx="503" formatCode="0.0">
                  <c:v>3.1893767615326798</c:v>
                </c:pt>
                <c:pt idx="504" formatCode="0.0">
                  <c:v>2.66741052633866</c:v>
                </c:pt>
                <c:pt idx="505" formatCode="0.0">
                  <c:v>1.9507082182411</c:v>
                </c:pt>
                <c:pt idx="506" formatCode="0.0">
                  <c:v>1.60010657797345</c:v>
                </c:pt>
                <c:pt idx="507" formatCode="0.0">
                  <c:v>1.0269258928062499</c:v>
                </c:pt>
                <c:pt idx="508" formatCode="0.0">
                  <c:v>0.74093540021729298</c:v>
                </c:pt>
                <c:pt idx="509" formatCode="0.0">
                  <c:v>0.96673863904277102</c:v>
                </c:pt>
                <c:pt idx="510" formatCode="0.0">
                  <c:v>0.79062582175907203</c:v>
                </c:pt>
                <c:pt idx="511" formatCode="0.0">
                  <c:v>0.46233464852126999</c:v>
                </c:pt>
                <c:pt idx="512" formatCode="0.0">
                  <c:v>0.48305281798154598</c:v>
                </c:pt>
                <c:pt idx="513" formatCode="0.0">
                  <c:v>0.43218330965816798</c:v>
                </c:pt>
                <c:pt idx="514" formatCode="0.0">
                  <c:v>0.42786698423098701</c:v>
                </c:pt>
                <c:pt idx="515" formatCode="0.00">
                  <c:v>0.402331727880192</c:v>
                </c:pt>
                <c:pt idx="516" formatCode="0.0">
                  <c:v>0.58477675623507797</c:v>
                </c:pt>
                <c:pt idx="517" formatCode="0.0">
                  <c:v>0.83360341793748705</c:v>
                </c:pt>
                <c:pt idx="518" formatCode="0.0">
                  <c:v>0.95453098364336197</c:v>
                </c:pt>
                <c:pt idx="519" formatCode="0.0">
                  <c:v>1.2638017706532001</c:v>
                </c:pt>
                <c:pt idx="520" formatCode="0.0">
                  <c:v>1.7137974577997599</c:v>
                </c:pt>
                <c:pt idx="521" formatCode="0.0">
                  <c:v>1.6739977161215001</c:v>
                </c:pt>
                <c:pt idx="522" formatCode="0.0">
                  <c:v>2.2878124297563698</c:v>
                </c:pt>
                <c:pt idx="523" formatCode="0.0">
                  <c:v>2.8368521468986798</c:v>
                </c:pt>
                <c:pt idx="524" formatCode="0.0">
                  <c:v>2.86992435766749</c:v>
                </c:pt>
                <c:pt idx="525" formatCode="0.0">
                  <c:v>3.3097063826153899</c:v>
                </c:pt>
                <c:pt idx="526" formatCode="0.0">
                  <c:v>3.5424185553794598</c:v>
                </c:pt>
                <c:pt idx="527" formatCode="0.0">
                  <c:v>3.7742434378415401</c:v>
                </c:pt>
                <c:pt idx="528" formatCode="0.0">
                  <c:v>3.45506243016847</c:v>
                </c:pt>
                <c:pt idx="529" formatCode="0.0">
                  <c:v>3.0720263890398498</c:v>
                </c:pt>
                <c:pt idx="530" formatCode="0.0">
                  <c:v>2.47998311500857</c:v>
                </c:pt>
                <c:pt idx="531" formatCode="0.0">
                  <c:v>2.0451579614256601</c:v>
                </c:pt>
                <c:pt idx="532" formatCode="0.0">
                  <c:v>1.1991447357300999</c:v>
                </c:pt>
                <c:pt idx="533" formatCode="0.0">
                  <c:v>0.72339633489310995</c:v>
                </c:pt>
                <c:pt idx="534" formatCode="0.0">
                  <c:v>-9.8591469281449406E-2</c:v>
                </c:pt>
                <c:pt idx="535" formatCode="0.0">
                  <c:v>-0.933656315534514</c:v>
                </c:pt>
                <c:pt idx="536" formatCode="0.0">
                  <c:v>-1.4652090520736401</c:v>
                </c:pt>
                <c:pt idx="537" formatCode="0.0">
                  <c:v>-2.27411975043524</c:v>
                </c:pt>
                <c:pt idx="538" formatCode="0.0">
                  <c:v>-2.7854487917237698</c:v>
                </c:pt>
                <c:pt idx="539" formatCode="0.0">
                  <c:v>-3.1381232314185801</c:v>
                </c:pt>
                <c:pt idx="540" formatCode="0.0">
                  <c:v>-2.8963460656095101</c:v>
                </c:pt>
                <c:pt idx="541" formatCode="0.0">
                  <c:v>-2.5620799808857302</c:v>
                </c:pt>
                <c:pt idx="542" formatCode="0.0">
                  <c:v>-1.8980352785665699</c:v>
                </c:pt>
                <c:pt idx="543" formatCode="0.0">
                  <c:v>-1.2966668603878599</c:v>
                </c:pt>
                <c:pt idx="544" formatCode="0.0">
                  <c:v>-0.51183808245695595</c:v>
                </c:pt>
                <c:pt idx="545" formatCode="0.0">
                  <c:v>0.169263894965824</c:v>
                </c:pt>
                <c:pt idx="546" formatCode="0.0">
                  <c:v>1.0299832399693101</c:v>
                </c:pt>
                <c:pt idx="547" formatCode="0.0">
                  <c:v>2.1121125459901799</c:v>
                </c:pt>
                <c:pt idx="548" formatCode="0.0">
                  <c:v>3.0686751083936898</c:v>
                </c:pt>
                <c:pt idx="549" formatCode="0.0">
                  <c:v>4.1800807209095003</c:v>
                </c:pt>
                <c:pt idx="550" formatCode="0.0">
                  <c:v>4.8890001181574396</c:v>
                </c:pt>
                <c:pt idx="551" formatCode="0.0">
                  <c:v>5.4833608293204099</c:v>
                </c:pt>
                <c:pt idx="552" formatCode="0.00">
                  <c:v>5.5025784827549904</c:v>
                </c:pt>
                <c:pt idx="553" formatCode="0.0">
                  <c:v>5.6613513902285604</c:v>
                </c:pt>
                <c:pt idx="554" formatCode="0.0">
                  <c:v>5.4277168424399598</c:v>
                </c:pt>
                <c:pt idx="555" formatCode="0.0">
                  <c:v>5.2297873082701001</c:v>
                </c:pt>
                <c:pt idx="556" formatCode="0.0">
                  <c:v>4.8940606282881998</c:v>
                </c:pt>
                <c:pt idx="557" formatCode="0.0">
                  <c:v>4.4771967638347796</c:v>
                </c:pt>
                <c:pt idx="558" formatCode="0.0">
                  <c:v>3.83206131185525</c:v>
                </c:pt>
                <c:pt idx="559" formatCode="0.0">
                  <c:v>3.01402768732363</c:v>
                </c:pt>
                <c:pt idx="560" formatCode="0.0">
                  <c:v>2.27072701691724</c:v>
                </c:pt>
                <c:pt idx="561" formatCode="0.0">
                  <c:v>1.45358599033983</c:v>
                </c:pt>
                <c:pt idx="562" formatCode="0.0">
                  <c:v>0.84157159222078104</c:v>
                </c:pt>
                <c:pt idx="563" formatCode="0.00">
                  <c:v>0.26871100219990601</c:v>
                </c:pt>
                <c:pt idx="564" formatCode="0.0">
                  <c:v>-0.11008499263732099</c:v>
                </c:pt>
                <c:pt idx="565" formatCode="0.0">
                  <c:v>-0.467212750227046</c:v>
                </c:pt>
                <c:pt idx="566" formatCode="0.0">
                  <c:v>-0.53064387627405496</c:v>
                </c:pt>
                <c:pt idx="567" formatCode="0.0">
                  <c:v>-0.79415262892170302</c:v>
                </c:pt>
                <c:pt idx="568" formatCode="0.0">
                  <c:v>-0.85370915594236296</c:v>
                </c:pt>
                <c:pt idx="569" formatCode="0.0">
                  <c:v>-0.69497690241926002</c:v>
                </c:pt>
                <c:pt idx="570" formatCode="0.0">
                  <c:v>-0.41227302914722103</c:v>
                </c:pt>
                <c:pt idx="571" formatCode="0.0">
                  <c:v>-0.235163634670088</c:v>
                </c:pt>
                <c:pt idx="572" formatCode="0.0">
                  <c:v>-9.6256314061676201E-2</c:v>
                </c:pt>
                <c:pt idx="573" formatCode="0.0">
                  <c:v>0.29779698495469997</c:v>
                </c:pt>
                <c:pt idx="574" formatCode="0.0">
                  <c:v>0.69309657776443501</c:v>
                </c:pt>
                <c:pt idx="575" formatCode="0.0">
                  <c:v>1.0835204146195301</c:v>
                </c:pt>
                <c:pt idx="576" formatCode="0.0">
                  <c:v>1.49941204459852</c:v>
                </c:pt>
                <c:pt idx="577" formatCode="0.0">
                  <c:v>1.71005400193427</c:v>
                </c:pt>
                <c:pt idx="578" formatCode="0.0">
                  <c:v>1.6342037321684</c:v>
                </c:pt>
                <c:pt idx="579" formatCode="0.0">
                  <c:v>1.7436944619197901</c:v>
                </c:pt>
                <c:pt idx="580" formatCode="0.0">
                  <c:v>1.8088061130884101</c:v>
                </c:pt>
                <c:pt idx="581" formatCode="0.0">
                  <c:v>1.7374851426411799</c:v>
                </c:pt>
                <c:pt idx="582" formatCode="0.0">
                  <c:v>1.69537718482013</c:v>
                </c:pt>
                <c:pt idx="583" formatCode="0.0">
                  <c:v>1.99860361085063</c:v>
                </c:pt>
                <c:pt idx="584" formatCode="0.0">
                  <c:v>2.1322612803974401</c:v>
                </c:pt>
                <c:pt idx="585" formatCode="0.0">
                  <c:v>1.9067249596623701</c:v>
                </c:pt>
                <c:pt idx="586" formatCode="0.0">
                  <c:v>1.7002252765282899</c:v>
                </c:pt>
                <c:pt idx="587" formatCode="0.0">
                  <c:v>1.4775080967981</c:v>
                </c:pt>
                <c:pt idx="588" formatCode="0.0">
                  <c:v>1.20954267458575</c:v>
                </c:pt>
                <c:pt idx="589" formatCode="0.0">
                  <c:v>1.0344833906742801</c:v>
                </c:pt>
                <c:pt idx="590" formatCode="0.0">
                  <c:v>0.99885157240858202</c:v>
                </c:pt>
                <c:pt idx="591" formatCode="0.0">
                  <c:v>0.87027877822745003</c:v>
                </c:pt>
                <c:pt idx="592" formatCode="0.0">
                  <c:v>0.73048396430268303</c:v>
                </c:pt>
                <c:pt idx="593" formatCode="0.0">
                  <c:v>0.54187985255594895</c:v>
                </c:pt>
                <c:pt idx="594" formatCode="0.0">
                  <c:v>0.43167592567023499</c:v>
                </c:pt>
                <c:pt idx="595" formatCode="0.0">
                  <c:v>0.10302867071616099</c:v>
                </c:pt>
                <c:pt idx="596" formatCode="0.0">
                  <c:v>-2.5189349727527802E-2</c:v>
                </c:pt>
                <c:pt idx="597" formatCode="0.0">
                  <c:v>0.20126595066990799</c:v>
                </c:pt>
                <c:pt idx="598" formatCode="0.0">
                  <c:v>0.44700561927115801</c:v>
                </c:pt>
                <c:pt idx="599" formatCode="0.0">
                  <c:v>0.72241894689823904</c:v>
                </c:pt>
                <c:pt idx="600" formatCode="0.0">
                  <c:v>1.2621621843853901</c:v>
                </c:pt>
                <c:pt idx="601" formatCode="0.0">
                  <c:v>1.9474219300492599</c:v>
                </c:pt>
                <c:pt idx="602" formatCode="0.0">
                  <c:v>2.7898047829286399</c:v>
                </c:pt>
                <c:pt idx="603" formatCode="0.0">
                  <c:v>3.5026361920592901</c:v>
                </c:pt>
                <c:pt idx="604" formatCode="0.0">
                  <c:v>4.0161060283666901</c:v>
                </c:pt>
                <c:pt idx="605" formatCode="0.0">
                  <c:v>4.0499202667119203</c:v>
                </c:pt>
                <c:pt idx="606" formatCode="0.0">
                  <c:v>3.3857584729810801</c:v>
                </c:pt>
                <c:pt idx="607" formatCode="0.0">
                  <c:v>2.52181035070056</c:v>
                </c:pt>
                <c:pt idx="608" formatCode="0.0">
                  <c:v>1.8496957784589501</c:v>
                </c:pt>
                <c:pt idx="609" formatCode="0.0">
                  <c:v>1.5225254101894501</c:v>
                </c:pt>
                <c:pt idx="610" formatCode="0.0">
                  <c:v>1.6754017852547201</c:v>
                </c:pt>
                <c:pt idx="611" formatCode="0.0">
                  <c:v>2.0414273194625299</c:v>
                </c:pt>
                <c:pt idx="612" formatCode="0.0">
                  <c:v>1.9670000109263099</c:v>
                </c:pt>
                <c:pt idx="613" formatCode="0.0">
                  <c:v>1.68135611799869</c:v>
                </c:pt>
                <c:pt idx="614" formatCode="0.0">
                  <c:v>1.1165194526687701</c:v>
                </c:pt>
                <c:pt idx="615" formatCode="0.0">
                  <c:v>0.57765593578840602</c:v>
                </c:pt>
                <c:pt idx="616" formatCode="0.0">
                  <c:v>0.25266423699241902</c:v>
                </c:pt>
                <c:pt idx="617" formatCode="0.0">
                  <c:v>0.442402741915215</c:v>
                </c:pt>
                <c:pt idx="618" formatCode="0.0">
                  <c:v>1.1299085532218101</c:v>
                </c:pt>
                <c:pt idx="619" formatCode="0.0">
                  <c:v>2.04997563174213</c:v>
                </c:pt>
                <c:pt idx="620" formatCode="0.0">
                  <c:v>2.57555108715197</c:v>
                </c:pt>
                <c:pt idx="621" formatCode="0.0">
                  <c:v>2.63182073819958</c:v>
                </c:pt>
                <c:pt idx="622" formatCode="0.0">
                  <c:v>2.0632986976308798</c:v>
                </c:pt>
                <c:pt idx="623" formatCode="0.0">
                  <c:v>1.26388909226928</c:v>
                </c:pt>
                <c:pt idx="624" formatCode="0.0">
                  <c:v>0.79163274143129703</c:v>
                </c:pt>
                <c:pt idx="625" formatCode="0.0">
                  <c:v>0.32918353697291503</c:v>
                </c:pt>
                <c:pt idx="626" formatCode="0.0">
                  <c:v>1.5364923927330401E-3</c:v>
                </c:pt>
                <c:pt idx="627" formatCode="0.0">
                  <c:v>-3.0337877793935101E-2</c:v>
                </c:pt>
                <c:pt idx="628" formatCode="0.0">
                  <c:v>-0.248027294439708</c:v>
                </c:pt>
                <c:pt idx="629" formatCode="0.0">
                  <c:v>-0.43258694075125298</c:v>
                </c:pt>
                <c:pt idx="630" formatCode="0.0">
                  <c:v>-0.58342857781695801</c:v>
                </c:pt>
                <c:pt idx="631" formatCode="0.0">
                  <c:v>-0.77274422655773001</c:v>
                </c:pt>
                <c:pt idx="632" formatCode="0.0">
                  <c:v>-0.69139180531608002</c:v>
                </c:pt>
                <c:pt idx="633" formatCode="0.0">
                  <c:v>-0.68413441151994103</c:v>
                </c:pt>
                <c:pt idx="634" formatCode="0.0">
                  <c:v>-0.53147425630963196</c:v>
                </c:pt>
                <c:pt idx="635" formatCode="0.0">
                  <c:v>-0.41654722618550299</c:v>
                </c:pt>
                <c:pt idx="636" formatCode="0.0">
                  <c:v>-0.35955566632332497</c:v>
                </c:pt>
                <c:pt idx="637" formatCode="0.0">
                  <c:v>-0.239024555604055</c:v>
                </c:pt>
                <c:pt idx="638" formatCode="0.0">
                  <c:v>-0.104194699462049</c:v>
                </c:pt>
                <c:pt idx="639" formatCode="0.0">
                  <c:v>-4.67535860361072E-2</c:v>
                </c:pt>
                <c:pt idx="640" formatCode="0.0">
                  <c:v>0.136128239098667</c:v>
                </c:pt>
                <c:pt idx="641" formatCode="0.0">
                  <c:v>0.36347023678755702</c:v>
                </c:pt>
                <c:pt idx="642" formatCode="0.0">
                  <c:v>0.62715484881295502</c:v>
                </c:pt>
                <c:pt idx="643" formatCode="0.0">
                  <c:v>0.87847412893690202</c:v>
                </c:pt>
                <c:pt idx="644" formatCode="0.0">
                  <c:v>0.99802495071126995</c:v>
                </c:pt>
                <c:pt idx="645" formatCode="0.0">
                  <c:v>1.0894468482390001</c:v>
                </c:pt>
                <c:pt idx="646" formatCode="0.0">
                  <c:v>1.0211313441039001</c:v>
                </c:pt>
                <c:pt idx="647" formatCode="0.0">
                  <c:v>0.90166176311929702</c:v>
                </c:pt>
                <c:pt idx="648" formatCode="0.0">
                  <c:v>0.84531789691264703</c:v>
                </c:pt>
                <c:pt idx="649" formatCode="0.0">
                  <c:v>0.787101568590308</c:v>
                </c:pt>
                <c:pt idx="650" formatCode="0.0">
                  <c:v>0.68533896966579499</c:v>
                </c:pt>
                <c:pt idx="651" formatCode="0.0">
                  <c:v>0.237374234596683</c:v>
                </c:pt>
                <c:pt idx="652" formatCode="0.0">
                  <c:v>-0.101464796650179</c:v>
                </c:pt>
                <c:pt idx="653" formatCode="0.0">
                  <c:v>-0.67598621862300601</c:v>
                </c:pt>
                <c:pt idx="654" formatCode="0.0">
                  <c:v>-1.1803095982115901</c:v>
                </c:pt>
                <c:pt idx="655" formatCode="0.0">
                  <c:v>-1.66285782286326</c:v>
                </c:pt>
                <c:pt idx="656" formatCode="0.0">
                  <c:v>-2.1174183619871698</c:v>
                </c:pt>
                <c:pt idx="657" formatCode="0.0">
                  <c:v>-2.6330318457338899</c:v>
                </c:pt>
                <c:pt idx="658" formatCode="0.0">
                  <c:v>-3.08588833800188</c:v>
                </c:pt>
                <c:pt idx="659" formatCode="0.00">
                  <c:v>-3.3191997578092098</c:v>
                </c:pt>
                <c:pt idx="660" formatCode="0.0">
                  <c:v>-3.7026165507708502</c:v>
                </c:pt>
                <c:pt idx="661" formatCode="0.0">
                  <c:v>-4.1204258413158001</c:v>
                </c:pt>
                <c:pt idx="662" formatCode="0.0">
                  <c:v>-4.3986435124618399</c:v>
                </c:pt>
                <c:pt idx="663" formatCode="0.0">
                  <c:v>-4.2540035618175001</c:v>
                </c:pt>
                <c:pt idx="664" formatCode="0.0">
                  <c:v>-4.2129218721136397</c:v>
                </c:pt>
                <c:pt idx="665" formatCode="0.0">
                  <c:v>-3.8857301868443601</c:v>
                </c:pt>
                <c:pt idx="666" formatCode="0.0">
                  <c:v>-3.7666451430694199</c:v>
                </c:pt>
                <c:pt idx="667" formatCode="0.0">
                  <c:v>-3.4875365656716699</c:v>
                </c:pt>
                <c:pt idx="668" formatCode="0.0">
                  <c:v>-3.2579281428447602</c:v>
                </c:pt>
                <c:pt idx="669" formatCode="0.0">
                  <c:v>-2.8708711129578699</c:v>
                </c:pt>
                <c:pt idx="670" formatCode="0.0">
                  <c:v>-2.4656109631265402</c:v>
                </c:pt>
                <c:pt idx="671" formatCode="0.0">
                  <c:v>-2.2672893915579402</c:v>
                </c:pt>
                <c:pt idx="672" formatCode="0.0">
                  <c:v>-2.04879757985579</c:v>
                </c:pt>
                <c:pt idx="673" formatCode="0.0">
                  <c:v>-1.7636672602052399</c:v>
                </c:pt>
                <c:pt idx="674" formatCode="0.0">
                  <c:v>-1.61872661198098</c:v>
                </c:pt>
                <c:pt idx="675" formatCode="0.0">
                  <c:v>-1.8441625587869099</c:v>
                </c:pt>
                <c:pt idx="676" formatCode="0.0">
                  <c:v>-2.0395144923645301</c:v>
                </c:pt>
                <c:pt idx="677" formatCode="0.0">
                  <c:v>-2.3940437696222601</c:v>
                </c:pt>
                <c:pt idx="678" formatCode="0.0">
                  <c:v>-2.6152931153654402</c:v>
                </c:pt>
                <c:pt idx="679" formatCode="0.0">
                  <c:v>-3.0246902448041402</c:v>
                </c:pt>
                <c:pt idx="680" formatCode="0.0">
                  <c:v>-3.3269353416537299</c:v>
                </c:pt>
                <c:pt idx="681" formatCode="0.0">
                  <c:v>-3.61583889652074</c:v>
                </c:pt>
                <c:pt idx="682" formatCode="0.0">
                  <c:v>-3.8073348576598001</c:v>
                </c:pt>
                <c:pt idx="683" formatCode="0.0">
                  <c:v>-3.9560498039423102</c:v>
                </c:pt>
                <c:pt idx="684" formatCode="0.0">
                  <c:v>-3.9343602321892499</c:v>
                </c:pt>
                <c:pt idx="685" formatCode="0.0">
                  <c:v>-3.9548915814384298</c:v>
                </c:pt>
                <c:pt idx="686" formatCode="0.0">
                  <c:v>-4.0034031461444997</c:v>
                </c:pt>
                <c:pt idx="687" formatCode="0.0">
                  <c:v>-3.72505255361073</c:v>
                </c:pt>
                <c:pt idx="688" formatCode="0.0">
                  <c:v>-3.3363252956691598</c:v>
                </c:pt>
                <c:pt idx="689" formatCode="0.0">
                  <c:v>-2.8789293950569701</c:v>
                </c:pt>
                <c:pt idx="690" formatCode="0.0">
                  <c:v>-2.32855384359907</c:v>
                </c:pt>
                <c:pt idx="691" formatCode="0.0">
                  <c:v>-1.6963361995442101</c:v>
                </c:pt>
                <c:pt idx="692" formatCode="0.0">
                  <c:v>-1.1659705049173801</c:v>
                </c:pt>
                <c:pt idx="693" formatCode="0.0">
                  <c:v>-0.73682215701536402</c:v>
                </c:pt>
                <c:pt idx="694" formatCode="0.0">
                  <c:v>-0.304252390497806</c:v>
                </c:pt>
                <c:pt idx="695" formatCode="0.0">
                  <c:v>0.25907940197748602</c:v>
                </c:pt>
                <c:pt idx="696" formatCode="0.0">
                  <c:v>0.71463545699011499</c:v>
                </c:pt>
                <c:pt idx="697" formatCode="0.0">
                  <c:v>1.05770561534938</c:v>
                </c:pt>
                <c:pt idx="698" formatCode="0.0">
                  <c:v>1.40244172466647</c:v>
                </c:pt>
                <c:pt idx="699" formatCode="0.0">
                  <c:v>1.64271055132137</c:v>
                </c:pt>
                <c:pt idx="700" formatCode="0.0">
                  <c:v>1.6562854824275901</c:v>
                </c:pt>
                <c:pt idx="701" formatCode="0.0">
                  <c:v>1.54778796628064</c:v>
                </c:pt>
                <c:pt idx="702" formatCode="0.0">
                  <c:v>1.3796219794423701</c:v>
                </c:pt>
                <c:pt idx="703" formatCode="0.0">
                  <c:v>1.0944581106844</c:v>
                </c:pt>
                <c:pt idx="704" formatCode="0.0">
                  <c:v>0.953360237500261</c:v>
                </c:pt>
                <c:pt idx="705" formatCode="0.0">
                  <c:v>0.76499338622524504</c:v>
                </c:pt>
                <c:pt idx="706" formatCode="0.0">
                  <c:v>0.38662999494199202</c:v>
                </c:pt>
                <c:pt idx="707" formatCode="0.0">
                  <c:v>-0.178695411064238</c:v>
                </c:pt>
                <c:pt idx="708" formatCode="0.0">
                  <c:v>-0.70688485448834104</c:v>
                </c:pt>
                <c:pt idx="709" formatCode="0.0">
                  <c:v>-1.02617802769296</c:v>
                </c:pt>
                <c:pt idx="710" formatCode="0.0">
                  <c:v>-1.2466380891737801</c:v>
                </c:pt>
                <c:pt idx="711" formatCode="0.0">
                  <c:v>-1.5103679565599899</c:v>
                </c:pt>
                <c:pt idx="712" formatCode="0.0">
                  <c:v>-1.6963310533310201</c:v>
                </c:pt>
                <c:pt idx="713" formatCode="0.0">
                  <c:v>-1.78150172307982</c:v>
                </c:pt>
                <c:pt idx="714" formatCode="0.0">
                  <c:v>-1.98546920730752</c:v>
                </c:pt>
                <c:pt idx="715" formatCode="0.0">
                  <c:v>-2.0317196564588902</c:v>
                </c:pt>
                <c:pt idx="716" formatCode="0.0">
                  <c:v>-2.1596859507821802</c:v>
                </c:pt>
                <c:pt idx="717" formatCode="0.0">
                  <c:v>-2.0312832933828502</c:v>
                </c:pt>
                <c:pt idx="718" formatCode="0.0">
                  <c:v>-1.75498342843432</c:v>
                </c:pt>
                <c:pt idx="719" formatCode="0.0">
                  <c:v>-1.1314981342788499</c:v>
                </c:pt>
                <c:pt idx="720" formatCode="0.0">
                  <c:v>-0.67832484930137604</c:v>
                </c:pt>
                <c:pt idx="721" formatCode="0.0">
                  <c:v>-0.247744855841356</c:v>
                </c:pt>
                <c:pt idx="722" formatCode="0.0">
                  <c:v>0.13075650873785699</c:v>
                </c:pt>
                <c:pt idx="723" formatCode="0.0">
                  <c:v>0.46041337099594398</c:v>
                </c:pt>
                <c:pt idx="724" formatCode="0.0">
                  <c:v>0.75523013089448798</c:v>
                </c:pt>
                <c:pt idx="725" formatCode="0.0">
                  <c:v>1.03185792403817</c:v>
                </c:pt>
                <c:pt idx="726" formatCode="0.0">
                  <c:v>1.43099642977242</c:v>
                </c:pt>
                <c:pt idx="727" formatCode="0.0">
                  <c:v>1.9066318575330099</c:v>
                </c:pt>
                <c:pt idx="728" formatCode="0.0">
                  <c:v>2.36907277768305</c:v>
                </c:pt>
                <c:pt idx="729" formatCode="0.0">
                  <c:v>2.4647369262753802</c:v>
                </c:pt>
                <c:pt idx="730" formatCode="0.0">
                  <c:v>2.5446160355295802</c:v>
                </c:pt>
                <c:pt idx="731" formatCode="0.00">
                  <c:v>2.0780366636175001</c:v>
                </c:pt>
                <c:pt idx="732" formatCode="0.0">
                  <c:v>1.70699872947995</c:v>
                </c:pt>
                <c:pt idx="733" formatCode="0.0">
                  <c:v>1.09653158184204</c:v>
                </c:pt>
                <c:pt idx="734" formatCode="0.0">
                  <c:v>0.61110249317110799</c:v>
                </c:pt>
                <c:pt idx="735" formatCode="0.0">
                  <c:v>0.15105597561976</c:v>
                </c:pt>
                <c:pt idx="736" formatCode="0.0">
                  <c:v>-0.23286546394041399</c:v>
                </c:pt>
                <c:pt idx="737" formatCode="0.0">
                  <c:v>-0.85772656272664605</c:v>
                </c:pt>
                <c:pt idx="738" formatCode="0.0">
                  <c:v>-1.6152098536222801</c:v>
                </c:pt>
                <c:pt idx="739" formatCode="0.0">
                  <c:v>-2.5009555371892001</c:v>
                </c:pt>
                <c:pt idx="740" formatCode="0.0">
                  <c:v>-3.5150915016041502</c:v>
                </c:pt>
                <c:pt idx="741" formatCode="0.0">
                  <c:v>-4.3652131448208298</c:v>
                </c:pt>
                <c:pt idx="742" formatCode="0.0">
                  <c:v>-5.3983543670645702</c:v>
                </c:pt>
                <c:pt idx="743" formatCode="0.0">
                  <c:v>-6.4001630332045201</c:v>
                </c:pt>
                <c:pt idx="744" formatCode="0.0">
                  <c:v>-7.4494365416122896</c:v>
                </c:pt>
                <c:pt idx="745" formatCode="0.0">
                  <c:v>-8.4447038092701803</c:v>
                </c:pt>
                <c:pt idx="746" formatCode="0.0">
                  <c:v>-9.69574369739464</c:v>
                </c:pt>
                <c:pt idx="747" formatCode="0.0">
                  <c:v>-11.0021418118294</c:v>
                </c:pt>
                <c:pt idx="748" formatCode="0.0">
                  <c:v>-12.3118901486041</c:v>
                </c:pt>
                <c:pt idx="749" formatCode="0.0">
                  <c:v>-13.204460930282799</c:v>
                </c:pt>
                <c:pt idx="750" formatCode="0.0">
                  <c:v>-13.940821155385599</c:v>
                </c:pt>
                <c:pt idx="751" formatCode="0.0">
                  <c:v>-14.762909303887399</c:v>
                </c:pt>
                <c:pt idx="752" formatCode="0.0">
                  <c:v>-15.493671091495401</c:v>
                </c:pt>
                <c:pt idx="753" formatCode="0.0">
                  <c:v>-16.065771545932499</c:v>
                </c:pt>
                <c:pt idx="754" formatCode="0.0">
                  <c:v>-16.403016978558799</c:v>
                </c:pt>
                <c:pt idx="755" formatCode="0.0">
                  <c:v>-16.2435845840584</c:v>
                </c:pt>
                <c:pt idx="756" formatCode="0.0">
                  <c:v>-15.7839663329543</c:v>
                </c:pt>
                <c:pt idx="757" formatCode="0.0">
                  <c:v>-15.041610792889299</c:v>
                </c:pt>
                <c:pt idx="758" formatCode="0.0">
                  <c:v>-14.0191986864612</c:v>
                </c:pt>
                <c:pt idx="759" formatCode="0.0">
                  <c:v>-12.549614183674899</c:v>
                </c:pt>
                <c:pt idx="760" formatCode="0.0">
                  <c:v>-10.856826183193</c:v>
                </c:pt>
                <c:pt idx="761" formatCode="0.0">
                  <c:v>-9.3810241522806592</c:v>
                </c:pt>
                <c:pt idx="762" formatCode="0.0">
                  <c:v>-7.9262537304644001</c:v>
                </c:pt>
                <c:pt idx="763" formatCode="0.0">
                  <c:v>-6.2067719063803999</c:v>
                </c:pt>
                <c:pt idx="764" formatCode="0.0">
                  <c:v>-4.3941463520396704</c:v>
                </c:pt>
                <c:pt idx="765" formatCode="0.0">
                  <c:v>-2.8200252589291601</c:v>
                </c:pt>
                <c:pt idx="766" formatCode="0.0">
                  <c:v>-1.2858109075470101</c:v>
                </c:pt>
                <c:pt idx="767" formatCode="0.0">
                  <c:v>-0.13167300889112499</c:v>
                </c:pt>
                <c:pt idx="768" formatCode="0.0">
                  <c:v>0.67798217141486405</c:v>
                </c:pt>
                <c:pt idx="769" formatCode="0.0">
                  <c:v>1.4315624734433701</c:v>
                </c:pt>
                <c:pt idx="770" formatCode="0.0">
                  <c:v>2.0295526149504401</c:v>
                </c:pt>
                <c:pt idx="771" formatCode="0.0">
                  <c:v>2.1169570417222898</c:v>
                </c:pt>
                <c:pt idx="772" formatCode="0.0">
                  <c:v>1.7835164887232</c:v>
                </c:pt>
                <c:pt idx="773" formatCode="0.0">
                  <c:v>1.42849252262418</c:v>
                </c:pt>
                <c:pt idx="774" formatCode="0.0">
                  <c:v>1.16124077830897</c:v>
                </c:pt>
                <c:pt idx="775" formatCode="0.0">
                  <c:v>0.569915321017473</c:v>
                </c:pt>
                <c:pt idx="776" formatCode="0.0">
                  <c:v>-1.0885354298439299E-2</c:v>
                </c:pt>
                <c:pt idx="777" formatCode="0.0">
                  <c:v>-0.55388017659493005</c:v>
                </c:pt>
                <c:pt idx="778" formatCode="0.0">
                  <c:v>-1.18613654613938</c:v>
                </c:pt>
                <c:pt idx="779" formatCode="0.0">
                  <c:v>-1.6166129795667901</c:v>
                </c:pt>
                <c:pt idx="780" formatCode="0.0">
                  <c:v>-1.73985589135831</c:v>
                </c:pt>
                <c:pt idx="781" formatCode="0.0">
                  <c:v>-2.1111650467109602</c:v>
                </c:pt>
                <c:pt idx="782" formatCode="0.0">
                  <c:v>-2.56001139351017</c:v>
                </c:pt>
                <c:pt idx="783" formatCode="0.0">
                  <c:v>-2.87551315245959</c:v>
                </c:pt>
                <c:pt idx="784" formatCode="0.0">
                  <c:v>-2.9215190974709402</c:v>
                </c:pt>
                <c:pt idx="785" formatCode="0.0">
                  <c:v>-2.7742045605548702</c:v>
                </c:pt>
                <c:pt idx="786" formatCode="0.0">
                  <c:v>-2.7959506782358599</c:v>
                </c:pt>
                <c:pt idx="787" formatCode="0.0">
                  <c:v>-2.5972596109340902</c:v>
                </c:pt>
                <c:pt idx="788" formatCode="0.0">
                  <c:v>-2.5251749197137898</c:v>
                </c:pt>
                <c:pt idx="789" formatCode="0.0">
                  <c:v>-2.3185485919631299</c:v>
                </c:pt>
                <c:pt idx="790" formatCode="0.0">
                  <c:v>-2.0173781096813799</c:v>
                </c:pt>
                <c:pt idx="791" formatCode="0.0">
                  <c:v>-1.7679478774139099</c:v>
                </c:pt>
                <c:pt idx="792" formatCode="0.0">
                  <c:v>-1.79961976772065</c:v>
                </c:pt>
                <c:pt idx="793" formatCode="0.0">
                  <c:v>-1.7819934443793</c:v>
                </c:pt>
                <c:pt idx="794" formatCode="0.0">
                  <c:v>-1.4599765599867001</c:v>
                </c:pt>
                <c:pt idx="795" formatCode="0.0">
                  <c:v>-1.1894623922102501</c:v>
                </c:pt>
                <c:pt idx="796" formatCode="0.0">
                  <c:v>-0.97837446760030999</c:v>
                </c:pt>
                <c:pt idx="797" formatCode="0.0">
                  <c:v>-0.93857032952550101</c:v>
                </c:pt>
                <c:pt idx="798" formatCode="0.0">
                  <c:v>-0.84427936787789704</c:v>
                </c:pt>
                <c:pt idx="799" formatCode="0.0">
                  <c:v>-0.73298856567692805</c:v>
                </c:pt>
                <c:pt idx="800" formatCode="0.0">
                  <c:v>-0.56485184408051503</c:v>
                </c:pt>
                <c:pt idx="801" formatCode="0.0">
                  <c:v>-0.24332003775213801</c:v>
                </c:pt>
                <c:pt idx="802" formatCode="0.0">
                  <c:v>3.5516476045749E-2</c:v>
                </c:pt>
                <c:pt idx="803" formatCode="0.0">
                  <c:v>0.28595002382916801</c:v>
                </c:pt>
                <c:pt idx="804" formatCode="0.0">
                  <c:v>0.38146139336260498</c:v>
                </c:pt>
                <c:pt idx="805" formatCode="0.0">
                  <c:v>0.56986252934344594</c:v>
                </c:pt>
                <c:pt idx="806" formatCode="0.0">
                  <c:v>0.56669602288030796</c:v>
                </c:pt>
                <c:pt idx="807" formatCode="0.0">
                  <c:v>0.45925646934636499</c:v>
                </c:pt>
                <c:pt idx="808" formatCode="0.0">
                  <c:v>0.282672011964132</c:v>
                </c:pt>
                <c:pt idx="809" formatCode="0.0">
                  <c:v>0.19357488073196599</c:v>
                </c:pt>
                <c:pt idx="810" formatCode="0.0">
                  <c:v>0.109584650361462</c:v>
                </c:pt>
                <c:pt idx="811" formatCode="0.0">
                  <c:v>-0.120060646040062</c:v>
                </c:pt>
                <c:pt idx="812" formatCode="0.0">
                  <c:v>-0.23417569503489999</c:v>
                </c:pt>
                <c:pt idx="813" formatCode="0.0">
                  <c:v>-0.72107906584071801</c:v>
                </c:pt>
                <c:pt idx="814" formatCode="0.0">
                  <c:v>-1.15507910582892</c:v>
                </c:pt>
                <c:pt idx="815" formatCode="0.0">
                  <c:v>-1.77469208254762</c:v>
                </c:pt>
                <c:pt idx="816" formatCode="0.0">
                  <c:v>-2.0152425199044899</c:v>
                </c:pt>
                <c:pt idx="817" formatCode="0.0">
                  <c:v>-2.3435616521204099</c:v>
                </c:pt>
                <c:pt idx="818" formatCode="0.0">
                  <c:v>-2.5874999138394101</c:v>
                </c:pt>
                <c:pt idx="819" formatCode="0.0">
                  <c:v>-2.6257117177090499</c:v>
                </c:pt>
                <c:pt idx="820" formatCode="0.0">
                  <c:v>-2.6752004081595899</c:v>
                </c:pt>
                <c:pt idx="821" formatCode="0.0">
                  <c:v>-2.74422287404207</c:v>
                </c:pt>
                <c:pt idx="822" formatCode="0.0">
                  <c:v>-2.7159513470959702</c:v>
                </c:pt>
                <c:pt idx="823" formatCode="0.0">
                  <c:v>-2.49636712675672</c:v>
                </c:pt>
                <c:pt idx="824" formatCode="0.0">
                  <c:v>-2.3559487311754101</c:v>
                </c:pt>
                <c:pt idx="825" formatCode="0.0">
                  <c:v>-1.9403981261783501</c:v>
                </c:pt>
                <c:pt idx="826" formatCode="0.0">
                  <c:v>-1.5142666890565499</c:v>
                </c:pt>
                <c:pt idx="827" formatCode="0.0">
                  <c:v>-0.979540961095416</c:v>
                </c:pt>
                <c:pt idx="828" formatCode="0.0">
                  <c:v>-0.47515436347023199</c:v>
                </c:pt>
                <c:pt idx="829" formatCode="0.0">
                  <c:v>7.8799612152443299E-2</c:v>
                </c:pt>
                <c:pt idx="830" formatCode="0.0">
                  <c:v>0.39591143860098998</c:v>
                </c:pt>
                <c:pt idx="831" formatCode="0.0">
                  <c:v>0.61936269730666105</c:v>
                </c:pt>
                <c:pt idx="832" formatCode="0.0">
                  <c:v>0.90763896671163502</c:v>
                </c:pt>
                <c:pt idx="833" formatCode="0.0">
                  <c:v>1.27984124267341</c:v>
                </c:pt>
                <c:pt idx="834" formatCode="0.0">
                  <c:v>1.51205001049707</c:v>
                </c:pt>
                <c:pt idx="835" formatCode="0.0">
                  <c:v>1.5004423965695299</c:v>
                </c:pt>
                <c:pt idx="836" formatCode="0.0">
                  <c:v>1.68394839185888</c:v>
                </c:pt>
                <c:pt idx="837" formatCode="0.0">
                  <c:v>1.67465603169924</c:v>
                </c:pt>
                <c:pt idx="838" formatCode="0.0">
                  <c:v>1.61473473895498</c:v>
                </c:pt>
                <c:pt idx="839" formatCode="0.0">
                  <c:v>1.68631191311164</c:v>
                </c:pt>
                <c:pt idx="840" formatCode="0.0">
                  <c:v>1.51188308026919</c:v>
                </c:pt>
                <c:pt idx="841" formatCode="0.0">
                  <c:v>1.4534191595200301</c:v>
                </c:pt>
                <c:pt idx="842" formatCode="0.0">
                  <c:v>1.4673069790128199</c:v>
                </c:pt>
                <c:pt idx="843" formatCode="0.0">
                  <c:v>1.5197724155210299</c:v>
                </c:pt>
                <c:pt idx="844" formatCode="0.0">
                  <c:v>1.6194025485407</c:v>
                </c:pt>
                <c:pt idx="845" formatCode="0.0">
                  <c:v>1.5494443318942099</c:v>
                </c:pt>
                <c:pt idx="846" formatCode="0.0">
                  <c:v>1.5266983956553899</c:v>
                </c:pt>
                <c:pt idx="847" formatCode="0.0">
                  <c:v>1.68764560253714</c:v>
                </c:pt>
                <c:pt idx="848" formatCode="0.0">
                  <c:v>1.4089976708502201</c:v>
                </c:pt>
                <c:pt idx="849" formatCode="0.0">
                  <c:v>1.21993842954808</c:v>
                </c:pt>
                <c:pt idx="850" formatCode="0.0">
                  <c:v>0.98376986417902101</c:v>
                </c:pt>
                <c:pt idx="851" formatCode="0.0">
                  <c:v>0.65534205307967297</c:v>
                </c:pt>
                <c:pt idx="852" formatCode="0.0">
                  <c:v>0.41987881360122198</c:v>
                </c:pt>
                <c:pt idx="853" formatCode="0.0">
                  <c:v>8.1195551076995096E-2</c:v>
                </c:pt>
                <c:pt idx="854" formatCode="0.0">
                  <c:v>-0.30398863314830099</c:v>
                </c:pt>
                <c:pt idx="855" formatCode="0.0">
                  <c:v>-0.57789439039772195</c:v>
                </c:pt>
                <c:pt idx="856" formatCode="0.0">
                  <c:v>-0.91424802518038295</c:v>
                </c:pt>
                <c:pt idx="857" formatCode="0.0">
                  <c:v>-1.1706624717928</c:v>
                </c:pt>
                <c:pt idx="858" formatCode="0.0">
                  <c:v>-1.3736514162028901</c:v>
                </c:pt>
                <c:pt idx="859" formatCode="0.0">
                  <c:v>-1.80473036387337</c:v>
                </c:pt>
                <c:pt idx="860" formatCode="0.0">
                  <c:v>-1.83961851703547</c:v>
                </c:pt>
                <c:pt idx="861" formatCode="0.0">
                  <c:v>-1.9224630041297699</c:v>
                </c:pt>
                <c:pt idx="862" formatCode="0.0">
                  <c:v>-2.0292938657631199</c:v>
                </c:pt>
                <c:pt idx="863" formatCode="0.0">
                  <c:v>-2.2265487567751601</c:v>
                </c:pt>
                <c:pt idx="864" formatCode="0.0">
                  <c:v>-2.3024821566828</c:v>
                </c:pt>
                <c:pt idx="865" formatCode="0.0">
                  <c:v>-2.5439859141935801</c:v>
                </c:pt>
                <c:pt idx="866" formatCode="0.0">
                  <c:v>-2.5820027135502102</c:v>
                </c:pt>
                <c:pt idx="867" formatCode="0.0">
                  <c:v>-2.8351004235367498</c:v>
                </c:pt>
                <c:pt idx="868" formatCode="0.0">
                  <c:v>-3.0526802524702301</c:v>
                </c:pt>
                <c:pt idx="869" formatCode="0.0">
                  <c:v>-3.3470457553958699</c:v>
                </c:pt>
                <c:pt idx="870" formatCode="0.0">
                  <c:v>-3.7089178061968999</c:v>
                </c:pt>
                <c:pt idx="871" formatCode="0.0">
                  <c:v>-3.7344730939189401</c:v>
                </c:pt>
                <c:pt idx="872" formatCode="0.0">
                  <c:v>-3.8915101735698201</c:v>
                </c:pt>
                <c:pt idx="873" formatCode="0.0">
                  <c:v>-4.0343683729874797</c:v>
                </c:pt>
                <c:pt idx="874" formatCode="0.0">
                  <c:v>-4.0110306256871802</c:v>
                </c:pt>
                <c:pt idx="875" formatCode="0.00">
                  <c:v>-3.9980238333483999</c:v>
                </c:pt>
                <c:pt idx="876" formatCode="0.0">
                  <c:v>-3.94409248601601</c:v>
                </c:pt>
                <c:pt idx="877" formatCode="0.0">
                  <c:v>-3.4343129608795202</c:v>
                </c:pt>
                <c:pt idx="878" formatCode="0.0">
                  <c:v>-3.6399574743016401</c:v>
                </c:pt>
                <c:pt idx="879" formatCode="0.0">
                  <c:v>-5.6798692453994999</c:v>
                </c:pt>
                <c:pt idx="880" formatCode="0.0">
                  <c:v>-7.1577382128421103</c:v>
                </c:pt>
                <c:pt idx="881" formatCode="0.0">
                  <c:v>-8.2707632758938594</c:v>
                </c:pt>
                <c:pt idx="882" formatCode="0.0">
                  <c:v>-9.0858369305628397</c:v>
                </c:pt>
                <c:pt idx="883" formatCode="0.0">
                  <c:v>-10.053709574389901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DF-48B0-B701-F9BCF48289AB}"/>
            </c:ext>
          </c:extLst>
        </c:ser>
        <c:ser>
          <c:idx val="4"/>
          <c:order val="5"/>
          <c:tx>
            <c:strRef>
              <c:f>PRINTX!$T$2</c:f>
              <c:strCache>
                <c:ptCount val="1"/>
                <c:pt idx="0">
                  <c:v>-16.5%</c:v>
                </c:pt>
              </c:strCache>
            </c:strRef>
          </c:tx>
          <c:marker>
            <c:symbol val="none"/>
          </c:marker>
          <c:dLbls>
            <c:dLbl>
              <c:idx val="162"/>
              <c:layout>
                <c:manualLayout>
                  <c:x val="4.2517006802720051E-3"/>
                  <c:y val="-4.575163398692813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F-48B0-B701-F9BCF48289AB}"/>
                </c:ext>
              </c:extLst>
            </c:dLbl>
            <c:dLbl>
              <c:idx val="271"/>
              <c:layout>
                <c:manualLayout>
                  <c:x val="0"/>
                  <c:y val="-1.960784313725484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DF-48B0-B701-F9BCF4828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PRINTX!$A$3:$A$1034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PRINTX!$T$3:$T$1034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-16.471210796644002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1DF-48B0-B701-F9BCF48289AB}"/>
            </c:ext>
          </c:extLst>
        </c:ser>
        <c:ser>
          <c:idx val="7"/>
          <c:order val="7"/>
          <c:tx>
            <c:strRef>
              <c:f>PRINTX!$V$2</c:f>
              <c:strCache>
                <c:ptCount val="1"/>
                <c:pt idx="0">
                  <c:v>-10.1%</c:v>
                </c:pt>
              </c:strCache>
            </c:strRef>
          </c:tx>
          <c:marker>
            <c:symbol val="none"/>
          </c:marker>
          <c:dLbls>
            <c:dLbl>
              <c:idx val="139"/>
              <c:layout>
                <c:manualLayout>
                  <c:x val="1.4172335600907029E-3"/>
                  <c:y val="7.51633986928104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DF-48B0-B701-F9BCF48289AB}"/>
                </c:ext>
              </c:extLst>
            </c:dLbl>
            <c:dLbl>
              <c:idx val="162"/>
              <c:layout>
                <c:manualLayout>
                  <c:x val="2.8344671201813018E-3"/>
                  <c:y val="2.614379084967320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F-48B0-B701-F9BCF48289AB}"/>
                </c:ext>
              </c:extLst>
            </c:dLbl>
            <c:dLbl>
              <c:idx val="271"/>
              <c:layout>
                <c:manualLayout>
                  <c:x val="0"/>
                  <c:y val="1.960784313725478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DF-48B0-B701-F9BCF4828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PRINTX!$A$3:$A$1034</c:f>
              <c:numCache>
                <c:formatCode>mmm\-yy</c:formatCode>
                <c:ptCount val="103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  <c:pt idx="322">
                  <c:v>26969</c:v>
                </c:pt>
                <c:pt idx="323">
                  <c:v>26999</c:v>
                </c:pt>
                <c:pt idx="324">
                  <c:v>27030</c:v>
                </c:pt>
                <c:pt idx="325">
                  <c:v>27061</c:v>
                </c:pt>
                <c:pt idx="326">
                  <c:v>27089</c:v>
                </c:pt>
                <c:pt idx="327">
                  <c:v>27120</c:v>
                </c:pt>
                <c:pt idx="328">
                  <c:v>27150</c:v>
                </c:pt>
                <c:pt idx="329">
                  <c:v>27181</c:v>
                </c:pt>
                <c:pt idx="330">
                  <c:v>27211</c:v>
                </c:pt>
                <c:pt idx="331">
                  <c:v>27242</c:v>
                </c:pt>
                <c:pt idx="332">
                  <c:v>27273</c:v>
                </c:pt>
                <c:pt idx="333">
                  <c:v>27303</c:v>
                </c:pt>
                <c:pt idx="334">
                  <c:v>27334</c:v>
                </c:pt>
                <c:pt idx="335">
                  <c:v>27364</c:v>
                </c:pt>
                <c:pt idx="336">
                  <c:v>27395</c:v>
                </c:pt>
                <c:pt idx="337">
                  <c:v>27426</c:v>
                </c:pt>
                <c:pt idx="338">
                  <c:v>27454</c:v>
                </c:pt>
                <c:pt idx="339">
                  <c:v>27485</c:v>
                </c:pt>
                <c:pt idx="340">
                  <c:v>27515</c:v>
                </c:pt>
                <c:pt idx="341">
                  <c:v>27546</c:v>
                </c:pt>
                <c:pt idx="342">
                  <c:v>27576</c:v>
                </c:pt>
                <c:pt idx="343">
                  <c:v>27607</c:v>
                </c:pt>
                <c:pt idx="344">
                  <c:v>27638</c:v>
                </c:pt>
                <c:pt idx="345">
                  <c:v>27668</c:v>
                </c:pt>
                <c:pt idx="346">
                  <c:v>27699</c:v>
                </c:pt>
                <c:pt idx="347">
                  <c:v>27729</c:v>
                </c:pt>
                <c:pt idx="348">
                  <c:v>27760</c:v>
                </c:pt>
                <c:pt idx="349">
                  <c:v>27791</c:v>
                </c:pt>
                <c:pt idx="350">
                  <c:v>27820</c:v>
                </c:pt>
                <c:pt idx="351">
                  <c:v>27851</c:v>
                </c:pt>
                <c:pt idx="352">
                  <c:v>27881</c:v>
                </c:pt>
                <c:pt idx="353">
                  <c:v>27912</c:v>
                </c:pt>
                <c:pt idx="354">
                  <c:v>27942</c:v>
                </c:pt>
                <c:pt idx="355">
                  <c:v>27973</c:v>
                </c:pt>
                <c:pt idx="356">
                  <c:v>28004</c:v>
                </c:pt>
                <c:pt idx="357">
                  <c:v>28034</c:v>
                </c:pt>
                <c:pt idx="358">
                  <c:v>28065</c:v>
                </c:pt>
                <c:pt idx="359">
                  <c:v>28095</c:v>
                </c:pt>
                <c:pt idx="360">
                  <c:v>28126</c:v>
                </c:pt>
                <c:pt idx="361">
                  <c:v>28157</c:v>
                </c:pt>
                <c:pt idx="362">
                  <c:v>28185</c:v>
                </c:pt>
                <c:pt idx="363">
                  <c:v>28216</c:v>
                </c:pt>
                <c:pt idx="364">
                  <c:v>28246</c:v>
                </c:pt>
                <c:pt idx="365">
                  <c:v>28277</c:v>
                </c:pt>
                <c:pt idx="366">
                  <c:v>28307</c:v>
                </c:pt>
                <c:pt idx="367">
                  <c:v>28338</c:v>
                </c:pt>
                <c:pt idx="368">
                  <c:v>28369</c:v>
                </c:pt>
                <c:pt idx="369">
                  <c:v>28399</c:v>
                </c:pt>
                <c:pt idx="370">
                  <c:v>28430</c:v>
                </c:pt>
                <c:pt idx="371">
                  <c:v>28460</c:v>
                </c:pt>
                <c:pt idx="372">
                  <c:v>28491</c:v>
                </c:pt>
                <c:pt idx="373">
                  <c:v>28522</c:v>
                </c:pt>
                <c:pt idx="374">
                  <c:v>28550</c:v>
                </c:pt>
                <c:pt idx="375">
                  <c:v>28581</c:v>
                </c:pt>
                <c:pt idx="376">
                  <c:v>28611</c:v>
                </c:pt>
                <c:pt idx="377">
                  <c:v>28642</c:v>
                </c:pt>
                <c:pt idx="378">
                  <c:v>28672</c:v>
                </c:pt>
                <c:pt idx="379">
                  <c:v>28703</c:v>
                </c:pt>
                <c:pt idx="380">
                  <c:v>28734</c:v>
                </c:pt>
                <c:pt idx="381">
                  <c:v>28764</c:v>
                </c:pt>
                <c:pt idx="382">
                  <c:v>28795</c:v>
                </c:pt>
                <c:pt idx="383">
                  <c:v>28825</c:v>
                </c:pt>
                <c:pt idx="384">
                  <c:v>28856</c:v>
                </c:pt>
                <c:pt idx="385">
                  <c:v>28887</c:v>
                </c:pt>
                <c:pt idx="386">
                  <c:v>28915</c:v>
                </c:pt>
                <c:pt idx="387">
                  <c:v>28946</c:v>
                </c:pt>
                <c:pt idx="388">
                  <c:v>28976</c:v>
                </c:pt>
                <c:pt idx="389">
                  <c:v>29007</c:v>
                </c:pt>
                <c:pt idx="390">
                  <c:v>29037</c:v>
                </c:pt>
                <c:pt idx="391">
                  <c:v>29068</c:v>
                </c:pt>
                <c:pt idx="392">
                  <c:v>29099</c:v>
                </c:pt>
                <c:pt idx="393">
                  <c:v>29129</c:v>
                </c:pt>
                <c:pt idx="394">
                  <c:v>29160</c:v>
                </c:pt>
                <c:pt idx="395">
                  <c:v>29190</c:v>
                </c:pt>
                <c:pt idx="396">
                  <c:v>29221</c:v>
                </c:pt>
                <c:pt idx="397">
                  <c:v>29252</c:v>
                </c:pt>
                <c:pt idx="398">
                  <c:v>29281</c:v>
                </c:pt>
                <c:pt idx="399">
                  <c:v>29312</c:v>
                </c:pt>
                <c:pt idx="400">
                  <c:v>29342</c:v>
                </c:pt>
                <c:pt idx="401">
                  <c:v>29373</c:v>
                </c:pt>
                <c:pt idx="402">
                  <c:v>29403</c:v>
                </c:pt>
                <c:pt idx="403">
                  <c:v>29434</c:v>
                </c:pt>
                <c:pt idx="404">
                  <c:v>29465</c:v>
                </c:pt>
                <c:pt idx="405">
                  <c:v>29495</c:v>
                </c:pt>
                <c:pt idx="406">
                  <c:v>29526</c:v>
                </c:pt>
                <c:pt idx="407">
                  <c:v>29556</c:v>
                </c:pt>
                <c:pt idx="408">
                  <c:v>29587</c:v>
                </c:pt>
                <c:pt idx="409">
                  <c:v>29618</c:v>
                </c:pt>
                <c:pt idx="410">
                  <c:v>29646</c:v>
                </c:pt>
                <c:pt idx="411">
                  <c:v>29677</c:v>
                </c:pt>
                <c:pt idx="412">
                  <c:v>29707</c:v>
                </c:pt>
                <c:pt idx="413">
                  <c:v>29738</c:v>
                </c:pt>
                <c:pt idx="414">
                  <c:v>29768</c:v>
                </c:pt>
                <c:pt idx="415">
                  <c:v>29799</c:v>
                </c:pt>
                <c:pt idx="416">
                  <c:v>29830</c:v>
                </c:pt>
                <c:pt idx="417">
                  <c:v>29860</c:v>
                </c:pt>
                <c:pt idx="418">
                  <c:v>29891</c:v>
                </c:pt>
                <c:pt idx="419">
                  <c:v>29921</c:v>
                </c:pt>
                <c:pt idx="420">
                  <c:v>29952</c:v>
                </c:pt>
                <c:pt idx="421">
                  <c:v>29983</c:v>
                </c:pt>
                <c:pt idx="422">
                  <c:v>30011</c:v>
                </c:pt>
                <c:pt idx="423">
                  <c:v>30042</c:v>
                </c:pt>
                <c:pt idx="424">
                  <c:v>30072</c:v>
                </c:pt>
                <c:pt idx="425">
                  <c:v>30103</c:v>
                </c:pt>
                <c:pt idx="426">
                  <c:v>30133</c:v>
                </c:pt>
                <c:pt idx="427">
                  <c:v>30164</c:v>
                </c:pt>
                <c:pt idx="428">
                  <c:v>30195</c:v>
                </c:pt>
                <c:pt idx="429">
                  <c:v>30225</c:v>
                </c:pt>
                <c:pt idx="430">
                  <c:v>30256</c:v>
                </c:pt>
                <c:pt idx="431">
                  <c:v>30286</c:v>
                </c:pt>
                <c:pt idx="432">
                  <c:v>30317</c:v>
                </c:pt>
                <c:pt idx="433">
                  <c:v>30348</c:v>
                </c:pt>
                <c:pt idx="434">
                  <c:v>30376</c:v>
                </c:pt>
                <c:pt idx="435">
                  <c:v>30407</c:v>
                </c:pt>
                <c:pt idx="436">
                  <c:v>30437</c:v>
                </c:pt>
                <c:pt idx="437">
                  <c:v>30468</c:v>
                </c:pt>
                <c:pt idx="438">
                  <c:v>30498</c:v>
                </c:pt>
                <c:pt idx="439">
                  <c:v>30529</c:v>
                </c:pt>
                <c:pt idx="440">
                  <c:v>30560</c:v>
                </c:pt>
                <c:pt idx="441">
                  <c:v>30590</c:v>
                </c:pt>
                <c:pt idx="442">
                  <c:v>30621</c:v>
                </c:pt>
                <c:pt idx="443">
                  <c:v>30651</c:v>
                </c:pt>
                <c:pt idx="444">
                  <c:v>30682</c:v>
                </c:pt>
                <c:pt idx="445">
                  <c:v>30713</c:v>
                </c:pt>
                <c:pt idx="446">
                  <c:v>30742</c:v>
                </c:pt>
                <c:pt idx="447">
                  <c:v>30773</c:v>
                </c:pt>
                <c:pt idx="448">
                  <c:v>30803</c:v>
                </c:pt>
                <c:pt idx="449">
                  <c:v>30834</c:v>
                </c:pt>
                <c:pt idx="450">
                  <c:v>30864</c:v>
                </c:pt>
                <c:pt idx="451">
                  <c:v>30895</c:v>
                </c:pt>
                <c:pt idx="452">
                  <c:v>30926</c:v>
                </c:pt>
                <c:pt idx="453">
                  <c:v>30956</c:v>
                </c:pt>
                <c:pt idx="454">
                  <c:v>30987</c:v>
                </c:pt>
                <c:pt idx="455">
                  <c:v>31017</c:v>
                </c:pt>
                <c:pt idx="456">
                  <c:v>31048</c:v>
                </c:pt>
                <c:pt idx="457">
                  <c:v>31079</c:v>
                </c:pt>
                <c:pt idx="458">
                  <c:v>31107</c:v>
                </c:pt>
                <c:pt idx="459">
                  <c:v>31138</c:v>
                </c:pt>
                <c:pt idx="460">
                  <c:v>31168</c:v>
                </c:pt>
                <c:pt idx="461">
                  <c:v>31199</c:v>
                </c:pt>
                <c:pt idx="462">
                  <c:v>31229</c:v>
                </c:pt>
                <c:pt idx="463">
                  <c:v>31260</c:v>
                </c:pt>
                <c:pt idx="464">
                  <c:v>31291</c:v>
                </c:pt>
                <c:pt idx="465">
                  <c:v>31321</c:v>
                </c:pt>
                <c:pt idx="466">
                  <c:v>31352</c:v>
                </c:pt>
                <c:pt idx="467">
                  <c:v>31382</c:v>
                </c:pt>
                <c:pt idx="468">
                  <c:v>31413</c:v>
                </c:pt>
                <c:pt idx="469">
                  <c:v>31444</c:v>
                </c:pt>
                <c:pt idx="470">
                  <c:v>31472</c:v>
                </c:pt>
                <c:pt idx="471">
                  <c:v>31503</c:v>
                </c:pt>
                <c:pt idx="472">
                  <c:v>31533</c:v>
                </c:pt>
                <c:pt idx="473">
                  <c:v>31564</c:v>
                </c:pt>
                <c:pt idx="474">
                  <c:v>31594</c:v>
                </c:pt>
                <c:pt idx="475">
                  <c:v>31625</c:v>
                </c:pt>
                <c:pt idx="476">
                  <c:v>31656</c:v>
                </c:pt>
                <c:pt idx="477">
                  <c:v>31686</c:v>
                </c:pt>
                <c:pt idx="478">
                  <c:v>31717</c:v>
                </c:pt>
                <c:pt idx="479">
                  <c:v>31747</c:v>
                </c:pt>
                <c:pt idx="480">
                  <c:v>31778</c:v>
                </c:pt>
                <c:pt idx="481">
                  <c:v>31809</c:v>
                </c:pt>
                <c:pt idx="482">
                  <c:v>31837</c:v>
                </c:pt>
                <c:pt idx="483">
                  <c:v>31868</c:v>
                </c:pt>
                <c:pt idx="484">
                  <c:v>31898</c:v>
                </c:pt>
                <c:pt idx="485">
                  <c:v>31929</c:v>
                </c:pt>
                <c:pt idx="486">
                  <c:v>31959</c:v>
                </c:pt>
                <c:pt idx="487">
                  <c:v>31990</c:v>
                </c:pt>
                <c:pt idx="488">
                  <c:v>32021</c:v>
                </c:pt>
                <c:pt idx="489">
                  <c:v>32051</c:v>
                </c:pt>
                <c:pt idx="490">
                  <c:v>32082</c:v>
                </c:pt>
                <c:pt idx="491">
                  <c:v>32112</c:v>
                </c:pt>
                <c:pt idx="492">
                  <c:v>32143</c:v>
                </c:pt>
                <c:pt idx="493">
                  <c:v>32174</c:v>
                </c:pt>
                <c:pt idx="494">
                  <c:v>32203</c:v>
                </c:pt>
                <c:pt idx="495">
                  <c:v>32234</c:v>
                </c:pt>
                <c:pt idx="496">
                  <c:v>32264</c:v>
                </c:pt>
                <c:pt idx="497">
                  <c:v>32295</c:v>
                </c:pt>
                <c:pt idx="498">
                  <c:v>32325</c:v>
                </c:pt>
                <c:pt idx="499">
                  <c:v>32356</c:v>
                </c:pt>
                <c:pt idx="500">
                  <c:v>32387</c:v>
                </c:pt>
                <c:pt idx="501">
                  <c:v>32417</c:v>
                </c:pt>
                <c:pt idx="502">
                  <c:v>32448</c:v>
                </c:pt>
                <c:pt idx="503">
                  <c:v>32478</c:v>
                </c:pt>
                <c:pt idx="504">
                  <c:v>32509</c:v>
                </c:pt>
                <c:pt idx="505">
                  <c:v>32540</c:v>
                </c:pt>
                <c:pt idx="506">
                  <c:v>32568</c:v>
                </c:pt>
                <c:pt idx="507">
                  <c:v>32599</c:v>
                </c:pt>
                <c:pt idx="508">
                  <c:v>32629</c:v>
                </c:pt>
                <c:pt idx="509">
                  <c:v>32660</c:v>
                </c:pt>
                <c:pt idx="510">
                  <c:v>32690</c:v>
                </c:pt>
                <c:pt idx="511">
                  <c:v>32721</c:v>
                </c:pt>
                <c:pt idx="512">
                  <c:v>32752</c:v>
                </c:pt>
                <c:pt idx="513">
                  <c:v>32782</c:v>
                </c:pt>
                <c:pt idx="514">
                  <c:v>32813</c:v>
                </c:pt>
                <c:pt idx="515">
                  <c:v>32843</c:v>
                </c:pt>
                <c:pt idx="516">
                  <c:v>32874</c:v>
                </c:pt>
                <c:pt idx="517">
                  <c:v>32905</c:v>
                </c:pt>
                <c:pt idx="518">
                  <c:v>32933</c:v>
                </c:pt>
                <c:pt idx="519">
                  <c:v>32964</c:v>
                </c:pt>
                <c:pt idx="520">
                  <c:v>32994</c:v>
                </c:pt>
                <c:pt idx="521">
                  <c:v>33025</c:v>
                </c:pt>
                <c:pt idx="522">
                  <c:v>33055</c:v>
                </c:pt>
                <c:pt idx="523">
                  <c:v>33086</c:v>
                </c:pt>
                <c:pt idx="524">
                  <c:v>33117</c:v>
                </c:pt>
                <c:pt idx="525">
                  <c:v>33147</c:v>
                </c:pt>
                <c:pt idx="526">
                  <c:v>33178</c:v>
                </c:pt>
                <c:pt idx="527">
                  <c:v>33208</c:v>
                </c:pt>
                <c:pt idx="528">
                  <c:v>33239</c:v>
                </c:pt>
                <c:pt idx="529">
                  <c:v>33270</c:v>
                </c:pt>
                <c:pt idx="530">
                  <c:v>33298</c:v>
                </c:pt>
                <c:pt idx="531">
                  <c:v>33329</c:v>
                </c:pt>
                <c:pt idx="532">
                  <c:v>33359</c:v>
                </c:pt>
                <c:pt idx="533">
                  <c:v>33390</c:v>
                </c:pt>
                <c:pt idx="534">
                  <c:v>33420</c:v>
                </c:pt>
                <c:pt idx="535">
                  <c:v>33451</c:v>
                </c:pt>
                <c:pt idx="536">
                  <c:v>33482</c:v>
                </c:pt>
                <c:pt idx="537">
                  <c:v>33512</c:v>
                </c:pt>
                <c:pt idx="538">
                  <c:v>33543</c:v>
                </c:pt>
                <c:pt idx="539">
                  <c:v>33573</c:v>
                </c:pt>
                <c:pt idx="540">
                  <c:v>33604</c:v>
                </c:pt>
                <c:pt idx="541">
                  <c:v>33635</c:v>
                </c:pt>
                <c:pt idx="542">
                  <c:v>33664</c:v>
                </c:pt>
                <c:pt idx="543">
                  <c:v>33695</c:v>
                </c:pt>
                <c:pt idx="544">
                  <c:v>33725</c:v>
                </c:pt>
                <c:pt idx="545">
                  <c:v>33756</c:v>
                </c:pt>
                <c:pt idx="546">
                  <c:v>33786</c:v>
                </c:pt>
                <c:pt idx="547">
                  <c:v>33817</c:v>
                </c:pt>
                <c:pt idx="548">
                  <c:v>33848</c:v>
                </c:pt>
                <c:pt idx="549">
                  <c:v>33878</c:v>
                </c:pt>
                <c:pt idx="550">
                  <c:v>33909</c:v>
                </c:pt>
                <c:pt idx="551">
                  <c:v>33939</c:v>
                </c:pt>
                <c:pt idx="552">
                  <c:v>33970</c:v>
                </c:pt>
                <c:pt idx="553">
                  <c:v>34001</c:v>
                </c:pt>
                <c:pt idx="554">
                  <c:v>34029</c:v>
                </c:pt>
                <c:pt idx="555">
                  <c:v>34060</c:v>
                </c:pt>
                <c:pt idx="556">
                  <c:v>34090</c:v>
                </c:pt>
                <c:pt idx="557">
                  <c:v>34121</c:v>
                </c:pt>
                <c:pt idx="558">
                  <c:v>34151</c:v>
                </c:pt>
                <c:pt idx="559">
                  <c:v>34182</c:v>
                </c:pt>
                <c:pt idx="560">
                  <c:v>34213</c:v>
                </c:pt>
                <c:pt idx="561">
                  <c:v>34243</c:v>
                </c:pt>
                <c:pt idx="562">
                  <c:v>34274</c:v>
                </c:pt>
                <c:pt idx="563">
                  <c:v>34304</c:v>
                </c:pt>
                <c:pt idx="564">
                  <c:v>34335</c:v>
                </c:pt>
                <c:pt idx="565">
                  <c:v>34366</c:v>
                </c:pt>
                <c:pt idx="566">
                  <c:v>34394</c:v>
                </c:pt>
                <c:pt idx="567">
                  <c:v>34425</c:v>
                </c:pt>
                <c:pt idx="568">
                  <c:v>34455</c:v>
                </c:pt>
                <c:pt idx="569">
                  <c:v>34486</c:v>
                </c:pt>
                <c:pt idx="570">
                  <c:v>34516</c:v>
                </c:pt>
                <c:pt idx="571">
                  <c:v>34547</c:v>
                </c:pt>
                <c:pt idx="572">
                  <c:v>34578</c:v>
                </c:pt>
                <c:pt idx="573">
                  <c:v>34608</c:v>
                </c:pt>
                <c:pt idx="574">
                  <c:v>34639</c:v>
                </c:pt>
                <c:pt idx="575">
                  <c:v>34669</c:v>
                </c:pt>
                <c:pt idx="576">
                  <c:v>34700</c:v>
                </c:pt>
                <c:pt idx="577">
                  <c:v>34731</c:v>
                </c:pt>
                <c:pt idx="578">
                  <c:v>34759</c:v>
                </c:pt>
                <c:pt idx="579">
                  <c:v>34790</c:v>
                </c:pt>
                <c:pt idx="580">
                  <c:v>34820</c:v>
                </c:pt>
                <c:pt idx="581">
                  <c:v>34851</c:v>
                </c:pt>
                <c:pt idx="582">
                  <c:v>34881</c:v>
                </c:pt>
                <c:pt idx="583">
                  <c:v>34912</c:v>
                </c:pt>
                <c:pt idx="584">
                  <c:v>34943</c:v>
                </c:pt>
                <c:pt idx="585">
                  <c:v>34973</c:v>
                </c:pt>
                <c:pt idx="586">
                  <c:v>35004</c:v>
                </c:pt>
                <c:pt idx="587">
                  <c:v>35034</c:v>
                </c:pt>
                <c:pt idx="588">
                  <c:v>35065</c:v>
                </c:pt>
                <c:pt idx="589">
                  <c:v>35096</c:v>
                </c:pt>
                <c:pt idx="590">
                  <c:v>35125</c:v>
                </c:pt>
                <c:pt idx="591">
                  <c:v>35156</c:v>
                </c:pt>
                <c:pt idx="592">
                  <c:v>35186</c:v>
                </c:pt>
                <c:pt idx="593">
                  <c:v>35217</c:v>
                </c:pt>
                <c:pt idx="594">
                  <c:v>35247</c:v>
                </c:pt>
                <c:pt idx="595">
                  <c:v>35278</c:v>
                </c:pt>
                <c:pt idx="596">
                  <c:v>35309</c:v>
                </c:pt>
                <c:pt idx="597">
                  <c:v>35339</c:v>
                </c:pt>
                <c:pt idx="598">
                  <c:v>35370</c:v>
                </c:pt>
                <c:pt idx="599">
                  <c:v>35400</c:v>
                </c:pt>
                <c:pt idx="600">
                  <c:v>35431</c:v>
                </c:pt>
                <c:pt idx="601">
                  <c:v>35462</c:v>
                </c:pt>
                <c:pt idx="602">
                  <c:v>35490</c:v>
                </c:pt>
                <c:pt idx="603">
                  <c:v>35521</c:v>
                </c:pt>
                <c:pt idx="604">
                  <c:v>35551</c:v>
                </c:pt>
                <c:pt idx="605">
                  <c:v>35582</c:v>
                </c:pt>
                <c:pt idx="606">
                  <c:v>35612</c:v>
                </c:pt>
                <c:pt idx="607">
                  <c:v>35643</c:v>
                </c:pt>
                <c:pt idx="608">
                  <c:v>35674</c:v>
                </c:pt>
                <c:pt idx="609">
                  <c:v>35704</c:v>
                </c:pt>
                <c:pt idx="610">
                  <c:v>35735</c:v>
                </c:pt>
                <c:pt idx="611">
                  <c:v>35765</c:v>
                </c:pt>
                <c:pt idx="612">
                  <c:v>35796</c:v>
                </c:pt>
                <c:pt idx="613">
                  <c:v>35827</c:v>
                </c:pt>
                <c:pt idx="614">
                  <c:v>35855</c:v>
                </c:pt>
                <c:pt idx="615">
                  <c:v>35886</c:v>
                </c:pt>
                <c:pt idx="616">
                  <c:v>35916</c:v>
                </c:pt>
                <c:pt idx="617">
                  <c:v>35947</c:v>
                </c:pt>
                <c:pt idx="618">
                  <c:v>35977</c:v>
                </c:pt>
                <c:pt idx="619">
                  <c:v>36008</c:v>
                </c:pt>
                <c:pt idx="620">
                  <c:v>36039</c:v>
                </c:pt>
                <c:pt idx="621">
                  <c:v>36069</c:v>
                </c:pt>
                <c:pt idx="622">
                  <c:v>36100</c:v>
                </c:pt>
                <c:pt idx="623">
                  <c:v>36130</c:v>
                </c:pt>
                <c:pt idx="624">
                  <c:v>36161</c:v>
                </c:pt>
                <c:pt idx="625">
                  <c:v>36192</c:v>
                </c:pt>
                <c:pt idx="626">
                  <c:v>36220</c:v>
                </c:pt>
                <c:pt idx="627">
                  <c:v>36251</c:v>
                </c:pt>
                <c:pt idx="628">
                  <c:v>36281</c:v>
                </c:pt>
                <c:pt idx="629">
                  <c:v>36312</c:v>
                </c:pt>
                <c:pt idx="630">
                  <c:v>36342</c:v>
                </c:pt>
                <c:pt idx="631">
                  <c:v>36373</c:v>
                </c:pt>
                <c:pt idx="632">
                  <c:v>36404</c:v>
                </c:pt>
                <c:pt idx="633">
                  <c:v>36434</c:v>
                </c:pt>
                <c:pt idx="634">
                  <c:v>36465</c:v>
                </c:pt>
                <c:pt idx="635">
                  <c:v>36495</c:v>
                </c:pt>
                <c:pt idx="636">
                  <c:v>36526</c:v>
                </c:pt>
                <c:pt idx="637">
                  <c:v>36557</c:v>
                </c:pt>
                <c:pt idx="638">
                  <c:v>36586</c:v>
                </c:pt>
                <c:pt idx="639">
                  <c:v>36617</c:v>
                </c:pt>
                <c:pt idx="640">
                  <c:v>36647</c:v>
                </c:pt>
                <c:pt idx="641">
                  <c:v>36678</c:v>
                </c:pt>
                <c:pt idx="642">
                  <c:v>36708</c:v>
                </c:pt>
                <c:pt idx="643">
                  <c:v>36739</c:v>
                </c:pt>
                <c:pt idx="644">
                  <c:v>36770</c:v>
                </c:pt>
                <c:pt idx="645">
                  <c:v>36800</c:v>
                </c:pt>
                <c:pt idx="646">
                  <c:v>36831</c:v>
                </c:pt>
                <c:pt idx="647">
                  <c:v>36861</c:v>
                </c:pt>
                <c:pt idx="648">
                  <c:v>36892</c:v>
                </c:pt>
                <c:pt idx="649">
                  <c:v>36923</c:v>
                </c:pt>
                <c:pt idx="650">
                  <c:v>36951</c:v>
                </c:pt>
                <c:pt idx="651">
                  <c:v>36982</c:v>
                </c:pt>
                <c:pt idx="652">
                  <c:v>37012</c:v>
                </c:pt>
                <c:pt idx="653">
                  <c:v>37043</c:v>
                </c:pt>
                <c:pt idx="654">
                  <c:v>37073</c:v>
                </c:pt>
                <c:pt idx="655">
                  <c:v>37104</c:v>
                </c:pt>
                <c:pt idx="656">
                  <c:v>37135</c:v>
                </c:pt>
                <c:pt idx="657">
                  <c:v>37165</c:v>
                </c:pt>
                <c:pt idx="658">
                  <c:v>37196</c:v>
                </c:pt>
                <c:pt idx="659">
                  <c:v>37226</c:v>
                </c:pt>
                <c:pt idx="660">
                  <c:v>37257</c:v>
                </c:pt>
                <c:pt idx="661">
                  <c:v>37288</c:v>
                </c:pt>
                <c:pt idx="662">
                  <c:v>37316</c:v>
                </c:pt>
                <c:pt idx="663">
                  <c:v>37347</c:v>
                </c:pt>
                <c:pt idx="664">
                  <c:v>37377</c:v>
                </c:pt>
                <c:pt idx="665">
                  <c:v>37408</c:v>
                </c:pt>
                <c:pt idx="666">
                  <c:v>37438</c:v>
                </c:pt>
                <c:pt idx="667">
                  <c:v>37469</c:v>
                </c:pt>
                <c:pt idx="668">
                  <c:v>37500</c:v>
                </c:pt>
                <c:pt idx="669">
                  <c:v>37530</c:v>
                </c:pt>
                <c:pt idx="670">
                  <c:v>37561</c:v>
                </c:pt>
                <c:pt idx="671">
                  <c:v>37591</c:v>
                </c:pt>
                <c:pt idx="672">
                  <c:v>37622</c:v>
                </c:pt>
                <c:pt idx="673">
                  <c:v>37653</c:v>
                </c:pt>
                <c:pt idx="674">
                  <c:v>37681</c:v>
                </c:pt>
                <c:pt idx="675">
                  <c:v>37712</c:v>
                </c:pt>
                <c:pt idx="676">
                  <c:v>37742</c:v>
                </c:pt>
                <c:pt idx="677">
                  <c:v>37773</c:v>
                </c:pt>
                <c:pt idx="678">
                  <c:v>37803</c:v>
                </c:pt>
                <c:pt idx="679">
                  <c:v>37834</c:v>
                </c:pt>
                <c:pt idx="680">
                  <c:v>37865</c:v>
                </c:pt>
                <c:pt idx="681">
                  <c:v>37895</c:v>
                </c:pt>
                <c:pt idx="682">
                  <c:v>37926</c:v>
                </c:pt>
                <c:pt idx="683">
                  <c:v>37956</c:v>
                </c:pt>
                <c:pt idx="684">
                  <c:v>37987</c:v>
                </c:pt>
                <c:pt idx="685">
                  <c:v>38018</c:v>
                </c:pt>
                <c:pt idx="686">
                  <c:v>38047</c:v>
                </c:pt>
                <c:pt idx="687">
                  <c:v>38078</c:v>
                </c:pt>
                <c:pt idx="688">
                  <c:v>38108</c:v>
                </c:pt>
                <c:pt idx="689">
                  <c:v>38139</c:v>
                </c:pt>
                <c:pt idx="690">
                  <c:v>38169</c:v>
                </c:pt>
                <c:pt idx="691">
                  <c:v>38200</c:v>
                </c:pt>
                <c:pt idx="692">
                  <c:v>38231</c:v>
                </c:pt>
                <c:pt idx="693">
                  <c:v>38261</c:v>
                </c:pt>
                <c:pt idx="694">
                  <c:v>38292</c:v>
                </c:pt>
                <c:pt idx="695">
                  <c:v>38322</c:v>
                </c:pt>
                <c:pt idx="696">
                  <c:v>38353</c:v>
                </c:pt>
                <c:pt idx="697">
                  <c:v>38384</c:v>
                </c:pt>
                <c:pt idx="698">
                  <c:v>38412</c:v>
                </c:pt>
                <c:pt idx="699">
                  <c:v>38443</c:v>
                </c:pt>
                <c:pt idx="700">
                  <c:v>38473</c:v>
                </c:pt>
                <c:pt idx="701">
                  <c:v>38504</c:v>
                </c:pt>
                <c:pt idx="702">
                  <c:v>38534</c:v>
                </c:pt>
                <c:pt idx="703">
                  <c:v>38565</c:v>
                </c:pt>
                <c:pt idx="704">
                  <c:v>38596</c:v>
                </c:pt>
                <c:pt idx="705">
                  <c:v>38626</c:v>
                </c:pt>
                <c:pt idx="706">
                  <c:v>38657</c:v>
                </c:pt>
                <c:pt idx="707">
                  <c:v>38687</c:v>
                </c:pt>
                <c:pt idx="708">
                  <c:v>38718</c:v>
                </c:pt>
                <c:pt idx="709">
                  <c:v>38749</c:v>
                </c:pt>
                <c:pt idx="710">
                  <c:v>38777</c:v>
                </c:pt>
                <c:pt idx="711">
                  <c:v>38808</c:v>
                </c:pt>
                <c:pt idx="712">
                  <c:v>38838</c:v>
                </c:pt>
                <c:pt idx="713">
                  <c:v>38869</c:v>
                </c:pt>
                <c:pt idx="714">
                  <c:v>38899</c:v>
                </c:pt>
                <c:pt idx="715">
                  <c:v>38930</c:v>
                </c:pt>
                <c:pt idx="716">
                  <c:v>38961</c:v>
                </c:pt>
                <c:pt idx="717">
                  <c:v>38991</c:v>
                </c:pt>
                <c:pt idx="718">
                  <c:v>39022</c:v>
                </c:pt>
                <c:pt idx="719">
                  <c:v>39052</c:v>
                </c:pt>
                <c:pt idx="720">
                  <c:v>39083</c:v>
                </c:pt>
                <c:pt idx="721">
                  <c:v>39114</c:v>
                </c:pt>
                <c:pt idx="722">
                  <c:v>39142</c:v>
                </c:pt>
                <c:pt idx="723">
                  <c:v>39173</c:v>
                </c:pt>
                <c:pt idx="724">
                  <c:v>39203</c:v>
                </c:pt>
                <c:pt idx="725">
                  <c:v>39234</c:v>
                </c:pt>
                <c:pt idx="726">
                  <c:v>39264</c:v>
                </c:pt>
                <c:pt idx="727">
                  <c:v>39295</c:v>
                </c:pt>
                <c:pt idx="728">
                  <c:v>39326</c:v>
                </c:pt>
                <c:pt idx="729">
                  <c:v>39356</c:v>
                </c:pt>
                <c:pt idx="730">
                  <c:v>39387</c:v>
                </c:pt>
                <c:pt idx="731">
                  <c:v>39417</c:v>
                </c:pt>
                <c:pt idx="732">
                  <c:v>39448</c:v>
                </c:pt>
                <c:pt idx="733">
                  <c:v>39479</c:v>
                </c:pt>
                <c:pt idx="734">
                  <c:v>39508</c:v>
                </c:pt>
                <c:pt idx="735">
                  <c:v>39539</c:v>
                </c:pt>
                <c:pt idx="736">
                  <c:v>39569</c:v>
                </c:pt>
                <c:pt idx="737">
                  <c:v>39600</c:v>
                </c:pt>
                <c:pt idx="738">
                  <c:v>39630</c:v>
                </c:pt>
                <c:pt idx="739">
                  <c:v>39661</c:v>
                </c:pt>
                <c:pt idx="740">
                  <c:v>39692</c:v>
                </c:pt>
                <c:pt idx="741">
                  <c:v>39722</c:v>
                </c:pt>
                <c:pt idx="742">
                  <c:v>39753</c:v>
                </c:pt>
                <c:pt idx="743">
                  <c:v>39783</c:v>
                </c:pt>
                <c:pt idx="744">
                  <c:v>39814</c:v>
                </c:pt>
                <c:pt idx="745">
                  <c:v>39845</c:v>
                </c:pt>
                <c:pt idx="746">
                  <c:v>39873</c:v>
                </c:pt>
                <c:pt idx="747">
                  <c:v>39904</c:v>
                </c:pt>
                <c:pt idx="748">
                  <c:v>39934</c:v>
                </c:pt>
                <c:pt idx="749">
                  <c:v>39965</c:v>
                </c:pt>
                <c:pt idx="750">
                  <c:v>39995</c:v>
                </c:pt>
                <c:pt idx="751">
                  <c:v>40026</c:v>
                </c:pt>
                <c:pt idx="752">
                  <c:v>40057</c:v>
                </c:pt>
                <c:pt idx="753">
                  <c:v>40087</c:v>
                </c:pt>
                <c:pt idx="754">
                  <c:v>40118</c:v>
                </c:pt>
                <c:pt idx="755">
                  <c:v>40148</c:v>
                </c:pt>
                <c:pt idx="756">
                  <c:v>40179</c:v>
                </c:pt>
                <c:pt idx="757">
                  <c:v>40210</c:v>
                </c:pt>
                <c:pt idx="758">
                  <c:v>40238</c:v>
                </c:pt>
                <c:pt idx="759">
                  <c:v>40269</c:v>
                </c:pt>
                <c:pt idx="760">
                  <c:v>40299</c:v>
                </c:pt>
                <c:pt idx="761">
                  <c:v>40330</c:v>
                </c:pt>
                <c:pt idx="762">
                  <c:v>40360</c:v>
                </c:pt>
                <c:pt idx="763">
                  <c:v>40391</c:v>
                </c:pt>
                <c:pt idx="764">
                  <c:v>40422</c:v>
                </c:pt>
                <c:pt idx="765">
                  <c:v>40452</c:v>
                </c:pt>
                <c:pt idx="766">
                  <c:v>40483</c:v>
                </c:pt>
                <c:pt idx="767">
                  <c:v>40513</c:v>
                </c:pt>
                <c:pt idx="768">
                  <c:v>40544</c:v>
                </c:pt>
                <c:pt idx="769">
                  <c:v>40575</c:v>
                </c:pt>
                <c:pt idx="770">
                  <c:v>40603</c:v>
                </c:pt>
                <c:pt idx="771">
                  <c:v>40634</c:v>
                </c:pt>
                <c:pt idx="772">
                  <c:v>40664</c:v>
                </c:pt>
                <c:pt idx="773">
                  <c:v>40695</c:v>
                </c:pt>
                <c:pt idx="774">
                  <c:v>40725</c:v>
                </c:pt>
                <c:pt idx="775">
                  <c:v>40756</c:v>
                </c:pt>
                <c:pt idx="776">
                  <c:v>40787</c:v>
                </c:pt>
                <c:pt idx="777">
                  <c:v>40817</c:v>
                </c:pt>
                <c:pt idx="778">
                  <c:v>40848</c:v>
                </c:pt>
                <c:pt idx="779">
                  <c:v>40878</c:v>
                </c:pt>
                <c:pt idx="780">
                  <c:v>40909</c:v>
                </c:pt>
                <c:pt idx="781">
                  <c:v>40940</c:v>
                </c:pt>
                <c:pt idx="782">
                  <c:v>40969</c:v>
                </c:pt>
                <c:pt idx="783">
                  <c:v>41000</c:v>
                </c:pt>
                <c:pt idx="784">
                  <c:v>41030</c:v>
                </c:pt>
                <c:pt idx="785">
                  <c:v>41061</c:v>
                </c:pt>
                <c:pt idx="786">
                  <c:v>41091</c:v>
                </c:pt>
                <c:pt idx="787">
                  <c:v>41122</c:v>
                </c:pt>
                <c:pt idx="788">
                  <c:v>41153</c:v>
                </c:pt>
                <c:pt idx="789">
                  <c:v>41183</c:v>
                </c:pt>
                <c:pt idx="790">
                  <c:v>41214</c:v>
                </c:pt>
                <c:pt idx="791">
                  <c:v>41244</c:v>
                </c:pt>
                <c:pt idx="792">
                  <c:v>41275</c:v>
                </c:pt>
                <c:pt idx="793">
                  <c:v>41306</c:v>
                </c:pt>
                <c:pt idx="794">
                  <c:v>41334</c:v>
                </c:pt>
                <c:pt idx="795">
                  <c:v>41365</c:v>
                </c:pt>
                <c:pt idx="796">
                  <c:v>41395</c:v>
                </c:pt>
                <c:pt idx="797">
                  <c:v>41426</c:v>
                </c:pt>
                <c:pt idx="798">
                  <c:v>41456</c:v>
                </c:pt>
                <c:pt idx="799">
                  <c:v>41487</c:v>
                </c:pt>
                <c:pt idx="800">
                  <c:v>41518</c:v>
                </c:pt>
                <c:pt idx="801">
                  <c:v>41548</c:v>
                </c:pt>
                <c:pt idx="802">
                  <c:v>41579</c:v>
                </c:pt>
                <c:pt idx="803">
                  <c:v>41609</c:v>
                </c:pt>
                <c:pt idx="804">
                  <c:v>41640</c:v>
                </c:pt>
                <c:pt idx="805">
                  <c:v>41671</c:v>
                </c:pt>
                <c:pt idx="806">
                  <c:v>41699</c:v>
                </c:pt>
                <c:pt idx="807">
                  <c:v>41730</c:v>
                </c:pt>
                <c:pt idx="808">
                  <c:v>41760</c:v>
                </c:pt>
                <c:pt idx="809">
                  <c:v>41791</c:v>
                </c:pt>
                <c:pt idx="810">
                  <c:v>41821</c:v>
                </c:pt>
                <c:pt idx="811">
                  <c:v>41852</c:v>
                </c:pt>
                <c:pt idx="812">
                  <c:v>41883</c:v>
                </c:pt>
                <c:pt idx="813">
                  <c:v>41913</c:v>
                </c:pt>
                <c:pt idx="814">
                  <c:v>41944</c:v>
                </c:pt>
                <c:pt idx="815">
                  <c:v>41974</c:v>
                </c:pt>
                <c:pt idx="816">
                  <c:v>42005</c:v>
                </c:pt>
                <c:pt idx="817">
                  <c:v>42036</c:v>
                </c:pt>
                <c:pt idx="818">
                  <c:v>42064</c:v>
                </c:pt>
                <c:pt idx="819">
                  <c:v>42095</c:v>
                </c:pt>
                <c:pt idx="820">
                  <c:v>42125</c:v>
                </c:pt>
                <c:pt idx="821">
                  <c:v>42156</c:v>
                </c:pt>
                <c:pt idx="822">
                  <c:v>42186</c:v>
                </c:pt>
                <c:pt idx="823">
                  <c:v>42217</c:v>
                </c:pt>
                <c:pt idx="824">
                  <c:v>42248</c:v>
                </c:pt>
                <c:pt idx="825">
                  <c:v>42278</c:v>
                </c:pt>
                <c:pt idx="826">
                  <c:v>42309</c:v>
                </c:pt>
                <c:pt idx="827">
                  <c:v>42339</c:v>
                </c:pt>
                <c:pt idx="828">
                  <c:v>42370</c:v>
                </c:pt>
                <c:pt idx="829">
                  <c:v>42401</c:v>
                </c:pt>
                <c:pt idx="830">
                  <c:v>42430</c:v>
                </c:pt>
                <c:pt idx="831">
                  <c:v>42461</c:v>
                </c:pt>
                <c:pt idx="832">
                  <c:v>42491</c:v>
                </c:pt>
                <c:pt idx="833">
                  <c:v>42522</c:v>
                </c:pt>
                <c:pt idx="834">
                  <c:v>42552</c:v>
                </c:pt>
                <c:pt idx="835">
                  <c:v>42583</c:v>
                </c:pt>
                <c:pt idx="836">
                  <c:v>42614</c:v>
                </c:pt>
                <c:pt idx="837">
                  <c:v>42644</c:v>
                </c:pt>
                <c:pt idx="838">
                  <c:v>42675</c:v>
                </c:pt>
                <c:pt idx="839">
                  <c:v>42705</c:v>
                </c:pt>
                <c:pt idx="840">
                  <c:v>42736</c:v>
                </c:pt>
                <c:pt idx="841">
                  <c:v>42767</c:v>
                </c:pt>
                <c:pt idx="842">
                  <c:v>42795</c:v>
                </c:pt>
                <c:pt idx="843">
                  <c:v>42826</c:v>
                </c:pt>
                <c:pt idx="844">
                  <c:v>42856</c:v>
                </c:pt>
                <c:pt idx="845">
                  <c:v>42887</c:v>
                </c:pt>
                <c:pt idx="846">
                  <c:v>42917</c:v>
                </c:pt>
                <c:pt idx="847">
                  <c:v>42948</c:v>
                </c:pt>
                <c:pt idx="848">
                  <c:v>42979</c:v>
                </c:pt>
                <c:pt idx="849">
                  <c:v>43009</c:v>
                </c:pt>
                <c:pt idx="850">
                  <c:v>43040</c:v>
                </c:pt>
                <c:pt idx="851">
                  <c:v>43070</c:v>
                </c:pt>
                <c:pt idx="852">
                  <c:v>43101</c:v>
                </c:pt>
                <c:pt idx="853">
                  <c:v>43132</c:v>
                </c:pt>
                <c:pt idx="854">
                  <c:v>43160</c:v>
                </c:pt>
                <c:pt idx="855">
                  <c:v>43191</c:v>
                </c:pt>
                <c:pt idx="856">
                  <c:v>43221</c:v>
                </c:pt>
                <c:pt idx="857">
                  <c:v>43252</c:v>
                </c:pt>
                <c:pt idx="858">
                  <c:v>43282</c:v>
                </c:pt>
                <c:pt idx="859">
                  <c:v>43313</c:v>
                </c:pt>
                <c:pt idx="860">
                  <c:v>43344</c:v>
                </c:pt>
                <c:pt idx="861">
                  <c:v>43374</c:v>
                </c:pt>
                <c:pt idx="862">
                  <c:v>43405</c:v>
                </c:pt>
                <c:pt idx="863">
                  <c:v>43435</c:v>
                </c:pt>
                <c:pt idx="864">
                  <c:v>43466</c:v>
                </c:pt>
                <c:pt idx="865">
                  <c:v>43497</c:v>
                </c:pt>
                <c:pt idx="866">
                  <c:v>43525</c:v>
                </c:pt>
                <c:pt idx="867">
                  <c:v>43556</c:v>
                </c:pt>
                <c:pt idx="868">
                  <c:v>43586</c:v>
                </c:pt>
                <c:pt idx="869">
                  <c:v>43617</c:v>
                </c:pt>
                <c:pt idx="870">
                  <c:v>43647</c:v>
                </c:pt>
                <c:pt idx="871">
                  <c:v>43678</c:v>
                </c:pt>
                <c:pt idx="872">
                  <c:v>43709</c:v>
                </c:pt>
                <c:pt idx="873">
                  <c:v>43739</c:v>
                </c:pt>
                <c:pt idx="874">
                  <c:v>43770</c:v>
                </c:pt>
                <c:pt idx="875">
                  <c:v>43800</c:v>
                </c:pt>
                <c:pt idx="876">
                  <c:v>43831</c:v>
                </c:pt>
                <c:pt idx="877">
                  <c:v>43862</c:v>
                </c:pt>
                <c:pt idx="878">
                  <c:v>43891</c:v>
                </c:pt>
                <c:pt idx="879">
                  <c:v>43922</c:v>
                </c:pt>
                <c:pt idx="880">
                  <c:v>43952</c:v>
                </c:pt>
                <c:pt idx="881">
                  <c:v>43983</c:v>
                </c:pt>
                <c:pt idx="882">
                  <c:v>44013</c:v>
                </c:pt>
                <c:pt idx="883">
                  <c:v>44044</c:v>
                </c:pt>
                <c:pt idx="884">
                  <c:v>44075</c:v>
                </c:pt>
                <c:pt idx="885">
                  <c:v>44105</c:v>
                </c:pt>
                <c:pt idx="886">
                  <c:v>44136</c:v>
                </c:pt>
                <c:pt idx="887">
                  <c:v>44166</c:v>
                </c:pt>
                <c:pt idx="888">
                  <c:v>44197</c:v>
                </c:pt>
                <c:pt idx="889">
                  <c:v>44228</c:v>
                </c:pt>
                <c:pt idx="890">
                  <c:v>44256</c:v>
                </c:pt>
                <c:pt idx="891">
                  <c:v>44287</c:v>
                </c:pt>
                <c:pt idx="892">
                  <c:v>44317</c:v>
                </c:pt>
                <c:pt idx="893">
                  <c:v>44348</c:v>
                </c:pt>
                <c:pt idx="894">
                  <c:v>44378</c:v>
                </c:pt>
                <c:pt idx="895">
                  <c:v>44409</c:v>
                </c:pt>
                <c:pt idx="896">
                  <c:v>44440</c:v>
                </c:pt>
                <c:pt idx="897">
                  <c:v>44470</c:v>
                </c:pt>
                <c:pt idx="898">
                  <c:v>44501</c:v>
                </c:pt>
                <c:pt idx="899">
                  <c:v>44531</c:v>
                </c:pt>
                <c:pt idx="900">
                  <c:v>44562</c:v>
                </c:pt>
                <c:pt idx="901">
                  <c:v>44593</c:v>
                </c:pt>
                <c:pt idx="902">
                  <c:v>44621</c:v>
                </c:pt>
                <c:pt idx="903">
                  <c:v>44652</c:v>
                </c:pt>
                <c:pt idx="904">
                  <c:v>44682</c:v>
                </c:pt>
                <c:pt idx="905">
                  <c:v>44713</c:v>
                </c:pt>
                <c:pt idx="906">
                  <c:v>44743</c:v>
                </c:pt>
                <c:pt idx="907">
                  <c:v>44774</c:v>
                </c:pt>
                <c:pt idx="908">
                  <c:v>44805</c:v>
                </c:pt>
                <c:pt idx="909">
                  <c:v>44835</c:v>
                </c:pt>
                <c:pt idx="910">
                  <c:v>44866</c:v>
                </c:pt>
                <c:pt idx="911">
                  <c:v>44896</c:v>
                </c:pt>
                <c:pt idx="912">
                  <c:v>44927</c:v>
                </c:pt>
                <c:pt idx="913">
                  <c:v>44958</c:v>
                </c:pt>
                <c:pt idx="914">
                  <c:v>44986</c:v>
                </c:pt>
                <c:pt idx="915">
                  <c:v>45017</c:v>
                </c:pt>
                <c:pt idx="916">
                  <c:v>45047</c:v>
                </c:pt>
                <c:pt idx="917">
                  <c:v>45078</c:v>
                </c:pt>
                <c:pt idx="918">
                  <c:v>45108</c:v>
                </c:pt>
                <c:pt idx="919">
                  <c:v>45139</c:v>
                </c:pt>
                <c:pt idx="920">
                  <c:v>45170</c:v>
                </c:pt>
                <c:pt idx="921">
                  <c:v>45200</c:v>
                </c:pt>
                <c:pt idx="922">
                  <c:v>45231</c:v>
                </c:pt>
                <c:pt idx="923">
                  <c:v>45261</c:v>
                </c:pt>
                <c:pt idx="924">
                  <c:v>45292</c:v>
                </c:pt>
                <c:pt idx="925">
                  <c:v>45323</c:v>
                </c:pt>
                <c:pt idx="926">
                  <c:v>45352</c:v>
                </c:pt>
                <c:pt idx="927">
                  <c:v>45383</c:v>
                </c:pt>
                <c:pt idx="928">
                  <c:v>45413</c:v>
                </c:pt>
                <c:pt idx="929">
                  <c:v>45444</c:v>
                </c:pt>
                <c:pt idx="930">
                  <c:v>45474</c:v>
                </c:pt>
                <c:pt idx="931">
                  <c:v>45505</c:v>
                </c:pt>
                <c:pt idx="932">
                  <c:v>45536</c:v>
                </c:pt>
                <c:pt idx="933">
                  <c:v>45566</c:v>
                </c:pt>
                <c:pt idx="934">
                  <c:v>45597</c:v>
                </c:pt>
                <c:pt idx="935">
                  <c:v>45627</c:v>
                </c:pt>
                <c:pt idx="936">
                  <c:v>45658</c:v>
                </c:pt>
                <c:pt idx="937">
                  <c:v>45689</c:v>
                </c:pt>
                <c:pt idx="938">
                  <c:v>45717</c:v>
                </c:pt>
                <c:pt idx="939">
                  <c:v>45748</c:v>
                </c:pt>
                <c:pt idx="940">
                  <c:v>45778</c:v>
                </c:pt>
                <c:pt idx="941">
                  <c:v>45809</c:v>
                </c:pt>
                <c:pt idx="942">
                  <c:v>45839</c:v>
                </c:pt>
                <c:pt idx="943">
                  <c:v>45870</c:v>
                </c:pt>
                <c:pt idx="944">
                  <c:v>45901</c:v>
                </c:pt>
                <c:pt idx="945">
                  <c:v>45931</c:v>
                </c:pt>
                <c:pt idx="946">
                  <c:v>45962</c:v>
                </c:pt>
                <c:pt idx="947">
                  <c:v>45992</c:v>
                </c:pt>
                <c:pt idx="948">
                  <c:v>46023</c:v>
                </c:pt>
                <c:pt idx="949">
                  <c:v>46054</c:v>
                </c:pt>
                <c:pt idx="950">
                  <c:v>46082</c:v>
                </c:pt>
                <c:pt idx="951">
                  <c:v>46113</c:v>
                </c:pt>
                <c:pt idx="952">
                  <c:v>46143</c:v>
                </c:pt>
                <c:pt idx="953">
                  <c:v>46174</c:v>
                </c:pt>
                <c:pt idx="954">
                  <c:v>46204</c:v>
                </c:pt>
                <c:pt idx="955">
                  <c:v>46235</c:v>
                </c:pt>
                <c:pt idx="956">
                  <c:v>46266</c:v>
                </c:pt>
                <c:pt idx="957">
                  <c:v>46296</c:v>
                </c:pt>
                <c:pt idx="958">
                  <c:v>46327</c:v>
                </c:pt>
                <c:pt idx="959">
                  <c:v>46357</c:v>
                </c:pt>
                <c:pt idx="960">
                  <c:v>46388</c:v>
                </c:pt>
                <c:pt idx="961">
                  <c:v>46419</c:v>
                </c:pt>
                <c:pt idx="962">
                  <c:v>46447</c:v>
                </c:pt>
                <c:pt idx="963">
                  <c:v>46478</c:v>
                </c:pt>
                <c:pt idx="964">
                  <c:v>46508</c:v>
                </c:pt>
                <c:pt idx="965">
                  <c:v>46539</c:v>
                </c:pt>
                <c:pt idx="966">
                  <c:v>46569</c:v>
                </c:pt>
                <c:pt idx="967">
                  <c:v>46600</c:v>
                </c:pt>
                <c:pt idx="968">
                  <c:v>46631</c:v>
                </c:pt>
                <c:pt idx="969">
                  <c:v>46661</c:v>
                </c:pt>
                <c:pt idx="970">
                  <c:v>46692</c:v>
                </c:pt>
                <c:pt idx="971">
                  <c:v>46722</c:v>
                </c:pt>
                <c:pt idx="972">
                  <c:v>46753</c:v>
                </c:pt>
                <c:pt idx="973">
                  <c:v>46784</c:v>
                </c:pt>
                <c:pt idx="974">
                  <c:v>46813</c:v>
                </c:pt>
                <c:pt idx="975">
                  <c:v>46844</c:v>
                </c:pt>
                <c:pt idx="976">
                  <c:v>46874</c:v>
                </c:pt>
                <c:pt idx="977">
                  <c:v>46905</c:v>
                </c:pt>
                <c:pt idx="978">
                  <c:v>46935</c:v>
                </c:pt>
                <c:pt idx="979">
                  <c:v>46966</c:v>
                </c:pt>
                <c:pt idx="980">
                  <c:v>46997</c:v>
                </c:pt>
                <c:pt idx="981">
                  <c:v>47027</c:v>
                </c:pt>
                <c:pt idx="982">
                  <c:v>47058</c:v>
                </c:pt>
                <c:pt idx="983">
                  <c:v>47088</c:v>
                </c:pt>
                <c:pt idx="984">
                  <c:v>47119</c:v>
                </c:pt>
                <c:pt idx="985">
                  <c:v>47150</c:v>
                </c:pt>
                <c:pt idx="986">
                  <c:v>47178</c:v>
                </c:pt>
                <c:pt idx="987">
                  <c:v>47209</c:v>
                </c:pt>
                <c:pt idx="988">
                  <c:v>47239</c:v>
                </c:pt>
                <c:pt idx="989">
                  <c:v>47270</c:v>
                </c:pt>
                <c:pt idx="990">
                  <c:v>47300</c:v>
                </c:pt>
                <c:pt idx="991">
                  <c:v>47331</c:v>
                </c:pt>
                <c:pt idx="992">
                  <c:v>47362</c:v>
                </c:pt>
                <c:pt idx="993">
                  <c:v>47392</c:v>
                </c:pt>
                <c:pt idx="994">
                  <c:v>47423</c:v>
                </c:pt>
                <c:pt idx="995">
                  <c:v>47453</c:v>
                </c:pt>
                <c:pt idx="996">
                  <c:v>47484</c:v>
                </c:pt>
                <c:pt idx="997">
                  <c:v>47515</c:v>
                </c:pt>
                <c:pt idx="998">
                  <c:v>47543</c:v>
                </c:pt>
                <c:pt idx="999">
                  <c:v>47574</c:v>
                </c:pt>
                <c:pt idx="1000">
                  <c:v>47604</c:v>
                </c:pt>
                <c:pt idx="1001">
                  <c:v>47635</c:v>
                </c:pt>
                <c:pt idx="1002">
                  <c:v>47665</c:v>
                </c:pt>
                <c:pt idx="1003">
                  <c:v>47696</c:v>
                </c:pt>
                <c:pt idx="1004">
                  <c:v>47727</c:v>
                </c:pt>
                <c:pt idx="1005">
                  <c:v>47757</c:v>
                </c:pt>
                <c:pt idx="1006">
                  <c:v>47788</c:v>
                </c:pt>
                <c:pt idx="1007">
                  <c:v>47818</c:v>
                </c:pt>
                <c:pt idx="1008">
                  <c:v>47849</c:v>
                </c:pt>
                <c:pt idx="1009">
                  <c:v>47880</c:v>
                </c:pt>
                <c:pt idx="1010">
                  <c:v>47908</c:v>
                </c:pt>
                <c:pt idx="1011">
                  <c:v>47939</c:v>
                </c:pt>
                <c:pt idx="1012">
                  <c:v>47969</c:v>
                </c:pt>
                <c:pt idx="1013">
                  <c:v>48000</c:v>
                </c:pt>
                <c:pt idx="1014">
                  <c:v>48030</c:v>
                </c:pt>
                <c:pt idx="1015">
                  <c:v>48061</c:v>
                </c:pt>
                <c:pt idx="1016">
                  <c:v>48092</c:v>
                </c:pt>
                <c:pt idx="1017">
                  <c:v>48122</c:v>
                </c:pt>
                <c:pt idx="1018">
                  <c:v>48153</c:v>
                </c:pt>
                <c:pt idx="1019">
                  <c:v>48183</c:v>
                </c:pt>
                <c:pt idx="1020">
                  <c:v>48214</c:v>
                </c:pt>
                <c:pt idx="1021">
                  <c:v>48245</c:v>
                </c:pt>
                <c:pt idx="1022">
                  <c:v>48274</c:v>
                </c:pt>
                <c:pt idx="1023">
                  <c:v>48305</c:v>
                </c:pt>
                <c:pt idx="1024">
                  <c:v>48335</c:v>
                </c:pt>
                <c:pt idx="1025">
                  <c:v>48366</c:v>
                </c:pt>
                <c:pt idx="1026">
                  <c:v>48396</c:v>
                </c:pt>
                <c:pt idx="1027">
                  <c:v>48427</c:v>
                </c:pt>
                <c:pt idx="1028">
                  <c:v>48458</c:v>
                </c:pt>
                <c:pt idx="1029">
                  <c:v>48488</c:v>
                </c:pt>
                <c:pt idx="1030">
                  <c:v>48519</c:v>
                </c:pt>
                <c:pt idx="1031">
                  <c:v>48549</c:v>
                </c:pt>
              </c:numCache>
            </c:numRef>
          </c:cat>
          <c:val>
            <c:numRef>
              <c:f>PRINTX!$V$3:$V$1034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-10.053709574389901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1DF-48B0-B701-F9BCF4828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3MMA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Pt>
            <c:idx val="143"/>
            <c:bubble3D val="0"/>
            <c:extLst>
              <c:ext xmlns:c16="http://schemas.microsoft.com/office/drawing/2014/chart" uri="{C3380CC4-5D6E-409C-BE32-E72D297353CC}">
                <c16:uniqueId val="{0000000A-21DF-48B0-B701-F9BCF48289AB}"/>
              </c:ext>
            </c:extLst>
          </c:dPt>
          <c:dLbls>
            <c:delete val="1"/>
          </c:dLbls>
          <c:cat>
            <c:numRef>
              <c:f>PRINTX!$A$3:$A$324</c:f>
              <c:numCache>
                <c:formatCode>mmm\-yy</c:formatCode>
                <c:ptCount val="32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</c:numCache>
            </c:numRef>
          </c:cat>
          <c:val>
            <c:numRef>
              <c:f>PRINTX!$F$3:$F$1034</c:f>
              <c:numCache>
                <c:formatCode>General</c:formatCode>
                <c:ptCount val="1032"/>
                <c:pt idx="2" formatCode="0.0">
                  <c:v>25.001569126918401</c:v>
                </c:pt>
                <c:pt idx="3" formatCode="0.0">
                  <c:v>25.073305874196802</c:v>
                </c:pt>
                <c:pt idx="4" formatCode="0.0">
                  <c:v>25.143478036414599</c:v>
                </c:pt>
                <c:pt idx="5" formatCode="0.0">
                  <c:v>25.262905835275699</c:v>
                </c:pt>
                <c:pt idx="6" formatCode="0.0">
                  <c:v>25.529567827888599</c:v>
                </c:pt>
                <c:pt idx="7" formatCode="0.0">
                  <c:v>25.939247882283698</c:v>
                </c:pt>
                <c:pt idx="8" formatCode="0.0">
                  <c:v>26.400577404765102</c:v>
                </c:pt>
                <c:pt idx="9" formatCode="0.0">
                  <c:v>26.5699511403933</c:v>
                </c:pt>
                <c:pt idx="10" formatCode="0.0">
                  <c:v>26.649642669214501</c:v>
                </c:pt>
                <c:pt idx="11" formatCode="0.0">
                  <c:v>26.333865088014999</c:v>
                </c:pt>
                <c:pt idx="12" formatCode="0.0">
                  <c:v>26.197037234527901</c:v>
                </c:pt>
                <c:pt idx="13" formatCode="0.0">
                  <c:v>26.0945451826891</c:v>
                </c:pt>
                <c:pt idx="14" formatCode="0.0">
                  <c:v>26.286351618012699</c:v>
                </c:pt>
                <c:pt idx="15" formatCode="0.0">
                  <c:v>26.501987815486402</c:v>
                </c:pt>
                <c:pt idx="16" formatCode="0.0">
                  <c:v>26.569347340156401</c:v>
                </c:pt>
                <c:pt idx="17" formatCode="0.0">
                  <c:v>26.749776513253099</c:v>
                </c:pt>
                <c:pt idx="18" formatCode="0.0">
                  <c:v>26.847961741320301</c:v>
                </c:pt>
                <c:pt idx="19" formatCode="0.0">
                  <c:v>27.276920610021602</c:v>
                </c:pt>
                <c:pt idx="20" formatCode="0.0">
                  <c:v>27.630911114051202</c:v>
                </c:pt>
                <c:pt idx="21" formatCode="0.0">
                  <c:v>27.861297350002701</c:v>
                </c:pt>
                <c:pt idx="22" formatCode="0.0">
                  <c:v>27.8247211536662</c:v>
                </c:pt>
                <c:pt idx="23" formatCode="0.0">
                  <c:v>27.529350220244002</c:v>
                </c:pt>
                <c:pt idx="24" formatCode="0.0">
                  <c:v>27.2479422654921</c:v>
                </c:pt>
                <c:pt idx="25" formatCode="0.0">
                  <c:v>27.001267361641101</c:v>
                </c:pt>
                <c:pt idx="26" formatCode="0.0">
                  <c:v>27.0968973235153</c:v>
                </c:pt>
                <c:pt idx="27" formatCode="0.0">
                  <c:v>27.3375279467095</c:v>
                </c:pt>
                <c:pt idx="28" formatCode="0.0">
                  <c:v>27.676045675596001</c:v>
                </c:pt>
                <c:pt idx="29" formatCode="0.0">
                  <c:v>27.898717843490701</c:v>
                </c:pt>
                <c:pt idx="30" formatCode="0.0">
                  <c:v>27.972815829928098</c:v>
                </c:pt>
                <c:pt idx="31" formatCode="0.0">
                  <c:v>28.031736478565598</c:v>
                </c:pt>
                <c:pt idx="32" formatCode="0.0">
                  <c:v>28.2771606248522</c:v>
                </c:pt>
                <c:pt idx="33" formatCode="0.0">
                  <c:v>28.409891522148399</c:v>
                </c:pt>
                <c:pt idx="34" formatCode="0.0">
                  <c:v>28.303920880136101</c:v>
                </c:pt>
                <c:pt idx="35" formatCode="0.0">
                  <c:v>27.784916280891199</c:v>
                </c:pt>
                <c:pt idx="36" formatCode="0.0">
                  <c:v>27.445601689255</c:v>
                </c:pt>
                <c:pt idx="37" formatCode="0.0">
                  <c:v>27.5500964234188</c:v>
                </c:pt>
                <c:pt idx="38" formatCode="0.0">
                  <c:v>27.966210281532899</c:v>
                </c:pt>
                <c:pt idx="39" formatCode="0.0">
                  <c:v>28.492051676274102</c:v>
                </c:pt>
                <c:pt idx="40" formatCode="0.0">
                  <c:v>28.661541362018902</c:v>
                </c:pt>
                <c:pt idx="41" formatCode="0.0">
                  <c:v>28.895545826587401</c:v>
                </c:pt>
                <c:pt idx="42" formatCode="0.0">
                  <c:v>29.004912629173301</c:v>
                </c:pt>
                <c:pt idx="43" formatCode="0.0">
                  <c:v>29.489682761924598</c:v>
                </c:pt>
                <c:pt idx="44" formatCode="0.0">
                  <c:v>29.832341708143002</c:v>
                </c:pt>
                <c:pt idx="45" formatCode="0.0">
                  <c:v>30.124639600604699</c:v>
                </c:pt>
                <c:pt idx="46" formatCode="0.0">
                  <c:v>30.050887619925899</c:v>
                </c:pt>
                <c:pt idx="47" formatCode="0.0">
                  <c:v>29.652581420822699</c:v>
                </c:pt>
                <c:pt idx="48" formatCode="0.0">
                  <c:v>29.235171452462701</c:v>
                </c:pt>
                <c:pt idx="49" formatCode="0.0">
                  <c:v>28.898275519788999</c:v>
                </c:pt>
                <c:pt idx="50" formatCode="0.0">
                  <c:v>29.054969292555199</c:v>
                </c:pt>
                <c:pt idx="51" formatCode="0.0">
                  <c:v>29.464440644125201</c:v>
                </c:pt>
                <c:pt idx="52" formatCode="0.0">
                  <c:v>29.693144462091301</c:v>
                </c:pt>
                <c:pt idx="53" formatCode="0.0">
                  <c:v>29.764437905009299</c:v>
                </c:pt>
                <c:pt idx="54" formatCode="0.0">
                  <c:v>29.661528324863799</c:v>
                </c:pt>
                <c:pt idx="55" formatCode="0.0">
                  <c:v>29.941290192793598</c:v>
                </c:pt>
                <c:pt idx="56" formatCode="0.0">
                  <c:v>30.269147276636101</c:v>
                </c:pt>
                <c:pt idx="57" formatCode="0.0">
                  <c:v>30.274460487077601</c:v>
                </c:pt>
                <c:pt idx="58" formatCode="0.0">
                  <c:v>30.028236014420902</c:v>
                </c:pt>
                <c:pt idx="59" formatCode="0.0">
                  <c:v>29.353497500934601</c:v>
                </c:pt>
                <c:pt idx="60" formatCode="0.0">
                  <c:v>28.917974311724599</c:v>
                </c:pt>
                <c:pt idx="61" formatCode="0.0">
                  <c:v>28.579744063853401</c:v>
                </c:pt>
                <c:pt idx="62" formatCode="0.0">
                  <c:v>28.7335968595624</c:v>
                </c:pt>
                <c:pt idx="63" formatCode="0.0">
                  <c:v>28.979292677434199</c:v>
                </c:pt>
                <c:pt idx="64" formatCode="0.0">
                  <c:v>29.147750833516</c:v>
                </c:pt>
                <c:pt idx="65" formatCode="0.0">
                  <c:v>29.2782150711562</c:v>
                </c:pt>
                <c:pt idx="66" formatCode="0.0">
                  <c:v>29.3635367318319</c:v>
                </c:pt>
                <c:pt idx="67" formatCode="0.0">
                  <c:v>29.616636760776998</c:v>
                </c:pt>
                <c:pt idx="68" formatCode="0.0">
                  <c:v>30.038720310116901</c:v>
                </c:pt>
                <c:pt idx="69" formatCode="0.0">
                  <c:v>30.474960121682201</c:v>
                </c:pt>
                <c:pt idx="70" formatCode="0.0">
                  <c:v>30.6447298918774</c:v>
                </c:pt>
                <c:pt idx="71" formatCode="0.0">
                  <c:v>30.146303285900402</c:v>
                </c:pt>
                <c:pt idx="72" formatCode="0.0">
                  <c:v>29.718984033715302</c:v>
                </c:pt>
                <c:pt idx="73" formatCode="0.0">
                  <c:v>29.523618548168599</c:v>
                </c:pt>
                <c:pt idx="74" formatCode="0.0">
                  <c:v>30.017119587305199</c:v>
                </c:pt>
                <c:pt idx="75" formatCode="0.0">
                  <c:v>30.467723144405401</c:v>
                </c:pt>
                <c:pt idx="76" formatCode="0.0">
                  <c:v>30.815144058229698</c:v>
                </c:pt>
                <c:pt idx="77" formatCode="0.0">
                  <c:v>30.837088341748899</c:v>
                </c:pt>
                <c:pt idx="78" formatCode="0.0">
                  <c:v>30.888849145106501</c:v>
                </c:pt>
                <c:pt idx="79" formatCode="0.0">
                  <c:v>31.121990084737899</c:v>
                </c:pt>
                <c:pt idx="80" formatCode="0.0">
                  <c:v>31.547081968512199</c:v>
                </c:pt>
                <c:pt idx="81" formatCode="0.0">
                  <c:v>31.909674951085801</c:v>
                </c:pt>
                <c:pt idx="82" formatCode="0.0">
                  <c:v>31.956383447807301</c:v>
                </c:pt>
                <c:pt idx="83" formatCode="0.0">
                  <c:v>31.372528883255701</c:v>
                </c:pt>
                <c:pt idx="84" formatCode="0.0">
                  <c:v>30.925026038413598</c:v>
                </c:pt>
                <c:pt idx="85" formatCode="0.0">
                  <c:v>30.602084322032301</c:v>
                </c:pt>
                <c:pt idx="86" formatCode="0.0">
                  <c:v>30.906428211515198</c:v>
                </c:pt>
                <c:pt idx="87" formatCode="0.0">
                  <c:v>31.257743499234401</c:v>
                </c:pt>
                <c:pt idx="88" formatCode="0.0">
                  <c:v>31.497783764444101</c:v>
                </c:pt>
                <c:pt idx="89" formatCode="0.0">
                  <c:v>31.791688652409299</c:v>
                </c:pt>
                <c:pt idx="90" formatCode="0.0">
                  <c:v>31.970036591770299</c:v>
                </c:pt>
                <c:pt idx="91" formatCode="0.0">
                  <c:v>32.528456674738599</c:v>
                </c:pt>
                <c:pt idx="92" formatCode="0.0">
                  <c:v>33.050773147108401</c:v>
                </c:pt>
                <c:pt idx="93" formatCode="0.0">
                  <c:v>33.390752710846698</c:v>
                </c:pt>
                <c:pt idx="94" formatCode="0.0">
                  <c:v>33.406498549864999</c:v>
                </c:pt>
                <c:pt idx="95" formatCode="0.0">
                  <c:v>32.969847723465598</c:v>
                </c:pt>
                <c:pt idx="96" formatCode="0.0">
                  <c:v>32.7184459693676</c:v>
                </c:pt>
                <c:pt idx="97" formatCode="0.0">
                  <c:v>32.741981639462203</c:v>
                </c:pt>
                <c:pt idx="98" formatCode="0.0">
                  <c:v>33.427873236077097</c:v>
                </c:pt>
                <c:pt idx="99" formatCode="0.0">
                  <c:v>34.114705390662898</c:v>
                </c:pt>
                <c:pt idx="100" formatCode="0.0">
                  <c:v>34.6065111677324</c:v>
                </c:pt>
                <c:pt idx="101" formatCode="0.0">
                  <c:v>35.137291327771003</c:v>
                </c:pt>
                <c:pt idx="102" formatCode="0.0">
                  <c:v>35.631222789136103</c:v>
                </c:pt>
                <c:pt idx="103" formatCode="0.0">
                  <c:v>36.2751465421197</c:v>
                </c:pt>
                <c:pt idx="104" formatCode="0.0">
                  <c:v>36.694809136414101</c:v>
                </c:pt>
                <c:pt idx="105" formatCode="0.0">
                  <c:v>36.9573284157361</c:v>
                </c:pt>
                <c:pt idx="106" formatCode="0.0">
                  <c:v>37.033689864569098</c:v>
                </c:pt>
                <c:pt idx="107" formatCode="0.0">
                  <c:v>36.333601999693897</c:v>
                </c:pt>
                <c:pt idx="108" formatCode="0.0">
                  <c:v>35.941517931383203</c:v>
                </c:pt>
                <c:pt idx="109" formatCode="0.0">
                  <c:v>35.612613232460099</c:v>
                </c:pt>
                <c:pt idx="110" formatCode="0.0">
                  <c:v>36.092669489103002</c:v>
                </c:pt>
                <c:pt idx="111" formatCode="0.0">
                  <c:v>36.606500870864501</c:v>
                </c:pt>
                <c:pt idx="112" formatCode="0.0">
                  <c:v>37.002171902736301</c:v>
                </c:pt>
                <c:pt idx="113" formatCode="0.0">
                  <c:v>37.289238183555199</c:v>
                </c:pt>
                <c:pt idx="114" formatCode="0.0">
                  <c:v>37.564238817860499</c:v>
                </c:pt>
                <c:pt idx="115" formatCode="0.0">
                  <c:v>38.237190738442003</c:v>
                </c:pt>
                <c:pt idx="116" formatCode="0.0">
                  <c:v>38.801466835934903</c:v>
                </c:pt>
                <c:pt idx="117" formatCode="0.0">
                  <c:v>39.174091079927898</c:v>
                </c:pt>
                <c:pt idx="118" formatCode="0.0">
                  <c:v>38.999927847283899</c:v>
                </c:pt>
                <c:pt idx="119" formatCode="0.0">
                  <c:v>38.3971653125583</c:v>
                </c:pt>
                <c:pt idx="120" formatCode="0.0">
                  <c:v>37.931466549480596</c:v>
                </c:pt>
                <c:pt idx="121" formatCode="0.0">
                  <c:v>37.783114851082402</c:v>
                </c:pt>
                <c:pt idx="122" formatCode="0.0">
                  <c:v>38.082529506507598</c:v>
                </c:pt>
                <c:pt idx="123" formatCode="0.0">
                  <c:v>38.4306335116882</c:v>
                </c:pt>
                <c:pt idx="124" formatCode="0.0">
                  <c:v>38.670300071733003</c:v>
                </c:pt>
                <c:pt idx="125" formatCode="0.0">
                  <c:v>39.068409083220899</c:v>
                </c:pt>
                <c:pt idx="126" formatCode="0.0">
                  <c:v>39.406921712268002</c:v>
                </c:pt>
                <c:pt idx="127" formatCode="0.0">
                  <c:v>39.865070924861101</c:v>
                </c:pt>
                <c:pt idx="128" formatCode="0.0">
                  <c:v>40.291189443338602</c:v>
                </c:pt>
                <c:pt idx="129" formatCode="0.0">
                  <c:v>40.190935700103097</c:v>
                </c:pt>
                <c:pt idx="130" formatCode="0.0">
                  <c:v>39.582112019679002</c:v>
                </c:pt>
                <c:pt idx="131" formatCode="0.0">
                  <c:v>38.3246683947254</c:v>
                </c:pt>
                <c:pt idx="132" formatCode="0.0">
                  <c:v>37.3983674658054</c:v>
                </c:pt>
                <c:pt idx="133" formatCode="0.0">
                  <c:v>36.806879257324297</c:v>
                </c:pt>
                <c:pt idx="134" formatCode="0.0">
                  <c:v>36.920307801598703</c:v>
                </c:pt>
                <c:pt idx="135" formatCode="0.0">
                  <c:v>37.0783197243057</c:v>
                </c:pt>
                <c:pt idx="136" formatCode="0.0">
                  <c:v>37.230378851033798</c:v>
                </c:pt>
                <c:pt idx="137" formatCode="0.0">
                  <c:v>37.383276693323197</c:v>
                </c:pt>
                <c:pt idx="138" formatCode="0.0">
                  <c:v>37.757469827849398</c:v>
                </c:pt>
                <c:pt idx="139" formatCode="0.0">
                  <c:v>38.560978530560497</c:v>
                </c:pt>
                <c:pt idx="140" formatCode="0.0">
                  <c:v>39.283740426317202</c:v>
                </c:pt>
                <c:pt idx="141" formatCode="0.0">
                  <c:v>39.7080945808449</c:v>
                </c:pt>
                <c:pt idx="142" formatCode="0.0">
                  <c:v>39.5821817233508</c:v>
                </c:pt>
                <c:pt idx="143" formatCode="0.0">
                  <c:v>38.518557313012998</c:v>
                </c:pt>
                <c:pt idx="144" formatCode="0.0">
                  <c:v>38.041087638576101</c:v>
                </c:pt>
                <c:pt idx="145" formatCode="0.0">
                  <c:v>37.835734735470297</c:v>
                </c:pt>
                <c:pt idx="146" formatCode="0.0">
                  <c:v>38.693429097790201</c:v>
                </c:pt>
                <c:pt idx="147" formatCode="0.0">
                  <c:v>39.356851874526399</c:v>
                </c:pt>
                <c:pt idx="148" formatCode="0.0">
                  <c:v>39.913773215880703</c:v>
                </c:pt>
                <c:pt idx="149" formatCode="0.0">
                  <c:v>40.322740901041598</c:v>
                </c:pt>
                <c:pt idx="150" formatCode="0.0">
                  <c:v>40.717664957429101</c:v>
                </c:pt>
                <c:pt idx="151" formatCode="0.0">
                  <c:v>41.422276356374503</c:v>
                </c:pt>
                <c:pt idx="152" formatCode="0.0">
                  <c:v>42.182228970349598</c:v>
                </c:pt>
                <c:pt idx="153" formatCode="0.0">
                  <c:v>42.325336579150502</c:v>
                </c:pt>
                <c:pt idx="154" formatCode="0.0">
                  <c:v>42.058311751783002</c:v>
                </c:pt>
                <c:pt idx="155" formatCode="0.0">
                  <c:v>41.221002820790702</c:v>
                </c:pt>
                <c:pt idx="156" formatCode="0.0">
                  <c:v>40.792444207035501</c:v>
                </c:pt>
                <c:pt idx="157" formatCode="0.0">
                  <c:v>40.513499703554402</c:v>
                </c:pt>
                <c:pt idx="158" formatCode="0.0">
                  <c:v>40.912299481511297</c:v>
                </c:pt>
                <c:pt idx="159" formatCode="0.0">
                  <c:v>41.378044303581497</c:v>
                </c:pt>
                <c:pt idx="160" formatCode="0.0">
                  <c:v>41.976097125917399</c:v>
                </c:pt>
                <c:pt idx="161" formatCode="0.0">
                  <c:v>42.423466461162697</c:v>
                </c:pt>
                <c:pt idx="162" formatCode="0.0">
                  <c:v>42.886311009300499</c:v>
                </c:pt>
                <c:pt idx="163" formatCode="0.0">
                  <c:v>43.324114892959699</c:v>
                </c:pt>
                <c:pt idx="164" formatCode="0.0">
                  <c:v>43.599441087984303</c:v>
                </c:pt>
                <c:pt idx="165" formatCode="0.0">
                  <c:v>43.566937701769596</c:v>
                </c:pt>
                <c:pt idx="166" formatCode="0.0">
                  <c:v>43.226635250635901</c:v>
                </c:pt>
                <c:pt idx="167" formatCode="0.0">
                  <c:v>42.045511039995198</c:v>
                </c:pt>
                <c:pt idx="168" formatCode="0.0">
                  <c:v>41.149425056002002</c:v>
                </c:pt>
                <c:pt idx="169" formatCode="0.0">
                  <c:v>40.408426378468398</c:v>
                </c:pt>
                <c:pt idx="170" formatCode="0.0">
                  <c:v>40.851591625103197</c:v>
                </c:pt>
                <c:pt idx="171" formatCode="0.0">
                  <c:v>41.241776597724098</c:v>
                </c:pt>
                <c:pt idx="172" formatCode="0.0">
                  <c:v>41.612804449699603</c:v>
                </c:pt>
                <c:pt idx="173" formatCode="0.0">
                  <c:v>41.965661652176202</c:v>
                </c:pt>
                <c:pt idx="174" formatCode="0.0">
                  <c:v>42.553259078327997</c:v>
                </c:pt>
                <c:pt idx="175" formatCode="0.0">
                  <c:v>43.296271364605801</c:v>
                </c:pt>
                <c:pt idx="176" formatCode="0.0">
                  <c:v>43.870573295761403</c:v>
                </c:pt>
                <c:pt idx="177" formatCode="0.0">
                  <c:v>43.9851867159989</c:v>
                </c:pt>
                <c:pt idx="178" formatCode="0.0">
                  <c:v>43.865242962630099</c:v>
                </c:pt>
                <c:pt idx="179" formatCode="0.0">
                  <c:v>43.0748460174256</c:v>
                </c:pt>
                <c:pt idx="180" formatCode="0.0">
                  <c:v>42.492546319844202</c:v>
                </c:pt>
                <c:pt idx="181" formatCode="0.0">
                  <c:v>42.138024309778999</c:v>
                </c:pt>
                <c:pt idx="182" formatCode="0.0">
                  <c:v>42.564520054098601</c:v>
                </c:pt>
                <c:pt idx="183" formatCode="0.0">
                  <c:v>43.004640730620402</c:v>
                </c:pt>
                <c:pt idx="184" formatCode="0.0">
                  <c:v>43.386911046025602</c:v>
                </c:pt>
                <c:pt idx="185" formatCode="0.0">
                  <c:v>43.7415090356672</c:v>
                </c:pt>
                <c:pt idx="186" formatCode="0.0">
                  <c:v>44.197699139476498</c:v>
                </c:pt>
                <c:pt idx="187" formatCode="0.0">
                  <c:v>44.959048002945998</c:v>
                </c:pt>
                <c:pt idx="188" formatCode="0.0">
                  <c:v>45.6471550880729</c:v>
                </c:pt>
                <c:pt idx="189" formatCode="0.0">
                  <c:v>45.755283951299702</c:v>
                </c:pt>
                <c:pt idx="190" formatCode="0.0">
                  <c:v>45.427953534894399</c:v>
                </c:pt>
                <c:pt idx="191" formatCode="0.0">
                  <c:v>44.092190564501003</c:v>
                </c:pt>
                <c:pt idx="192" formatCode="0.0">
                  <c:v>42.485013176274798</c:v>
                </c:pt>
                <c:pt idx="193" formatCode="0.0">
                  <c:v>41.150955991558</c:v>
                </c:pt>
                <c:pt idx="194" formatCode="0.0">
                  <c:v>40.743757329682801</c:v>
                </c:pt>
                <c:pt idx="195" formatCode="0.0">
                  <c:v>42.301459823100501</c:v>
                </c:pt>
                <c:pt idx="196" formatCode="0.0">
                  <c:v>43.927836806853399</c:v>
                </c:pt>
                <c:pt idx="197" formatCode="0.0">
                  <c:v>46.080830849694301</c:v>
                </c:pt>
                <c:pt idx="198" formatCode="0.0">
                  <c:v>47.571757281068699</c:v>
                </c:pt>
                <c:pt idx="199" formatCode="0.0">
                  <c:v>49.679706163931897</c:v>
                </c:pt>
                <c:pt idx="200" formatCode="0.0">
                  <c:v>51.211099167402303</c:v>
                </c:pt>
                <c:pt idx="201" formatCode="0.0">
                  <c:v>51.172598744999497</c:v>
                </c:pt>
                <c:pt idx="202" formatCode="0.0">
                  <c:v>49.754859004729902</c:v>
                </c:pt>
                <c:pt idx="203" formatCode="0.0">
                  <c:v>47.310293708879001</c:v>
                </c:pt>
                <c:pt idx="204" formatCode="0.0">
                  <c:v>45.706805363431798</c:v>
                </c:pt>
                <c:pt idx="205" formatCode="0.0">
                  <c:v>44.7606293273356</c:v>
                </c:pt>
                <c:pt idx="206" formatCode="0.0">
                  <c:v>45.194945662509802</c:v>
                </c:pt>
                <c:pt idx="207" formatCode="0.0">
                  <c:v>46.179018300021198</c:v>
                </c:pt>
                <c:pt idx="208" formatCode="0.0">
                  <c:v>47.373449746971602</c:v>
                </c:pt>
                <c:pt idx="209" formatCode="0.0">
                  <c:v>49.076341653770598</c:v>
                </c:pt>
                <c:pt idx="210" formatCode="0.0">
                  <c:v>51.053195459810802</c:v>
                </c:pt>
                <c:pt idx="211" formatCode="0.0">
                  <c:v>52.908202709459999</c:v>
                </c:pt>
                <c:pt idx="212" formatCode="0.0">
                  <c:v>53.752270448604101</c:v>
                </c:pt>
                <c:pt idx="213" formatCode="0.0">
                  <c:v>52.8475995827663</c:v>
                </c:pt>
                <c:pt idx="214" formatCode="0.0">
                  <c:v>51.205739505304003</c:v>
                </c:pt>
                <c:pt idx="215" formatCode="0.0">
                  <c:v>48.789120142777499</c:v>
                </c:pt>
                <c:pt idx="216" formatCode="0.0">
                  <c:v>47.552270269389901</c:v>
                </c:pt>
                <c:pt idx="217" formatCode="0.0">
                  <c:v>46.967161201563499</c:v>
                </c:pt>
                <c:pt idx="218" formatCode="0.0">
                  <c:v>47.765284423944699</c:v>
                </c:pt>
                <c:pt idx="219" formatCode="0.0">
                  <c:v>48.898895308890602</c:v>
                </c:pt>
                <c:pt idx="220" formatCode="0.0">
                  <c:v>50.087895180648196</c:v>
                </c:pt>
                <c:pt idx="221" formatCode="0.0">
                  <c:v>51.882161624317199</c:v>
                </c:pt>
                <c:pt idx="222" formatCode="0.0">
                  <c:v>53.895302791811197</c:v>
                </c:pt>
                <c:pt idx="223" formatCode="0.0">
                  <c:v>56.336657659181199</c:v>
                </c:pt>
                <c:pt idx="224" formatCode="0.0">
                  <c:v>57.5026640688234</c:v>
                </c:pt>
                <c:pt idx="225" formatCode="0.0">
                  <c:v>56.814532310337697</c:v>
                </c:pt>
                <c:pt idx="226" formatCode="0.0">
                  <c:v>54.915691794058901</c:v>
                </c:pt>
                <c:pt idx="227" formatCode="0.0">
                  <c:v>52.361508674433701</c:v>
                </c:pt>
                <c:pt idx="228" formatCode="0.0">
                  <c:v>50.892074039232398</c:v>
                </c:pt>
                <c:pt idx="229" formatCode="0.0">
                  <c:v>50.302630307470203</c:v>
                </c:pt>
                <c:pt idx="230" formatCode="0.0">
                  <c:v>51.129155917688003</c:v>
                </c:pt>
                <c:pt idx="231" formatCode="0.0">
                  <c:v>52.151779198019</c:v>
                </c:pt>
                <c:pt idx="232" formatCode="0.0">
                  <c:v>53.303764472986501</c:v>
                </c:pt>
                <c:pt idx="233" formatCode="0.0">
                  <c:v>55.1992270888489</c:v>
                </c:pt>
                <c:pt idx="234" formatCode="0.0">
                  <c:v>58.130925409458698</c:v>
                </c:pt>
                <c:pt idx="235" formatCode="0.0">
                  <c:v>61.181231311223797</c:v>
                </c:pt>
                <c:pt idx="236" formatCode="0.0">
                  <c:v>62.8285894647953</c:v>
                </c:pt>
                <c:pt idx="237" formatCode="0.0">
                  <c:v>61.867317741133597</c:v>
                </c:pt>
                <c:pt idx="238" formatCode="0.0">
                  <c:v>59.609180326875901</c:v>
                </c:pt>
                <c:pt idx="239" formatCode="0.0">
                  <c:v>56.428776086819397</c:v>
                </c:pt>
                <c:pt idx="240" formatCode="0.0">
                  <c:v>54.548560075637397</c:v>
                </c:pt>
                <c:pt idx="241" formatCode="0.0">
                  <c:v>53.654842968369401</c:v>
                </c:pt>
                <c:pt idx="242" formatCode="0.0">
                  <c:v>54.261096062923599</c:v>
                </c:pt>
                <c:pt idx="243" formatCode="0.0">
                  <c:v>55.633190798851601</c:v>
                </c:pt>
                <c:pt idx="244" formatCode="0.0">
                  <c:v>56.778711821264203</c:v>
                </c:pt>
                <c:pt idx="245" formatCode="0.0">
                  <c:v>58.852774632364699</c:v>
                </c:pt>
                <c:pt idx="246" formatCode="0.0">
                  <c:v>61.370543649875501</c:v>
                </c:pt>
                <c:pt idx="247" formatCode="0.0">
                  <c:v>64.725165385231605</c:v>
                </c:pt>
                <c:pt idx="248" formatCode="0.0">
                  <c:v>66.333426141730101</c:v>
                </c:pt>
                <c:pt idx="249" formatCode="0.0">
                  <c:v>65.374331219573904</c:v>
                </c:pt>
                <c:pt idx="250" formatCode="0.0">
                  <c:v>62.468567423667601</c:v>
                </c:pt>
                <c:pt idx="251" formatCode="0.0">
                  <c:v>58.369421603939202</c:v>
                </c:pt>
                <c:pt idx="252" formatCode="0.0">
                  <c:v>55.681033509376903</c:v>
                </c:pt>
                <c:pt idx="253" formatCode="0.0">
                  <c:v>54.488576941474903</c:v>
                </c:pt>
                <c:pt idx="254" formatCode="0.0">
                  <c:v>55.155942874198502</c:v>
                </c:pt>
                <c:pt idx="255" formatCode="0.0">
                  <c:v>56.316028969753297</c:v>
                </c:pt>
                <c:pt idx="256" formatCode="0.0">
                  <c:v>57.3250631346245</c:v>
                </c:pt>
                <c:pt idx="257" formatCode="0.0">
                  <c:v>59.186965330342296</c:v>
                </c:pt>
                <c:pt idx="258" formatCode="0.0">
                  <c:v>61.588476062290198</c:v>
                </c:pt>
                <c:pt idx="259" formatCode="0.0">
                  <c:v>65.129620295999899</c:v>
                </c:pt>
                <c:pt idx="260" formatCode="0.0">
                  <c:v>67.039286047023893</c:v>
                </c:pt>
                <c:pt idx="261" formatCode="0.0">
                  <c:v>66.583420215219306</c:v>
                </c:pt>
                <c:pt idx="262" formatCode="0.0">
                  <c:v>63.967511377164499</c:v>
                </c:pt>
                <c:pt idx="263" formatCode="0.0">
                  <c:v>60.287755230871902</c:v>
                </c:pt>
                <c:pt idx="264" formatCode="0.0">
                  <c:v>58.083862077729499</c:v>
                </c:pt>
                <c:pt idx="265" formatCode="0.0">
                  <c:v>56.912090330397902</c:v>
                </c:pt>
                <c:pt idx="266" formatCode="0.0">
                  <c:v>58.317956430439502</c:v>
                </c:pt>
                <c:pt idx="267" formatCode="0.0">
                  <c:v>59.465514480142701</c:v>
                </c:pt>
                <c:pt idx="268" formatCode="0.0">
                  <c:v>60.971111165655998</c:v>
                </c:pt>
                <c:pt idx="269" formatCode="0.0">
                  <c:v>62.827669036303497</c:v>
                </c:pt>
                <c:pt idx="270" formatCode="0.0">
                  <c:v>66.211221164739698</c:v>
                </c:pt>
                <c:pt idx="271" formatCode="0.0">
                  <c:v>69.295810055684299</c:v>
                </c:pt>
                <c:pt idx="272" formatCode="0.0">
                  <c:v>70.601610782940895</c:v>
                </c:pt>
                <c:pt idx="273" formatCode="0.0">
                  <c:v>69.004651584069293</c:v>
                </c:pt>
                <c:pt idx="274" formatCode="0.0">
                  <c:v>65.809473574520098</c:v>
                </c:pt>
                <c:pt idx="275" formatCode="0.0">
                  <c:v>61.721552413701502</c:v>
                </c:pt>
                <c:pt idx="276" formatCode="0.0">
                  <c:v>58.759041753850099</c:v>
                </c:pt>
                <c:pt idx="277" formatCode="0.0">
                  <c:v>57.244463205976302</c:v>
                </c:pt>
                <c:pt idx="278" formatCode="0.0">
                  <c:v>57.088927925732797</c:v>
                </c:pt>
                <c:pt idx="279" formatCode="0.0">
                  <c:v>57.897046977082702</c:v>
                </c:pt>
                <c:pt idx="280" formatCode="0.0">
                  <c:v>58.973944030679</c:v>
                </c:pt>
                <c:pt idx="281" formatCode="0.0">
                  <c:v>61.414155219344501</c:v>
                </c:pt>
                <c:pt idx="282" formatCode="0.0">
                  <c:v>64.296160374374693</c:v>
                </c:pt>
                <c:pt idx="283" formatCode="0.0">
                  <c:v>67.224731915887901</c:v>
                </c:pt>
                <c:pt idx="284" formatCode="0.0">
                  <c:v>68.467326869718704</c:v>
                </c:pt>
                <c:pt idx="285" formatCode="0.0">
                  <c:v>66.866282158743701</c:v>
                </c:pt>
                <c:pt idx="286" formatCode="0.0">
                  <c:v>63.715881394943302</c:v>
                </c:pt>
                <c:pt idx="287" formatCode="0.0">
                  <c:v>59.580686600763102</c:v>
                </c:pt>
                <c:pt idx="288" formatCode="0.0">
                  <c:v>57.092680931816403</c:v>
                </c:pt>
                <c:pt idx="289" formatCode="0.0">
                  <c:v>56.306152229783201</c:v>
                </c:pt>
                <c:pt idx="290" formatCode="0.0">
                  <c:v>56.563466752743103</c:v>
                </c:pt>
                <c:pt idx="291" formatCode="0.0">
                  <c:v>57.549017909150898</c:v>
                </c:pt>
                <c:pt idx="292" formatCode="0.0">
                  <c:v>58.287497861296401</c:v>
                </c:pt>
                <c:pt idx="293" formatCode="0.0">
                  <c:v>60.287543449436797</c:v>
                </c:pt>
                <c:pt idx="294" formatCode="0.0">
                  <c:v>63.683781515066002</c:v>
                </c:pt>
                <c:pt idx="295" formatCode="0.0">
                  <c:v>67.122184013646603</c:v>
                </c:pt>
                <c:pt idx="296" formatCode="0.0">
                  <c:v>69.212000111267102</c:v>
                </c:pt>
                <c:pt idx="297" formatCode="0.0">
                  <c:v>68.226703050304394</c:v>
                </c:pt>
                <c:pt idx="298" formatCode="0.0">
                  <c:v>65.9019088580269</c:v>
                </c:pt>
                <c:pt idx="299" formatCode="0.0">
                  <c:v>62.532064903505599</c:v>
                </c:pt>
                <c:pt idx="300" formatCode="0.0">
                  <c:v>60.094167716467602</c:v>
                </c:pt>
                <c:pt idx="301" formatCode="0.0">
                  <c:v>59.203958545630599</c:v>
                </c:pt>
                <c:pt idx="302" formatCode="0.0">
                  <c:v>60.006933333333301</c:v>
                </c:pt>
                <c:pt idx="303" formatCode="0.0">
                  <c:v>61.019799999999996</c:v>
                </c:pt>
                <c:pt idx="304" formatCode="0.0">
                  <c:v>62.282066666666601</c:v>
                </c:pt>
                <c:pt idx="305" formatCode="0.0">
                  <c:v>64.868300000000005</c:v>
                </c:pt>
                <c:pt idx="306" formatCode="0.0">
                  <c:v>68.407799999999995</c:v>
                </c:pt>
                <c:pt idx="307" formatCode="0.0">
                  <c:v>72.306366666666605</c:v>
                </c:pt>
                <c:pt idx="308" formatCode="0.0">
                  <c:v>74.055099999999996</c:v>
                </c:pt>
                <c:pt idx="309" formatCode="0.0">
                  <c:v>73.458699999999993</c:v>
                </c:pt>
                <c:pt idx="310" formatCode="0.0">
                  <c:v>70.415899999999993</c:v>
                </c:pt>
                <c:pt idx="311" formatCode="0.0">
                  <c:v>66.280933333333294</c:v>
                </c:pt>
                <c:pt idx="312" formatCode="0.0">
                  <c:v>63.012833333333298</c:v>
                </c:pt>
                <c:pt idx="313" formatCode="0.0">
                  <c:v>61.274833333333298</c:v>
                </c:pt>
                <c:pt idx="314" formatCode="0.0">
                  <c:v>61.529899999999998</c:v>
                </c:pt>
                <c:pt idx="315" formatCode="0.0">
                  <c:v>62.7862333333333</c:v>
                </c:pt>
                <c:pt idx="316" formatCode="0.0">
                  <c:v>64.673599999999993</c:v>
                </c:pt>
                <c:pt idx="317" formatCode="0.0">
                  <c:v>67.959333333333305</c:v>
                </c:pt>
                <c:pt idx="318" formatCode="0.0">
                  <c:v>72.569400000000002</c:v>
                </c:pt>
                <c:pt idx="319" formatCode="0.0">
                  <c:v>77.018466666666598</c:v>
                </c:pt>
                <c:pt idx="320" formatCode="0.0">
                  <c:v>79.615066666666607</c:v>
                </c:pt>
                <c:pt idx="321" formatCode="0.0">
                  <c:v>78.644433333333296</c:v>
                </c:pt>
                <c:pt idx="322" formatCode="0.0">
                  <c:v>74.971166666666605</c:v>
                </c:pt>
                <c:pt idx="323" formatCode="0.0">
                  <c:v>69.796566666666607</c:v>
                </c:pt>
                <c:pt idx="324" formatCode="0.0">
                  <c:v>65.278300000000002</c:v>
                </c:pt>
                <c:pt idx="325" formatCode="0.0">
                  <c:v>62.9664</c:v>
                </c:pt>
                <c:pt idx="326" formatCode="0.0">
                  <c:v>62.040700000000001</c:v>
                </c:pt>
                <c:pt idx="327" formatCode="0.0">
                  <c:v>62.774066666666599</c:v>
                </c:pt>
                <c:pt idx="328" formatCode="0.0">
                  <c:v>64.155766666666594</c:v>
                </c:pt>
                <c:pt idx="329" formatCode="0.0">
                  <c:v>67.445266666666598</c:v>
                </c:pt>
                <c:pt idx="330" formatCode="0.0">
                  <c:v>70.993399999999994</c:v>
                </c:pt>
                <c:pt idx="331" formatCode="0.0">
                  <c:v>74.096233333333302</c:v>
                </c:pt>
                <c:pt idx="332" formatCode="0.0">
                  <c:v>75.603933333333302</c:v>
                </c:pt>
                <c:pt idx="333" formatCode="0.0">
                  <c:v>73.9564666666666</c:v>
                </c:pt>
                <c:pt idx="334" formatCode="0.0">
                  <c:v>70.549266666666597</c:v>
                </c:pt>
                <c:pt idx="335" formatCode="0.0">
                  <c:v>65.187100000000001</c:v>
                </c:pt>
                <c:pt idx="336" formatCode="0.0">
                  <c:v>61.7282333333333</c:v>
                </c:pt>
                <c:pt idx="337" formatCode="0.0">
                  <c:v>59.429299999999998</c:v>
                </c:pt>
                <c:pt idx="338" formatCode="0.0">
                  <c:v>58.277500000000003</c:v>
                </c:pt>
                <c:pt idx="339" formatCode="0.0">
                  <c:v>57.814</c:v>
                </c:pt>
                <c:pt idx="340" formatCode="0.0">
                  <c:v>58.240900000000003</c:v>
                </c:pt>
                <c:pt idx="341" formatCode="0.0">
                  <c:v>60.837333333333298</c:v>
                </c:pt>
                <c:pt idx="342" formatCode="0.0">
                  <c:v>64.806100000000001</c:v>
                </c:pt>
                <c:pt idx="343" formatCode="0.0">
                  <c:v>68.898266666666601</c:v>
                </c:pt>
                <c:pt idx="344" formatCode="0.0">
                  <c:v>70.601833333333303</c:v>
                </c:pt>
                <c:pt idx="345" formatCode="0.0">
                  <c:v>69.3553</c:v>
                </c:pt>
                <c:pt idx="346" formatCode="0.0">
                  <c:v>66.170400000000001</c:v>
                </c:pt>
                <c:pt idx="347" formatCode="0.0">
                  <c:v>62.8637333333333</c:v>
                </c:pt>
                <c:pt idx="348" formatCode="0.0">
                  <c:v>60.561966666666599</c:v>
                </c:pt>
                <c:pt idx="349" formatCode="0.0">
                  <c:v>59.656999999999996</c:v>
                </c:pt>
                <c:pt idx="350" formatCode="0.0">
                  <c:v>59.8695666666666</c:v>
                </c:pt>
                <c:pt idx="351" formatCode="0.0">
                  <c:v>60.756500000000003</c:v>
                </c:pt>
                <c:pt idx="352" formatCode="0.0">
                  <c:v>62.418033333333298</c:v>
                </c:pt>
                <c:pt idx="353" formatCode="0.0">
                  <c:v>65.347333333333296</c:v>
                </c:pt>
                <c:pt idx="354" formatCode="0.0">
                  <c:v>70.038066666666595</c:v>
                </c:pt>
                <c:pt idx="355" formatCode="0.0">
                  <c:v>73.903433333333297</c:v>
                </c:pt>
                <c:pt idx="356" formatCode="0.0">
                  <c:v>77.157799999999995</c:v>
                </c:pt>
                <c:pt idx="357" formatCode="0.0">
                  <c:v>76.125633333333298</c:v>
                </c:pt>
                <c:pt idx="358" formatCode="0.0">
                  <c:v>73.018466666666598</c:v>
                </c:pt>
                <c:pt idx="359" formatCode="0.0">
                  <c:v>68.396433333333306</c:v>
                </c:pt>
                <c:pt idx="360" formatCode="0.0">
                  <c:v>65.721633333333301</c:v>
                </c:pt>
                <c:pt idx="361" formatCode="0.0">
                  <c:v>65.348333333333301</c:v>
                </c:pt>
                <c:pt idx="362" formatCode="0.0">
                  <c:v>65.6338333333333</c:v>
                </c:pt>
                <c:pt idx="363" formatCode="0.0">
                  <c:v>67.070733333333294</c:v>
                </c:pt>
                <c:pt idx="364" formatCode="0.0">
                  <c:v>68.205766666666605</c:v>
                </c:pt>
                <c:pt idx="365" formatCode="0.0">
                  <c:v>71.565700000000007</c:v>
                </c:pt>
                <c:pt idx="366" formatCode="0.0">
                  <c:v>75.399666666666604</c:v>
                </c:pt>
                <c:pt idx="367" formatCode="0.0">
                  <c:v>80.109766666666602</c:v>
                </c:pt>
                <c:pt idx="368" formatCode="0.0">
                  <c:v>82.306533333333306</c:v>
                </c:pt>
                <c:pt idx="369" formatCode="0.0">
                  <c:v>81.035499999999999</c:v>
                </c:pt>
                <c:pt idx="370" formatCode="0.0">
                  <c:v>77.765566666666601</c:v>
                </c:pt>
                <c:pt idx="371" formatCode="0.0">
                  <c:v>73.875299999999996</c:v>
                </c:pt>
                <c:pt idx="372" formatCode="0.0">
                  <c:v>71.964466666666596</c:v>
                </c:pt>
                <c:pt idx="373" formatCode="0.0">
                  <c:v>70.895099999999999</c:v>
                </c:pt>
                <c:pt idx="374" formatCode="0.0">
                  <c:v>70.900899999999993</c:v>
                </c:pt>
                <c:pt idx="375" formatCode="0.0">
                  <c:v>71.323366666666601</c:v>
                </c:pt>
                <c:pt idx="376" formatCode="0.0">
                  <c:v>72.234066666666607</c:v>
                </c:pt>
                <c:pt idx="377" formatCode="0.0">
                  <c:v>75.318600000000004</c:v>
                </c:pt>
                <c:pt idx="378" formatCode="0.0">
                  <c:v>79.724633333333301</c:v>
                </c:pt>
                <c:pt idx="379" formatCode="0.0">
                  <c:v>84.596533333333298</c:v>
                </c:pt>
                <c:pt idx="380" formatCode="0.0">
                  <c:v>87.173299999999998</c:v>
                </c:pt>
                <c:pt idx="381" formatCode="0.0">
                  <c:v>85.937100000000001</c:v>
                </c:pt>
                <c:pt idx="382" formatCode="0.0">
                  <c:v>82.213733333333295</c:v>
                </c:pt>
                <c:pt idx="383" formatCode="0.0">
                  <c:v>77.163466666666594</c:v>
                </c:pt>
                <c:pt idx="384" formatCode="0.0">
                  <c:v>74.110299999999995</c:v>
                </c:pt>
                <c:pt idx="385" formatCode="0.0">
                  <c:v>73.506666666666604</c:v>
                </c:pt>
                <c:pt idx="386" formatCode="0.0">
                  <c:v>73.505133333333305</c:v>
                </c:pt>
                <c:pt idx="387" formatCode="0.0">
                  <c:v>74.081833333333293</c:v>
                </c:pt>
                <c:pt idx="388" formatCode="0.0">
                  <c:v>74.752733333333296</c:v>
                </c:pt>
                <c:pt idx="389" formatCode="0.0">
                  <c:v>78.256866666666596</c:v>
                </c:pt>
                <c:pt idx="390" formatCode="0.0">
                  <c:v>82.445866666666603</c:v>
                </c:pt>
                <c:pt idx="391" formatCode="0.0">
                  <c:v>87.440899999999999</c:v>
                </c:pt>
                <c:pt idx="392" formatCode="0.0">
                  <c:v>89.111999999999995</c:v>
                </c:pt>
                <c:pt idx="393" formatCode="0.0">
                  <c:v>87.921999999999997</c:v>
                </c:pt>
                <c:pt idx="394" formatCode="0.0">
                  <c:v>83.331699999999998</c:v>
                </c:pt>
                <c:pt idx="395" formatCode="0.0">
                  <c:v>78.957266666666598</c:v>
                </c:pt>
                <c:pt idx="396" formatCode="0.0">
                  <c:v>75.997600000000006</c:v>
                </c:pt>
                <c:pt idx="397" formatCode="0.0">
                  <c:v>75.490533333333303</c:v>
                </c:pt>
                <c:pt idx="398" formatCode="0.0">
                  <c:v>75.444866666666599</c:v>
                </c:pt>
                <c:pt idx="399" formatCode="0.0">
                  <c:v>75.659800000000004</c:v>
                </c:pt>
                <c:pt idx="400" formatCode="0.0">
                  <c:v>75.747399999999999</c:v>
                </c:pt>
                <c:pt idx="401" formatCode="0.0">
                  <c:v>77.879499999999993</c:v>
                </c:pt>
                <c:pt idx="402" formatCode="0.0">
                  <c:v>81.862266666666599</c:v>
                </c:pt>
                <c:pt idx="403" formatCode="0.0">
                  <c:v>86.336966666666598</c:v>
                </c:pt>
                <c:pt idx="404" formatCode="0.0">
                  <c:v>89.064566666666593</c:v>
                </c:pt>
                <c:pt idx="405" formatCode="0.0">
                  <c:v>87.989166666666605</c:v>
                </c:pt>
                <c:pt idx="406" formatCode="0.0">
                  <c:v>84.187333333333299</c:v>
                </c:pt>
                <c:pt idx="407" formatCode="0.0">
                  <c:v>79.886233333333294</c:v>
                </c:pt>
                <c:pt idx="408" formatCode="0.0">
                  <c:v>76.822699999999998</c:v>
                </c:pt>
                <c:pt idx="409" formatCode="0.0">
                  <c:v>76.028899999999993</c:v>
                </c:pt>
                <c:pt idx="410" formatCode="0.0">
                  <c:v>75.2017666666666</c:v>
                </c:pt>
                <c:pt idx="411" formatCode="0.0">
                  <c:v>75.407899999999998</c:v>
                </c:pt>
                <c:pt idx="412" formatCode="0.0">
                  <c:v>75.573899999999995</c:v>
                </c:pt>
                <c:pt idx="413" formatCode="0.0">
                  <c:v>79.0726333333333</c:v>
                </c:pt>
                <c:pt idx="414" formatCode="0.0">
                  <c:v>84.123000000000005</c:v>
                </c:pt>
                <c:pt idx="415" formatCode="0.0">
                  <c:v>89.950933333333296</c:v>
                </c:pt>
                <c:pt idx="416" formatCode="0.0">
                  <c:v>92.940600000000003</c:v>
                </c:pt>
                <c:pt idx="417" formatCode="0.0">
                  <c:v>91.981166666666596</c:v>
                </c:pt>
                <c:pt idx="418" formatCode="0.0">
                  <c:v>87.628666666666604</c:v>
                </c:pt>
                <c:pt idx="419" formatCode="0.0">
                  <c:v>83.281499999999994</c:v>
                </c:pt>
                <c:pt idx="420" formatCode="0.0">
                  <c:v>80.457499999999996</c:v>
                </c:pt>
                <c:pt idx="421" formatCode="0.0">
                  <c:v>80.590933333333297</c:v>
                </c:pt>
                <c:pt idx="422" formatCode="0.0">
                  <c:v>80.668866666666602</c:v>
                </c:pt>
                <c:pt idx="423" formatCode="0.0">
                  <c:v>81.675133333333306</c:v>
                </c:pt>
                <c:pt idx="424" formatCode="0.0">
                  <c:v>82.515500000000003</c:v>
                </c:pt>
                <c:pt idx="425" formatCode="0.0">
                  <c:v>85.765900000000002</c:v>
                </c:pt>
                <c:pt idx="426" formatCode="0.0">
                  <c:v>91.321433333333303</c:v>
                </c:pt>
                <c:pt idx="427" formatCode="0.0">
                  <c:v>97.362866666666605</c:v>
                </c:pt>
                <c:pt idx="428" formatCode="0.0">
                  <c:v>101.08003333333301</c:v>
                </c:pt>
                <c:pt idx="429" formatCode="0.0">
                  <c:v>99.325833333333307</c:v>
                </c:pt>
                <c:pt idx="430" formatCode="0.0">
                  <c:v>94.226133333333294</c:v>
                </c:pt>
                <c:pt idx="431" formatCode="0.0">
                  <c:v>88.009100000000004</c:v>
                </c:pt>
                <c:pt idx="432" formatCode="0.0">
                  <c:v>84.708533333333307</c:v>
                </c:pt>
                <c:pt idx="433" formatCode="0.0">
                  <c:v>84.163066666666595</c:v>
                </c:pt>
                <c:pt idx="434" formatCode="0.0">
                  <c:v>85.025733333333307</c:v>
                </c:pt>
                <c:pt idx="435" formatCode="0.0">
                  <c:v>85.942033333333299</c:v>
                </c:pt>
                <c:pt idx="436" formatCode="0.0">
                  <c:v>86.817366666666601</c:v>
                </c:pt>
                <c:pt idx="437" formatCode="0.0">
                  <c:v>90.365233333333293</c:v>
                </c:pt>
                <c:pt idx="438" formatCode="0.0">
                  <c:v>96.260966666666604</c:v>
                </c:pt>
                <c:pt idx="439" formatCode="0.0">
                  <c:v>103.228533333333</c:v>
                </c:pt>
                <c:pt idx="440" formatCode="0.0">
                  <c:v>107.637866666666</c:v>
                </c:pt>
                <c:pt idx="441" formatCode="0.0">
                  <c:v>107.69473333333301</c:v>
                </c:pt>
                <c:pt idx="442" formatCode="0.0">
                  <c:v>103.7666</c:v>
                </c:pt>
                <c:pt idx="443" formatCode="0.0">
                  <c:v>98.9213666666666</c:v>
                </c:pt>
                <c:pt idx="444" formatCode="0.0">
                  <c:v>94.828966666666602</c:v>
                </c:pt>
                <c:pt idx="445" formatCode="0.0">
                  <c:v>93.735533333333294</c:v>
                </c:pt>
                <c:pt idx="446" formatCode="0.0">
                  <c:v>93.416466666666594</c:v>
                </c:pt>
                <c:pt idx="447" formatCode="0.0">
                  <c:v>94.142733333333297</c:v>
                </c:pt>
                <c:pt idx="448" formatCode="0.0">
                  <c:v>95.710066666666606</c:v>
                </c:pt>
                <c:pt idx="449" formatCode="0.0">
                  <c:v>99.869399999999999</c:v>
                </c:pt>
                <c:pt idx="450" formatCode="0.0">
                  <c:v>107.00553333333301</c:v>
                </c:pt>
                <c:pt idx="451" formatCode="0.0">
                  <c:v>114.361233333333</c:v>
                </c:pt>
                <c:pt idx="452" formatCode="0.0">
                  <c:v>117.612166666666</c:v>
                </c:pt>
                <c:pt idx="453" formatCode="0.0">
                  <c:v>116.259133333333</c:v>
                </c:pt>
                <c:pt idx="454" formatCode="0.0">
                  <c:v>110.65803333333299</c:v>
                </c:pt>
                <c:pt idx="455" formatCode="0.00">
                  <c:v>105.013266666666</c:v>
                </c:pt>
                <c:pt idx="456" formatCode="0.0">
                  <c:v>100.2291</c:v>
                </c:pt>
                <c:pt idx="457" formatCode="0.0">
                  <c:v>98.649299999999997</c:v>
                </c:pt>
                <c:pt idx="458" formatCode="0.0">
                  <c:v>98.4427666666666</c:v>
                </c:pt>
                <c:pt idx="459" formatCode="0.0">
                  <c:v>99.712666666666607</c:v>
                </c:pt>
                <c:pt idx="460" formatCode="0.0">
                  <c:v>101.56406666666599</c:v>
                </c:pt>
                <c:pt idx="461" formatCode="0.0">
                  <c:v>105.5698</c:v>
                </c:pt>
                <c:pt idx="462" formatCode="0.0">
                  <c:v>110.436933333333</c:v>
                </c:pt>
                <c:pt idx="463" formatCode="0.0">
                  <c:v>117.179366666666</c:v>
                </c:pt>
                <c:pt idx="464" formatCode="0.0">
                  <c:v>121.04096666666599</c:v>
                </c:pt>
                <c:pt idx="465" formatCode="0.0">
                  <c:v>120.230633333333</c:v>
                </c:pt>
                <c:pt idx="466" formatCode="0.0">
                  <c:v>113.809166666666</c:v>
                </c:pt>
                <c:pt idx="467" formatCode="0.0">
                  <c:v>107.685066666666</c:v>
                </c:pt>
                <c:pt idx="468" formatCode="0.0">
                  <c:v>104.4787</c:v>
                </c:pt>
                <c:pt idx="469" formatCode="0.0">
                  <c:v>103.412333333333</c:v>
                </c:pt>
                <c:pt idx="470" formatCode="0.0">
                  <c:v>102.8061</c:v>
                </c:pt>
                <c:pt idx="471" formatCode="0.0">
                  <c:v>103.3946</c:v>
                </c:pt>
                <c:pt idx="472" formatCode="0.0">
                  <c:v>104.55903333333301</c:v>
                </c:pt>
                <c:pt idx="473" formatCode="0.0">
                  <c:v>109.0141</c:v>
                </c:pt>
                <c:pt idx="474" formatCode="0.0">
                  <c:v>115.320433333333</c:v>
                </c:pt>
                <c:pt idx="475" formatCode="0.0">
                  <c:v>123.22709999999999</c:v>
                </c:pt>
                <c:pt idx="476" formatCode="0.0">
                  <c:v>127.0895</c:v>
                </c:pt>
                <c:pt idx="477" formatCode="0.0">
                  <c:v>126.267166666666</c:v>
                </c:pt>
                <c:pt idx="478" formatCode="0.0">
                  <c:v>120.715366666666</c:v>
                </c:pt>
                <c:pt idx="479" formatCode="0.0">
                  <c:v>115.584266666666</c:v>
                </c:pt>
                <c:pt idx="480" formatCode="0.0">
                  <c:v>110.9616</c:v>
                </c:pt>
                <c:pt idx="481" formatCode="0.0">
                  <c:v>109.578766666666</c:v>
                </c:pt>
                <c:pt idx="482" formatCode="0.0">
                  <c:v>108.82980000000001</c:v>
                </c:pt>
                <c:pt idx="483" formatCode="0.0">
                  <c:v>110.224766666666</c:v>
                </c:pt>
                <c:pt idx="484" formatCode="0.0">
                  <c:v>112.24913333333301</c:v>
                </c:pt>
                <c:pt idx="485" formatCode="0.0">
                  <c:v>118.198566666666</c:v>
                </c:pt>
                <c:pt idx="486" formatCode="0.0">
                  <c:v>126.11983333333301</c:v>
                </c:pt>
                <c:pt idx="487" formatCode="0.0">
                  <c:v>134.59853333333299</c:v>
                </c:pt>
                <c:pt idx="488" formatCode="0.0">
                  <c:v>137.6446</c:v>
                </c:pt>
                <c:pt idx="489" formatCode="0.0">
                  <c:v>136.0599</c:v>
                </c:pt>
                <c:pt idx="490" formatCode="0.0">
                  <c:v>129.69493333333301</c:v>
                </c:pt>
                <c:pt idx="491" formatCode="0.0">
                  <c:v>123.4318</c:v>
                </c:pt>
                <c:pt idx="492" formatCode="0.0">
                  <c:v>118.488566666666</c:v>
                </c:pt>
                <c:pt idx="493" formatCode="0.0">
                  <c:v>117.469433333333</c:v>
                </c:pt>
                <c:pt idx="494" formatCode="0.0">
                  <c:v>117.1378</c:v>
                </c:pt>
                <c:pt idx="495" formatCode="0.0">
                  <c:v>118.196</c:v>
                </c:pt>
                <c:pt idx="496" formatCode="0.0">
                  <c:v>118.6361</c:v>
                </c:pt>
                <c:pt idx="497" formatCode="0.0">
                  <c:v>122.286466666666</c:v>
                </c:pt>
                <c:pt idx="498" formatCode="0.0">
                  <c:v>128.086633333333</c:v>
                </c:pt>
                <c:pt idx="499" formatCode="0.0">
                  <c:v>136.130333333333</c:v>
                </c:pt>
                <c:pt idx="500" formatCode="0.0">
                  <c:v>140.03579999999999</c:v>
                </c:pt>
                <c:pt idx="501" formatCode="0.0">
                  <c:v>138.24066666666599</c:v>
                </c:pt>
                <c:pt idx="502" formatCode="0.0">
                  <c:v>131.2072</c:v>
                </c:pt>
                <c:pt idx="503" formatCode="0.0">
                  <c:v>124.2122</c:v>
                </c:pt>
                <c:pt idx="504" formatCode="0.0">
                  <c:v>119.4639</c:v>
                </c:pt>
                <c:pt idx="505" formatCode="0.0">
                  <c:v>117.67513333333299</c:v>
                </c:pt>
                <c:pt idx="506" formatCode="0.0">
                  <c:v>117.821433333333</c:v>
                </c:pt>
                <c:pt idx="507" formatCode="0.0">
                  <c:v>118.196066666666</c:v>
                </c:pt>
                <c:pt idx="508" formatCode="0.0">
                  <c:v>119.09396666666601</c:v>
                </c:pt>
                <c:pt idx="509" formatCode="0.0">
                  <c:v>123.269766666666</c:v>
                </c:pt>
                <c:pt idx="510" formatCode="0.0">
                  <c:v>128.890166666666</c:v>
                </c:pt>
                <c:pt idx="511" formatCode="0.0">
                  <c:v>136.27510000000001</c:v>
                </c:pt>
                <c:pt idx="512" formatCode="0.0">
                  <c:v>140.01769999999999</c:v>
                </c:pt>
                <c:pt idx="513" formatCode="0.0">
                  <c:v>138.635666666666</c:v>
                </c:pt>
                <c:pt idx="514" formatCode="0.0">
                  <c:v>132.55293333333299</c:v>
                </c:pt>
                <c:pt idx="515" formatCode="0.00">
                  <c:v>124.5898</c:v>
                </c:pt>
                <c:pt idx="516" formatCode="0.0">
                  <c:v>121.21250000000001</c:v>
                </c:pt>
                <c:pt idx="517" formatCode="0.0">
                  <c:v>119.9252</c:v>
                </c:pt>
                <c:pt idx="518" formatCode="0.0">
                  <c:v>121.292866666666</c:v>
                </c:pt>
                <c:pt idx="519" formatCode="0.0">
                  <c:v>121.618333333333</c:v>
                </c:pt>
                <c:pt idx="520" formatCode="0.0">
                  <c:v>123.992766666666</c:v>
                </c:pt>
                <c:pt idx="521" formatCode="0.0">
                  <c:v>127.8982</c:v>
                </c:pt>
                <c:pt idx="522" formatCode="0.0">
                  <c:v>134.872966666666</c:v>
                </c:pt>
                <c:pt idx="523" formatCode="0.0">
                  <c:v>142.085366666666</c:v>
                </c:pt>
                <c:pt idx="524" formatCode="0.0">
                  <c:v>146.042566666666</c:v>
                </c:pt>
                <c:pt idx="525" formatCode="0.0">
                  <c:v>144.20216666666599</c:v>
                </c:pt>
                <c:pt idx="526" formatCode="0.0">
                  <c:v>137.50416666666601</c:v>
                </c:pt>
                <c:pt idx="527" formatCode="0.0">
                  <c:v>129.55136666666601</c:v>
                </c:pt>
                <c:pt idx="528" formatCode="0.0">
                  <c:v>123.755833333333</c:v>
                </c:pt>
                <c:pt idx="529" formatCode="0.0">
                  <c:v>119.8661</c:v>
                </c:pt>
                <c:pt idx="530" formatCode="0.0">
                  <c:v>118.305333333333</c:v>
                </c:pt>
                <c:pt idx="531" formatCode="0.0">
                  <c:v>117.9633</c:v>
                </c:pt>
                <c:pt idx="532" formatCode="0.0">
                  <c:v>119.438933333333</c:v>
                </c:pt>
                <c:pt idx="533" formatCode="0.0">
                  <c:v>123.6161</c:v>
                </c:pt>
                <c:pt idx="534" formatCode="0.0">
                  <c:v>129.9091</c:v>
                </c:pt>
                <c:pt idx="535" formatCode="0.0">
                  <c:v>136.90553333333301</c:v>
                </c:pt>
                <c:pt idx="536" formatCode="0.0">
                  <c:v>140.73413333333301</c:v>
                </c:pt>
                <c:pt idx="537" formatCode="0.0">
                  <c:v>138.408966666666</c:v>
                </c:pt>
                <c:pt idx="538" formatCode="0.0">
                  <c:v>132.7149</c:v>
                </c:pt>
                <c:pt idx="539" formatCode="0.0">
                  <c:v>125.66103333333299</c:v>
                </c:pt>
                <c:pt idx="540" formatCode="0.0">
                  <c:v>122.978066666666</c:v>
                </c:pt>
                <c:pt idx="541" formatCode="0.0">
                  <c:v>120.977866666666</c:v>
                </c:pt>
                <c:pt idx="542" formatCode="0.0">
                  <c:v>121.8823</c:v>
                </c:pt>
                <c:pt idx="543" formatCode="0.0">
                  <c:v>122.74516666666599</c:v>
                </c:pt>
                <c:pt idx="544" formatCode="0.0">
                  <c:v>125.640366666666</c:v>
                </c:pt>
                <c:pt idx="545" formatCode="0.0">
                  <c:v>130.11386666666601</c:v>
                </c:pt>
                <c:pt idx="546" formatCode="0.0">
                  <c:v>137.01116666666601</c:v>
                </c:pt>
                <c:pt idx="547" formatCode="0.0">
                  <c:v>145.23183333333299</c:v>
                </c:pt>
                <c:pt idx="548" formatCode="0.0">
                  <c:v>150.26769999999999</c:v>
                </c:pt>
                <c:pt idx="549" formatCode="0.0">
                  <c:v>148.622766666666</c:v>
                </c:pt>
                <c:pt idx="550" formatCode="0.0">
                  <c:v>141.956766666666</c:v>
                </c:pt>
                <c:pt idx="551" formatCode="0.0">
                  <c:v>133.92556666666599</c:v>
                </c:pt>
                <c:pt idx="552" formatCode="0.00">
                  <c:v>128.902733333333</c:v>
                </c:pt>
                <c:pt idx="553" formatCode="0.0">
                  <c:v>126.08326666666601</c:v>
                </c:pt>
                <c:pt idx="554" formatCode="0.0">
                  <c:v>125.37056666666599</c:v>
                </c:pt>
                <c:pt idx="555" formatCode="0.0">
                  <c:v>126.3879</c:v>
                </c:pt>
                <c:pt idx="556" formatCode="0.0">
                  <c:v>128.23183333333299</c:v>
                </c:pt>
                <c:pt idx="557" formatCode="0.0">
                  <c:v>132.0369</c:v>
                </c:pt>
                <c:pt idx="558" formatCode="0.0">
                  <c:v>137.20050000000001</c:v>
                </c:pt>
                <c:pt idx="559" formatCode="0.0">
                  <c:v>144.10363333333299</c:v>
                </c:pt>
                <c:pt idx="560" formatCode="0.0">
                  <c:v>148.5796</c:v>
                </c:pt>
                <c:pt idx="561" formatCode="0.0">
                  <c:v>146.58976666666601</c:v>
                </c:pt>
                <c:pt idx="562" formatCode="0.0">
                  <c:v>139.880466666666</c:v>
                </c:pt>
                <c:pt idx="563" formatCode="0.00">
                  <c:v>131.64316666666599</c:v>
                </c:pt>
                <c:pt idx="564" formatCode="0.0">
                  <c:v>126.51220000000001</c:v>
                </c:pt>
                <c:pt idx="565" formatCode="0.0">
                  <c:v>124.178433333333</c:v>
                </c:pt>
                <c:pt idx="566" formatCode="0.0">
                  <c:v>124.554266666666</c:v>
                </c:pt>
                <c:pt idx="567" formatCode="0.0">
                  <c:v>126.326333333333</c:v>
                </c:pt>
                <c:pt idx="568" formatCode="0.0">
                  <c:v>128.7183</c:v>
                </c:pt>
                <c:pt idx="569" formatCode="0.0">
                  <c:v>133.05969999999999</c:v>
                </c:pt>
                <c:pt idx="570" formatCode="0.0">
                  <c:v>139.454733333333</c:v>
                </c:pt>
                <c:pt idx="571" formatCode="0.0">
                  <c:v>146.32753333333301</c:v>
                </c:pt>
                <c:pt idx="572" formatCode="0.0">
                  <c:v>150.13579999999999</c:v>
                </c:pt>
                <c:pt idx="573" formatCode="0.0">
                  <c:v>148.393</c:v>
                </c:pt>
                <c:pt idx="574" formatCode="0.0">
                  <c:v>142.80586666666599</c:v>
                </c:pt>
                <c:pt idx="575" formatCode="0.0">
                  <c:v>135.70580000000001</c:v>
                </c:pt>
                <c:pt idx="576" formatCode="0.0">
                  <c:v>130.5635</c:v>
                </c:pt>
                <c:pt idx="577" formatCode="0.0">
                  <c:v>127.7153</c:v>
                </c:pt>
                <c:pt idx="578" formatCode="0.0">
                  <c:v>126.685266666666</c:v>
                </c:pt>
                <c:pt idx="579" formatCode="0.0">
                  <c:v>127.574733333333</c:v>
                </c:pt>
                <c:pt idx="580" formatCode="0.0">
                  <c:v>129.74326666666599</c:v>
                </c:pt>
                <c:pt idx="581" formatCode="0.0">
                  <c:v>134.65469999999999</c:v>
                </c:pt>
                <c:pt idx="582" formatCode="0.0">
                  <c:v>141.4879</c:v>
                </c:pt>
                <c:pt idx="583" formatCode="0.0">
                  <c:v>149.61486666666599</c:v>
                </c:pt>
                <c:pt idx="584" formatCode="0.0">
                  <c:v>153.84843333333299</c:v>
                </c:pt>
                <c:pt idx="585" formatCode="0.0">
                  <c:v>151.36953333333301</c:v>
                </c:pt>
                <c:pt idx="586" formatCode="0.0">
                  <c:v>144.172433333333</c:v>
                </c:pt>
                <c:pt idx="587" formatCode="0.0">
                  <c:v>136.296766666666</c:v>
                </c:pt>
                <c:pt idx="588" formatCode="0.0">
                  <c:v>130.89423333333301</c:v>
                </c:pt>
                <c:pt idx="589" formatCode="0.0">
                  <c:v>127.68023333333301</c:v>
                </c:pt>
                <c:pt idx="590" formatCode="0.0">
                  <c:v>126.236266666666</c:v>
                </c:pt>
                <c:pt idx="591" formatCode="0.0">
                  <c:v>126.9859</c:v>
                </c:pt>
                <c:pt idx="592" formatCode="0.0">
                  <c:v>129.1172</c:v>
                </c:pt>
                <c:pt idx="593" formatCode="0.0">
                  <c:v>133.765166666666</c:v>
                </c:pt>
                <c:pt idx="594" formatCode="0.0">
                  <c:v>141.13513333333299</c:v>
                </c:pt>
                <c:pt idx="595" formatCode="0.0">
                  <c:v>149.47596666666601</c:v>
                </c:pt>
                <c:pt idx="596" formatCode="0.0">
                  <c:v>154.45723333333299</c:v>
                </c:pt>
                <c:pt idx="597" formatCode="0.0">
                  <c:v>153.089366666666</c:v>
                </c:pt>
                <c:pt idx="598" formatCode="0.0">
                  <c:v>147.43656666666601</c:v>
                </c:pt>
                <c:pt idx="599" formatCode="0.0">
                  <c:v>141.010533333333</c:v>
                </c:pt>
                <c:pt idx="600" formatCode="0.0">
                  <c:v>137.074633333333</c:v>
                </c:pt>
                <c:pt idx="601" formatCode="0.0">
                  <c:v>135.91546666666599</c:v>
                </c:pt>
                <c:pt idx="602" formatCode="0.0">
                  <c:v>137.176066666666</c:v>
                </c:pt>
                <c:pt idx="603" formatCode="0.0">
                  <c:v>138.72876666666599</c:v>
                </c:pt>
                <c:pt idx="604" formatCode="0.0">
                  <c:v>139.86879999999999</c:v>
                </c:pt>
                <c:pt idx="605" formatCode="0.0">
                  <c:v>139.7833</c:v>
                </c:pt>
                <c:pt idx="606" formatCode="0.0">
                  <c:v>140.12673333333299</c:v>
                </c:pt>
                <c:pt idx="607" formatCode="0.0">
                  <c:v>141.1062</c:v>
                </c:pt>
                <c:pt idx="608" formatCode="0.0">
                  <c:v>142.972833333333</c:v>
                </c:pt>
                <c:pt idx="609" formatCode="0.0">
                  <c:v>144.58043333333299</c:v>
                </c:pt>
                <c:pt idx="610" formatCode="0.0">
                  <c:v>146.096366666666</c:v>
                </c:pt>
                <c:pt idx="611" formatCode="0.0">
                  <c:v>146.87649999999999</c:v>
                </c:pt>
                <c:pt idx="612" formatCode="0.0">
                  <c:v>145.83056666666599</c:v>
                </c:pt>
                <c:pt idx="613" formatCode="0.0">
                  <c:v>144.322133333333</c:v>
                </c:pt>
                <c:pt idx="614" formatCode="0.0">
                  <c:v>143.100433333333</c:v>
                </c:pt>
                <c:pt idx="615" formatCode="0.0">
                  <c:v>142.782966666666</c:v>
                </c:pt>
                <c:pt idx="616" formatCode="0.0">
                  <c:v>142.6191</c:v>
                </c:pt>
                <c:pt idx="617" formatCode="0.0">
                  <c:v>142.00980000000001</c:v>
                </c:pt>
                <c:pt idx="618" formatCode="0.0">
                  <c:v>142.25493333333301</c:v>
                </c:pt>
                <c:pt idx="619" formatCode="0.0">
                  <c:v>142.858</c:v>
                </c:pt>
                <c:pt idx="620" formatCode="0.0">
                  <c:v>143.40336666666599</c:v>
                </c:pt>
                <c:pt idx="621" formatCode="0.0">
                  <c:v>144.39373333333299</c:v>
                </c:pt>
                <c:pt idx="622" formatCode="0.0">
                  <c:v>144.80369999999999</c:v>
                </c:pt>
                <c:pt idx="623" formatCode="0.0">
                  <c:v>145.45893333333299</c:v>
                </c:pt>
                <c:pt idx="624" formatCode="0.0">
                  <c:v>144.341366666666</c:v>
                </c:pt>
                <c:pt idx="625" formatCode="0.0">
                  <c:v>142.99363333333301</c:v>
                </c:pt>
                <c:pt idx="626" formatCode="0.0">
                  <c:v>141.86976666666601</c:v>
                </c:pt>
                <c:pt idx="627" formatCode="0.0">
                  <c:v>142.15673333333299</c:v>
                </c:pt>
                <c:pt idx="628" formatCode="0.0">
                  <c:v>142.064433333333</c:v>
                </c:pt>
                <c:pt idx="629" formatCode="0.0">
                  <c:v>141.74029999999999</c:v>
                </c:pt>
                <c:pt idx="630" formatCode="0.0">
                  <c:v>141.199733333333</c:v>
                </c:pt>
                <c:pt idx="631" formatCode="0.0">
                  <c:v>141.58363333333301</c:v>
                </c:pt>
                <c:pt idx="632" formatCode="0.0">
                  <c:v>142.34289999999999</c:v>
                </c:pt>
                <c:pt idx="633" formatCode="0.0">
                  <c:v>143.62880000000001</c:v>
                </c:pt>
                <c:pt idx="634" formatCode="0.0">
                  <c:v>144.90736666666601</c:v>
                </c:pt>
                <c:pt idx="635" formatCode="0.0">
                  <c:v>145.62870000000001</c:v>
                </c:pt>
                <c:pt idx="636" formatCode="0.0">
                  <c:v>144.72470000000001</c:v>
                </c:pt>
                <c:pt idx="637" formatCode="0.0">
                  <c:v>143.348733333333</c:v>
                </c:pt>
                <c:pt idx="638" formatCode="0.0">
                  <c:v>142.4332</c:v>
                </c:pt>
                <c:pt idx="639" formatCode="0.0">
                  <c:v>143.32556666666599</c:v>
                </c:pt>
                <c:pt idx="640" formatCode="0.0">
                  <c:v>143.659666666666</c:v>
                </c:pt>
                <c:pt idx="641" formatCode="0.0">
                  <c:v>144.148333333333</c:v>
                </c:pt>
                <c:pt idx="642" formatCode="0.0">
                  <c:v>144.00040000000001</c:v>
                </c:pt>
                <c:pt idx="643" formatCode="0.0">
                  <c:v>144.54963333333299</c:v>
                </c:pt>
                <c:pt idx="644" formatCode="0.0">
                  <c:v>144.90450000000001</c:v>
                </c:pt>
                <c:pt idx="645" formatCode="0.0">
                  <c:v>145.50026666666599</c:v>
                </c:pt>
                <c:pt idx="646" formatCode="0.0">
                  <c:v>145.82730000000001</c:v>
                </c:pt>
                <c:pt idx="647" formatCode="0.0">
                  <c:v>145.24936666666599</c:v>
                </c:pt>
                <c:pt idx="648" formatCode="0.0">
                  <c:v>143.7165</c:v>
                </c:pt>
                <c:pt idx="649" formatCode="0.0">
                  <c:v>142.36903333333299</c:v>
                </c:pt>
                <c:pt idx="650" formatCode="0.0">
                  <c:v>141.764033333333</c:v>
                </c:pt>
                <c:pt idx="651" formatCode="0.0">
                  <c:v>141.0215</c:v>
                </c:pt>
                <c:pt idx="652" formatCode="0.0">
                  <c:v>140.171533333333</c:v>
                </c:pt>
                <c:pt idx="653" formatCode="0.0">
                  <c:v>138.75133333333301</c:v>
                </c:pt>
                <c:pt idx="654" formatCode="0.0">
                  <c:v>138.6464</c:v>
                </c:pt>
                <c:pt idx="655" formatCode="0.0">
                  <c:v>138.51173333333301</c:v>
                </c:pt>
                <c:pt idx="656" formatCode="0.0">
                  <c:v>139.13006666666601</c:v>
                </c:pt>
                <c:pt idx="657" formatCode="0.0">
                  <c:v>138.95943333333301</c:v>
                </c:pt>
                <c:pt idx="658" formatCode="0.0">
                  <c:v>138.51556666666599</c:v>
                </c:pt>
                <c:pt idx="659" formatCode="0.00">
                  <c:v>137.94696666666599</c:v>
                </c:pt>
                <c:pt idx="660" formatCode="0.0">
                  <c:v>136.56823333333301</c:v>
                </c:pt>
                <c:pt idx="661" formatCode="0.0">
                  <c:v>135.456433333333</c:v>
                </c:pt>
                <c:pt idx="662" formatCode="0.0">
                  <c:v>134.89876666666601</c:v>
                </c:pt>
                <c:pt idx="663" formatCode="0.0">
                  <c:v>135.636466666666</c:v>
                </c:pt>
                <c:pt idx="664" formatCode="0.0">
                  <c:v>136.2972</c:v>
                </c:pt>
                <c:pt idx="665" formatCode="0.0">
                  <c:v>136.51876666666601</c:v>
                </c:pt>
                <c:pt idx="666" formatCode="0.0">
                  <c:v>136.29266666666601</c:v>
                </c:pt>
                <c:pt idx="667" formatCode="0.0">
                  <c:v>136.840266666666</c:v>
                </c:pt>
                <c:pt idx="668" formatCode="0.0">
                  <c:v>137.12643333333301</c:v>
                </c:pt>
                <c:pt idx="669" formatCode="0.0">
                  <c:v>137.70230000000001</c:v>
                </c:pt>
                <c:pt idx="670" formatCode="0.0">
                  <c:v>137.1772</c:v>
                </c:pt>
                <c:pt idx="671" formatCode="0.0">
                  <c:v>136.40620000000001</c:v>
                </c:pt>
                <c:pt idx="672" formatCode="0.0">
                  <c:v>134.1893</c:v>
                </c:pt>
                <c:pt idx="673" formatCode="0.0">
                  <c:v>132.59360000000001</c:v>
                </c:pt>
                <c:pt idx="674" formatCode="0.0">
                  <c:v>131.76096666666601</c:v>
                </c:pt>
                <c:pt idx="675" formatCode="0.0">
                  <c:v>131.486866666666</c:v>
                </c:pt>
                <c:pt idx="676" formatCode="0.0">
                  <c:v>130.97739999999999</c:v>
                </c:pt>
                <c:pt idx="677" formatCode="0.0">
                  <c:v>130.069766666666</c:v>
                </c:pt>
                <c:pt idx="678" formatCode="0.0">
                  <c:v>129.76073333333301</c:v>
                </c:pt>
                <c:pt idx="679" formatCode="0.0">
                  <c:v>129.81290000000001</c:v>
                </c:pt>
                <c:pt idx="680" formatCode="0.0">
                  <c:v>130.07259999999999</c:v>
                </c:pt>
                <c:pt idx="681" formatCode="0.0">
                  <c:v>131.01306666666599</c:v>
                </c:pt>
                <c:pt idx="682" formatCode="0.0">
                  <c:v>131.60786666666601</c:v>
                </c:pt>
                <c:pt idx="683" formatCode="0.0">
                  <c:v>131.488333333333</c:v>
                </c:pt>
                <c:pt idx="684" formatCode="0.0">
                  <c:v>130.16419999999999</c:v>
                </c:pt>
                <c:pt idx="685" formatCode="0.0">
                  <c:v>129.03866666666599</c:v>
                </c:pt>
                <c:pt idx="686" formatCode="0.0">
                  <c:v>128.490733333333</c:v>
                </c:pt>
                <c:pt idx="687" formatCode="0.0">
                  <c:v>128.6301</c:v>
                </c:pt>
                <c:pt idx="688" formatCode="0.0">
                  <c:v>129.19333333333299</c:v>
                </c:pt>
                <c:pt idx="689" formatCode="0.0">
                  <c:v>129.89896666666601</c:v>
                </c:pt>
                <c:pt idx="690" formatCode="0.0">
                  <c:v>130.91739999999999</c:v>
                </c:pt>
                <c:pt idx="691" formatCode="0.0">
                  <c:v>131.721133333333</c:v>
                </c:pt>
                <c:pt idx="692" formatCode="0.0">
                  <c:v>132.27156666666599</c:v>
                </c:pt>
                <c:pt idx="693" formatCode="0.0">
                  <c:v>132.859266666666</c:v>
                </c:pt>
                <c:pt idx="694" formatCode="0.0">
                  <c:v>133.44133333333301</c:v>
                </c:pt>
                <c:pt idx="695" formatCode="0.0">
                  <c:v>134.0864</c:v>
                </c:pt>
                <c:pt idx="696" formatCode="0.0">
                  <c:v>133.75153333333299</c:v>
                </c:pt>
                <c:pt idx="697" formatCode="0.0">
                  <c:v>132.59630000000001</c:v>
                </c:pt>
                <c:pt idx="698" formatCode="0.0">
                  <c:v>131.15889999999999</c:v>
                </c:pt>
                <c:pt idx="699" formatCode="0.0">
                  <c:v>130.57490000000001</c:v>
                </c:pt>
                <c:pt idx="700" formatCode="0.0">
                  <c:v>130.50093333333299</c:v>
                </c:pt>
                <c:pt idx="701" formatCode="0.0">
                  <c:v>130.48150000000001</c:v>
                </c:pt>
                <c:pt idx="702" formatCode="0.0">
                  <c:v>130.72309999999999</c:v>
                </c:pt>
                <c:pt idx="703" formatCode="0.0">
                  <c:v>130.73070000000001</c:v>
                </c:pt>
                <c:pt idx="704" formatCode="0.0">
                  <c:v>131.40076666666599</c:v>
                </c:pt>
                <c:pt idx="705" formatCode="0.0">
                  <c:v>131.51906666666599</c:v>
                </c:pt>
                <c:pt idx="706" formatCode="0.0">
                  <c:v>131.590133333333</c:v>
                </c:pt>
                <c:pt idx="707" formatCode="0.0">
                  <c:v>130.7688</c:v>
                </c:pt>
                <c:pt idx="708" formatCode="0.0">
                  <c:v>129.62190000000001</c:v>
                </c:pt>
                <c:pt idx="709" formatCode="0.0">
                  <c:v>128.72286666666599</c:v>
                </c:pt>
                <c:pt idx="710" formatCode="0.0">
                  <c:v>128.18979999999999</c:v>
                </c:pt>
                <c:pt idx="711" formatCode="0.0">
                  <c:v>128.26273333333299</c:v>
                </c:pt>
                <c:pt idx="712" formatCode="0.0">
                  <c:v>128.25496666666601</c:v>
                </c:pt>
                <c:pt idx="713" formatCode="0.0">
                  <c:v>128.23269999999999</c:v>
                </c:pt>
                <c:pt idx="714" formatCode="0.0">
                  <c:v>128.02363333333301</c:v>
                </c:pt>
                <c:pt idx="715" formatCode="0.0">
                  <c:v>127.98866666666601</c:v>
                </c:pt>
                <c:pt idx="716" formatCode="0.0">
                  <c:v>128.551966666666</c:v>
                </c:pt>
                <c:pt idx="717" formatCode="0.0">
                  <c:v>129.964233333333</c:v>
                </c:pt>
                <c:pt idx="718" formatCode="0.0">
                  <c:v>131.23056666666599</c:v>
                </c:pt>
                <c:pt idx="719" formatCode="0.0">
                  <c:v>132.90860000000001</c:v>
                </c:pt>
                <c:pt idx="720" formatCode="0.0">
                  <c:v>132.64453333333299</c:v>
                </c:pt>
                <c:pt idx="721" formatCode="0.0">
                  <c:v>132.77833333333299</c:v>
                </c:pt>
                <c:pt idx="722" formatCode="0.0">
                  <c:v>131.82863333333299</c:v>
                </c:pt>
                <c:pt idx="723" formatCode="0.0">
                  <c:v>131.88913333333301</c:v>
                </c:pt>
                <c:pt idx="724" formatCode="0.0">
                  <c:v>131.22300000000001</c:v>
                </c:pt>
                <c:pt idx="725" formatCode="0.0">
                  <c:v>130.654</c:v>
                </c:pt>
                <c:pt idx="726" formatCode="0.0">
                  <c:v>130.3338</c:v>
                </c:pt>
                <c:pt idx="727" formatCode="0.0">
                  <c:v>131.17356666666601</c:v>
                </c:pt>
                <c:pt idx="728" formatCode="0.0">
                  <c:v>132.57036666666599</c:v>
                </c:pt>
                <c:pt idx="729" formatCode="0.0">
                  <c:v>133.71993333333299</c:v>
                </c:pt>
                <c:pt idx="730" formatCode="0.0">
                  <c:v>134.1574</c:v>
                </c:pt>
                <c:pt idx="731" formatCode="0.00">
                  <c:v>133.59186666666599</c:v>
                </c:pt>
                <c:pt idx="732" formatCode="0.0">
                  <c:v>131.8098</c:v>
                </c:pt>
                <c:pt idx="733" formatCode="0.0">
                  <c:v>129.4033</c:v>
                </c:pt>
                <c:pt idx="734" formatCode="0.0">
                  <c:v>127.8927</c:v>
                </c:pt>
                <c:pt idx="735" formatCode="0.0">
                  <c:v>127.4473</c:v>
                </c:pt>
                <c:pt idx="736" formatCode="0.0">
                  <c:v>127.2679</c:v>
                </c:pt>
                <c:pt idx="737" formatCode="0.0">
                  <c:v>125.394266666666</c:v>
                </c:pt>
                <c:pt idx="738" formatCode="0.0">
                  <c:v>123.37753333333301</c:v>
                </c:pt>
                <c:pt idx="739" formatCode="0.0">
                  <c:v>122.4117</c:v>
                </c:pt>
                <c:pt idx="740" formatCode="0.0">
                  <c:v>122.52443333333299</c:v>
                </c:pt>
                <c:pt idx="741" formatCode="0.0">
                  <c:v>122.8788</c:v>
                </c:pt>
                <c:pt idx="742" formatCode="0.0">
                  <c:v>121.674166666666</c:v>
                </c:pt>
                <c:pt idx="743" formatCode="0.0">
                  <c:v>118.999333333333</c:v>
                </c:pt>
                <c:pt idx="744" formatCode="0.0">
                  <c:v>114.734433333333</c:v>
                </c:pt>
                <c:pt idx="745" formatCode="0.0">
                  <c:v>110.187966666666</c:v>
                </c:pt>
                <c:pt idx="746" formatCode="0.0">
                  <c:v>106.916466666666</c:v>
                </c:pt>
                <c:pt idx="747" formatCode="0.0">
                  <c:v>104.74466666666601</c:v>
                </c:pt>
                <c:pt idx="748" formatCode="0.0">
                  <c:v>103.46</c:v>
                </c:pt>
                <c:pt idx="749" formatCode="0.0">
                  <c:v>102.41849999999999</c:v>
                </c:pt>
                <c:pt idx="750" formatCode="0.0">
                  <c:v>102.01260000000001</c:v>
                </c:pt>
                <c:pt idx="751" formatCode="0.0">
                  <c:v>102.148966666666</c:v>
                </c:pt>
                <c:pt idx="752" formatCode="0.0">
                  <c:v>102.1437</c:v>
                </c:pt>
                <c:pt idx="753" formatCode="0.0">
                  <c:v>102.80710000000001</c:v>
                </c:pt>
                <c:pt idx="754" formatCode="0.0">
                  <c:v>102.82086666666601</c:v>
                </c:pt>
                <c:pt idx="755" formatCode="0.0">
                  <c:v>102.95706666666599</c:v>
                </c:pt>
                <c:pt idx="756" formatCode="0.0">
                  <c:v>101.7788</c:v>
                </c:pt>
                <c:pt idx="757" formatCode="0.0">
                  <c:v>100.680266666666</c:v>
                </c:pt>
                <c:pt idx="758" formatCode="0.0">
                  <c:v>99.887433333333306</c:v>
                </c:pt>
                <c:pt idx="759" formatCode="0.0">
                  <c:v>100.688933333333</c:v>
                </c:pt>
                <c:pt idx="760" formatCode="0.0">
                  <c:v>102.388366666666</c:v>
                </c:pt>
                <c:pt idx="761" formatCode="0.0">
                  <c:v>103.575366666666</c:v>
                </c:pt>
                <c:pt idx="762" formatCode="0.0">
                  <c:v>103.87373333333301</c:v>
                </c:pt>
                <c:pt idx="763" formatCode="0.0">
                  <c:v>104.42876666666599</c:v>
                </c:pt>
                <c:pt idx="764" formatCode="0.0">
                  <c:v>105.14230000000001</c:v>
                </c:pt>
                <c:pt idx="765" formatCode="0.0">
                  <c:v>105.992</c:v>
                </c:pt>
                <c:pt idx="766" formatCode="0.0">
                  <c:v>105.737766666666</c:v>
                </c:pt>
                <c:pt idx="767" formatCode="0.0">
                  <c:v>105.284933333333</c:v>
                </c:pt>
                <c:pt idx="768" formatCode="0.0">
                  <c:v>103.577333333333</c:v>
                </c:pt>
                <c:pt idx="769" formatCode="0.0">
                  <c:v>102.411866666666</c:v>
                </c:pt>
                <c:pt idx="770" formatCode="0.0">
                  <c:v>101.672633333333</c:v>
                </c:pt>
                <c:pt idx="771" formatCode="0.0">
                  <c:v>102.46646666666599</c:v>
                </c:pt>
                <c:pt idx="772" formatCode="0.0">
                  <c:v>102.7375</c:v>
                </c:pt>
                <c:pt idx="773" formatCode="0.0">
                  <c:v>102.3</c:v>
                </c:pt>
                <c:pt idx="774" formatCode="0.0">
                  <c:v>101.863966666666</c:v>
                </c:pt>
                <c:pt idx="775" formatCode="0.0">
                  <c:v>101.7696</c:v>
                </c:pt>
                <c:pt idx="776" formatCode="0.0">
                  <c:v>102.2598</c:v>
                </c:pt>
                <c:pt idx="777" formatCode="0.0">
                  <c:v>102.141866666666</c:v>
                </c:pt>
                <c:pt idx="778" formatCode="0.0">
                  <c:v>101.41466666666599</c:v>
                </c:pt>
                <c:pt idx="779" formatCode="0.0">
                  <c:v>100.9666</c:v>
                </c:pt>
                <c:pt idx="780" formatCode="0.0">
                  <c:v>100.45440000000001</c:v>
                </c:pt>
                <c:pt idx="781" formatCode="0.0">
                  <c:v>100.284366666666</c:v>
                </c:pt>
                <c:pt idx="782" formatCode="0.0">
                  <c:v>99.507499999999993</c:v>
                </c:pt>
                <c:pt idx="783" formatCode="0.0">
                  <c:v>99.489766666666597</c:v>
                </c:pt>
                <c:pt idx="784" formatCode="0.0">
                  <c:v>99.713733333333295</c:v>
                </c:pt>
                <c:pt idx="785" formatCode="0.0">
                  <c:v>100.169666666666</c:v>
                </c:pt>
                <c:pt idx="786" formatCode="0.0">
                  <c:v>100.2413</c:v>
                </c:pt>
                <c:pt idx="787" formatCode="0.0">
                  <c:v>100.5262</c:v>
                </c:pt>
                <c:pt idx="788" formatCode="0.0">
                  <c:v>100.482066666666</c:v>
                </c:pt>
                <c:pt idx="789" formatCode="0.0">
                  <c:v>100.356966666666</c:v>
                </c:pt>
                <c:pt idx="790" formatCode="0.0">
                  <c:v>99.571700000000007</c:v>
                </c:pt>
                <c:pt idx="791" formatCode="0.0">
                  <c:v>99.840733333333304</c:v>
                </c:pt>
                <c:pt idx="792" formatCode="0.0">
                  <c:v>99.515533333333295</c:v>
                </c:pt>
                <c:pt idx="793" formatCode="0.0">
                  <c:v>99.155933333333294</c:v>
                </c:pt>
                <c:pt idx="794" formatCode="0.0">
                  <c:v>98.628033333333306</c:v>
                </c:pt>
                <c:pt idx="795" formatCode="0.0">
                  <c:v>99.031366666666599</c:v>
                </c:pt>
                <c:pt idx="796" formatCode="0.0">
                  <c:v>99.983900000000006</c:v>
                </c:pt>
                <c:pt idx="797" formatCode="0.0">
                  <c:v>100.1712</c:v>
                </c:pt>
                <c:pt idx="798" formatCode="0.0">
                  <c:v>100.02670000000001</c:v>
                </c:pt>
                <c:pt idx="799" formatCode="0.0">
                  <c:v>100.281266666666</c:v>
                </c:pt>
                <c:pt idx="800" formatCode="0.0">
                  <c:v>100.2201</c:v>
                </c:pt>
                <c:pt idx="801" formatCode="0.0">
                  <c:v>100.994233333333</c:v>
                </c:pt>
                <c:pt idx="802" formatCode="0.0">
                  <c:v>100.81699999999999</c:v>
                </c:pt>
                <c:pt idx="803" formatCode="0.0">
                  <c:v>102.124433333333</c:v>
                </c:pt>
                <c:pt idx="804" formatCode="0.0">
                  <c:v>101.07559999999999</c:v>
                </c:pt>
                <c:pt idx="805" formatCode="0.0">
                  <c:v>100.158966666666</c:v>
                </c:pt>
                <c:pt idx="806" formatCode="0.0">
                  <c:v>98.8665666666666</c:v>
                </c:pt>
                <c:pt idx="807" formatCode="0.0">
                  <c:v>98.881733333333301</c:v>
                </c:pt>
                <c:pt idx="808" formatCode="0.0">
                  <c:v>99.109033333333301</c:v>
                </c:pt>
                <c:pt idx="809" formatCode="0.0">
                  <c:v>98.683533333333301</c:v>
                </c:pt>
                <c:pt idx="810" formatCode="0.0">
                  <c:v>98.416166666666598</c:v>
                </c:pt>
                <c:pt idx="811" formatCode="0.0">
                  <c:v>98.428766666666604</c:v>
                </c:pt>
                <c:pt idx="812" formatCode="0.0">
                  <c:v>98.251499999999993</c:v>
                </c:pt>
                <c:pt idx="813" formatCode="0.0">
                  <c:v>98.313133333333298</c:v>
                </c:pt>
                <c:pt idx="814" formatCode="0.0">
                  <c:v>97.918266666666597</c:v>
                </c:pt>
                <c:pt idx="815" formatCode="0.0">
                  <c:v>98.223100000000002</c:v>
                </c:pt>
                <c:pt idx="816" formatCode="0.0">
                  <c:v>97.433166666666594</c:v>
                </c:pt>
                <c:pt idx="817" formatCode="0.0">
                  <c:v>96.381733333333301</c:v>
                </c:pt>
                <c:pt idx="818" formatCode="0.0">
                  <c:v>95.838399999999993</c:v>
                </c:pt>
                <c:pt idx="819" formatCode="0.0">
                  <c:v>96.287266666666596</c:v>
                </c:pt>
                <c:pt idx="820" formatCode="0.0">
                  <c:v>96.926900000000003</c:v>
                </c:pt>
                <c:pt idx="821" formatCode="0.0">
                  <c:v>96.607633333333297</c:v>
                </c:pt>
                <c:pt idx="822" formatCode="0.0">
                  <c:v>96.487533333333303</c:v>
                </c:pt>
                <c:pt idx="823" formatCode="0.0">
                  <c:v>97.338499999999996</c:v>
                </c:pt>
                <c:pt idx="824" formatCode="0.0">
                  <c:v>97.8819666666666</c:v>
                </c:pt>
                <c:pt idx="825" formatCode="0.0">
                  <c:v>98.781366666666599</c:v>
                </c:pt>
                <c:pt idx="826" formatCode="0.0">
                  <c:v>98.977233333333302</c:v>
                </c:pt>
                <c:pt idx="827" formatCode="0.0">
                  <c:v>99.837066666666601</c:v>
                </c:pt>
                <c:pt idx="828" formatCode="0.0">
                  <c:v>99.620466666666601</c:v>
                </c:pt>
                <c:pt idx="829" formatCode="0.0">
                  <c:v>98.903933333333299</c:v>
                </c:pt>
                <c:pt idx="830" formatCode="0.0">
                  <c:v>98.217866666666595</c:v>
                </c:pt>
                <c:pt idx="831" formatCode="0.0">
                  <c:v>97.978666666666598</c:v>
                </c:pt>
                <c:pt idx="832" formatCode="0.0">
                  <c:v>97.972666666666598</c:v>
                </c:pt>
                <c:pt idx="833" formatCode="0.0">
                  <c:v>97.961299999999994</c:v>
                </c:pt>
                <c:pt idx="834" formatCode="0.0">
                  <c:v>98.015233333333299</c:v>
                </c:pt>
                <c:pt idx="835" formatCode="0.0">
                  <c:v>98.541766666666604</c:v>
                </c:pt>
                <c:pt idx="836" formatCode="0.0">
                  <c:v>99.077866666666594</c:v>
                </c:pt>
                <c:pt idx="837" formatCode="0.0">
                  <c:v>99.889200000000002</c:v>
                </c:pt>
                <c:pt idx="838" formatCode="0.0">
                  <c:v>100.4974</c:v>
                </c:pt>
                <c:pt idx="839" formatCode="0.0">
                  <c:v>101.487433333333</c:v>
                </c:pt>
                <c:pt idx="840" formatCode="0.0">
                  <c:v>101.207666666666</c:v>
                </c:pt>
                <c:pt idx="841" formatCode="0.0">
                  <c:v>100.834266666666</c:v>
                </c:pt>
                <c:pt idx="842" formatCode="0.0">
                  <c:v>99.777766666666594</c:v>
                </c:pt>
                <c:pt idx="843" formatCode="0.0">
                  <c:v>99.726633333333297</c:v>
                </c:pt>
                <c:pt idx="844" formatCode="0.0">
                  <c:v>99.686266666666597</c:v>
                </c:pt>
                <c:pt idx="845" formatCode="0.0">
                  <c:v>99.658366666666595</c:v>
                </c:pt>
                <c:pt idx="846" formatCode="0.0">
                  <c:v>99.5934666666666</c:v>
                </c:pt>
                <c:pt idx="847" formatCode="0.0">
                  <c:v>100.03366666666599</c:v>
                </c:pt>
                <c:pt idx="848" formatCode="0.0">
                  <c:v>99.737399999999994</c:v>
                </c:pt>
                <c:pt idx="849" formatCode="0.0">
                  <c:v>99.800700000000006</c:v>
                </c:pt>
                <c:pt idx="850" formatCode="0.0">
                  <c:v>99.256466666666597</c:v>
                </c:pt>
                <c:pt idx="851" formatCode="0.0">
                  <c:v>100.170966666666</c:v>
                </c:pt>
                <c:pt idx="852" formatCode="0.0">
                  <c:v>99.637266666666605</c:v>
                </c:pt>
                <c:pt idx="853" formatCode="0.0">
                  <c:v>99.192733333333294</c:v>
                </c:pt>
                <c:pt idx="854" formatCode="0.0">
                  <c:v>97.5268333333333</c:v>
                </c:pt>
                <c:pt idx="855" formatCode="0.0">
                  <c:v>97.5024333333333</c:v>
                </c:pt>
                <c:pt idx="856" formatCode="0.0">
                  <c:v>97.423866666666598</c:v>
                </c:pt>
                <c:pt idx="857" formatCode="0.0">
                  <c:v>97.883566666666596</c:v>
                </c:pt>
                <c:pt idx="858" formatCode="0.0">
                  <c:v>97.976233333333298</c:v>
                </c:pt>
                <c:pt idx="859" formatCode="0.0">
                  <c:v>97.940633333333295</c:v>
                </c:pt>
                <c:pt idx="860" formatCode="0.0">
                  <c:v>97.708966666666598</c:v>
                </c:pt>
                <c:pt idx="861" formatCode="0.0">
                  <c:v>97.516366666666599</c:v>
                </c:pt>
                <c:pt idx="862" formatCode="0.0">
                  <c:v>97.140100000000004</c:v>
                </c:pt>
                <c:pt idx="863" formatCode="0.0">
                  <c:v>97.333533333333307</c:v>
                </c:pt>
                <c:pt idx="864" formatCode="0.0">
                  <c:v>96.581699999999998</c:v>
                </c:pt>
                <c:pt idx="865" formatCode="0.0">
                  <c:v>95.535166666666598</c:v>
                </c:pt>
                <c:pt idx="866" formatCode="0.0">
                  <c:v>93.914533333333296</c:v>
                </c:pt>
                <c:pt idx="867" formatCode="0.0">
                  <c:v>93.217433333333304</c:v>
                </c:pt>
                <c:pt idx="868" formatCode="0.0">
                  <c:v>93.205066666666596</c:v>
                </c:pt>
                <c:pt idx="869" formatCode="0.0">
                  <c:v>93.130233333333294</c:v>
                </c:pt>
                <c:pt idx="870" formatCode="0.0">
                  <c:v>92.953999999999994</c:v>
                </c:pt>
                <c:pt idx="871" formatCode="0.0">
                  <c:v>93.226500000000001</c:v>
                </c:pt>
                <c:pt idx="872" formatCode="0.0">
                  <c:v>93.607100000000003</c:v>
                </c:pt>
                <c:pt idx="873" formatCode="0.0">
                  <c:v>94.038933333333304</c:v>
                </c:pt>
                <c:pt idx="874" formatCode="0.0">
                  <c:v>94.019499999999994</c:v>
                </c:pt>
                <c:pt idx="875" formatCode="0.00">
                  <c:v>94.190633333333295</c:v>
                </c:pt>
                <c:pt idx="876" formatCode="0.0">
                  <c:v>94.001099999999994</c:v>
                </c:pt>
                <c:pt idx="877" formatCode="0.0">
                  <c:v>94.262200000000007</c:v>
                </c:pt>
                <c:pt idx="878" formatCode="0.0">
                  <c:v>91.831800000000001</c:v>
                </c:pt>
                <c:pt idx="879" formatCode="0.0">
                  <c:v>82.413633333333294</c:v>
                </c:pt>
                <c:pt idx="880" formatCode="0.0">
                  <c:v>74.839866666666595</c:v>
                </c:pt>
                <c:pt idx="881" formatCode="0.0">
                  <c:v>70.856200000000001</c:v>
                </c:pt>
                <c:pt idx="882" formatCode="0.0">
                  <c:v>75.265166666666602</c:v>
                </c:pt>
                <c:pt idx="883" formatCode="0.0">
                  <c:v>77.870966666666604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1DF-48B0-B701-F9BCF48289AB}"/>
            </c:ext>
          </c:extLst>
        </c:ser>
        <c:ser>
          <c:idx val="2"/>
          <c:order val="4"/>
          <c:tx>
            <c:v>12MMA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PRINTX!$A$3:$A$324</c:f>
              <c:numCache>
                <c:formatCode>mmm\-yy</c:formatCode>
                <c:ptCount val="32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</c:numCache>
            </c:numRef>
          </c:cat>
          <c:val>
            <c:numRef>
              <c:f>PRINTX!$H$3:$H$1034</c:f>
              <c:numCache>
                <c:formatCode>General</c:formatCode>
                <c:ptCount val="1032"/>
                <c:pt idx="11" formatCode="0.0">
                  <c:v>25.749729363743501</c:v>
                </c:pt>
                <c:pt idx="12" formatCode="0.0">
                  <c:v>25.842465519251601</c:v>
                </c:pt>
                <c:pt idx="13" formatCode="0.0">
                  <c:v>25.956728442650501</c:v>
                </c:pt>
                <c:pt idx="14" formatCode="0.0">
                  <c:v>26.070924986517099</c:v>
                </c:pt>
                <c:pt idx="15" formatCode="0.0">
                  <c:v>26.199636004574</c:v>
                </c:pt>
                <c:pt idx="16" formatCode="0.0">
                  <c:v>26.313195768585899</c:v>
                </c:pt>
                <c:pt idx="17" formatCode="0.0">
                  <c:v>26.4426426560115</c:v>
                </c:pt>
                <c:pt idx="18" formatCode="0.0">
                  <c:v>26.529234482932001</c:v>
                </c:pt>
                <c:pt idx="19" formatCode="0.0">
                  <c:v>26.647613950520402</c:v>
                </c:pt>
                <c:pt idx="20" formatCode="0.0">
                  <c:v>26.750226083333001</c:v>
                </c:pt>
                <c:pt idx="21" formatCode="0.0">
                  <c:v>26.852071035334301</c:v>
                </c:pt>
                <c:pt idx="22" formatCode="0.0">
                  <c:v>26.941383571633299</c:v>
                </c:pt>
                <c:pt idx="23" formatCode="0.0">
                  <c:v>27.0490973663902</c:v>
                </c:pt>
                <c:pt idx="24" formatCode="0.0">
                  <c:v>27.114797293075402</c:v>
                </c:pt>
                <c:pt idx="25" formatCode="0.0">
                  <c:v>27.168064116371301</c:v>
                </c:pt>
                <c:pt idx="26" formatCode="0.0">
                  <c:v>27.251733792765901</c:v>
                </c:pt>
                <c:pt idx="27" formatCode="0.0">
                  <c:v>27.323682325881101</c:v>
                </c:pt>
                <c:pt idx="28" formatCode="0.0">
                  <c:v>27.444738700231198</c:v>
                </c:pt>
                <c:pt idx="29" formatCode="0.0">
                  <c:v>27.538969125325298</c:v>
                </c:pt>
                <c:pt idx="30" formatCode="0.0">
                  <c:v>27.604895848033099</c:v>
                </c:pt>
                <c:pt idx="31" formatCode="0.0">
                  <c:v>27.633442667367198</c:v>
                </c:pt>
                <c:pt idx="32" formatCode="0.0">
                  <c:v>27.700531503025498</c:v>
                </c:pt>
                <c:pt idx="33" formatCode="0.0">
                  <c:v>27.742044391069498</c:v>
                </c:pt>
                <c:pt idx="34" formatCode="0.0">
                  <c:v>27.753242598984698</c:v>
                </c:pt>
                <c:pt idx="35" formatCode="0.0">
                  <c:v>27.764423018187301</c:v>
                </c:pt>
                <c:pt idx="36" formatCode="0.0">
                  <c:v>27.791459247010302</c:v>
                </c:pt>
                <c:pt idx="37" formatCode="0.0">
                  <c:v>27.890449864429101</c:v>
                </c:pt>
                <c:pt idx="38" formatCode="0.0">
                  <c:v>27.981751257691698</c:v>
                </c:pt>
                <c:pt idx="39" formatCode="0.0">
                  <c:v>28.080090179401399</c:v>
                </c:pt>
                <c:pt idx="40" formatCode="0.0">
                  <c:v>28.136823786034899</c:v>
                </c:pt>
                <c:pt idx="41" formatCode="0.0">
                  <c:v>28.2309582534659</c:v>
                </c:pt>
                <c:pt idx="42" formatCode="0.0">
                  <c:v>28.338114379212701</c:v>
                </c:pt>
                <c:pt idx="43" formatCode="0.0">
                  <c:v>28.501310356874601</c:v>
                </c:pt>
                <c:pt idx="44" formatCode="0.0">
                  <c:v>28.619753524288601</c:v>
                </c:pt>
                <c:pt idx="45" formatCode="0.0">
                  <c:v>28.7668013988268</c:v>
                </c:pt>
                <c:pt idx="46" formatCode="0.0">
                  <c:v>28.9380520418221</c:v>
                </c:pt>
                <c:pt idx="47" formatCode="0.0">
                  <c:v>29.086669809271498</c:v>
                </c:pt>
                <c:pt idx="48" formatCode="0.0">
                  <c:v>29.214193839628699</c:v>
                </c:pt>
                <c:pt idx="49" formatCode="0.0">
                  <c:v>29.275096815914601</c:v>
                </c:pt>
                <c:pt idx="50" formatCode="0.0">
                  <c:v>29.358859562027099</c:v>
                </c:pt>
                <c:pt idx="51" formatCode="0.0">
                  <c:v>29.457291081591499</c:v>
                </c:pt>
                <c:pt idx="52" formatCode="0.0">
                  <c:v>29.532997590932698</c:v>
                </c:pt>
                <c:pt idx="53" formatCode="0.0">
                  <c:v>29.576082581632502</c:v>
                </c:pt>
                <c:pt idx="54" formatCode="0.0">
                  <c:v>29.621445005514101</c:v>
                </c:pt>
                <c:pt idx="55" formatCode="0.0">
                  <c:v>29.645899448649999</c:v>
                </c:pt>
                <c:pt idx="56" formatCode="0.0">
                  <c:v>29.685283973755801</c:v>
                </c:pt>
                <c:pt idx="57" formatCode="0.0">
                  <c:v>29.6589002271323</c:v>
                </c:pt>
                <c:pt idx="58" formatCode="0.0">
                  <c:v>29.640236547273702</c:v>
                </c:pt>
                <c:pt idx="59" formatCode="0.0">
                  <c:v>29.6105129937838</c:v>
                </c:pt>
                <c:pt idx="60" formatCode="0.0">
                  <c:v>29.579600941947799</c:v>
                </c:pt>
                <c:pt idx="61" formatCode="0.0">
                  <c:v>29.560603683289798</c:v>
                </c:pt>
                <c:pt idx="62" formatCode="0.0">
                  <c:v>29.530169885535599</c:v>
                </c:pt>
                <c:pt idx="63" formatCode="0.0">
                  <c:v>29.458313950274999</c:v>
                </c:pt>
                <c:pt idx="64" formatCode="0.0">
                  <c:v>29.424255276145999</c:v>
                </c:pt>
                <c:pt idx="65" formatCode="0.0">
                  <c:v>29.408614177072302</c:v>
                </c:pt>
                <c:pt idx="66" formatCode="0.0">
                  <c:v>29.383816052017099</c:v>
                </c:pt>
                <c:pt idx="67" formatCode="0.0">
                  <c:v>29.343091918141798</c:v>
                </c:pt>
                <c:pt idx="68" formatCode="0.0">
                  <c:v>29.351007435442501</c:v>
                </c:pt>
                <c:pt idx="69" formatCode="0.0">
                  <c:v>29.433940960668199</c:v>
                </c:pt>
                <c:pt idx="70" formatCode="0.0">
                  <c:v>29.4972153875059</c:v>
                </c:pt>
                <c:pt idx="71" formatCode="0.0">
                  <c:v>29.549208881683999</c:v>
                </c:pt>
                <c:pt idx="72" formatCode="0.0">
                  <c:v>29.634193391165901</c:v>
                </c:pt>
                <c:pt idx="73" formatCode="0.0">
                  <c:v>29.733184008584701</c:v>
                </c:pt>
                <c:pt idx="74" formatCode="0.0">
                  <c:v>29.8700895636197</c:v>
                </c:pt>
                <c:pt idx="75" formatCode="0.0">
                  <c:v>30.0063010079087</c:v>
                </c:pt>
                <c:pt idx="76" formatCode="0.0">
                  <c:v>30.150032314763202</c:v>
                </c:pt>
                <c:pt idx="77" formatCode="0.0">
                  <c:v>30.2598078812679</c:v>
                </c:pt>
                <c:pt idx="78" formatCode="0.0">
                  <c:v>30.387629111227302</c:v>
                </c:pt>
                <c:pt idx="79" formatCode="0.0">
                  <c:v>30.526370645753399</c:v>
                </c:pt>
                <c:pt idx="80" formatCode="0.0">
                  <c:v>30.6368982958667</c:v>
                </c:pt>
                <c:pt idx="81" formatCode="0.0">
                  <c:v>30.746307818578199</c:v>
                </c:pt>
                <c:pt idx="82" formatCode="0.0">
                  <c:v>30.854284034735802</c:v>
                </c:pt>
                <c:pt idx="83" formatCode="0.0">
                  <c:v>30.943454695205499</c:v>
                </c:pt>
                <c:pt idx="84" formatCode="0.0">
                  <c:v>31.0478183197528</c:v>
                </c:pt>
                <c:pt idx="85" formatCode="0.0">
                  <c:v>31.123900478201801</c:v>
                </c:pt>
                <c:pt idx="86" formatCode="0.0">
                  <c:v>31.165781851258</c:v>
                </c:pt>
                <c:pt idx="87" formatCode="0.0">
                  <c:v>31.245323408460099</c:v>
                </c:pt>
                <c:pt idx="88" formatCode="0.0">
                  <c:v>31.294560404755401</c:v>
                </c:pt>
                <c:pt idx="89" formatCode="0.0">
                  <c:v>31.404431928923099</c:v>
                </c:pt>
                <c:pt idx="90" formatCode="0.0">
                  <c:v>31.515620270126</c:v>
                </c:pt>
                <c:pt idx="91" formatCode="0.0">
                  <c:v>31.646177052255599</c:v>
                </c:pt>
                <c:pt idx="92" formatCode="0.0">
                  <c:v>31.780354723572099</c:v>
                </c:pt>
                <c:pt idx="93" formatCode="0.0">
                  <c:v>31.885889710066301</c:v>
                </c:pt>
                <c:pt idx="94" formatCode="0.0">
                  <c:v>32.008705827770001</c:v>
                </c:pt>
                <c:pt idx="95" formatCode="0.0">
                  <c:v>32.179684433624601</c:v>
                </c:pt>
                <c:pt idx="96" formatCode="0.0">
                  <c:v>32.334244692804802</c:v>
                </c:pt>
                <c:pt idx="97" formatCode="0.0">
                  <c:v>32.543680157127497</c:v>
                </c:pt>
                <c:pt idx="98" formatCode="0.0">
                  <c:v>32.810045689765097</c:v>
                </c:pt>
                <c:pt idx="99" formatCode="0.0">
                  <c:v>33.048485165661901</c:v>
                </c:pt>
                <c:pt idx="100" formatCode="0.0">
                  <c:v>33.320862007949501</c:v>
                </c:pt>
                <c:pt idx="101" formatCode="0.0">
                  <c:v>33.646446358605502</c:v>
                </c:pt>
                <c:pt idx="102" formatCode="0.0">
                  <c:v>33.9637817150033</c:v>
                </c:pt>
                <c:pt idx="103" formatCode="0.0">
                  <c:v>34.257534474794802</c:v>
                </c:pt>
                <c:pt idx="104" formatCode="0.0">
                  <c:v>34.557455355931999</c:v>
                </c:pt>
                <c:pt idx="105" formatCode="0.0">
                  <c:v>34.8554256412257</c:v>
                </c:pt>
                <c:pt idx="106" formatCode="0.0">
                  <c:v>35.1643323034708</c:v>
                </c:pt>
                <c:pt idx="107" formatCode="0.0">
                  <c:v>35.398393924989001</c:v>
                </c:pt>
                <c:pt idx="108" formatCode="0.0">
                  <c:v>35.661193631729603</c:v>
                </c:pt>
                <c:pt idx="109" formatCode="0.0">
                  <c:v>35.881990201720299</c:v>
                </c:pt>
                <c:pt idx="110" formatCode="0.0">
                  <c:v>36.064592988245501</c:v>
                </c:pt>
                <c:pt idx="111" formatCode="0.0">
                  <c:v>36.284142501780003</c:v>
                </c:pt>
                <c:pt idx="112" formatCode="0.0">
                  <c:v>36.480905385471303</c:v>
                </c:pt>
                <c:pt idx="113" formatCode="0.0">
                  <c:v>36.602579702191498</c:v>
                </c:pt>
                <c:pt idx="114" formatCode="0.0">
                  <c:v>36.767396508961099</c:v>
                </c:pt>
                <c:pt idx="115" formatCode="0.0">
                  <c:v>36.971416434551898</c:v>
                </c:pt>
                <c:pt idx="116" formatCode="0.0">
                  <c:v>37.129244127071701</c:v>
                </c:pt>
                <c:pt idx="117" formatCode="0.0">
                  <c:v>37.321587175009</c:v>
                </c:pt>
                <c:pt idx="118" formatCode="0.0">
                  <c:v>37.462975930230598</c:v>
                </c:pt>
                <c:pt idx="119" formatCode="0.0">
                  <c:v>37.645134955287801</c:v>
                </c:pt>
                <c:pt idx="120" formatCode="0.0">
                  <c:v>37.8190743295334</c:v>
                </c:pt>
                <c:pt idx="121" formatCode="0.0">
                  <c:v>38.005601334886201</c:v>
                </c:pt>
                <c:pt idx="122" formatCode="0.0">
                  <c:v>38.142599959639</c:v>
                </c:pt>
                <c:pt idx="123" formatCode="0.0">
                  <c:v>38.275107489739298</c:v>
                </c:pt>
                <c:pt idx="124" formatCode="0.0">
                  <c:v>38.422633377135298</c:v>
                </c:pt>
                <c:pt idx="125" formatCode="0.0">
                  <c:v>38.587392684555397</c:v>
                </c:pt>
                <c:pt idx="126" formatCode="0.0">
                  <c:v>38.735778213341199</c:v>
                </c:pt>
                <c:pt idx="127" formatCode="0.0">
                  <c:v>38.829603423740103</c:v>
                </c:pt>
                <c:pt idx="128" formatCode="0.0">
                  <c:v>38.959823336406302</c:v>
                </c:pt>
                <c:pt idx="129" formatCode="0.0">
                  <c:v>38.989989368384997</c:v>
                </c:pt>
                <c:pt idx="130" formatCode="0.0">
                  <c:v>38.9751494668389</c:v>
                </c:pt>
                <c:pt idx="131" formatCode="0.0">
                  <c:v>38.9416991069481</c:v>
                </c:pt>
                <c:pt idx="132" formatCode="0.0">
                  <c:v>38.856714597466201</c:v>
                </c:pt>
                <c:pt idx="133" formatCode="0.0">
                  <c:v>38.731090568399303</c:v>
                </c:pt>
                <c:pt idx="134" formatCode="0.0">
                  <c:v>38.651143680720899</c:v>
                </c:pt>
                <c:pt idx="135" formatCode="0.0">
                  <c:v>38.518636150620601</c:v>
                </c:pt>
                <c:pt idx="136" formatCode="0.0">
                  <c:v>38.371110263224502</c:v>
                </c:pt>
                <c:pt idx="137" formatCode="0.0">
                  <c:v>38.229860583246499</c:v>
                </c:pt>
                <c:pt idx="138" formatCode="0.0">
                  <c:v>38.106273179515902</c:v>
                </c:pt>
                <c:pt idx="139" formatCode="0.0">
                  <c:v>38.045087164649402</c:v>
                </c:pt>
                <c:pt idx="140" formatCode="0.0">
                  <c:v>37.977998328991099</c:v>
                </c:pt>
                <c:pt idx="141" formatCode="0.0">
                  <c:v>37.9855628997013</c:v>
                </c:pt>
                <c:pt idx="142" formatCode="0.0">
                  <c:v>38.045104590567298</c:v>
                </c:pt>
                <c:pt idx="143" formatCode="0.0">
                  <c:v>38.026470558562998</c:v>
                </c:pt>
                <c:pt idx="144" formatCode="0.0">
                  <c:v>38.146242942893998</c:v>
                </c:pt>
                <c:pt idx="145" formatCode="0.0">
                  <c:v>38.302318460103798</c:v>
                </c:pt>
                <c:pt idx="146" formatCode="0.0">
                  <c:v>38.469750882610903</c:v>
                </c:pt>
                <c:pt idx="147" formatCode="0.0">
                  <c:v>38.715875980449198</c:v>
                </c:pt>
                <c:pt idx="148" formatCode="0.0">
                  <c:v>38.9731670513155</c:v>
                </c:pt>
                <c:pt idx="149" formatCode="0.0">
                  <c:v>39.204616934540503</c:v>
                </c:pt>
                <c:pt idx="150" formatCode="0.0">
                  <c:v>39.455924762844099</c:v>
                </c:pt>
                <c:pt idx="151" formatCode="0.0">
                  <c:v>39.688491507769101</c:v>
                </c:pt>
                <c:pt idx="152" formatCode="0.0">
                  <c:v>39.929239070548597</c:v>
                </c:pt>
                <c:pt idx="153" formatCode="0.0">
                  <c:v>40.110235262420503</c:v>
                </c:pt>
                <c:pt idx="154" formatCode="0.0">
                  <c:v>40.307524014877103</c:v>
                </c:pt>
                <c:pt idx="155" formatCode="0.0">
                  <c:v>40.604850447493</c:v>
                </c:pt>
                <c:pt idx="156" formatCode="0.0">
                  <c:v>40.798074404535399</c:v>
                </c:pt>
                <c:pt idx="157" formatCode="0.0">
                  <c:v>40.976965256898097</c:v>
                </c:pt>
                <c:pt idx="158" formatCode="0.0">
                  <c:v>41.159568043423299</c:v>
                </c:pt>
                <c:pt idx="159" formatCode="0.0">
                  <c:v>41.303372511799097</c:v>
                </c:pt>
                <c:pt idx="160" formatCode="0.0">
                  <c:v>41.4925462344073</c:v>
                </c:pt>
                <c:pt idx="161" formatCode="0.0">
                  <c:v>41.684749433453597</c:v>
                </c:pt>
                <c:pt idx="162" formatCode="0.0">
                  <c:v>41.845534024766998</c:v>
                </c:pt>
                <c:pt idx="163" formatCode="0.0">
                  <c:v>41.968005868553597</c:v>
                </c:pt>
                <c:pt idx="164" formatCode="0.0">
                  <c:v>42.039052462862301</c:v>
                </c:pt>
                <c:pt idx="165" formatCode="0.0">
                  <c:v>42.155934305421802</c:v>
                </c:pt>
                <c:pt idx="166" formatCode="0.0">
                  <c:v>42.260086743266903</c:v>
                </c:pt>
                <c:pt idx="167" formatCode="0.0">
                  <c:v>42.245179517663402</c:v>
                </c:pt>
                <c:pt idx="168" formatCode="0.0">
                  <c:v>42.245179517663402</c:v>
                </c:pt>
                <c:pt idx="169" formatCode="0.0">
                  <c:v>42.233818411995401</c:v>
                </c:pt>
                <c:pt idx="170" formatCode="0.0">
                  <c:v>42.230002553561299</c:v>
                </c:pt>
                <c:pt idx="171" formatCode="0.0">
                  <c:v>42.211112591198997</c:v>
                </c:pt>
                <c:pt idx="172" formatCode="0.0">
                  <c:v>42.142995242940898</c:v>
                </c:pt>
                <c:pt idx="173" formatCode="0.0">
                  <c:v>42.1155513513147</c:v>
                </c:pt>
                <c:pt idx="174" formatCode="0.0">
                  <c:v>42.127849608455897</c:v>
                </c:pt>
                <c:pt idx="175" formatCode="0.0">
                  <c:v>42.136034360852399</c:v>
                </c:pt>
                <c:pt idx="176" formatCode="0.0">
                  <c:v>42.183334403259003</c:v>
                </c:pt>
                <c:pt idx="177" formatCode="0.0">
                  <c:v>42.232411862013301</c:v>
                </c:pt>
                <c:pt idx="178" formatCode="0.0">
                  <c:v>42.295686288851002</c:v>
                </c:pt>
                <c:pt idx="179" formatCode="0.0">
                  <c:v>42.440668147616599</c:v>
                </c:pt>
                <c:pt idx="180" formatCode="0.0">
                  <c:v>42.568192177973799</c:v>
                </c:pt>
                <c:pt idx="181" formatCode="0.0">
                  <c:v>42.7280857716786</c:v>
                </c:pt>
                <c:pt idx="182" formatCode="0.0">
                  <c:v>42.868900254865501</c:v>
                </c:pt>
                <c:pt idx="183" formatCode="0.0">
                  <c:v>43.008908211197898</c:v>
                </c:pt>
                <c:pt idx="184" formatCode="0.0">
                  <c:v>43.171612420760098</c:v>
                </c:pt>
                <c:pt idx="185" formatCode="0.0">
                  <c:v>43.312862100738201</c:v>
                </c:pt>
                <c:pt idx="186" formatCode="0.0">
                  <c:v>43.420018226484999</c:v>
                </c:pt>
                <c:pt idx="187" formatCode="0.0">
                  <c:v>43.587306580345199</c:v>
                </c:pt>
                <c:pt idx="188" formatCode="0.0">
                  <c:v>43.757007548816098</c:v>
                </c:pt>
                <c:pt idx="189" formatCode="0.0">
                  <c:v>43.862542535310197</c:v>
                </c:pt>
                <c:pt idx="190" formatCode="0.0">
                  <c:v>43.977984223411198</c:v>
                </c:pt>
                <c:pt idx="191" formatCode="0.0">
                  <c:v>44.011343685584897</c:v>
                </c:pt>
                <c:pt idx="192" formatCode="0.0">
                  <c:v>43.8606592494178</c:v>
                </c:pt>
                <c:pt idx="193" formatCode="0.0">
                  <c:v>43.731217143856</c:v>
                </c:pt>
                <c:pt idx="194" formatCode="0.0">
                  <c:v>43.556153004480898</c:v>
                </c:pt>
                <c:pt idx="195" formatCode="0.0">
                  <c:v>43.684864022537802</c:v>
                </c:pt>
                <c:pt idx="196" formatCode="0.0">
                  <c:v>43.866448584062901</c:v>
                </c:pt>
                <c:pt idx="197" formatCode="0.0">
                  <c:v>44.140983457987701</c:v>
                </c:pt>
                <c:pt idx="198" formatCode="0.0">
                  <c:v>44.528378557935902</c:v>
                </c:pt>
                <c:pt idx="199" formatCode="0.0">
                  <c:v>45.046613124309403</c:v>
                </c:pt>
                <c:pt idx="200" formatCode="0.0">
                  <c:v>45.531969477820098</c:v>
                </c:pt>
                <c:pt idx="201" formatCode="0.0">
                  <c:v>45.882707256360902</c:v>
                </c:pt>
                <c:pt idx="202" formatCode="0.0">
                  <c:v>46.128339491768301</c:v>
                </c:pt>
                <c:pt idx="203" formatCode="0.0">
                  <c:v>46.3364952639146</c:v>
                </c:pt>
                <c:pt idx="204" formatCode="0.0">
                  <c:v>46.688155303150097</c:v>
                </c:pt>
                <c:pt idx="205" formatCode="0.0">
                  <c:v>47.030757825712698</c:v>
                </c:pt>
                <c:pt idx="206" formatCode="0.0">
                  <c:v>47.4492923471213</c:v>
                </c:pt>
                <c:pt idx="207" formatCode="0.0">
                  <c:v>47.657544922380303</c:v>
                </c:pt>
                <c:pt idx="208" formatCode="0.0">
                  <c:v>47.892161060742197</c:v>
                </c:pt>
                <c:pt idx="209" formatCode="0.0">
                  <c:v>48.198170048140398</c:v>
                </c:pt>
                <c:pt idx="210" formatCode="0.0">
                  <c:v>48.527904467065802</c:v>
                </c:pt>
                <c:pt idx="211" formatCode="0.0">
                  <c:v>48.699285197124297</c:v>
                </c:pt>
                <c:pt idx="212" formatCode="0.0">
                  <c:v>48.833462868440797</c:v>
                </c:pt>
                <c:pt idx="213" formatCode="0.0">
                  <c:v>48.946654676507499</c:v>
                </c:pt>
                <c:pt idx="214" formatCode="0.0">
                  <c:v>49.062005322267801</c:v>
                </c:pt>
                <c:pt idx="215" formatCode="0.0">
                  <c:v>49.203169476915498</c:v>
                </c:pt>
                <c:pt idx="216" formatCode="0.0">
                  <c:v>49.408020902997102</c:v>
                </c:pt>
                <c:pt idx="217" formatCode="0.0">
                  <c:v>49.613638290824802</c:v>
                </c:pt>
                <c:pt idx="218" formatCode="0.0">
                  <c:v>49.845754167274201</c:v>
                </c:pt>
                <c:pt idx="219" formatCode="0.0">
                  <c:v>50.087990155214399</c:v>
                </c:pt>
                <c:pt idx="220" formatCode="0.0">
                  <c:v>50.2922496492439</c:v>
                </c:pt>
                <c:pt idx="221" formatCode="0.0">
                  <c:v>50.547209159910899</c:v>
                </c:pt>
                <c:pt idx="222" formatCode="0.0">
                  <c:v>50.798516988214502</c:v>
                </c:pt>
                <c:pt idx="223" formatCode="0.0">
                  <c:v>51.149363386674203</c:v>
                </c:pt>
                <c:pt idx="224" formatCode="0.0">
                  <c:v>51.484807564965699</c:v>
                </c:pt>
                <c:pt idx="225" formatCode="0.0">
                  <c:v>51.790250170107299</c:v>
                </c:pt>
                <c:pt idx="226" formatCode="0.0">
                  <c:v>52.076851458862897</c:v>
                </c:pt>
                <c:pt idx="227" formatCode="0.0">
                  <c:v>52.3779046978797</c:v>
                </c:pt>
                <c:pt idx="228" formatCode="0.0">
                  <c:v>52.625201112568</c:v>
                </c:pt>
                <c:pt idx="229" formatCode="0.0">
                  <c:v>52.9107187353396</c:v>
                </c:pt>
                <c:pt idx="230" formatCode="0.0">
                  <c:v>53.2188725713156</c:v>
                </c:pt>
                <c:pt idx="231" formatCode="0.0">
                  <c:v>53.438422084849996</c:v>
                </c:pt>
                <c:pt idx="232" formatCode="0.0">
                  <c:v>53.714686058424199</c:v>
                </c:pt>
                <c:pt idx="233" formatCode="0.0">
                  <c:v>54.048138937448499</c:v>
                </c:pt>
                <c:pt idx="234" formatCode="0.0">
                  <c:v>54.497327739261898</c:v>
                </c:pt>
                <c:pt idx="235" formatCode="0.0">
                  <c:v>54.925829471434803</c:v>
                </c:pt>
                <c:pt idx="236" formatCode="0.0">
                  <c:v>55.379620286441501</c:v>
                </c:pt>
                <c:pt idx="237" formatCode="0.0">
                  <c:v>55.7605240969609</c:v>
                </c:pt>
                <c:pt idx="238" formatCode="0.0">
                  <c:v>56.099201604639099</c:v>
                </c:pt>
                <c:pt idx="239" formatCode="0.0">
                  <c:v>56.396437139537902</c:v>
                </c:pt>
                <c:pt idx="240" formatCode="0.0">
                  <c:v>56.674645606062199</c:v>
                </c:pt>
                <c:pt idx="241" formatCode="0.0">
                  <c:v>56.937254769863898</c:v>
                </c:pt>
                <c:pt idx="242" formatCode="0.0">
                  <c:v>57.179422175846803</c:v>
                </c:pt>
                <c:pt idx="243" formatCode="0.0">
                  <c:v>57.544998506270304</c:v>
                </c:pt>
                <c:pt idx="244" formatCode="0.0">
                  <c:v>57.805991606933297</c:v>
                </c:pt>
                <c:pt idx="245" formatCode="0.0">
                  <c:v>58.092809061725703</c:v>
                </c:pt>
                <c:pt idx="246" formatCode="0.0">
                  <c:v>58.354903066374497</c:v>
                </c:pt>
                <c:pt idx="247" formatCode="0.0">
                  <c:v>58.691975125435299</c:v>
                </c:pt>
                <c:pt idx="248" formatCode="0.0">
                  <c:v>58.969018230959399</c:v>
                </c:pt>
                <c:pt idx="249" formatCode="0.0">
                  <c:v>59.231656435984597</c:v>
                </c:pt>
                <c:pt idx="250" formatCode="0.0">
                  <c:v>59.406821899633201</c:v>
                </c:pt>
                <c:pt idx="251" formatCode="0.0">
                  <c:v>59.4541796102394</c:v>
                </c:pt>
                <c:pt idx="252" formatCode="0.0">
                  <c:v>59.514774794419502</c:v>
                </c:pt>
                <c:pt idx="253" formatCode="0.0">
                  <c:v>59.615255392909603</c:v>
                </c:pt>
                <c:pt idx="254" formatCode="0.0">
                  <c:v>59.677891313058097</c:v>
                </c:pt>
                <c:pt idx="255" formatCode="0.0">
                  <c:v>59.685484337144899</c:v>
                </c:pt>
                <c:pt idx="256" formatCode="0.0">
                  <c:v>59.751843221249601</c:v>
                </c:pt>
                <c:pt idx="257" formatCode="0.0">
                  <c:v>59.761438987552502</c:v>
                </c:pt>
                <c:pt idx="258" formatCode="0.0">
                  <c:v>59.739967440248599</c:v>
                </c:pt>
                <c:pt idx="259" formatCode="0.0">
                  <c:v>59.852956948941703</c:v>
                </c:pt>
                <c:pt idx="260" formatCode="0.0">
                  <c:v>59.937903963876003</c:v>
                </c:pt>
                <c:pt idx="261" formatCode="0.0">
                  <c:v>60.042239689159899</c:v>
                </c:pt>
                <c:pt idx="262" formatCode="0.0">
                  <c:v>60.227692937315901</c:v>
                </c:pt>
                <c:pt idx="263" formatCode="0.0">
                  <c:v>60.417487370609102</c:v>
                </c:pt>
                <c:pt idx="264" formatCode="0.0">
                  <c:v>60.642946831248103</c:v>
                </c:pt>
                <c:pt idx="265" formatCode="0.0">
                  <c:v>60.8335712845467</c:v>
                </c:pt>
                <c:pt idx="266" formatCode="0.0">
                  <c:v>61.2079907596694</c:v>
                </c:pt>
                <c:pt idx="267" formatCode="0.0">
                  <c:v>61.430318208845399</c:v>
                </c:pt>
                <c:pt idx="268" formatCode="0.0">
                  <c:v>61.745083292304599</c:v>
                </c:pt>
                <c:pt idx="269" formatCode="0.0">
                  <c:v>62.118166686159697</c:v>
                </c:pt>
                <c:pt idx="270" formatCode="0.0">
                  <c:v>62.586004484457803</c:v>
                </c:pt>
                <c:pt idx="271" formatCode="0.0">
                  <c:v>62.786630732225703</c:v>
                </c:pt>
                <c:pt idx="272" formatCode="0.0">
                  <c:v>63.008747870138897</c:v>
                </c:pt>
                <c:pt idx="273" formatCode="0.0">
                  <c:v>63.1913123266703</c:v>
                </c:pt>
                <c:pt idx="274" formatCode="0.0">
                  <c:v>63.247121281564603</c:v>
                </c:pt>
                <c:pt idx="275" formatCode="0.0">
                  <c:v>63.367197165846299</c:v>
                </c:pt>
                <c:pt idx="276" formatCode="0.0">
                  <c:v>63.360107245700398</c:v>
                </c:pt>
                <c:pt idx="277" formatCode="0.0">
                  <c:v>63.330214500459199</c:v>
                </c:pt>
                <c:pt idx="278" formatCode="0.0">
                  <c:v>63.059940039669598</c:v>
                </c:pt>
                <c:pt idx="279" formatCode="0.0">
                  <c:v>62.967990369935499</c:v>
                </c:pt>
                <c:pt idx="280" formatCode="0.0">
                  <c:v>62.830922716714902</c:v>
                </c:pt>
                <c:pt idx="281" formatCode="0.0">
                  <c:v>62.706561585429903</c:v>
                </c:pt>
                <c:pt idx="282" formatCode="0.0">
                  <c:v>62.489225172344199</c:v>
                </c:pt>
                <c:pt idx="283" formatCode="0.0">
                  <c:v>62.313153181765799</c:v>
                </c:pt>
                <c:pt idx="284" formatCode="0.0">
                  <c:v>62.172990607124298</c:v>
                </c:pt>
                <c:pt idx="285" formatCode="0.0">
                  <c:v>61.954632816012797</c:v>
                </c:pt>
                <c:pt idx="286" formatCode="0.0">
                  <c:v>61.789755136871598</c:v>
                </c:pt>
                <c:pt idx="287" formatCode="0.0">
                  <c:v>61.637774153889701</c:v>
                </c:pt>
                <c:pt idx="288" formatCode="0.0">
                  <c:v>61.538042610504398</c:v>
                </c:pt>
                <c:pt idx="289" formatCode="0.0">
                  <c:v>61.555177392823403</c:v>
                </c:pt>
                <c:pt idx="290" formatCode="0.0">
                  <c:v>61.506408860642303</c:v>
                </c:pt>
                <c:pt idx="291" formatCode="0.0">
                  <c:v>61.451035343521397</c:v>
                </c:pt>
                <c:pt idx="292" formatCode="0.0">
                  <c:v>61.383565850477702</c:v>
                </c:pt>
                <c:pt idx="293" formatCode="0.0">
                  <c:v>61.2247559181654</c:v>
                </c:pt>
                <c:pt idx="294" formatCode="0.0">
                  <c:v>61.297940628694199</c:v>
                </c:pt>
                <c:pt idx="295" formatCode="0.0">
                  <c:v>61.357928874917398</c:v>
                </c:pt>
                <c:pt idx="296" formatCode="0.0">
                  <c:v>61.410924228552503</c:v>
                </c:pt>
                <c:pt idx="297" formatCode="0.0">
                  <c:v>61.638045851584401</c:v>
                </c:pt>
                <c:pt idx="298" formatCode="0.0">
                  <c:v>61.904435740688299</c:v>
                </c:pt>
                <c:pt idx="299" formatCode="0.0">
                  <c:v>62.148768804238102</c:v>
                </c:pt>
                <c:pt idx="300" formatCode="0.0">
                  <c:v>62.388417547747203</c:v>
                </c:pt>
                <c:pt idx="301" formatCode="0.0">
                  <c:v>62.628887319650097</c:v>
                </c:pt>
                <c:pt idx="302" formatCode="0.0">
                  <c:v>63.009635449385698</c:v>
                </c:pt>
                <c:pt idx="303" formatCode="0.0">
                  <c:v>63.256113070459499</c:v>
                </c:pt>
                <c:pt idx="304" formatCode="0.0">
                  <c:v>63.627529520992702</c:v>
                </c:pt>
                <c:pt idx="305" formatCode="0.0">
                  <c:v>64.154824587026496</c:v>
                </c:pt>
                <c:pt idx="306" formatCode="0.0">
                  <c:v>64.437117691693004</c:v>
                </c:pt>
                <c:pt idx="307" formatCode="0.0">
                  <c:v>64.923575184247696</c:v>
                </c:pt>
                <c:pt idx="308" formatCode="0.0">
                  <c:v>65.365599559209699</c:v>
                </c:pt>
                <c:pt idx="309" formatCode="0.0">
                  <c:v>65.745116929116904</c:v>
                </c:pt>
                <c:pt idx="310" formatCode="0.0">
                  <c:v>66.052072969740905</c:v>
                </c:pt>
                <c:pt idx="311" formatCode="0.0">
                  <c:v>66.302816666666601</c:v>
                </c:pt>
                <c:pt idx="312" formatCode="0.0">
                  <c:v>66.474783333333306</c:v>
                </c:pt>
                <c:pt idx="313" formatCode="0.0">
                  <c:v>66.569791666666603</c:v>
                </c:pt>
                <c:pt idx="314" formatCode="0.0">
                  <c:v>66.683558333333295</c:v>
                </c:pt>
                <c:pt idx="315" formatCode="0.0">
                  <c:v>66.916391666666598</c:v>
                </c:pt>
                <c:pt idx="316" formatCode="0.0">
                  <c:v>67.167675000000003</c:v>
                </c:pt>
                <c:pt idx="317" formatCode="0.0">
                  <c:v>67.456316666666595</c:v>
                </c:pt>
                <c:pt idx="318" formatCode="0.0">
                  <c:v>67.956791666666604</c:v>
                </c:pt>
                <c:pt idx="319" formatCode="0.0">
                  <c:v>68.345699999999994</c:v>
                </c:pt>
                <c:pt idx="320" formatCode="0.0">
                  <c:v>68.846308333333297</c:v>
                </c:pt>
                <c:pt idx="321" formatCode="0.0">
                  <c:v>69.253225</c:v>
                </c:pt>
                <c:pt idx="322" formatCode="0.0">
                  <c:v>69.484516666666593</c:v>
                </c:pt>
                <c:pt idx="323" formatCode="0.0">
                  <c:v>69.725216666666597</c:v>
                </c:pt>
                <c:pt idx="324" formatCode="0.0">
                  <c:v>69.819591666666597</c:v>
                </c:pt>
                <c:pt idx="325" formatCode="0.0">
                  <c:v>69.907408333333294</c:v>
                </c:pt>
                <c:pt idx="326" formatCode="0.0">
                  <c:v>69.852916666666601</c:v>
                </c:pt>
                <c:pt idx="327" formatCode="0.0">
                  <c:v>69.816550000000007</c:v>
                </c:pt>
                <c:pt idx="328" formatCode="0.0">
                  <c:v>69.777950000000004</c:v>
                </c:pt>
                <c:pt idx="329" formatCode="0.0">
                  <c:v>69.724400000000003</c:v>
                </c:pt>
                <c:pt idx="330" formatCode="0.0">
                  <c:v>69.422550000000001</c:v>
                </c:pt>
                <c:pt idx="331" formatCode="0.0">
                  <c:v>69.047391666666599</c:v>
                </c:pt>
                <c:pt idx="332" formatCode="0.0">
                  <c:v>68.721616666666606</c:v>
                </c:pt>
                <c:pt idx="333" formatCode="0.0">
                  <c:v>68.250558333333302</c:v>
                </c:pt>
                <c:pt idx="334" formatCode="0.0">
                  <c:v>67.9419166666666</c:v>
                </c:pt>
                <c:pt idx="335" formatCode="0.0">
                  <c:v>67.569249999999997</c:v>
                </c:pt>
                <c:pt idx="336" formatCode="0.0">
                  <c:v>67.363041666666604</c:v>
                </c:pt>
                <c:pt idx="337" formatCode="0.0">
                  <c:v>67.057641666666598</c:v>
                </c:pt>
                <c:pt idx="338" formatCode="0.0">
                  <c:v>66.628450000000001</c:v>
                </c:pt>
                <c:pt idx="339" formatCode="0.0">
                  <c:v>66.123024999999998</c:v>
                </c:pt>
                <c:pt idx="340" formatCode="0.0">
                  <c:v>65.578924999999998</c:v>
                </c:pt>
                <c:pt idx="341" formatCode="0.0">
                  <c:v>64.976466666666596</c:v>
                </c:pt>
                <c:pt idx="342" formatCode="0.0">
                  <c:v>64.5762</c:v>
                </c:pt>
                <c:pt idx="343" formatCode="0.0">
                  <c:v>64.279433333333301</c:v>
                </c:pt>
                <c:pt idx="344" formatCode="0.0">
                  <c:v>63.7259416666666</c:v>
                </c:pt>
                <c:pt idx="345" formatCode="0.0">
                  <c:v>63.425908333333297</c:v>
                </c:pt>
                <c:pt idx="346" formatCode="0.0">
                  <c:v>63.184716666666603</c:v>
                </c:pt>
                <c:pt idx="347" formatCode="0.0">
                  <c:v>63.145099999999999</c:v>
                </c:pt>
                <c:pt idx="348" formatCode="0.0">
                  <c:v>63.1343416666666</c:v>
                </c:pt>
                <c:pt idx="349" formatCode="0.0">
                  <c:v>63.241641666666602</c:v>
                </c:pt>
                <c:pt idx="350" formatCode="0.0">
                  <c:v>63.543116666666599</c:v>
                </c:pt>
                <c:pt idx="351" formatCode="0.0">
                  <c:v>63.869966666666599</c:v>
                </c:pt>
                <c:pt idx="352" formatCode="0.0">
                  <c:v>64.285925000000006</c:v>
                </c:pt>
                <c:pt idx="353" formatCode="0.0">
                  <c:v>64.670616666666604</c:v>
                </c:pt>
                <c:pt idx="354" formatCode="0.0">
                  <c:v>65.177958333333294</c:v>
                </c:pt>
                <c:pt idx="355" formatCode="0.0">
                  <c:v>65.537216666666595</c:v>
                </c:pt>
                <c:pt idx="356" formatCode="0.0">
                  <c:v>66.309608333333301</c:v>
                </c:pt>
                <c:pt idx="357" formatCode="0.0">
                  <c:v>66.870541666666597</c:v>
                </c:pt>
                <c:pt idx="358" formatCode="0.0">
                  <c:v>67.249233333333294</c:v>
                </c:pt>
                <c:pt idx="359" formatCode="0.0">
                  <c:v>67.692783333333296</c:v>
                </c:pt>
                <c:pt idx="360" formatCode="0.0">
                  <c:v>68.160458333333295</c:v>
                </c:pt>
                <c:pt idx="361" formatCode="0.0">
                  <c:v>68.672066666666595</c:v>
                </c:pt>
                <c:pt idx="362" formatCode="0.0">
                  <c:v>69.133849999999995</c:v>
                </c:pt>
                <c:pt idx="363" formatCode="0.0">
                  <c:v>69.7390166666666</c:v>
                </c:pt>
                <c:pt idx="364" formatCode="0.0">
                  <c:v>70.119</c:v>
                </c:pt>
                <c:pt idx="365" formatCode="0.0">
                  <c:v>70.688441666666606</c:v>
                </c:pt>
                <c:pt idx="366" formatCode="0.0">
                  <c:v>71.079416666666603</c:v>
                </c:pt>
                <c:pt idx="367" formatCode="0.0">
                  <c:v>71.670583333333298</c:v>
                </c:pt>
                <c:pt idx="368" formatCode="0.0">
                  <c:v>71.975624999999994</c:v>
                </c:pt>
                <c:pt idx="369" formatCode="0.0">
                  <c:v>72.306883333333303</c:v>
                </c:pt>
                <c:pt idx="370" formatCode="0.0">
                  <c:v>72.857358333333295</c:v>
                </c:pt>
                <c:pt idx="371" formatCode="0.0">
                  <c:v>73.345341666666599</c:v>
                </c:pt>
                <c:pt idx="372" formatCode="0.0">
                  <c:v>73.867591666666598</c:v>
                </c:pt>
                <c:pt idx="373" formatCode="0.0">
                  <c:v>74.244050000000001</c:v>
                </c:pt>
                <c:pt idx="374" formatCode="0.0">
                  <c:v>74.662108333333293</c:v>
                </c:pt>
                <c:pt idx="375" formatCode="0.0">
                  <c:v>74.930750000000003</c:v>
                </c:pt>
                <c:pt idx="376" formatCode="0.0">
                  <c:v>75.251125000000002</c:v>
                </c:pt>
                <c:pt idx="377" formatCode="0.0">
                  <c:v>75.600333333333296</c:v>
                </c:pt>
                <c:pt idx="378" formatCode="0.0">
                  <c:v>76.011991666666603</c:v>
                </c:pt>
                <c:pt idx="379" formatCode="0.0">
                  <c:v>76.372816666666594</c:v>
                </c:pt>
                <c:pt idx="380" formatCode="0.0">
                  <c:v>76.817025000000001</c:v>
                </c:pt>
                <c:pt idx="381" formatCode="0.0">
                  <c:v>77.237391666666596</c:v>
                </c:pt>
                <c:pt idx="382" formatCode="0.0">
                  <c:v>77.484858333333307</c:v>
                </c:pt>
                <c:pt idx="383" formatCode="0.0">
                  <c:v>77.639066666666594</c:v>
                </c:pt>
                <c:pt idx="384" formatCode="0.0">
                  <c:v>77.773849999999996</c:v>
                </c:pt>
                <c:pt idx="385" formatCode="0.0">
                  <c:v>78.137749999999997</c:v>
                </c:pt>
                <c:pt idx="386" formatCode="0.0">
                  <c:v>78.290125000000003</c:v>
                </c:pt>
                <c:pt idx="387" formatCode="0.0">
                  <c:v>78.463466666666605</c:v>
                </c:pt>
                <c:pt idx="388" formatCode="0.0">
                  <c:v>78.767416666666605</c:v>
                </c:pt>
                <c:pt idx="389" formatCode="0.0">
                  <c:v>79.024691666666598</c:v>
                </c:pt>
                <c:pt idx="390" formatCode="0.0">
                  <c:v>79.143775000000005</c:v>
                </c:pt>
                <c:pt idx="391" formatCode="0.0">
                  <c:v>79.478508333333295</c:v>
                </c:pt>
                <c:pt idx="392" formatCode="0.0">
                  <c:v>79.509366666666594</c:v>
                </c:pt>
                <c:pt idx="393" formatCode="0.0">
                  <c:v>79.64</c:v>
                </c:pt>
                <c:pt idx="394" formatCode="0.0">
                  <c:v>79.757999999999996</c:v>
                </c:pt>
                <c:pt idx="395" formatCode="0.0">
                  <c:v>79.957816666666602</c:v>
                </c:pt>
                <c:pt idx="396" formatCode="0.0">
                  <c:v>80.111824999999996</c:v>
                </c:pt>
                <c:pt idx="397" formatCode="0.0">
                  <c:v>80.253966666666599</c:v>
                </c:pt>
                <c:pt idx="398" formatCode="0.0">
                  <c:v>80.442750000000004</c:v>
                </c:pt>
                <c:pt idx="399" formatCode="0.0">
                  <c:v>80.506316666666606</c:v>
                </c:pt>
                <c:pt idx="400" formatCode="0.0">
                  <c:v>80.502633333333307</c:v>
                </c:pt>
                <c:pt idx="401" formatCode="0.0">
                  <c:v>80.348408333333296</c:v>
                </c:pt>
                <c:pt idx="402" formatCode="0.0">
                  <c:v>80.360416666666595</c:v>
                </c:pt>
                <c:pt idx="403" formatCode="0.0">
                  <c:v>80.226650000000006</c:v>
                </c:pt>
                <c:pt idx="404" formatCode="0.0">
                  <c:v>80.336550000000003</c:v>
                </c:pt>
                <c:pt idx="405" formatCode="0.0">
                  <c:v>80.3772083333333</c:v>
                </c:pt>
                <c:pt idx="406" formatCode="0.0">
                  <c:v>80.4405583333333</c:v>
                </c:pt>
                <c:pt idx="407" formatCode="0.0">
                  <c:v>80.568791666666598</c:v>
                </c:pt>
                <c:pt idx="408" formatCode="0.0">
                  <c:v>80.583483333333305</c:v>
                </c:pt>
                <c:pt idx="409" formatCode="0.0">
                  <c:v>80.575149999999994</c:v>
                </c:pt>
                <c:pt idx="410" formatCode="0.0">
                  <c:v>80.508016666666606</c:v>
                </c:pt>
                <c:pt idx="411" formatCode="0.0">
                  <c:v>80.520508333333296</c:v>
                </c:pt>
                <c:pt idx="412" formatCode="0.0">
                  <c:v>80.531774999999996</c:v>
                </c:pt>
                <c:pt idx="413" formatCode="0.0">
                  <c:v>80.806299999999993</c:v>
                </c:pt>
                <c:pt idx="414" formatCode="0.0">
                  <c:v>81.085691666666605</c:v>
                </c:pt>
                <c:pt idx="415" formatCode="0.0">
                  <c:v>81.435266666666607</c:v>
                </c:pt>
                <c:pt idx="416" formatCode="0.0">
                  <c:v>81.7753083333333</c:v>
                </c:pt>
                <c:pt idx="417" formatCode="0.0">
                  <c:v>82.083691666666596</c:v>
                </c:pt>
                <c:pt idx="418" formatCode="0.0">
                  <c:v>82.295599999999993</c:v>
                </c:pt>
                <c:pt idx="419" formatCode="0.0">
                  <c:v>82.624125000000006</c:v>
                </c:pt>
                <c:pt idx="420" formatCode="0.0">
                  <c:v>82.992391666666606</c:v>
                </c:pt>
                <c:pt idx="421" formatCode="0.0">
                  <c:v>83.436108333333294</c:v>
                </c:pt>
                <c:pt idx="422" formatCode="0.0">
                  <c:v>83.990899999999996</c:v>
                </c:pt>
                <c:pt idx="423" formatCode="0.0">
                  <c:v>84.559200000000004</c:v>
                </c:pt>
                <c:pt idx="424" formatCode="0.0">
                  <c:v>85.171508333333307</c:v>
                </c:pt>
                <c:pt idx="425" formatCode="0.0">
                  <c:v>85.664216666666604</c:v>
                </c:pt>
                <c:pt idx="426" formatCode="0.0">
                  <c:v>86.3588083333333</c:v>
                </c:pt>
                <c:pt idx="427" formatCode="0.0">
                  <c:v>87.024491666666606</c:v>
                </c:pt>
                <c:pt idx="428" formatCode="0.0">
                  <c:v>87.699074999999993</c:v>
                </c:pt>
                <c:pt idx="429" formatCode="0.0">
                  <c:v>88.194974999999999</c:v>
                </c:pt>
                <c:pt idx="430" formatCode="0.0">
                  <c:v>88.6738583333333</c:v>
                </c:pt>
                <c:pt idx="431" formatCode="0.0">
                  <c:v>88.880975000000007</c:v>
                </c:pt>
                <c:pt idx="432" formatCode="0.0">
                  <c:v>89.257733333333306</c:v>
                </c:pt>
                <c:pt idx="433" formatCode="0.0">
                  <c:v>89.566891666666606</c:v>
                </c:pt>
                <c:pt idx="434" formatCode="0.0">
                  <c:v>89.970191666666594</c:v>
                </c:pt>
                <c:pt idx="435" formatCode="0.0">
                  <c:v>90.324458333333297</c:v>
                </c:pt>
                <c:pt idx="436" formatCode="0.0">
                  <c:v>90.642358333333306</c:v>
                </c:pt>
                <c:pt idx="437" formatCode="0.0">
                  <c:v>91.120024999999998</c:v>
                </c:pt>
                <c:pt idx="438" formatCode="0.0">
                  <c:v>91.559341666666597</c:v>
                </c:pt>
                <c:pt idx="439" formatCode="0.0">
                  <c:v>92.108774999999994</c:v>
                </c:pt>
                <c:pt idx="440" formatCode="0.0">
                  <c:v>92.759483333333307</c:v>
                </c:pt>
                <c:pt idx="441" formatCode="0.0">
                  <c:v>93.651566666666596</c:v>
                </c:pt>
                <c:pt idx="442" formatCode="0.0">
                  <c:v>94.493891666666599</c:v>
                </c:pt>
                <c:pt idx="443" formatCode="0.0">
                  <c:v>95.487549999999999</c:v>
                </c:pt>
                <c:pt idx="444" formatCode="0.0">
                  <c:v>96.181674999999998</c:v>
                </c:pt>
                <c:pt idx="445" formatCode="0.0">
                  <c:v>96.887008333333299</c:v>
                </c:pt>
                <c:pt idx="446" formatCode="0.0">
                  <c:v>97.585233333333306</c:v>
                </c:pt>
                <c:pt idx="447" formatCode="0.0">
                  <c:v>98.231849999999994</c:v>
                </c:pt>
                <c:pt idx="448" formatCode="0.0">
                  <c:v>99.110183333333296</c:v>
                </c:pt>
                <c:pt idx="449" formatCode="0.0">
                  <c:v>99.961275000000001</c:v>
                </c:pt>
                <c:pt idx="450" formatCode="0.0">
                  <c:v>100.917991666666</c:v>
                </c:pt>
                <c:pt idx="451" formatCode="0.0">
                  <c:v>101.893358333333</c:v>
                </c:pt>
                <c:pt idx="452" formatCode="0.0">
                  <c:v>102.45484999999999</c:v>
                </c:pt>
                <c:pt idx="453" formatCode="0.0">
                  <c:v>103.05909166666601</c:v>
                </c:pt>
                <c:pt idx="454" formatCode="0.0">
                  <c:v>103.61621666666601</c:v>
                </c:pt>
                <c:pt idx="455" formatCode="0.00">
                  <c:v>103.977825</c:v>
                </c:pt>
                <c:pt idx="456" formatCode="0.0">
                  <c:v>104.409125</c:v>
                </c:pt>
                <c:pt idx="457" formatCode="0.0">
                  <c:v>104.844658333333</c:v>
                </c:pt>
                <c:pt idx="458" formatCode="0.0">
                  <c:v>105.23439999999999</c:v>
                </c:pt>
                <c:pt idx="459" formatCode="0.0">
                  <c:v>105.80160833333299</c:v>
                </c:pt>
                <c:pt idx="460" formatCode="0.0">
                  <c:v>106.308158333333</c:v>
                </c:pt>
                <c:pt idx="461" formatCode="0.0">
                  <c:v>106.65949999999999</c:v>
                </c:pt>
                <c:pt idx="462" formatCode="0.0">
                  <c:v>106.65945833333301</c:v>
                </c:pt>
                <c:pt idx="463" formatCode="0.0">
                  <c:v>107.012691666666</c:v>
                </c:pt>
                <c:pt idx="464" formatCode="0.0">
                  <c:v>107.5167</c:v>
                </c:pt>
                <c:pt idx="465" formatCode="0.0">
                  <c:v>107.652333333333</c:v>
                </c:pt>
                <c:pt idx="466" formatCode="0.0">
                  <c:v>107.80047500000001</c:v>
                </c:pt>
                <c:pt idx="467" formatCode="0.0">
                  <c:v>108.18465</c:v>
                </c:pt>
                <c:pt idx="468" formatCode="0.0">
                  <c:v>108.714733333333</c:v>
                </c:pt>
                <c:pt idx="469" formatCode="0.0">
                  <c:v>108.991233333333</c:v>
                </c:pt>
                <c:pt idx="470" formatCode="0.0">
                  <c:v>109.275483333333</c:v>
                </c:pt>
                <c:pt idx="471" formatCode="0.0">
                  <c:v>109.635216666666</c:v>
                </c:pt>
                <c:pt idx="472" formatCode="0.0">
                  <c:v>109.739975</c:v>
                </c:pt>
                <c:pt idx="473" formatCode="0.0">
                  <c:v>110.136558333333</c:v>
                </c:pt>
                <c:pt idx="474" formatCode="0.0">
                  <c:v>110.856091666666</c:v>
                </c:pt>
                <c:pt idx="475" formatCode="0.0">
                  <c:v>111.25190833333301</c:v>
                </c:pt>
                <c:pt idx="476" formatCode="0.0">
                  <c:v>111.648691666666</c:v>
                </c:pt>
                <c:pt idx="477" formatCode="0.0">
                  <c:v>112.365225</c:v>
                </c:pt>
                <c:pt idx="478" formatCode="0.0">
                  <c:v>112.97845833333299</c:v>
                </c:pt>
                <c:pt idx="479" formatCode="0.0">
                  <c:v>113.623491666666</c:v>
                </c:pt>
                <c:pt idx="480" formatCode="0.0">
                  <c:v>113.98595</c:v>
                </c:pt>
                <c:pt idx="481" formatCode="0.0">
                  <c:v>114.520066666666</c:v>
                </c:pt>
                <c:pt idx="482" formatCode="0.0">
                  <c:v>115.129416666666</c:v>
                </c:pt>
                <c:pt idx="483" formatCode="0.0">
                  <c:v>115.69349166666601</c:v>
                </c:pt>
                <c:pt idx="484" formatCode="0.0">
                  <c:v>116.442591666666</c:v>
                </c:pt>
                <c:pt idx="485" formatCode="0.0">
                  <c:v>117.42553333333299</c:v>
                </c:pt>
                <c:pt idx="486" formatCode="0.0">
                  <c:v>118.393341666666</c:v>
                </c:pt>
                <c:pt idx="487" formatCode="0.0">
                  <c:v>119.28545</c:v>
                </c:pt>
                <c:pt idx="488" formatCode="0.0">
                  <c:v>120.064308333333</c:v>
                </c:pt>
                <c:pt idx="489" formatCode="0.0">
                  <c:v>120.841525</c:v>
                </c:pt>
                <c:pt idx="490" formatCode="0.0">
                  <c:v>121.530341666666</c:v>
                </c:pt>
                <c:pt idx="491" formatCode="0.0">
                  <c:v>122.02619166666599</c:v>
                </c:pt>
                <c:pt idx="492" formatCode="0.0">
                  <c:v>122.72326666666601</c:v>
                </c:pt>
                <c:pt idx="493" formatCode="0.0">
                  <c:v>123.503008333333</c:v>
                </c:pt>
                <c:pt idx="494" formatCode="0.0">
                  <c:v>124.10319166666601</c:v>
                </c:pt>
                <c:pt idx="495" formatCode="0.0">
                  <c:v>124.716075</c:v>
                </c:pt>
                <c:pt idx="496" formatCode="0.0">
                  <c:v>125.09975</c:v>
                </c:pt>
                <c:pt idx="497" formatCode="0.0">
                  <c:v>125.125166666666</c:v>
                </c:pt>
                <c:pt idx="498" formatCode="0.0">
                  <c:v>125.207775</c:v>
                </c:pt>
                <c:pt idx="499" formatCode="0.0">
                  <c:v>125.48269999999999</c:v>
                </c:pt>
                <c:pt idx="500" formatCode="0.0">
                  <c:v>125.722966666666</c:v>
                </c:pt>
                <c:pt idx="501" formatCode="0.0">
                  <c:v>125.752966666666</c:v>
                </c:pt>
                <c:pt idx="502" formatCode="0.0">
                  <c:v>125.860766666666</c:v>
                </c:pt>
                <c:pt idx="503" formatCode="0.0">
                  <c:v>125.91806666666599</c:v>
                </c:pt>
                <c:pt idx="504" formatCode="0.0">
                  <c:v>125.99679999999999</c:v>
                </c:pt>
                <c:pt idx="505" formatCode="0.0">
                  <c:v>125.912191666666</c:v>
                </c:pt>
                <c:pt idx="506" formatCode="0.0">
                  <c:v>126.088975</c:v>
                </c:pt>
                <c:pt idx="507" formatCode="0.0">
                  <c:v>125.99681666666601</c:v>
                </c:pt>
                <c:pt idx="508" formatCode="0.0">
                  <c:v>126.026658333333</c:v>
                </c:pt>
                <c:pt idx="509" formatCode="0.0">
                  <c:v>126.3348</c:v>
                </c:pt>
                <c:pt idx="510" formatCode="0.0">
                  <c:v>126.1977</c:v>
                </c:pt>
                <c:pt idx="511" formatCode="0.0">
                  <c:v>126.06285</c:v>
                </c:pt>
                <c:pt idx="512" formatCode="0.0">
                  <c:v>126.330275</c:v>
                </c:pt>
                <c:pt idx="513" formatCode="0.0">
                  <c:v>126.29644999999999</c:v>
                </c:pt>
                <c:pt idx="514" formatCode="0.0">
                  <c:v>126.399283333333</c:v>
                </c:pt>
                <c:pt idx="515" formatCode="0.00">
                  <c:v>126.42467499999999</c:v>
                </c:pt>
                <c:pt idx="516" formatCode="0.0">
                  <c:v>126.7336</c:v>
                </c:pt>
                <c:pt idx="517" formatCode="0.0">
                  <c:v>126.9618</c:v>
                </c:pt>
                <c:pt idx="518" formatCode="0.0">
                  <c:v>127.292533333333</c:v>
                </c:pt>
                <c:pt idx="519" formatCode="0.0">
                  <c:v>127.589166666666</c:v>
                </c:pt>
                <c:pt idx="520" formatCode="0.0">
                  <c:v>128.1865</c:v>
                </c:pt>
                <c:pt idx="521" formatCode="0.0">
                  <c:v>128.449641666666</c:v>
                </c:pt>
                <c:pt idx="522" formatCode="0.0">
                  <c:v>129.08486666666599</c:v>
                </c:pt>
                <c:pt idx="523" formatCode="0.0">
                  <c:v>129.639066666666</c:v>
                </c:pt>
                <c:pt idx="524" formatCode="0.0">
                  <c:v>129.955858333333</c:v>
                </c:pt>
                <c:pt idx="525" formatCode="0.0">
                  <c:v>130.47649166666599</c:v>
                </c:pt>
                <c:pt idx="526" formatCode="0.0">
                  <c:v>130.87687500000001</c:v>
                </c:pt>
                <c:pt idx="527" formatCode="0.0">
                  <c:v>131.19624999999999</c:v>
                </c:pt>
                <c:pt idx="528" formatCode="0.0">
                  <c:v>131.112325</c:v>
                </c:pt>
                <c:pt idx="529" formatCode="0.0">
                  <c:v>130.8621</c:v>
                </c:pt>
                <c:pt idx="530" formatCode="0.0">
                  <c:v>130.44936666666601</c:v>
                </c:pt>
                <c:pt idx="531" formatCode="0.0">
                  <c:v>130.19856666666601</c:v>
                </c:pt>
                <c:pt idx="532" formatCode="0.0">
                  <c:v>129.723641666666</c:v>
                </c:pt>
                <c:pt idx="533" formatCode="0.0">
                  <c:v>129.37884166666601</c:v>
                </c:pt>
                <c:pt idx="534" formatCode="0.0">
                  <c:v>128.95760000000001</c:v>
                </c:pt>
                <c:pt idx="535" formatCode="0.0">
                  <c:v>128.428683333333</c:v>
                </c:pt>
                <c:pt idx="536" formatCode="0.0">
                  <c:v>128.051733333333</c:v>
                </c:pt>
                <c:pt idx="537" formatCode="0.0">
                  <c:v>127.5093</c:v>
                </c:pt>
                <c:pt idx="538" formatCode="0.0">
                  <c:v>127.23136666666601</c:v>
                </c:pt>
                <c:pt idx="539" formatCode="0.0">
                  <c:v>127.07915</c:v>
                </c:pt>
                <c:pt idx="540" formatCode="0.0">
                  <c:v>127.31485833333301</c:v>
                </c:pt>
                <c:pt idx="541" formatCode="0.0">
                  <c:v>127.509308333333</c:v>
                </c:pt>
                <c:pt idx="542" formatCode="0.0">
                  <c:v>127.973391666666</c:v>
                </c:pt>
                <c:pt idx="543" formatCode="0.0">
                  <c:v>128.51032499999999</c:v>
                </c:pt>
                <c:pt idx="544" formatCode="0.0">
                  <c:v>129.059666666666</c:v>
                </c:pt>
                <c:pt idx="545" formatCode="0.0">
                  <c:v>129.597833333333</c:v>
                </c:pt>
                <c:pt idx="546" formatCode="0.0">
                  <c:v>130.28584166666599</c:v>
                </c:pt>
                <c:pt idx="547" formatCode="0.0">
                  <c:v>131.14124166666599</c:v>
                </c:pt>
                <c:pt idx="548" formatCode="0.0">
                  <c:v>131.98122499999999</c:v>
                </c:pt>
                <c:pt idx="549" formatCode="0.0">
                  <c:v>132.83929166666601</c:v>
                </c:pt>
                <c:pt idx="550" formatCode="0.0">
                  <c:v>133.45170833333299</c:v>
                </c:pt>
                <c:pt idx="551" formatCode="0.0">
                  <c:v>134.04735833333299</c:v>
                </c:pt>
                <c:pt idx="552" formatCode="0.00">
                  <c:v>134.32045833333299</c:v>
                </c:pt>
                <c:pt idx="553" formatCode="0.0">
                  <c:v>134.728058333333</c:v>
                </c:pt>
                <c:pt idx="554" formatCode="0.0">
                  <c:v>134.91942499999999</c:v>
                </c:pt>
                <c:pt idx="555" formatCode="0.0">
                  <c:v>135.23114166666599</c:v>
                </c:pt>
                <c:pt idx="556" formatCode="0.0">
                  <c:v>135.375925</c:v>
                </c:pt>
                <c:pt idx="557" formatCode="0.0">
                  <c:v>135.40018333333299</c:v>
                </c:pt>
                <c:pt idx="558" formatCode="0.0">
                  <c:v>135.27847499999999</c:v>
                </c:pt>
                <c:pt idx="559" formatCode="0.0">
                  <c:v>135.093875</c:v>
                </c:pt>
                <c:pt idx="560" formatCode="0.0">
                  <c:v>134.978158333333</c:v>
                </c:pt>
                <c:pt idx="561" formatCode="0.0">
                  <c:v>134.77022500000001</c:v>
                </c:pt>
                <c:pt idx="562" formatCode="0.0">
                  <c:v>134.57480000000001</c:v>
                </c:pt>
                <c:pt idx="563" formatCode="0.00">
                  <c:v>134.40755833333299</c:v>
                </c:pt>
                <c:pt idx="564" formatCode="0.0">
                  <c:v>134.17259166666599</c:v>
                </c:pt>
                <c:pt idx="565" formatCode="0.0">
                  <c:v>134.09859166666601</c:v>
                </c:pt>
                <c:pt idx="566" formatCode="0.0">
                  <c:v>134.203483333333</c:v>
                </c:pt>
                <c:pt idx="567" formatCode="0.0">
                  <c:v>134.15719999999999</c:v>
                </c:pt>
                <c:pt idx="568" formatCode="0.0">
                  <c:v>134.22020833333301</c:v>
                </c:pt>
                <c:pt idx="569" formatCode="0.0">
                  <c:v>134.45918333333299</c:v>
                </c:pt>
                <c:pt idx="570" formatCode="0.0">
                  <c:v>134.72075833333301</c:v>
                </c:pt>
                <c:pt idx="571" formatCode="0.0">
                  <c:v>134.77618333333299</c:v>
                </c:pt>
                <c:pt idx="572" formatCode="0.0">
                  <c:v>134.84823333333301</c:v>
                </c:pt>
                <c:pt idx="573" formatCode="0.0">
                  <c:v>135.171566666666</c:v>
                </c:pt>
                <c:pt idx="574" formatCode="0.0">
                  <c:v>135.50753333333299</c:v>
                </c:pt>
                <c:pt idx="575" formatCode="0.0">
                  <c:v>135.86389166666601</c:v>
                </c:pt>
                <c:pt idx="576" formatCode="0.0">
                  <c:v>136.18439166666599</c:v>
                </c:pt>
                <c:pt idx="577" formatCode="0.0">
                  <c:v>136.39175</c:v>
                </c:pt>
                <c:pt idx="578" formatCode="0.0">
                  <c:v>136.396641666666</c:v>
                </c:pt>
                <c:pt idx="579" formatCode="0.0">
                  <c:v>136.496491666666</c:v>
                </c:pt>
                <c:pt idx="580" formatCode="0.0">
                  <c:v>136.647991666666</c:v>
                </c:pt>
                <c:pt idx="581" formatCode="0.0">
                  <c:v>136.79539166666601</c:v>
                </c:pt>
                <c:pt idx="582" formatCode="0.0">
                  <c:v>137.00478333333299</c:v>
                </c:pt>
                <c:pt idx="583" formatCode="0.0">
                  <c:v>137.46982499999999</c:v>
                </c:pt>
                <c:pt idx="584" formatCode="0.0">
                  <c:v>137.72354999999999</c:v>
                </c:pt>
                <c:pt idx="585" formatCode="0.0">
                  <c:v>137.74891666666599</c:v>
                </c:pt>
                <c:pt idx="586" formatCode="0.0">
                  <c:v>137.81146666666601</c:v>
                </c:pt>
                <c:pt idx="587" formatCode="0.0">
                  <c:v>137.871291666666</c:v>
                </c:pt>
                <c:pt idx="588" formatCode="0.0">
                  <c:v>137.83160000000001</c:v>
                </c:pt>
                <c:pt idx="589" formatCode="0.0">
                  <c:v>137.80269999999999</c:v>
                </c:pt>
                <c:pt idx="590" formatCode="0.0">
                  <c:v>137.75904166666601</c:v>
                </c:pt>
                <c:pt idx="591" formatCode="0.0">
                  <c:v>137.68439166666599</c:v>
                </c:pt>
                <c:pt idx="592" formatCode="0.0">
                  <c:v>137.646183333333</c:v>
                </c:pt>
                <c:pt idx="593" formatCode="0.0">
                  <c:v>137.53665833333301</c:v>
                </c:pt>
                <c:pt idx="594" formatCode="0.0">
                  <c:v>137.59620000000001</c:v>
                </c:pt>
                <c:pt idx="595" formatCode="0.0">
                  <c:v>137.61145833333299</c:v>
                </c:pt>
                <c:pt idx="596" formatCode="0.0">
                  <c:v>137.688858333333</c:v>
                </c:pt>
                <c:pt idx="597" formatCode="0.0">
                  <c:v>138.026158333333</c:v>
                </c:pt>
                <c:pt idx="598" formatCode="0.0">
                  <c:v>138.42749166666599</c:v>
                </c:pt>
                <c:pt idx="599" formatCode="0.0">
                  <c:v>138.8673</c:v>
                </c:pt>
                <c:pt idx="600" formatCode="0.0">
                  <c:v>139.57125833333299</c:v>
                </c:pt>
                <c:pt idx="601" formatCode="0.0">
                  <c:v>140.4863</c:v>
                </c:pt>
                <c:pt idx="602" formatCode="0.0">
                  <c:v>141.60225</c:v>
                </c:pt>
                <c:pt idx="603" formatCode="0.0">
                  <c:v>142.50697500000001</c:v>
                </c:pt>
                <c:pt idx="604" formatCode="0.0">
                  <c:v>143.17420000000001</c:v>
                </c:pt>
                <c:pt idx="605" formatCode="0.0">
                  <c:v>143.106783333333</c:v>
                </c:pt>
                <c:pt idx="606" formatCode="0.0">
                  <c:v>142.254875</c:v>
                </c:pt>
                <c:pt idx="607" formatCode="0.0">
                  <c:v>141.081758333333</c:v>
                </c:pt>
                <c:pt idx="608" formatCode="0.0">
                  <c:v>140.23568333333299</c:v>
                </c:pt>
                <c:pt idx="609" formatCode="0.0">
                  <c:v>140.12764166666599</c:v>
                </c:pt>
                <c:pt idx="610" formatCode="0.0">
                  <c:v>140.746708333333</c:v>
                </c:pt>
                <c:pt idx="611" formatCode="0.0">
                  <c:v>141.70217500000001</c:v>
                </c:pt>
                <c:pt idx="612" formatCode="0.0">
                  <c:v>142.31662499999999</c:v>
                </c:pt>
                <c:pt idx="613" formatCode="0.0">
                  <c:v>142.848375</c:v>
                </c:pt>
                <c:pt idx="614" formatCode="0.0">
                  <c:v>143.18326666666599</c:v>
                </c:pt>
                <c:pt idx="615" formatCode="0.0">
                  <c:v>143.330175</c:v>
                </c:pt>
                <c:pt idx="616" formatCode="0.0">
                  <c:v>143.53595000000001</c:v>
                </c:pt>
                <c:pt idx="617" formatCode="0.0">
                  <c:v>143.73989166666601</c:v>
                </c:pt>
                <c:pt idx="618" formatCode="0.0">
                  <c:v>143.862225</c:v>
                </c:pt>
                <c:pt idx="619" formatCode="0.0">
                  <c:v>143.97389999999999</c:v>
                </c:pt>
                <c:pt idx="620" formatCode="0.0">
                  <c:v>143.84752499999999</c:v>
                </c:pt>
                <c:pt idx="621" formatCode="0.0">
                  <c:v>143.81555</c:v>
                </c:pt>
                <c:pt idx="622" formatCode="0.0">
                  <c:v>143.65073333333299</c:v>
                </c:pt>
                <c:pt idx="623" formatCode="0.0">
                  <c:v>143.49313333333299</c:v>
                </c:pt>
                <c:pt idx="624" formatCode="0.0">
                  <c:v>143.44325000000001</c:v>
                </c:pt>
                <c:pt idx="625" formatCode="0.0">
                  <c:v>143.318608333333</c:v>
                </c:pt>
                <c:pt idx="626" formatCode="0.0">
                  <c:v>143.185466666666</c:v>
                </c:pt>
                <c:pt idx="627" formatCode="0.0">
                  <c:v>143.286691666666</c:v>
                </c:pt>
                <c:pt idx="628" formatCode="0.0">
                  <c:v>143.179941666666</c:v>
                </c:pt>
                <c:pt idx="629" formatCode="0.0">
                  <c:v>143.118091666666</c:v>
                </c:pt>
                <c:pt idx="630" formatCode="0.0">
                  <c:v>143.022891666666</c:v>
                </c:pt>
                <c:pt idx="631" formatCode="0.0">
                  <c:v>142.86134999999999</c:v>
                </c:pt>
                <c:pt idx="632" formatCode="0.0">
                  <c:v>142.85297499999999</c:v>
                </c:pt>
                <c:pt idx="633" formatCode="0.0">
                  <c:v>142.831658333333</c:v>
                </c:pt>
                <c:pt idx="634" formatCode="0.0">
                  <c:v>142.88726666666599</c:v>
                </c:pt>
                <c:pt idx="635" formatCode="0.0">
                  <c:v>142.89541666666599</c:v>
                </c:pt>
                <c:pt idx="636" formatCode="0.0">
                  <c:v>142.92749166666599</c:v>
                </c:pt>
                <c:pt idx="637" formatCode="0.0">
                  <c:v>142.97604166666599</c:v>
                </c:pt>
                <c:pt idx="638" formatCode="0.0">
                  <c:v>143.03627499999999</c:v>
                </c:pt>
                <c:pt idx="639" formatCode="0.0">
                  <c:v>143.21969999999999</c:v>
                </c:pt>
                <c:pt idx="640" formatCode="0.0">
                  <c:v>143.37485000000001</c:v>
                </c:pt>
                <c:pt idx="641" formatCode="0.0">
                  <c:v>143.63828333333299</c:v>
                </c:pt>
                <c:pt idx="642" formatCode="0.0">
                  <c:v>143.919866666666</c:v>
                </c:pt>
                <c:pt idx="643" formatCode="0.0">
                  <c:v>144.11635000000001</c:v>
                </c:pt>
                <c:pt idx="644" formatCode="0.0">
                  <c:v>144.27868333333299</c:v>
                </c:pt>
                <c:pt idx="645" formatCode="0.0">
                  <c:v>144.38773333333299</c:v>
                </c:pt>
                <c:pt idx="646" formatCode="0.0">
                  <c:v>144.34633333333301</c:v>
                </c:pt>
                <c:pt idx="647" formatCode="0.0">
                  <c:v>144.18385000000001</c:v>
                </c:pt>
                <c:pt idx="648" formatCode="0.0">
                  <c:v>144.13568333333299</c:v>
                </c:pt>
                <c:pt idx="649" formatCode="0.0">
                  <c:v>144.10140833333301</c:v>
                </c:pt>
                <c:pt idx="650" formatCode="0.0">
                  <c:v>144.01655833333299</c:v>
                </c:pt>
                <c:pt idx="651" formatCode="0.0">
                  <c:v>143.559666666666</c:v>
                </c:pt>
                <c:pt idx="652" formatCode="0.0">
                  <c:v>143.229375</c:v>
                </c:pt>
                <c:pt idx="653" formatCode="0.0">
                  <c:v>142.66730833333301</c:v>
                </c:pt>
                <c:pt idx="654" formatCode="0.0">
                  <c:v>142.22116666666599</c:v>
                </c:pt>
                <c:pt idx="655" formatCode="0.0">
                  <c:v>141.7199</c:v>
                </c:pt>
                <c:pt idx="656" formatCode="0.0">
                  <c:v>141.22370000000001</c:v>
                </c:pt>
                <c:pt idx="657" formatCode="0.0">
                  <c:v>140.585958333333</c:v>
                </c:pt>
                <c:pt idx="658" formatCode="0.0">
                  <c:v>139.89196666666601</c:v>
                </c:pt>
                <c:pt idx="659" formatCode="0.00">
                  <c:v>139.3981</c:v>
                </c:pt>
                <c:pt idx="660" formatCode="0.0">
                  <c:v>138.79889166666601</c:v>
                </c:pt>
                <c:pt idx="661" formatCode="0.0">
                  <c:v>138.16381666666601</c:v>
                </c:pt>
                <c:pt idx="662" formatCode="0.0">
                  <c:v>137.68178333333299</c:v>
                </c:pt>
                <c:pt idx="663" formatCode="0.0">
                  <c:v>137.45263333333301</c:v>
                </c:pt>
                <c:pt idx="664" formatCode="0.0">
                  <c:v>137.19523333333299</c:v>
                </c:pt>
                <c:pt idx="665" formatCode="0.0">
                  <c:v>137.123641666666</c:v>
                </c:pt>
                <c:pt idx="666" formatCode="0.0">
                  <c:v>136.86420000000001</c:v>
                </c:pt>
                <c:pt idx="667" formatCode="0.0">
                  <c:v>136.77736666666601</c:v>
                </c:pt>
                <c:pt idx="668" formatCode="0.0">
                  <c:v>136.622733333333</c:v>
                </c:pt>
                <c:pt idx="669" formatCode="0.0">
                  <c:v>136.54991666666601</c:v>
                </c:pt>
                <c:pt idx="670" formatCode="0.0">
                  <c:v>136.44277500000001</c:v>
                </c:pt>
                <c:pt idx="671" formatCode="0.0">
                  <c:v>136.237541666666</c:v>
                </c:pt>
                <c:pt idx="672" formatCode="0.0">
                  <c:v>135.955183333333</c:v>
                </c:pt>
                <c:pt idx="673" formatCode="0.0">
                  <c:v>135.72706666666599</c:v>
                </c:pt>
                <c:pt idx="674" formatCode="0.0">
                  <c:v>135.45309166666601</c:v>
                </c:pt>
                <c:pt idx="675" formatCode="0.0">
                  <c:v>134.91778333333301</c:v>
                </c:pt>
                <c:pt idx="676" formatCode="0.0">
                  <c:v>134.39711666666599</c:v>
                </c:pt>
                <c:pt idx="677" formatCode="0.0">
                  <c:v>133.84084166666599</c:v>
                </c:pt>
                <c:pt idx="678" formatCode="0.0">
                  <c:v>133.28479999999999</c:v>
                </c:pt>
                <c:pt idx="679" formatCode="0.0">
                  <c:v>132.640275</c:v>
                </c:pt>
                <c:pt idx="680" formatCode="0.0">
                  <c:v>132.07738333333299</c:v>
                </c:pt>
                <c:pt idx="681" formatCode="0.0">
                  <c:v>131.61249166666599</c:v>
                </c:pt>
                <c:pt idx="682" formatCode="0.0">
                  <c:v>131.24794166666601</c:v>
                </c:pt>
                <c:pt idx="683" formatCode="0.0">
                  <c:v>130.84791666666601</c:v>
                </c:pt>
                <c:pt idx="684" formatCode="0.0">
                  <c:v>130.606216666666</c:v>
                </c:pt>
                <c:pt idx="685" formatCode="0.0">
                  <c:v>130.35920833333299</c:v>
                </c:pt>
                <c:pt idx="686" formatCode="0.0">
                  <c:v>130.030358333333</c:v>
                </c:pt>
                <c:pt idx="687" formatCode="0.0">
                  <c:v>129.89202499999999</c:v>
                </c:pt>
                <c:pt idx="688" formatCode="0.0">
                  <c:v>129.91319166666599</c:v>
                </c:pt>
                <c:pt idx="689" formatCode="0.0">
                  <c:v>129.987658333333</c:v>
                </c:pt>
                <c:pt idx="690" formatCode="0.0">
                  <c:v>130.181191666666</c:v>
                </c:pt>
                <c:pt idx="691" formatCode="0.0">
                  <c:v>130.39025000000001</c:v>
                </c:pt>
                <c:pt idx="692" formatCode="0.0">
                  <c:v>130.53739999999999</c:v>
                </c:pt>
                <c:pt idx="693" formatCode="0.0">
                  <c:v>130.64274166666601</c:v>
                </c:pt>
                <c:pt idx="694" formatCode="0.0">
                  <c:v>130.848616666666</c:v>
                </c:pt>
                <c:pt idx="695" formatCode="0.0">
                  <c:v>131.18691666666601</c:v>
                </c:pt>
                <c:pt idx="696" formatCode="0.0">
                  <c:v>131.53957500000001</c:v>
                </c:pt>
                <c:pt idx="697" formatCode="0.0">
                  <c:v>131.73802499999999</c:v>
                </c:pt>
                <c:pt idx="698" formatCode="0.0">
                  <c:v>131.853958333333</c:v>
                </c:pt>
                <c:pt idx="699" formatCode="0.0">
                  <c:v>132.02577500000001</c:v>
                </c:pt>
                <c:pt idx="700" formatCode="0.0">
                  <c:v>132.06492499999999</c:v>
                </c:pt>
                <c:pt idx="701" formatCode="0.0">
                  <c:v>131.99959166666599</c:v>
                </c:pt>
                <c:pt idx="702" formatCode="0.0">
                  <c:v>131.97720000000001</c:v>
                </c:pt>
                <c:pt idx="703" formatCode="0.0">
                  <c:v>131.81731666666599</c:v>
                </c:pt>
                <c:pt idx="704" formatCode="0.0">
                  <c:v>131.78189166666601</c:v>
                </c:pt>
                <c:pt idx="705" formatCode="0.0">
                  <c:v>131.64214999999999</c:v>
                </c:pt>
                <c:pt idx="706" formatCode="0.0">
                  <c:v>131.354516666666</c:v>
                </c:pt>
                <c:pt idx="707" formatCode="0.0">
                  <c:v>130.95249166666599</c:v>
                </c:pt>
                <c:pt idx="708" formatCode="0.0">
                  <c:v>130.609741666666</c:v>
                </c:pt>
                <c:pt idx="709" formatCode="0.0">
                  <c:v>130.38615833333299</c:v>
                </c:pt>
                <c:pt idx="710" formatCode="0.0">
                  <c:v>130.21021666666601</c:v>
                </c:pt>
                <c:pt idx="711" formatCode="0.0">
                  <c:v>130.0317</c:v>
                </c:pt>
                <c:pt idx="712" formatCode="0.0">
                  <c:v>129.82466666666599</c:v>
                </c:pt>
                <c:pt idx="713" formatCode="0.0">
                  <c:v>129.648016666666</c:v>
                </c:pt>
                <c:pt idx="714" formatCode="0.0">
                  <c:v>129.35683333333299</c:v>
                </c:pt>
                <c:pt idx="715" formatCode="0.0">
                  <c:v>129.139158333333</c:v>
                </c:pt>
                <c:pt idx="716" formatCode="0.0">
                  <c:v>128.935816666666</c:v>
                </c:pt>
                <c:pt idx="717" formatCode="0.0">
                  <c:v>128.96812499999999</c:v>
                </c:pt>
                <c:pt idx="718" formatCode="0.0">
                  <c:v>129.049266666666</c:v>
                </c:pt>
                <c:pt idx="719" formatCode="0.0">
                  <c:v>129.47076666666601</c:v>
                </c:pt>
                <c:pt idx="720" formatCode="0.0">
                  <c:v>129.72378333333299</c:v>
                </c:pt>
                <c:pt idx="721" formatCode="0.0">
                  <c:v>130.06313333333301</c:v>
                </c:pt>
                <c:pt idx="722" formatCode="0.0">
                  <c:v>130.38047499999999</c:v>
                </c:pt>
                <c:pt idx="723" formatCode="0.0">
                  <c:v>130.63038333333299</c:v>
                </c:pt>
                <c:pt idx="724" formatCode="0.0">
                  <c:v>130.805141666666</c:v>
                </c:pt>
                <c:pt idx="725" formatCode="0.0">
                  <c:v>130.98580000000001</c:v>
                </c:pt>
                <c:pt idx="726" formatCode="0.0">
                  <c:v>131.20792499999999</c:v>
                </c:pt>
                <c:pt idx="727" formatCode="0.0">
                  <c:v>131.601366666666</c:v>
                </c:pt>
                <c:pt idx="728" formatCode="0.0">
                  <c:v>131.99039999999999</c:v>
                </c:pt>
                <c:pt idx="729" formatCode="0.0">
                  <c:v>132.14685</c:v>
                </c:pt>
                <c:pt idx="730" formatCode="0.0">
                  <c:v>132.33307500000001</c:v>
                </c:pt>
                <c:pt idx="731" formatCode="0.00">
                  <c:v>132.16121666666601</c:v>
                </c:pt>
                <c:pt idx="732" formatCode="0.0">
                  <c:v>131.93816666666601</c:v>
                </c:pt>
                <c:pt idx="733" formatCode="0.0">
                  <c:v>131.48931666666601</c:v>
                </c:pt>
                <c:pt idx="734" formatCode="0.0">
                  <c:v>131.17723333333299</c:v>
                </c:pt>
                <c:pt idx="735" formatCode="0.0">
                  <c:v>130.82770833333299</c:v>
                </c:pt>
                <c:pt idx="736" formatCode="0.0">
                  <c:v>130.50054166666601</c:v>
                </c:pt>
                <c:pt idx="737" formatCode="0.0">
                  <c:v>129.8623</c:v>
                </c:pt>
                <c:pt idx="738" formatCode="0.0">
                  <c:v>129.08864166666601</c:v>
                </c:pt>
                <c:pt idx="739" formatCode="0.0">
                  <c:v>128.31007500000001</c:v>
                </c:pt>
                <c:pt idx="740" formatCode="0.0">
                  <c:v>127.35081666666601</c:v>
                </c:pt>
                <c:pt idx="741" formatCode="0.0">
                  <c:v>126.378358333333</c:v>
                </c:pt>
                <c:pt idx="742" formatCode="0.0">
                  <c:v>125.189266666666</c:v>
                </c:pt>
                <c:pt idx="743" formatCode="0.0">
                  <c:v>123.702683333333</c:v>
                </c:pt>
                <c:pt idx="744" formatCode="0.0">
                  <c:v>122.109516666666</c:v>
                </c:pt>
                <c:pt idx="745" formatCode="0.0">
                  <c:v>120.385433333333</c:v>
                </c:pt>
                <c:pt idx="746" formatCode="0.0">
                  <c:v>118.458625</c:v>
                </c:pt>
                <c:pt idx="747" formatCode="0.0">
                  <c:v>116.43385833333301</c:v>
                </c:pt>
                <c:pt idx="748" formatCode="0.0">
                  <c:v>114.43345833333299</c:v>
                </c:pt>
                <c:pt idx="749" formatCode="0.0">
                  <c:v>112.714683333333</c:v>
                </c:pt>
                <c:pt idx="750" formatCode="0.0">
                  <c:v>111.092625</c:v>
                </c:pt>
                <c:pt idx="751" formatCode="0.0">
                  <c:v>109.36777499999999</c:v>
                </c:pt>
                <c:pt idx="752" formatCode="0.0">
                  <c:v>107.6195</c:v>
                </c:pt>
                <c:pt idx="753" formatCode="0.0">
                  <c:v>106.07470000000001</c:v>
                </c:pt>
                <c:pt idx="754" formatCode="0.0">
                  <c:v>104.65445</c:v>
                </c:pt>
                <c:pt idx="755" formatCode="0.0">
                  <c:v>103.608933333333</c:v>
                </c:pt>
                <c:pt idx="756" formatCode="0.0">
                  <c:v>102.835791666666</c:v>
                </c:pt>
                <c:pt idx="757" formatCode="0.0">
                  <c:v>102.277525</c:v>
                </c:pt>
                <c:pt idx="758" formatCode="0.0">
                  <c:v>101.851675</c:v>
                </c:pt>
                <c:pt idx="759" formatCode="0.0">
                  <c:v>101.821858333333</c:v>
                </c:pt>
                <c:pt idx="760" formatCode="0.0">
                  <c:v>102.00961666666601</c:v>
                </c:pt>
                <c:pt idx="761" formatCode="0.0">
                  <c:v>102.14089166666599</c:v>
                </c:pt>
                <c:pt idx="762" formatCode="0.0">
                  <c:v>102.287141666666</c:v>
                </c:pt>
                <c:pt idx="763" formatCode="0.0">
                  <c:v>102.579566666666</c:v>
                </c:pt>
                <c:pt idx="764" formatCode="0.0">
                  <c:v>102.890541666666</c:v>
                </c:pt>
                <c:pt idx="765" formatCode="0.0">
                  <c:v>103.083366666666</c:v>
                </c:pt>
                <c:pt idx="766" formatCode="0.0">
                  <c:v>103.308791666666</c:v>
                </c:pt>
                <c:pt idx="767" formatCode="0.0">
                  <c:v>103.472508333333</c:v>
                </c:pt>
                <c:pt idx="768" formatCode="0.0">
                  <c:v>103.533</c:v>
                </c:pt>
                <c:pt idx="769" formatCode="0.0">
                  <c:v>103.741691666666</c:v>
                </c:pt>
                <c:pt idx="770" formatCode="0.0">
                  <c:v>103.918808333333</c:v>
                </c:pt>
                <c:pt idx="771" formatCode="0.0">
                  <c:v>103.97738333333299</c:v>
                </c:pt>
                <c:pt idx="772" formatCode="0.0">
                  <c:v>103.828975</c:v>
                </c:pt>
                <c:pt idx="773" formatCode="0.0">
                  <c:v>103.59996666666601</c:v>
                </c:pt>
                <c:pt idx="774" formatCode="0.0">
                  <c:v>103.474941666666</c:v>
                </c:pt>
                <c:pt idx="775" formatCode="0.0">
                  <c:v>103.164183333333</c:v>
                </c:pt>
                <c:pt idx="776" formatCode="0.0">
                  <c:v>102.87934166666599</c:v>
                </c:pt>
                <c:pt idx="777" formatCode="0.0">
                  <c:v>102.512408333333</c:v>
                </c:pt>
                <c:pt idx="778" formatCode="0.0">
                  <c:v>102.083408333333</c:v>
                </c:pt>
                <c:pt idx="779" formatCode="0.0">
                  <c:v>101.799758333333</c:v>
                </c:pt>
                <c:pt idx="780" formatCode="0.0">
                  <c:v>101.731675</c:v>
                </c:pt>
                <c:pt idx="781" formatCode="0.0">
                  <c:v>101.551533333333</c:v>
                </c:pt>
                <c:pt idx="782" formatCode="0.0">
                  <c:v>101.258475</c:v>
                </c:pt>
                <c:pt idx="783" formatCode="0.0">
                  <c:v>100.9875</c:v>
                </c:pt>
                <c:pt idx="784" formatCode="0.0">
                  <c:v>100.795591666666</c:v>
                </c:pt>
                <c:pt idx="785" formatCode="0.0">
                  <c:v>100.725891666666</c:v>
                </c:pt>
                <c:pt idx="786" formatCode="0.0">
                  <c:v>100.58183333333299</c:v>
                </c:pt>
                <c:pt idx="787" formatCode="0.0">
                  <c:v>100.484741666666</c:v>
                </c:pt>
                <c:pt idx="788" formatCode="0.0">
                  <c:v>100.28145833333301</c:v>
                </c:pt>
                <c:pt idx="789" formatCode="0.0">
                  <c:v>100.135608333333</c:v>
                </c:pt>
                <c:pt idx="790" formatCode="0.0">
                  <c:v>100.024</c:v>
                </c:pt>
                <c:pt idx="791" formatCode="0.0">
                  <c:v>99.999991666666602</c:v>
                </c:pt>
                <c:pt idx="792" formatCode="0.0">
                  <c:v>99.900891666666595</c:v>
                </c:pt>
                <c:pt idx="793" formatCode="0.0">
                  <c:v>99.741891666666604</c:v>
                </c:pt>
                <c:pt idx="794" formatCode="0.0">
                  <c:v>99.780124999999998</c:v>
                </c:pt>
                <c:pt idx="795" formatCode="0.0">
                  <c:v>99.7862916666666</c:v>
                </c:pt>
                <c:pt idx="796" formatCode="0.0">
                  <c:v>99.809433333333303</c:v>
                </c:pt>
                <c:pt idx="797" formatCode="0.0">
                  <c:v>99.780508333333302</c:v>
                </c:pt>
                <c:pt idx="798" formatCode="0.0">
                  <c:v>99.732641666666595</c:v>
                </c:pt>
                <c:pt idx="799" formatCode="0.0">
                  <c:v>99.748199999999997</c:v>
                </c:pt>
                <c:pt idx="800" formatCode="0.0">
                  <c:v>99.7150166666666</c:v>
                </c:pt>
                <c:pt idx="801" formatCode="0.0">
                  <c:v>99.891958333333307</c:v>
                </c:pt>
                <c:pt idx="802" formatCode="0.0">
                  <c:v>100.05952499999999</c:v>
                </c:pt>
                <c:pt idx="803" formatCode="0.0">
                  <c:v>100.28594166666601</c:v>
                </c:pt>
                <c:pt idx="804" formatCode="0.0">
                  <c:v>100.281975</c:v>
                </c:pt>
                <c:pt idx="805" formatCode="0.0">
                  <c:v>100.310283333333</c:v>
                </c:pt>
                <c:pt idx="806" formatCode="0.0">
                  <c:v>100.345575</c:v>
                </c:pt>
                <c:pt idx="807" formatCode="0.0">
                  <c:v>100.244566666666</c:v>
                </c:pt>
                <c:pt idx="808" formatCode="0.0">
                  <c:v>100.091566666666</c:v>
                </c:pt>
                <c:pt idx="809" formatCode="0.0">
                  <c:v>99.973658333333304</c:v>
                </c:pt>
                <c:pt idx="810" formatCode="0.0">
                  <c:v>99.841933333333301</c:v>
                </c:pt>
                <c:pt idx="811" formatCode="0.0">
                  <c:v>99.628441666666603</c:v>
                </c:pt>
                <c:pt idx="812" formatCode="0.0">
                  <c:v>99.481508333333295</c:v>
                </c:pt>
                <c:pt idx="813" formatCode="0.0">
                  <c:v>99.171658333333298</c:v>
                </c:pt>
                <c:pt idx="814" formatCode="0.0">
                  <c:v>98.9037583333333</c:v>
                </c:pt>
                <c:pt idx="815" formatCode="0.0">
                  <c:v>98.506174999999999</c:v>
                </c:pt>
                <c:pt idx="816" formatCode="0.0">
                  <c:v>98.261049999999997</c:v>
                </c:pt>
                <c:pt idx="817" formatCode="0.0">
                  <c:v>97.959450000000004</c:v>
                </c:pt>
                <c:pt idx="818" formatCode="0.0">
                  <c:v>97.749133333333305</c:v>
                </c:pt>
                <c:pt idx="819" formatCode="0.0">
                  <c:v>97.6124333333333</c:v>
                </c:pt>
                <c:pt idx="820" formatCode="0.0">
                  <c:v>97.413916666666594</c:v>
                </c:pt>
                <c:pt idx="821" formatCode="0.0">
                  <c:v>97.230158333333307</c:v>
                </c:pt>
                <c:pt idx="822" formatCode="0.0">
                  <c:v>97.130274999999997</c:v>
                </c:pt>
                <c:pt idx="823" formatCode="0.0">
                  <c:v>97.141350000000003</c:v>
                </c:pt>
                <c:pt idx="824" formatCode="0.0">
                  <c:v>97.137775000000005</c:v>
                </c:pt>
                <c:pt idx="825" formatCode="0.0">
                  <c:v>97.247333333333302</c:v>
                </c:pt>
                <c:pt idx="826" formatCode="0.0">
                  <c:v>97.406091666666597</c:v>
                </c:pt>
                <c:pt idx="827" formatCode="0.0">
                  <c:v>97.541266666666601</c:v>
                </c:pt>
                <c:pt idx="828" formatCode="0.0">
                  <c:v>97.7941583333333</c:v>
                </c:pt>
                <c:pt idx="829" formatCode="0.0">
                  <c:v>98.036641666666597</c:v>
                </c:pt>
                <c:pt idx="830" formatCode="0.0">
                  <c:v>98.136133333333305</c:v>
                </c:pt>
                <c:pt idx="831" formatCode="0.0">
                  <c:v>98.217008333333297</c:v>
                </c:pt>
                <c:pt idx="832" formatCode="0.0">
                  <c:v>98.298083333333295</c:v>
                </c:pt>
                <c:pt idx="833" formatCode="0.0">
                  <c:v>98.474549999999994</c:v>
                </c:pt>
                <c:pt idx="834" formatCode="0.0">
                  <c:v>98.598933333333306</c:v>
                </c:pt>
                <c:pt idx="835" formatCode="0.0">
                  <c:v>98.5989</c:v>
                </c:pt>
                <c:pt idx="836" formatCode="0.0">
                  <c:v>98.773525000000006</c:v>
                </c:pt>
                <c:pt idx="837" formatCode="0.0">
                  <c:v>98.875891666666604</c:v>
                </c:pt>
                <c:pt idx="838" formatCode="0.0">
                  <c:v>98.9789416666666</c:v>
                </c:pt>
                <c:pt idx="839" formatCode="0.0">
                  <c:v>99.186116666666607</c:v>
                </c:pt>
                <c:pt idx="840" formatCode="0.0">
                  <c:v>99.272691666666603</c:v>
                </c:pt>
                <c:pt idx="841" formatCode="0.0">
                  <c:v>99.461524999999995</c:v>
                </c:pt>
                <c:pt idx="842" formatCode="0.0">
                  <c:v>99.576091666666599</c:v>
                </c:pt>
                <c:pt idx="843" formatCode="0.0">
                  <c:v>99.709683333333302</c:v>
                </c:pt>
                <c:pt idx="844" formatCode="0.0">
                  <c:v>99.889925000000005</c:v>
                </c:pt>
                <c:pt idx="845" formatCode="0.0">
                  <c:v>100.000358333333</c:v>
                </c:pt>
                <c:pt idx="846" formatCode="0.0">
                  <c:v>100.104241666666</c:v>
                </c:pt>
                <c:pt idx="847" formatCode="0.0">
                  <c:v>100.2629</c:v>
                </c:pt>
                <c:pt idx="848" formatCode="0.0">
                  <c:v>100.16524166666601</c:v>
                </c:pt>
                <c:pt idx="849" formatCode="0.0">
                  <c:v>100.082116666666</c:v>
                </c:pt>
                <c:pt idx="850" formatCode="0.0">
                  <c:v>99.952666666666602</c:v>
                </c:pt>
                <c:pt idx="851" formatCode="0.0">
                  <c:v>99.836124999999996</c:v>
                </c:pt>
                <c:pt idx="852" formatCode="0.0">
                  <c:v>99.689516666666606</c:v>
                </c:pt>
                <c:pt idx="853" formatCode="0.0">
                  <c:v>99.542283333333302</c:v>
                </c:pt>
                <c:pt idx="854" formatCode="0.0">
                  <c:v>99.273391666666598</c:v>
                </c:pt>
                <c:pt idx="855" formatCode="0.0">
                  <c:v>99.133466666666607</c:v>
                </c:pt>
                <c:pt idx="856" formatCode="0.0">
                  <c:v>98.976683333333298</c:v>
                </c:pt>
                <c:pt idx="857" formatCode="0.0">
                  <c:v>98.829691666666605</c:v>
                </c:pt>
                <c:pt idx="858" formatCode="0.0">
                  <c:v>98.729158333333302</c:v>
                </c:pt>
                <c:pt idx="859" formatCode="0.0">
                  <c:v>98.453424999999996</c:v>
                </c:pt>
                <c:pt idx="860" formatCode="0.0">
                  <c:v>98.322583333333299</c:v>
                </c:pt>
                <c:pt idx="861" formatCode="0.0">
                  <c:v>98.158074999999997</c:v>
                </c:pt>
                <c:pt idx="862" formatCode="0.0">
                  <c:v>97.924333333333294</c:v>
                </c:pt>
                <c:pt idx="863" formatCode="0.0">
                  <c:v>97.613225</c:v>
                </c:pt>
                <c:pt idx="864" formatCode="0.0">
                  <c:v>97.394183333333302</c:v>
                </c:pt>
                <c:pt idx="865" formatCode="0.0">
                  <c:v>97.009941666666606</c:v>
                </c:pt>
                <c:pt idx="866" formatCode="0.0">
                  <c:v>96.710149999999999</c:v>
                </c:pt>
                <c:pt idx="867" formatCode="0.0">
                  <c:v>96.322933333333296</c:v>
                </c:pt>
                <c:pt idx="868" formatCode="0.0">
                  <c:v>95.955241666666595</c:v>
                </c:pt>
                <c:pt idx="869" formatCode="0.0">
                  <c:v>95.521816666666595</c:v>
                </c:pt>
                <c:pt idx="870" formatCode="0.0">
                  <c:v>95.067374999999998</c:v>
                </c:pt>
                <c:pt idx="871" formatCode="0.0">
                  <c:v>94.776708333333303</c:v>
                </c:pt>
                <c:pt idx="872" formatCode="0.0">
                  <c:v>94.496350000000007</c:v>
                </c:pt>
                <c:pt idx="873" formatCode="0.0">
                  <c:v>94.198016666666604</c:v>
                </c:pt>
                <c:pt idx="874" formatCode="0.0">
                  <c:v>93.996558333333297</c:v>
                </c:pt>
                <c:pt idx="875" formatCode="0.00">
                  <c:v>93.710624999999993</c:v>
                </c:pt>
                <c:pt idx="876" formatCode="0.0">
                  <c:v>93.552866666666603</c:v>
                </c:pt>
                <c:pt idx="877" formatCode="0.0">
                  <c:v>93.678316666666603</c:v>
                </c:pt>
                <c:pt idx="878" formatCode="0.0">
                  <c:v>93.189941666666599</c:v>
                </c:pt>
                <c:pt idx="879" formatCode="0.0">
                  <c:v>90.851916666666597</c:v>
                </c:pt>
                <c:pt idx="880" formatCode="0.0">
                  <c:v>89.087016666666599</c:v>
                </c:pt>
                <c:pt idx="881" formatCode="0.0">
                  <c:v>87.6214333333333</c:v>
                </c:pt>
                <c:pt idx="882" formatCode="0.0">
                  <c:v>86.429708333333295</c:v>
                </c:pt>
                <c:pt idx="883" formatCode="0.0">
                  <c:v>85.2481333333333</c:v>
                </c:pt>
                <c:pt idx="1031" formatCode="0.0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1DF-48B0-B701-F9BCF48289AB}"/>
            </c:ext>
          </c:extLst>
        </c:ser>
        <c:ser>
          <c:idx val="5"/>
          <c:order val="6"/>
          <c:tx>
            <c:strRef>
              <c:f>PRINTX!$U$2</c:f>
              <c:strCache>
                <c:ptCount val="1"/>
                <c:pt idx="0">
                  <c:v>85.2</c:v>
                </c:pt>
              </c:strCache>
            </c:strRef>
          </c:tx>
          <c:marker>
            <c:symbol val="none"/>
          </c:marker>
          <c:dLbls>
            <c:dLbl>
              <c:idx val="271"/>
              <c:layout>
                <c:manualLayout>
                  <c:x val="-2.8344671201815099E-3"/>
                  <c:y val="4.575163398692810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DF-48B0-B701-F9BCF48289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PRINTX!$A$3:$A$324</c:f>
              <c:numCache>
                <c:formatCode>mmm\-yy</c:formatCode>
                <c:ptCount val="322"/>
                <c:pt idx="0">
                  <c:v>17168</c:v>
                </c:pt>
                <c:pt idx="1">
                  <c:v>17199</c:v>
                </c:pt>
                <c:pt idx="2">
                  <c:v>17227</c:v>
                </c:pt>
                <c:pt idx="3">
                  <c:v>17258</c:v>
                </c:pt>
                <c:pt idx="4">
                  <c:v>17288</c:v>
                </c:pt>
                <c:pt idx="5">
                  <c:v>17319</c:v>
                </c:pt>
                <c:pt idx="6">
                  <c:v>17349</c:v>
                </c:pt>
                <c:pt idx="7">
                  <c:v>17380</c:v>
                </c:pt>
                <c:pt idx="8">
                  <c:v>17411</c:v>
                </c:pt>
                <c:pt idx="9">
                  <c:v>17441</c:v>
                </c:pt>
                <c:pt idx="10">
                  <c:v>17472</c:v>
                </c:pt>
                <c:pt idx="11">
                  <c:v>17502</c:v>
                </c:pt>
                <c:pt idx="12">
                  <c:v>17533</c:v>
                </c:pt>
                <c:pt idx="13">
                  <c:v>17564</c:v>
                </c:pt>
                <c:pt idx="14">
                  <c:v>17593</c:v>
                </c:pt>
                <c:pt idx="15">
                  <c:v>17624</c:v>
                </c:pt>
                <c:pt idx="16">
                  <c:v>17654</c:v>
                </c:pt>
                <c:pt idx="17">
                  <c:v>17685</c:v>
                </c:pt>
                <c:pt idx="18">
                  <c:v>17715</c:v>
                </c:pt>
                <c:pt idx="19">
                  <c:v>17746</c:v>
                </c:pt>
                <c:pt idx="20">
                  <c:v>17777</c:v>
                </c:pt>
                <c:pt idx="21">
                  <c:v>17807</c:v>
                </c:pt>
                <c:pt idx="22">
                  <c:v>17838</c:v>
                </c:pt>
                <c:pt idx="23">
                  <c:v>17868</c:v>
                </c:pt>
                <c:pt idx="24">
                  <c:v>17899</c:v>
                </c:pt>
                <c:pt idx="25">
                  <c:v>17930</c:v>
                </c:pt>
                <c:pt idx="26">
                  <c:v>17958</c:v>
                </c:pt>
                <c:pt idx="27">
                  <c:v>17989</c:v>
                </c:pt>
                <c:pt idx="28">
                  <c:v>18019</c:v>
                </c:pt>
                <c:pt idx="29">
                  <c:v>18050</c:v>
                </c:pt>
                <c:pt idx="30">
                  <c:v>18080</c:v>
                </c:pt>
                <c:pt idx="31">
                  <c:v>18111</c:v>
                </c:pt>
                <c:pt idx="32">
                  <c:v>18142</c:v>
                </c:pt>
                <c:pt idx="33">
                  <c:v>18172</c:v>
                </c:pt>
                <c:pt idx="34">
                  <c:v>18203</c:v>
                </c:pt>
                <c:pt idx="35">
                  <c:v>18233</c:v>
                </c:pt>
                <c:pt idx="36">
                  <c:v>18264</c:v>
                </c:pt>
                <c:pt idx="37">
                  <c:v>18295</c:v>
                </c:pt>
                <c:pt idx="38">
                  <c:v>18323</c:v>
                </c:pt>
                <c:pt idx="39">
                  <c:v>18354</c:v>
                </c:pt>
                <c:pt idx="40">
                  <c:v>18384</c:v>
                </c:pt>
                <c:pt idx="41">
                  <c:v>18415</c:v>
                </c:pt>
                <c:pt idx="42">
                  <c:v>18445</c:v>
                </c:pt>
                <c:pt idx="43">
                  <c:v>18476</c:v>
                </c:pt>
                <c:pt idx="44">
                  <c:v>18507</c:v>
                </c:pt>
                <c:pt idx="45">
                  <c:v>18537</c:v>
                </c:pt>
                <c:pt idx="46">
                  <c:v>18568</c:v>
                </c:pt>
                <c:pt idx="47">
                  <c:v>18598</c:v>
                </c:pt>
                <c:pt idx="48">
                  <c:v>18629</c:v>
                </c:pt>
                <c:pt idx="49">
                  <c:v>18660</c:v>
                </c:pt>
                <c:pt idx="50">
                  <c:v>18688</c:v>
                </c:pt>
                <c:pt idx="51">
                  <c:v>18719</c:v>
                </c:pt>
                <c:pt idx="52">
                  <c:v>18749</c:v>
                </c:pt>
                <c:pt idx="53">
                  <c:v>18780</c:v>
                </c:pt>
                <c:pt idx="54">
                  <c:v>18810</c:v>
                </c:pt>
                <c:pt idx="55">
                  <c:v>18841</c:v>
                </c:pt>
                <c:pt idx="56">
                  <c:v>18872</c:v>
                </c:pt>
                <c:pt idx="57">
                  <c:v>18902</c:v>
                </c:pt>
                <c:pt idx="58">
                  <c:v>18933</c:v>
                </c:pt>
                <c:pt idx="59">
                  <c:v>18963</c:v>
                </c:pt>
                <c:pt idx="60">
                  <c:v>18994</c:v>
                </c:pt>
                <c:pt idx="61">
                  <c:v>19025</c:v>
                </c:pt>
                <c:pt idx="62">
                  <c:v>19054</c:v>
                </c:pt>
                <c:pt idx="63">
                  <c:v>19085</c:v>
                </c:pt>
                <c:pt idx="64">
                  <c:v>19115</c:v>
                </c:pt>
                <c:pt idx="65">
                  <c:v>19146</c:v>
                </c:pt>
                <c:pt idx="66">
                  <c:v>19176</c:v>
                </c:pt>
                <c:pt idx="67">
                  <c:v>19207</c:v>
                </c:pt>
                <c:pt idx="68">
                  <c:v>19238</c:v>
                </c:pt>
                <c:pt idx="69">
                  <c:v>19268</c:v>
                </c:pt>
                <c:pt idx="70">
                  <c:v>19299</c:v>
                </c:pt>
                <c:pt idx="71">
                  <c:v>19329</c:v>
                </c:pt>
                <c:pt idx="72">
                  <c:v>19360</c:v>
                </c:pt>
                <c:pt idx="73">
                  <c:v>19391</c:v>
                </c:pt>
                <c:pt idx="74">
                  <c:v>19419</c:v>
                </c:pt>
                <c:pt idx="75">
                  <c:v>19450</c:v>
                </c:pt>
                <c:pt idx="76">
                  <c:v>19480</c:v>
                </c:pt>
                <c:pt idx="77">
                  <c:v>19511</c:v>
                </c:pt>
                <c:pt idx="78">
                  <c:v>19541</c:v>
                </c:pt>
                <c:pt idx="79">
                  <c:v>19572</c:v>
                </c:pt>
                <c:pt idx="80">
                  <c:v>19603</c:v>
                </c:pt>
                <c:pt idx="81">
                  <c:v>19633</c:v>
                </c:pt>
                <c:pt idx="82">
                  <c:v>19664</c:v>
                </c:pt>
                <c:pt idx="83">
                  <c:v>19694</c:v>
                </c:pt>
                <c:pt idx="84">
                  <c:v>19725</c:v>
                </c:pt>
                <c:pt idx="85">
                  <c:v>19756</c:v>
                </c:pt>
                <c:pt idx="86">
                  <c:v>19784</c:v>
                </c:pt>
                <c:pt idx="87">
                  <c:v>19815</c:v>
                </c:pt>
                <c:pt idx="88">
                  <c:v>19845</c:v>
                </c:pt>
                <c:pt idx="89">
                  <c:v>19876</c:v>
                </c:pt>
                <c:pt idx="90">
                  <c:v>19906</c:v>
                </c:pt>
                <c:pt idx="91">
                  <c:v>19937</c:v>
                </c:pt>
                <c:pt idx="92">
                  <c:v>19968</c:v>
                </c:pt>
                <c:pt idx="93">
                  <c:v>19998</c:v>
                </c:pt>
                <c:pt idx="94">
                  <c:v>20029</c:v>
                </c:pt>
                <c:pt idx="95">
                  <c:v>20059</c:v>
                </c:pt>
                <c:pt idx="96">
                  <c:v>20090</c:v>
                </c:pt>
                <c:pt idx="97">
                  <c:v>20121</c:v>
                </c:pt>
                <c:pt idx="98">
                  <c:v>20149</c:v>
                </c:pt>
                <c:pt idx="99">
                  <c:v>20180</c:v>
                </c:pt>
                <c:pt idx="100">
                  <c:v>20210</c:v>
                </c:pt>
                <c:pt idx="101">
                  <c:v>20241</c:v>
                </c:pt>
                <c:pt idx="102">
                  <c:v>20271</c:v>
                </c:pt>
                <c:pt idx="103">
                  <c:v>20302</c:v>
                </c:pt>
                <c:pt idx="104">
                  <c:v>20333</c:v>
                </c:pt>
                <c:pt idx="105">
                  <c:v>20363</c:v>
                </c:pt>
                <c:pt idx="106">
                  <c:v>20394</c:v>
                </c:pt>
                <c:pt idx="107">
                  <c:v>20424</c:v>
                </c:pt>
                <c:pt idx="108">
                  <c:v>20455</c:v>
                </c:pt>
                <c:pt idx="109">
                  <c:v>20486</c:v>
                </c:pt>
                <c:pt idx="110">
                  <c:v>20515</c:v>
                </c:pt>
                <c:pt idx="111">
                  <c:v>20546</c:v>
                </c:pt>
                <c:pt idx="112">
                  <c:v>20576</c:v>
                </c:pt>
                <c:pt idx="113">
                  <c:v>20607</c:v>
                </c:pt>
                <c:pt idx="114">
                  <c:v>20637</c:v>
                </c:pt>
                <c:pt idx="115">
                  <c:v>20668</c:v>
                </c:pt>
                <c:pt idx="116">
                  <c:v>20699</c:v>
                </c:pt>
                <c:pt idx="117">
                  <c:v>20729</c:v>
                </c:pt>
                <c:pt idx="118">
                  <c:v>20760</c:v>
                </c:pt>
                <c:pt idx="119">
                  <c:v>20790</c:v>
                </c:pt>
                <c:pt idx="120">
                  <c:v>20821</c:v>
                </c:pt>
                <c:pt idx="121">
                  <c:v>20852</c:v>
                </c:pt>
                <c:pt idx="122">
                  <c:v>20880</c:v>
                </c:pt>
                <c:pt idx="123">
                  <c:v>20911</c:v>
                </c:pt>
                <c:pt idx="124">
                  <c:v>20941</c:v>
                </c:pt>
                <c:pt idx="125">
                  <c:v>20972</c:v>
                </c:pt>
                <c:pt idx="126">
                  <c:v>21002</c:v>
                </c:pt>
                <c:pt idx="127">
                  <c:v>21033</c:v>
                </c:pt>
                <c:pt idx="128">
                  <c:v>21064</c:v>
                </c:pt>
                <c:pt idx="129">
                  <c:v>21094</c:v>
                </c:pt>
                <c:pt idx="130">
                  <c:v>21125</c:v>
                </c:pt>
                <c:pt idx="131">
                  <c:v>21155</c:v>
                </c:pt>
                <c:pt idx="132">
                  <c:v>21186</c:v>
                </c:pt>
                <c:pt idx="133">
                  <c:v>21217</c:v>
                </c:pt>
                <c:pt idx="134">
                  <c:v>21245</c:v>
                </c:pt>
                <c:pt idx="135">
                  <c:v>21276</c:v>
                </c:pt>
                <c:pt idx="136">
                  <c:v>21306</c:v>
                </c:pt>
                <c:pt idx="137">
                  <c:v>21337</c:v>
                </c:pt>
                <c:pt idx="138">
                  <c:v>21367</c:v>
                </c:pt>
                <c:pt idx="139">
                  <c:v>21398</c:v>
                </c:pt>
                <c:pt idx="140">
                  <c:v>21429</c:v>
                </c:pt>
                <c:pt idx="141">
                  <c:v>21459</c:v>
                </c:pt>
                <c:pt idx="142">
                  <c:v>21490</c:v>
                </c:pt>
                <c:pt idx="143">
                  <c:v>21520</c:v>
                </c:pt>
                <c:pt idx="144">
                  <c:v>21551</c:v>
                </c:pt>
                <c:pt idx="145">
                  <c:v>21582</c:v>
                </c:pt>
                <c:pt idx="146">
                  <c:v>21610</c:v>
                </c:pt>
                <c:pt idx="147">
                  <c:v>21641</c:v>
                </c:pt>
                <c:pt idx="148">
                  <c:v>21671</c:v>
                </c:pt>
                <c:pt idx="149">
                  <c:v>21702</c:v>
                </c:pt>
                <c:pt idx="150">
                  <c:v>21732</c:v>
                </c:pt>
                <c:pt idx="151">
                  <c:v>21763</c:v>
                </c:pt>
                <c:pt idx="152">
                  <c:v>21794</c:v>
                </c:pt>
                <c:pt idx="153">
                  <c:v>21824</c:v>
                </c:pt>
                <c:pt idx="154">
                  <c:v>21855</c:v>
                </c:pt>
                <c:pt idx="155">
                  <c:v>21885</c:v>
                </c:pt>
                <c:pt idx="156">
                  <c:v>21916</c:v>
                </c:pt>
                <c:pt idx="157">
                  <c:v>21947</c:v>
                </c:pt>
                <c:pt idx="158">
                  <c:v>21976</c:v>
                </c:pt>
                <c:pt idx="159">
                  <c:v>22007</c:v>
                </c:pt>
                <c:pt idx="160">
                  <c:v>22037</c:v>
                </c:pt>
                <c:pt idx="161">
                  <c:v>22068</c:v>
                </c:pt>
                <c:pt idx="162">
                  <c:v>22098</c:v>
                </c:pt>
                <c:pt idx="163">
                  <c:v>22129</c:v>
                </c:pt>
                <c:pt idx="164">
                  <c:v>22160</c:v>
                </c:pt>
                <c:pt idx="165">
                  <c:v>22190</c:v>
                </c:pt>
                <c:pt idx="166">
                  <c:v>22221</c:v>
                </c:pt>
                <c:pt idx="167">
                  <c:v>22251</c:v>
                </c:pt>
                <c:pt idx="168">
                  <c:v>22282</c:v>
                </c:pt>
                <c:pt idx="169">
                  <c:v>22313</c:v>
                </c:pt>
                <c:pt idx="170">
                  <c:v>22341</c:v>
                </c:pt>
                <c:pt idx="171">
                  <c:v>22372</c:v>
                </c:pt>
                <c:pt idx="172">
                  <c:v>22402</c:v>
                </c:pt>
                <c:pt idx="173">
                  <c:v>22433</c:v>
                </c:pt>
                <c:pt idx="174">
                  <c:v>22463</c:v>
                </c:pt>
                <c:pt idx="175">
                  <c:v>22494</c:v>
                </c:pt>
                <c:pt idx="176">
                  <c:v>22525</c:v>
                </c:pt>
                <c:pt idx="177">
                  <c:v>22555</c:v>
                </c:pt>
                <c:pt idx="178">
                  <c:v>22586</c:v>
                </c:pt>
                <c:pt idx="179">
                  <c:v>22616</c:v>
                </c:pt>
                <c:pt idx="180">
                  <c:v>22647</c:v>
                </c:pt>
                <c:pt idx="181">
                  <c:v>22678</c:v>
                </c:pt>
                <c:pt idx="182">
                  <c:v>22706</c:v>
                </c:pt>
                <c:pt idx="183">
                  <c:v>22737</c:v>
                </c:pt>
                <c:pt idx="184">
                  <c:v>22767</c:v>
                </c:pt>
                <c:pt idx="185">
                  <c:v>22798</c:v>
                </c:pt>
                <c:pt idx="186">
                  <c:v>22828</c:v>
                </c:pt>
                <c:pt idx="187">
                  <c:v>22859</c:v>
                </c:pt>
                <c:pt idx="188">
                  <c:v>22890</c:v>
                </c:pt>
                <c:pt idx="189">
                  <c:v>22920</c:v>
                </c:pt>
                <c:pt idx="190">
                  <c:v>22951</c:v>
                </c:pt>
                <c:pt idx="191">
                  <c:v>22981</c:v>
                </c:pt>
                <c:pt idx="192">
                  <c:v>23012</c:v>
                </c:pt>
                <c:pt idx="193">
                  <c:v>23043</c:v>
                </c:pt>
                <c:pt idx="194">
                  <c:v>23071</c:v>
                </c:pt>
                <c:pt idx="195">
                  <c:v>23102</c:v>
                </c:pt>
                <c:pt idx="196">
                  <c:v>23132</c:v>
                </c:pt>
                <c:pt idx="197">
                  <c:v>23163</c:v>
                </c:pt>
                <c:pt idx="198">
                  <c:v>23193</c:v>
                </c:pt>
                <c:pt idx="199">
                  <c:v>23224</c:v>
                </c:pt>
                <c:pt idx="200">
                  <c:v>23255</c:v>
                </c:pt>
                <c:pt idx="201">
                  <c:v>23285</c:v>
                </c:pt>
                <c:pt idx="202">
                  <c:v>23316</c:v>
                </c:pt>
                <c:pt idx="203">
                  <c:v>23346</c:v>
                </c:pt>
                <c:pt idx="204">
                  <c:v>23377</c:v>
                </c:pt>
                <c:pt idx="205">
                  <c:v>23408</c:v>
                </c:pt>
                <c:pt idx="206">
                  <c:v>23437</c:v>
                </c:pt>
                <c:pt idx="207">
                  <c:v>23468</c:v>
                </c:pt>
                <c:pt idx="208">
                  <c:v>23498</c:v>
                </c:pt>
                <c:pt idx="209">
                  <c:v>23529</c:v>
                </c:pt>
                <c:pt idx="210">
                  <c:v>23559</c:v>
                </c:pt>
                <c:pt idx="211">
                  <c:v>23590</c:v>
                </c:pt>
                <c:pt idx="212">
                  <c:v>23621</c:v>
                </c:pt>
                <c:pt idx="213">
                  <c:v>23651</c:v>
                </c:pt>
                <c:pt idx="214">
                  <c:v>23682</c:v>
                </c:pt>
                <c:pt idx="215">
                  <c:v>23712</c:v>
                </c:pt>
                <c:pt idx="216">
                  <c:v>23743</c:v>
                </c:pt>
                <c:pt idx="217">
                  <c:v>23774</c:v>
                </c:pt>
                <c:pt idx="218">
                  <c:v>23802</c:v>
                </c:pt>
                <c:pt idx="219">
                  <c:v>23833</c:v>
                </c:pt>
                <c:pt idx="220">
                  <c:v>23863</c:v>
                </c:pt>
                <c:pt idx="221">
                  <c:v>23894</c:v>
                </c:pt>
                <c:pt idx="222">
                  <c:v>23924</c:v>
                </c:pt>
                <c:pt idx="223">
                  <c:v>23955</c:v>
                </c:pt>
                <c:pt idx="224">
                  <c:v>23986</c:v>
                </c:pt>
                <c:pt idx="225">
                  <c:v>24016</c:v>
                </c:pt>
                <c:pt idx="226">
                  <c:v>24047</c:v>
                </c:pt>
                <c:pt idx="227">
                  <c:v>24077</c:v>
                </c:pt>
                <c:pt idx="228">
                  <c:v>24108</c:v>
                </c:pt>
                <c:pt idx="229">
                  <c:v>24139</c:v>
                </c:pt>
                <c:pt idx="230">
                  <c:v>24167</c:v>
                </c:pt>
                <c:pt idx="231">
                  <c:v>24198</c:v>
                </c:pt>
                <c:pt idx="232">
                  <c:v>24228</c:v>
                </c:pt>
                <c:pt idx="233">
                  <c:v>24259</c:v>
                </c:pt>
                <c:pt idx="234">
                  <c:v>24289</c:v>
                </c:pt>
                <c:pt idx="235">
                  <c:v>24320</c:v>
                </c:pt>
                <c:pt idx="236">
                  <c:v>24351</c:v>
                </c:pt>
                <c:pt idx="237">
                  <c:v>24381</c:v>
                </c:pt>
                <c:pt idx="238">
                  <c:v>24412</c:v>
                </c:pt>
                <c:pt idx="239">
                  <c:v>24442</c:v>
                </c:pt>
                <c:pt idx="240">
                  <c:v>24473</c:v>
                </c:pt>
                <c:pt idx="241">
                  <c:v>24504</c:v>
                </c:pt>
                <c:pt idx="242">
                  <c:v>24532</c:v>
                </c:pt>
                <c:pt idx="243">
                  <c:v>24563</c:v>
                </c:pt>
                <c:pt idx="244">
                  <c:v>24593</c:v>
                </c:pt>
                <c:pt idx="245">
                  <c:v>24624</c:v>
                </c:pt>
                <c:pt idx="246">
                  <c:v>24654</c:v>
                </c:pt>
                <c:pt idx="247">
                  <c:v>24685</c:v>
                </c:pt>
                <c:pt idx="248">
                  <c:v>24716</c:v>
                </c:pt>
                <c:pt idx="249">
                  <c:v>24746</c:v>
                </c:pt>
                <c:pt idx="250">
                  <c:v>24777</c:v>
                </c:pt>
                <c:pt idx="251">
                  <c:v>24807</c:v>
                </c:pt>
                <c:pt idx="252">
                  <c:v>24838</c:v>
                </c:pt>
                <c:pt idx="253">
                  <c:v>24869</c:v>
                </c:pt>
                <c:pt idx="254">
                  <c:v>24898</c:v>
                </c:pt>
                <c:pt idx="255">
                  <c:v>24929</c:v>
                </c:pt>
                <c:pt idx="256">
                  <c:v>24959</c:v>
                </c:pt>
                <c:pt idx="257">
                  <c:v>24990</c:v>
                </c:pt>
                <c:pt idx="258">
                  <c:v>25020</c:v>
                </c:pt>
                <c:pt idx="259">
                  <c:v>25051</c:v>
                </c:pt>
                <c:pt idx="260">
                  <c:v>25082</c:v>
                </c:pt>
                <c:pt idx="261">
                  <c:v>25112</c:v>
                </c:pt>
                <c:pt idx="262">
                  <c:v>25143</c:v>
                </c:pt>
                <c:pt idx="263">
                  <c:v>25173</c:v>
                </c:pt>
                <c:pt idx="264">
                  <c:v>25204</c:v>
                </c:pt>
                <c:pt idx="265">
                  <c:v>25235</c:v>
                </c:pt>
                <c:pt idx="266">
                  <c:v>25263</c:v>
                </c:pt>
                <c:pt idx="267">
                  <c:v>25294</c:v>
                </c:pt>
                <c:pt idx="268">
                  <c:v>25324</c:v>
                </c:pt>
                <c:pt idx="269">
                  <c:v>25355</c:v>
                </c:pt>
                <c:pt idx="270">
                  <c:v>25385</c:v>
                </c:pt>
                <c:pt idx="271">
                  <c:v>25416</c:v>
                </c:pt>
                <c:pt idx="272">
                  <c:v>25447</c:v>
                </c:pt>
                <c:pt idx="273">
                  <c:v>25477</c:v>
                </c:pt>
                <c:pt idx="274">
                  <c:v>25508</c:v>
                </c:pt>
                <c:pt idx="275">
                  <c:v>25538</c:v>
                </c:pt>
                <c:pt idx="276">
                  <c:v>25569</c:v>
                </c:pt>
                <c:pt idx="277">
                  <c:v>25600</c:v>
                </c:pt>
                <c:pt idx="278">
                  <c:v>25628</c:v>
                </c:pt>
                <c:pt idx="279">
                  <c:v>25659</c:v>
                </c:pt>
                <c:pt idx="280">
                  <c:v>25689</c:v>
                </c:pt>
                <c:pt idx="281">
                  <c:v>25720</c:v>
                </c:pt>
                <c:pt idx="282">
                  <c:v>25750</c:v>
                </c:pt>
                <c:pt idx="283">
                  <c:v>25781</c:v>
                </c:pt>
                <c:pt idx="284">
                  <c:v>25812</c:v>
                </c:pt>
                <c:pt idx="285">
                  <c:v>25842</c:v>
                </c:pt>
                <c:pt idx="286">
                  <c:v>25873</c:v>
                </c:pt>
                <c:pt idx="287">
                  <c:v>25903</c:v>
                </c:pt>
                <c:pt idx="288">
                  <c:v>25934</c:v>
                </c:pt>
                <c:pt idx="289">
                  <c:v>25965</c:v>
                </c:pt>
                <c:pt idx="290">
                  <c:v>25993</c:v>
                </c:pt>
                <c:pt idx="291">
                  <c:v>26024</c:v>
                </c:pt>
                <c:pt idx="292">
                  <c:v>26054</c:v>
                </c:pt>
                <c:pt idx="293">
                  <c:v>26085</c:v>
                </c:pt>
                <c:pt idx="294">
                  <c:v>26115</c:v>
                </c:pt>
                <c:pt idx="295">
                  <c:v>26146</c:v>
                </c:pt>
                <c:pt idx="296">
                  <c:v>26177</c:v>
                </c:pt>
                <c:pt idx="297">
                  <c:v>26207</c:v>
                </c:pt>
                <c:pt idx="298">
                  <c:v>26238</c:v>
                </c:pt>
                <c:pt idx="299">
                  <c:v>26268</c:v>
                </c:pt>
                <c:pt idx="300">
                  <c:v>26299</c:v>
                </c:pt>
                <c:pt idx="301">
                  <c:v>26330</c:v>
                </c:pt>
                <c:pt idx="302">
                  <c:v>26359</c:v>
                </c:pt>
                <c:pt idx="303">
                  <c:v>26390</c:v>
                </c:pt>
                <c:pt idx="304">
                  <c:v>26420</c:v>
                </c:pt>
                <c:pt idx="305">
                  <c:v>26451</c:v>
                </c:pt>
                <c:pt idx="306">
                  <c:v>26481</c:v>
                </c:pt>
                <c:pt idx="307">
                  <c:v>26512</c:v>
                </c:pt>
                <c:pt idx="308">
                  <c:v>26543</c:v>
                </c:pt>
                <c:pt idx="309">
                  <c:v>26573</c:v>
                </c:pt>
                <c:pt idx="310">
                  <c:v>26604</c:v>
                </c:pt>
                <c:pt idx="311">
                  <c:v>26634</c:v>
                </c:pt>
                <c:pt idx="312">
                  <c:v>26665</c:v>
                </c:pt>
                <c:pt idx="313">
                  <c:v>26696</c:v>
                </c:pt>
                <c:pt idx="314">
                  <c:v>26724</c:v>
                </c:pt>
                <c:pt idx="315">
                  <c:v>26755</c:v>
                </c:pt>
                <c:pt idx="316">
                  <c:v>26785</c:v>
                </c:pt>
                <c:pt idx="317">
                  <c:v>26816</c:v>
                </c:pt>
                <c:pt idx="318">
                  <c:v>26846</c:v>
                </c:pt>
                <c:pt idx="319">
                  <c:v>26877</c:v>
                </c:pt>
                <c:pt idx="320">
                  <c:v>26908</c:v>
                </c:pt>
                <c:pt idx="321">
                  <c:v>26938</c:v>
                </c:pt>
              </c:numCache>
            </c:numRef>
          </c:cat>
          <c:val>
            <c:numRef>
              <c:f>PRINTX!$U$3:$U$1034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85.2481333333333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1DF-48B0-B701-F9BCF48289A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"/>
        <c:minorTimeUnit val="years"/>
      </c:dateAx>
      <c:valAx>
        <c:axId val="1106967296"/>
        <c:scaling>
          <c:orientation val="minMax"/>
          <c:max val="5"/>
          <c:min val="-3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5"/>
      </c:valAx>
      <c:valAx>
        <c:axId val="307581152"/>
        <c:scaling>
          <c:orientation val="minMax"/>
          <c:max val="230"/>
          <c:min val="7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20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31242397804344E-2"/>
          <c:y val="8.0490621599129356E-2"/>
          <c:w val="0.90460784765784796"/>
          <c:h val="0.83599590295115545"/>
        </c:manualLayout>
      </c:layout>
      <c:barChart>
        <c:barDir val="col"/>
        <c:grouping val="clustered"/>
        <c:varyColors val="0"/>
        <c:ser>
          <c:idx val="0"/>
          <c:order val="0"/>
          <c:tx>
            <c:v>Daily Deaths</c:v>
          </c:tx>
          <c:spPr>
            <a:solidFill>
              <a:srgbClr val="FF0000">
                <a:alpha val="75000"/>
              </a:srgbClr>
            </a:solidFill>
            <a:ln>
              <a:solidFill>
                <a:srgbClr val="C00000"/>
              </a:solidFill>
            </a:ln>
            <a:effectLst/>
          </c:spPr>
          <c:invertIfNegative val="0"/>
          <c:cat>
            <c:numRef>
              <c:f>Daily!$A$5:$A$371</c:f>
              <c:numCache>
                <c:formatCode>m/d/yyyy</c:formatCode>
                <c:ptCount val="367"/>
                <c:pt idx="0">
                  <c:v>43830</c:v>
                </c:pt>
                <c:pt idx="1">
                  <c:v>43831</c:v>
                </c:pt>
                <c:pt idx="2">
                  <c:v>43832</c:v>
                </c:pt>
                <c:pt idx="3">
                  <c:v>43833</c:v>
                </c:pt>
                <c:pt idx="4">
                  <c:v>43834</c:v>
                </c:pt>
                <c:pt idx="5">
                  <c:v>43835</c:v>
                </c:pt>
                <c:pt idx="6">
                  <c:v>43836</c:v>
                </c:pt>
                <c:pt idx="7">
                  <c:v>43837</c:v>
                </c:pt>
                <c:pt idx="8">
                  <c:v>43838</c:v>
                </c:pt>
                <c:pt idx="9">
                  <c:v>43839</c:v>
                </c:pt>
                <c:pt idx="10">
                  <c:v>43840</c:v>
                </c:pt>
                <c:pt idx="11">
                  <c:v>43841</c:v>
                </c:pt>
                <c:pt idx="12">
                  <c:v>43842</c:v>
                </c:pt>
                <c:pt idx="13">
                  <c:v>43843</c:v>
                </c:pt>
                <c:pt idx="14">
                  <c:v>43844</c:v>
                </c:pt>
                <c:pt idx="15">
                  <c:v>43845</c:v>
                </c:pt>
                <c:pt idx="16">
                  <c:v>43846</c:v>
                </c:pt>
                <c:pt idx="17">
                  <c:v>43847</c:v>
                </c:pt>
                <c:pt idx="18">
                  <c:v>43848</c:v>
                </c:pt>
                <c:pt idx="19">
                  <c:v>43849</c:v>
                </c:pt>
                <c:pt idx="20">
                  <c:v>43850</c:v>
                </c:pt>
                <c:pt idx="21">
                  <c:v>43851</c:v>
                </c:pt>
                <c:pt idx="22">
                  <c:v>43852</c:v>
                </c:pt>
                <c:pt idx="23">
                  <c:v>43853</c:v>
                </c:pt>
                <c:pt idx="24">
                  <c:v>43854</c:v>
                </c:pt>
                <c:pt idx="25">
                  <c:v>43855</c:v>
                </c:pt>
                <c:pt idx="26">
                  <c:v>43856</c:v>
                </c:pt>
                <c:pt idx="27">
                  <c:v>43857</c:v>
                </c:pt>
                <c:pt idx="28">
                  <c:v>43858</c:v>
                </c:pt>
                <c:pt idx="29">
                  <c:v>43859</c:v>
                </c:pt>
                <c:pt idx="30">
                  <c:v>43860</c:v>
                </c:pt>
                <c:pt idx="31">
                  <c:v>43861</c:v>
                </c:pt>
                <c:pt idx="32">
                  <c:v>43862</c:v>
                </c:pt>
                <c:pt idx="33">
                  <c:v>43863</c:v>
                </c:pt>
                <c:pt idx="34">
                  <c:v>43864</c:v>
                </c:pt>
                <c:pt idx="35">
                  <c:v>43865</c:v>
                </c:pt>
                <c:pt idx="36">
                  <c:v>43866</c:v>
                </c:pt>
                <c:pt idx="37">
                  <c:v>43867</c:v>
                </c:pt>
                <c:pt idx="38">
                  <c:v>43868</c:v>
                </c:pt>
                <c:pt idx="39">
                  <c:v>43869</c:v>
                </c:pt>
                <c:pt idx="40">
                  <c:v>43870</c:v>
                </c:pt>
                <c:pt idx="41">
                  <c:v>43871</c:v>
                </c:pt>
                <c:pt idx="42">
                  <c:v>43872</c:v>
                </c:pt>
                <c:pt idx="43">
                  <c:v>43873</c:v>
                </c:pt>
                <c:pt idx="44">
                  <c:v>43874</c:v>
                </c:pt>
                <c:pt idx="45">
                  <c:v>43875</c:v>
                </c:pt>
                <c:pt idx="46">
                  <c:v>43876</c:v>
                </c:pt>
                <c:pt idx="47">
                  <c:v>43877</c:v>
                </c:pt>
                <c:pt idx="48">
                  <c:v>43878</c:v>
                </c:pt>
                <c:pt idx="49">
                  <c:v>43879</c:v>
                </c:pt>
                <c:pt idx="50">
                  <c:v>43880</c:v>
                </c:pt>
                <c:pt idx="51">
                  <c:v>43881</c:v>
                </c:pt>
                <c:pt idx="52">
                  <c:v>43882</c:v>
                </c:pt>
                <c:pt idx="53">
                  <c:v>43883</c:v>
                </c:pt>
                <c:pt idx="54">
                  <c:v>43884</c:v>
                </c:pt>
                <c:pt idx="55">
                  <c:v>43885</c:v>
                </c:pt>
                <c:pt idx="56">
                  <c:v>43886</c:v>
                </c:pt>
                <c:pt idx="57">
                  <c:v>43887</c:v>
                </c:pt>
                <c:pt idx="58">
                  <c:v>43888</c:v>
                </c:pt>
                <c:pt idx="59">
                  <c:v>43889</c:v>
                </c:pt>
                <c:pt idx="60">
                  <c:v>43890</c:v>
                </c:pt>
                <c:pt idx="61">
                  <c:v>43891</c:v>
                </c:pt>
                <c:pt idx="62">
                  <c:v>43892</c:v>
                </c:pt>
                <c:pt idx="63">
                  <c:v>43893</c:v>
                </c:pt>
                <c:pt idx="64">
                  <c:v>43894</c:v>
                </c:pt>
                <c:pt idx="65">
                  <c:v>43895</c:v>
                </c:pt>
                <c:pt idx="66">
                  <c:v>43896</c:v>
                </c:pt>
                <c:pt idx="67">
                  <c:v>43897</c:v>
                </c:pt>
                <c:pt idx="68">
                  <c:v>43898</c:v>
                </c:pt>
                <c:pt idx="69">
                  <c:v>43899</c:v>
                </c:pt>
                <c:pt idx="70">
                  <c:v>43900</c:v>
                </c:pt>
                <c:pt idx="71">
                  <c:v>43901</c:v>
                </c:pt>
                <c:pt idx="72">
                  <c:v>43902</c:v>
                </c:pt>
                <c:pt idx="73">
                  <c:v>43903</c:v>
                </c:pt>
                <c:pt idx="74">
                  <c:v>43904</c:v>
                </c:pt>
                <c:pt idx="75">
                  <c:v>43905</c:v>
                </c:pt>
                <c:pt idx="76">
                  <c:v>43906</c:v>
                </c:pt>
                <c:pt idx="77">
                  <c:v>43907</c:v>
                </c:pt>
                <c:pt idx="78">
                  <c:v>43908</c:v>
                </c:pt>
                <c:pt idx="79">
                  <c:v>43909</c:v>
                </c:pt>
                <c:pt idx="80">
                  <c:v>43910</c:v>
                </c:pt>
                <c:pt idx="81">
                  <c:v>43911</c:v>
                </c:pt>
                <c:pt idx="82">
                  <c:v>43912</c:v>
                </c:pt>
                <c:pt idx="83">
                  <c:v>43913</c:v>
                </c:pt>
                <c:pt idx="84">
                  <c:v>43914</c:v>
                </c:pt>
                <c:pt idx="85">
                  <c:v>43915</c:v>
                </c:pt>
                <c:pt idx="86">
                  <c:v>43916</c:v>
                </c:pt>
                <c:pt idx="87">
                  <c:v>43917</c:v>
                </c:pt>
                <c:pt idx="88">
                  <c:v>43918</c:v>
                </c:pt>
                <c:pt idx="89">
                  <c:v>43919</c:v>
                </c:pt>
                <c:pt idx="90">
                  <c:v>43920</c:v>
                </c:pt>
                <c:pt idx="91">
                  <c:v>43921</c:v>
                </c:pt>
                <c:pt idx="92">
                  <c:v>43922</c:v>
                </c:pt>
                <c:pt idx="93">
                  <c:v>43923</c:v>
                </c:pt>
                <c:pt idx="94">
                  <c:v>43924</c:v>
                </c:pt>
                <c:pt idx="95">
                  <c:v>43925</c:v>
                </c:pt>
                <c:pt idx="96">
                  <c:v>43926</c:v>
                </c:pt>
                <c:pt idx="97">
                  <c:v>43927</c:v>
                </c:pt>
                <c:pt idx="98">
                  <c:v>43928</c:v>
                </c:pt>
                <c:pt idx="99">
                  <c:v>43929</c:v>
                </c:pt>
                <c:pt idx="100">
                  <c:v>43930</c:v>
                </c:pt>
                <c:pt idx="101">
                  <c:v>43931</c:v>
                </c:pt>
                <c:pt idx="102">
                  <c:v>43932</c:v>
                </c:pt>
                <c:pt idx="103">
                  <c:v>43933</c:v>
                </c:pt>
                <c:pt idx="104">
                  <c:v>43934</c:v>
                </c:pt>
                <c:pt idx="105">
                  <c:v>43935</c:v>
                </c:pt>
                <c:pt idx="106">
                  <c:v>43936</c:v>
                </c:pt>
                <c:pt idx="107">
                  <c:v>43937</c:v>
                </c:pt>
                <c:pt idx="108">
                  <c:v>43938</c:v>
                </c:pt>
                <c:pt idx="109">
                  <c:v>43939</c:v>
                </c:pt>
                <c:pt idx="110">
                  <c:v>43940</c:v>
                </c:pt>
                <c:pt idx="111">
                  <c:v>43941</c:v>
                </c:pt>
                <c:pt idx="112">
                  <c:v>43942</c:v>
                </c:pt>
                <c:pt idx="113">
                  <c:v>43943</c:v>
                </c:pt>
                <c:pt idx="114">
                  <c:v>43944</c:v>
                </c:pt>
                <c:pt idx="115">
                  <c:v>43945</c:v>
                </c:pt>
                <c:pt idx="116">
                  <c:v>43946</c:v>
                </c:pt>
                <c:pt idx="117">
                  <c:v>43947</c:v>
                </c:pt>
                <c:pt idx="118">
                  <c:v>43948</c:v>
                </c:pt>
                <c:pt idx="119">
                  <c:v>43949</c:v>
                </c:pt>
                <c:pt idx="120">
                  <c:v>43950</c:v>
                </c:pt>
                <c:pt idx="121">
                  <c:v>43951</c:v>
                </c:pt>
                <c:pt idx="122">
                  <c:v>43952</c:v>
                </c:pt>
                <c:pt idx="123">
                  <c:v>43953</c:v>
                </c:pt>
                <c:pt idx="124">
                  <c:v>43954</c:v>
                </c:pt>
                <c:pt idx="125">
                  <c:v>43955</c:v>
                </c:pt>
                <c:pt idx="126">
                  <c:v>43956</c:v>
                </c:pt>
                <c:pt idx="127">
                  <c:v>43957</c:v>
                </c:pt>
                <c:pt idx="128">
                  <c:v>43958</c:v>
                </c:pt>
                <c:pt idx="129">
                  <c:v>43959</c:v>
                </c:pt>
                <c:pt idx="130">
                  <c:v>43960</c:v>
                </c:pt>
                <c:pt idx="131">
                  <c:v>43961</c:v>
                </c:pt>
                <c:pt idx="132">
                  <c:v>43962</c:v>
                </c:pt>
                <c:pt idx="133">
                  <c:v>43963</c:v>
                </c:pt>
                <c:pt idx="134">
                  <c:v>43964</c:v>
                </c:pt>
                <c:pt idx="135">
                  <c:v>43965</c:v>
                </c:pt>
                <c:pt idx="136">
                  <c:v>43966</c:v>
                </c:pt>
                <c:pt idx="137">
                  <c:v>43967</c:v>
                </c:pt>
                <c:pt idx="138">
                  <c:v>43968</c:v>
                </c:pt>
                <c:pt idx="139">
                  <c:v>43969</c:v>
                </c:pt>
                <c:pt idx="140">
                  <c:v>43970</c:v>
                </c:pt>
                <c:pt idx="141">
                  <c:v>43971</c:v>
                </c:pt>
                <c:pt idx="142">
                  <c:v>43972</c:v>
                </c:pt>
                <c:pt idx="143">
                  <c:v>43973</c:v>
                </c:pt>
                <c:pt idx="144">
                  <c:v>43974</c:v>
                </c:pt>
                <c:pt idx="145">
                  <c:v>43975</c:v>
                </c:pt>
                <c:pt idx="146">
                  <c:v>43976</c:v>
                </c:pt>
                <c:pt idx="147">
                  <c:v>43977</c:v>
                </c:pt>
                <c:pt idx="148">
                  <c:v>43978</c:v>
                </c:pt>
                <c:pt idx="149">
                  <c:v>43979</c:v>
                </c:pt>
                <c:pt idx="150">
                  <c:v>43980</c:v>
                </c:pt>
                <c:pt idx="151">
                  <c:v>43981</c:v>
                </c:pt>
                <c:pt idx="152">
                  <c:v>43982</c:v>
                </c:pt>
                <c:pt idx="153">
                  <c:v>43983</c:v>
                </c:pt>
                <c:pt idx="154">
                  <c:v>43984</c:v>
                </c:pt>
                <c:pt idx="155">
                  <c:v>43985</c:v>
                </c:pt>
                <c:pt idx="156">
                  <c:v>43986</c:v>
                </c:pt>
                <c:pt idx="157">
                  <c:v>43987</c:v>
                </c:pt>
                <c:pt idx="158">
                  <c:v>43988</c:v>
                </c:pt>
                <c:pt idx="159">
                  <c:v>43989</c:v>
                </c:pt>
                <c:pt idx="160">
                  <c:v>43990</c:v>
                </c:pt>
                <c:pt idx="161">
                  <c:v>43991</c:v>
                </c:pt>
                <c:pt idx="162">
                  <c:v>43992</c:v>
                </c:pt>
                <c:pt idx="163">
                  <c:v>43993</c:v>
                </c:pt>
                <c:pt idx="164">
                  <c:v>43994</c:v>
                </c:pt>
                <c:pt idx="165">
                  <c:v>43995</c:v>
                </c:pt>
                <c:pt idx="166">
                  <c:v>43996</c:v>
                </c:pt>
                <c:pt idx="167">
                  <c:v>43997</c:v>
                </c:pt>
                <c:pt idx="168">
                  <c:v>43998</c:v>
                </c:pt>
                <c:pt idx="169">
                  <c:v>43999</c:v>
                </c:pt>
                <c:pt idx="170">
                  <c:v>44000</c:v>
                </c:pt>
                <c:pt idx="171">
                  <c:v>44001</c:v>
                </c:pt>
                <c:pt idx="172">
                  <c:v>44002</c:v>
                </c:pt>
                <c:pt idx="173">
                  <c:v>44003</c:v>
                </c:pt>
                <c:pt idx="174">
                  <c:v>44004</c:v>
                </c:pt>
                <c:pt idx="175">
                  <c:v>44005</c:v>
                </c:pt>
                <c:pt idx="176">
                  <c:v>44006</c:v>
                </c:pt>
                <c:pt idx="177">
                  <c:v>44007</c:v>
                </c:pt>
                <c:pt idx="178">
                  <c:v>44008</c:v>
                </c:pt>
                <c:pt idx="179">
                  <c:v>44009</c:v>
                </c:pt>
                <c:pt idx="180">
                  <c:v>44010</c:v>
                </c:pt>
                <c:pt idx="181">
                  <c:v>44011</c:v>
                </c:pt>
                <c:pt idx="182">
                  <c:v>44012</c:v>
                </c:pt>
                <c:pt idx="183">
                  <c:v>44013</c:v>
                </c:pt>
                <c:pt idx="184">
                  <c:v>44014</c:v>
                </c:pt>
                <c:pt idx="185">
                  <c:v>44015</c:v>
                </c:pt>
                <c:pt idx="186">
                  <c:v>44016</c:v>
                </c:pt>
                <c:pt idx="187">
                  <c:v>44017</c:v>
                </c:pt>
                <c:pt idx="188">
                  <c:v>44018</c:v>
                </c:pt>
                <c:pt idx="189">
                  <c:v>44019</c:v>
                </c:pt>
                <c:pt idx="190">
                  <c:v>44020</c:v>
                </c:pt>
                <c:pt idx="191">
                  <c:v>44021</c:v>
                </c:pt>
                <c:pt idx="192">
                  <c:v>44022</c:v>
                </c:pt>
                <c:pt idx="193">
                  <c:v>44023</c:v>
                </c:pt>
                <c:pt idx="194">
                  <c:v>44024</c:v>
                </c:pt>
                <c:pt idx="195">
                  <c:v>44025</c:v>
                </c:pt>
                <c:pt idx="196">
                  <c:v>44026</c:v>
                </c:pt>
                <c:pt idx="197">
                  <c:v>44027</c:v>
                </c:pt>
                <c:pt idx="198">
                  <c:v>44028</c:v>
                </c:pt>
                <c:pt idx="199">
                  <c:v>44029</c:v>
                </c:pt>
                <c:pt idx="200">
                  <c:v>44030</c:v>
                </c:pt>
                <c:pt idx="201">
                  <c:v>44031</c:v>
                </c:pt>
                <c:pt idx="202">
                  <c:v>44032</c:v>
                </c:pt>
                <c:pt idx="203">
                  <c:v>44033</c:v>
                </c:pt>
                <c:pt idx="204">
                  <c:v>44034</c:v>
                </c:pt>
                <c:pt idx="205">
                  <c:v>44035</c:v>
                </c:pt>
                <c:pt idx="206">
                  <c:v>44036</c:v>
                </c:pt>
                <c:pt idx="207">
                  <c:v>44037</c:v>
                </c:pt>
                <c:pt idx="208">
                  <c:v>44038</c:v>
                </c:pt>
                <c:pt idx="209">
                  <c:v>44039</c:v>
                </c:pt>
                <c:pt idx="210">
                  <c:v>44040</c:v>
                </c:pt>
                <c:pt idx="211">
                  <c:v>44041</c:v>
                </c:pt>
                <c:pt idx="212">
                  <c:v>44042</c:v>
                </c:pt>
                <c:pt idx="213">
                  <c:v>44043</c:v>
                </c:pt>
                <c:pt idx="214">
                  <c:v>44044</c:v>
                </c:pt>
                <c:pt idx="215">
                  <c:v>44045</c:v>
                </c:pt>
                <c:pt idx="216">
                  <c:v>44046</c:v>
                </c:pt>
                <c:pt idx="217">
                  <c:v>44047</c:v>
                </c:pt>
                <c:pt idx="218">
                  <c:v>44048</c:v>
                </c:pt>
                <c:pt idx="219">
                  <c:v>44049</c:v>
                </c:pt>
                <c:pt idx="220">
                  <c:v>44050</c:v>
                </c:pt>
                <c:pt idx="221">
                  <c:v>44051</c:v>
                </c:pt>
                <c:pt idx="222">
                  <c:v>44052</c:v>
                </c:pt>
                <c:pt idx="223">
                  <c:v>44053</c:v>
                </c:pt>
                <c:pt idx="224">
                  <c:v>44054</c:v>
                </c:pt>
                <c:pt idx="225">
                  <c:v>44055</c:v>
                </c:pt>
                <c:pt idx="226">
                  <c:v>44056</c:v>
                </c:pt>
                <c:pt idx="227">
                  <c:v>44057</c:v>
                </c:pt>
                <c:pt idx="228">
                  <c:v>44058</c:v>
                </c:pt>
                <c:pt idx="229">
                  <c:v>44059</c:v>
                </c:pt>
                <c:pt idx="230">
                  <c:v>44060</c:v>
                </c:pt>
                <c:pt idx="231">
                  <c:v>44061</c:v>
                </c:pt>
                <c:pt idx="232">
                  <c:v>44062</c:v>
                </c:pt>
                <c:pt idx="233">
                  <c:v>44063</c:v>
                </c:pt>
                <c:pt idx="234">
                  <c:v>44064</c:v>
                </c:pt>
                <c:pt idx="235">
                  <c:v>44065</c:v>
                </c:pt>
                <c:pt idx="236">
                  <c:v>44066</c:v>
                </c:pt>
                <c:pt idx="237">
                  <c:v>44067</c:v>
                </c:pt>
                <c:pt idx="238">
                  <c:v>44068</c:v>
                </c:pt>
                <c:pt idx="239">
                  <c:v>44069</c:v>
                </c:pt>
                <c:pt idx="240">
                  <c:v>44070</c:v>
                </c:pt>
                <c:pt idx="241">
                  <c:v>44071</c:v>
                </c:pt>
                <c:pt idx="242">
                  <c:v>44072</c:v>
                </c:pt>
                <c:pt idx="243">
                  <c:v>44073</c:v>
                </c:pt>
                <c:pt idx="244">
                  <c:v>44074</c:v>
                </c:pt>
                <c:pt idx="245">
                  <c:v>44075</c:v>
                </c:pt>
                <c:pt idx="246">
                  <c:v>44076</c:v>
                </c:pt>
                <c:pt idx="247">
                  <c:v>44077</c:v>
                </c:pt>
                <c:pt idx="248">
                  <c:v>44078</c:v>
                </c:pt>
                <c:pt idx="249">
                  <c:v>44079</c:v>
                </c:pt>
                <c:pt idx="250">
                  <c:v>44080</c:v>
                </c:pt>
                <c:pt idx="251">
                  <c:v>44081</c:v>
                </c:pt>
                <c:pt idx="252">
                  <c:v>44082</c:v>
                </c:pt>
                <c:pt idx="253">
                  <c:v>44083</c:v>
                </c:pt>
                <c:pt idx="254">
                  <c:v>44084</c:v>
                </c:pt>
                <c:pt idx="255">
                  <c:v>44085</c:v>
                </c:pt>
                <c:pt idx="256">
                  <c:v>44086</c:v>
                </c:pt>
                <c:pt idx="257">
                  <c:v>44087</c:v>
                </c:pt>
                <c:pt idx="258">
                  <c:v>44088</c:v>
                </c:pt>
                <c:pt idx="259">
                  <c:v>44089</c:v>
                </c:pt>
                <c:pt idx="260">
                  <c:v>44090</c:v>
                </c:pt>
                <c:pt idx="261">
                  <c:v>44091</c:v>
                </c:pt>
                <c:pt idx="262">
                  <c:v>44092</c:v>
                </c:pt>
                <c:pt idx="263">
                  <c:v>44093</c:v>
                </c:pt>
                <c:pt idx="264">
                  <c:v>44094</c:v>
                </c:pt>
                <c:pt idx="265">
                  <c:v>44095</c:v>
                </c:pt>
                <c:pt idx="266">
                  <c:v>44096</c:v>
                </c:pt>
                <c:pt idx="267">
                  <c:v>44097</c:v>
                </c:pt>
                <c:pt idx="268">
                  <c:v>44098</c:v>
                </c:pt>
                <c:pt idx="269">
                  <c:v>44099</c:v>
                </c:pt>
                <c:pt idx="270">
                  <c:v>44100</c:v>
                </c:pt>
                <c:pt idx="271">
                  <c:v>44101</c:v>
                </c:pt>
                <c:pt idx="272">
                  <c:v>44102</c:v>
                </c:pt>
                <c:pt idx="273">
                  <c:v>44103</c:v>
                </c:pt>
                <c:pt idx="274">
                  <c:v>44104</c:v>
                </c:pt>
                <c:pt idx="275">
                  <c:v>44105</c:v>
                </c:pt>
                <c:pt idx="276">
                  <c:v>44106</c:v>
                </c:pt>
                <c:pt idx="277">
                  <c:v>44107</c:v>
                </c:pt>
                <c:pt idx="278">
                  <c:v>44108</c:v>
                </c:pt>
                <c:pt idx="279">
                  <c:v>44109</c:v>
                </c:pt>
                <c:pt idx="280">
                  <c:v>44110</c:v>
                </c:pt>
                <c:pt idx="281">
                  <c:v>44111</c:v>
                </c:pt>
                <c:pt idx="282">
                  <c:v>44112</c:v>
                </c:pt>
                <c:pt idx="283">
                  <c:v>44113</c:v>
                </c:pt>
                <c:pt idx="284">
                  <c:v>44114</c:v>
                </c:pt>
                <c:pt idx="285">
                  <c:v>44115</c:v>
                </c:pt>
                <c:pt idx="286">
                  <c:v>44116</c:v>
                </c:pt>
                <c:pt idx="287">
                  <c:v>44117</c:v>
                </c:pt>
                <c:pt idx="288">
                  <c:v>44118</c:v>
                </c:pt>
                <c:pt idx="289">
                  <c:v>44119</c:v>
                </c:pt>
                <c:pt idx="290">
                  <c:v>44120</c:v>
                </c:pt>
                <c:pt idx="291">
                  <c:v>44121</c:v>
                </c:pt>
                <c:pt idx="292">
                  <c:v>44122</c:v>
                </c:pt>
                <c:pt idx="293">
                  <c:v>44123</c:v>
                </c:pt>
                <c:pt idx="294">
                  <c:v>44124</c:v>
                </c:pt>
                <c:pt idx="295">
                  <c:v>44125</c:v>
                </c:pt>
                <c:pt idx="296">
                  <c:v>44126</c:v>
                </c:pt>
                <c:pt idx="297">
                  <c:v>44127</c:v>
                </c:pt>
                <c:pt idx="298">
                  <c:v>44128</c:v>
                </c:pt>
                <c:pt idx="299">
                  <c:v>44129</c:v>
                </c:pt>
                <c:pt idx="300">
                  <c:v>44130</c:v>
                </c:pt>
                <c:pt idx="301">
                  <c:v>44131</c:v>
                </c:pt>
                <c:pt idx="302">
                  <c:v>44132</c:v>
                </c:pt>
                <c:pt idx="303">
                  <c:v>44133</c:v>
                </c:pt>
                <c:pt idx="304">
                  <c:v>44134</c:v>
                </c:pt>
                <c:pt idx="305">
                  <c:v>44135</c:v>
                </c:pt>
                <c:pt idx="306">
                  <c:v>44136</c:v>
                </c:pt>
                <c:pt idx="307">
                  <c:v>44137</c:v>
                </c:pt>
                <c:pt idx="308">
                  <c:v>44138</c:v>
                </c:pt>
                <c:pt idx="309">
                  <c:v>44139</c:v>
                </c:pt>
                <c:pt idx="310">
                  <c:v>44140</c:v>
                </c:pt>
                <c:pt idx="311">
                  <c:v>44141</c:v>
                </c:pt>
                <c:pt idx="312">
                  <c:v>44142</c:v>
                </c:pt>
                <c:pt idx="313">
                  <c:v>44143</c:v>
                </c:pt>
                <c:pt idx="314">
                  <c:v>44144</c:v>
                </c:pt>
                <c:pt idx="315">
                  <c:v>44145</c:v>
                </c:pt>
                <c:pt idx="316">
                  <c:v>44146</c:v>
                </c:pt>
                <c:pt idx="317">
                  <c:v>44147</c:v>
                </c:pt>
                <c:pt idx="318">
                  <c:v>44148</c:v>
                </c:pt>
                <c:pt idx="319">
                  <c:v>44149</c:v>
                </c:pt>
                <c:pt idx="320">
                  <c:v>44150</c:v>
                </c:pt>
                <c:pt idx="321">
                  <c:v>44151</c:v>
                </c:pt>
                <c:pt idx="322">
                  <c:v>44152</c:v>
                </c:pt>
                <c:pt idx="323">
                  <c:v>44153</c:v>
                </c:pt>
                <c:pt idx="324">
                  <c:v>44154</c:v>
                </c:pt>
                <c:pt idx="325">
                  <c:v>44155</c:v>
                </c:pt>
                <c:pt idx="326">
                  <c:v>44156</c:v>
                </c:pt>
                <c:pt idx="327">
                  <c:v>44157</c:v>
                </c:pt>
                <c:pt idx="328">
                  <c:v>44158</c:v>
                </c:pt>
                <c:pt idx="329">
                  <c:v>44159</c:v>
                </c:pt>
                <c:pt idx="330">
                  <c:v>44160</c:v>
                </c:pt>
                <c:pt idx="331">
                  <c:v>44161</c:v>
                </c:pt>
                <c:pt idx="332">
                  <c:v>44162</c:v>
                </c:pt>
                <c:pt idx="333">
                  <c:v>44163</c:v>
                </c:pt>
                <c:pt idx="334">
                  <c:v>44164</c:v>
                </c:pt>
                <c:pt idx="335">
                  <c:v>44165</c:v>
                </c:pt>
                <c:pt idx="336">
                  <c:v>44166</c:v>
                </c:pt>
                <c:pt idx="337">
                  <c:v>44167</c:v>
                </c:pt>
                <c:pt idx="338">
                  <c:v>44168</c:v>
                </c:pt>
                <c:pt idx="339">
                  <c:v>44169</c:v>
                </c:pt>
                <c:pt idx="340">
                  <c:v>44170</c:v>
                </c:pt>
                <c:pt idx="341">
                  <c:v>44171</c:v>
                </c:pt>
                <c:pt idx="342">
                  <c:v>44172</c:v>
                </c:pt>
                <c:pt idx="343">
                  <c:v>44173</c:v>
                </c:pt>
                <c:pt idx="344">
                  <c:v>44174</c:v>
                </c:pt>
                <c:pt idx="345">
                  <c:v>44175</c:v>
                </c:pt>
                <c:pt idx="346">
                  <c:v>44176</c:v>
                </c:pt>
                <c:pt idx="347">
                  <c:v>44177</c:v>
                </c:pt>
                <c:pt idx="348">
                  <c:v>44178</c:v>
                </c:pt>
                <c:pt idx="349">
                  <c:v>44179</c:v>
                </c:pt>
                <c:pt idx="350">
                  <c:v>44180</c:v>
                </c:pt>
                <c:pt idx="351">
                  <c:v>44181</c:v>
                </c:pt>
                <c:pt idx="352">
                  <c:v>44182</c:v>
                </c:pt>
                <c:pt idx="353">
                  <c:v>44183</c:v>
                </c:pt>
                <c:pt idx="354">
                  <c:v>44184</c:v>
                </c:pt>
                <c:pt idx="355">
                  <c:v>44185</c:v>
                </c:pt>
                <c:pt idx="356">
                  <c:v>44186</c:v>
                </c:pt>
                <c:pt idx="357">
                  <c:v>44187</c:v>
                </c:pt>
                <c:pt idx="358">
                  <c:v>44188</c:v>
                </c:pt>
                <c:pt idx="359">
                  <c:v>44189</c:v>
                </c:pt>
                <c:pt idx="360">
                  <c:v>44190</c:v>
                </c:pt>
                <c:pt idx="361">
                  <c:v>44191</c:v>
                </c:pt>
                <c:pt idx="362">
                  <c:v>44192</c:v>
                </c:pt>
                <c:pt idx="363">
                  <c:v>44193</c:v>
                </c:pt>
                <c:pt idx="364">
                  <c:v>44194</c:v>
                </c:pt>
                <c:pt idx="365">
                  <c:v>44195</c:v>
                </c:pt>
                <c:pt idx="366">
                  <c:v>44196</c:v>
                </c:pt>
              </c:numCache>
            </c:numRef>
          </c:cat>
          <c:val>
            <c:numRef>
              <c:f>Daily!$B$5:$B$371</c:f>
              <c:numCache>
                <c:formatCode>General</c:formatCode>
                <c:ptCount val="3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1</c:v>
                </c:pt>
                <c:pt idx="63">
                  <c:v>4</c:v>
                </c:pt>
                <c:pt idx="64">
                  <c:v>3</c:v>
                </c:pt>
                <c:pt idx="65">
                  <c:v>2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2</c:v>
                </c:pt>
                <c:pt idx="72">
                  <c:v>2</c:v>
                </c:pt>
                <c:pt idx="73">
                  <c:v>10</c:v>
                </c:pt>
                <c:pt idx="74">
                  <c:v>7</c:v>
                </c:pt>
                <c:pt idx="75">
                  <c:v>10</c:v>
                </c:pt>
                <c:pt idx="76">
                  <c:v>12</c:v>
                </c:pt>
                <c:pt idx="77">
                  <c:v>16</c:v>
                </c:pt>
                <c:pt idx="78">
                  <c:v>23</c:v>
                </c:pt>
                <c:pt idx="79">
                  <c:v>42</c:v>
                </c:pt>
                <c:pt idx="80">
                  <c:v>0</c:v>
                </c:pt>
                <c:pt idx="81">
                  <c:v>110</c:v>
                </c:pt>
                <c:pt idx="82">
                  <c:v>80</c:v>
                </c:pt>
                <c:pt idx="83">
                  <c:v>131</c:v>
                </c:pt>
                <c:pt idx="84">
                  <c:v>119</c:v>
                </c:pt>
                <c:pt idx="85">
                  <c:v>211</c:v>
                </c:pt>
                <c:pt idx="86">
                  <c:v>249</c:v>
                </c:pt>
                <c:pt idx="87">
                  <c:v>246</c:v>
                </c:pt>
                <c:pt idx="88">
                  <c:v>411</c:v>
                </c:pt>
                <c:pt idx="89">
                  <c:v>484</c:v>
                </c:pt>
                <c:pt idx="90">
                  <c:v>318</c:v>
                </c:pt>
                <c:pt idx="91">
                  <c:v>661</c:v>
                </c:pt>
                <c:pt idx="92">
                  <c:v>909</c:v>
                </c:pt>
                <c:pt idx="93">
                  <c:v>1059</c:v>
                </c:pt>
                <c:pt idx="94">
                  <c:v>915</c:v>
                </c:pt>
                <c:pt idx="95">
                  <c:v>1104</c:v>
                </c:pt>
                <c:pt idx="96">
                  <c:v>1344</c:v>
                </c:pt>
                <c:pt idx="97">
                  <c:v>1146</c:v>
                </c:pt>
                <c:pt idx="98">
                  <c:v>1342</c:v>
                </c:pt>
                <c:pt idx="99">
                  <c:v>1906</c:v>
                </c:pt>
                <c:pt idx="100">
                  <c:v>1922</c:v>
                </c:pt>
                <c:pt idx="101">
                  <c:v>1873</c:v>
                </c:pt>
                <c:pt idx="102">
                  <c:v>2087</c:v>
                </c:pt>
                <c:pt idx="103">
                  <c:v>1831</c:v>
                </c:pt>
                <c:pt idx="104">
                  <c:v>1500</c:v>
                </c:pt>
                <c:pt idx="105">
                  <c:v>1541</c:v>
                </c:pt>
                <c:pt idx="106">
                  <c:v>2408</c:v>
                </c:pt>
                <c:pt idx="107">
                  <c:v>4928</c:v>
                </c:pt>
                <c:pt idx="108">
                  <c:v>2299</c:v>
                </c:pt>
                <c:pt idx="109">
                  <c:v>3770</c:v>
                </c:pt>
                <c:pt idx="110">
                  <c:v>1856</c:v>
                </c:pt>
                <c:pt idx="111">
                  <c:v>1772</c:v>
                </c:pt>
                <c:pt idx="112">
                  <c:v>1857</c:v>
                </c:pt>
                <c:pt idx="113">
                  <c:v>2524</c:v>
                </c:pt>
                <c:pt idx="114">
                  <c:v>1721</c:v>
                </c:pt>
                <c:pt idx="115">
                  <c:v>3179</c:v>
                </c:pt>
                <c:pt idx="116">
                  <c:v>1054</c:v>
                </c:pt>
                <c:pt idx="117">
                  <c:v>2172</c:v>
                </c:pt>
                <c:pt idx="118">
                  <c:v>1687</c:v>
                </c:pt>
                <c:pt idx="119">
                  <c:v>1369</c:v>
                </c:pt>
                <c:pt idx="120">
                  <c:v>2110</c:v>
                </c:pt>
                <c:pt idx="121">
                  <c:v>2611</c:v>
                </c:pt>
                <c:pt idx="122">
                  <c:v>2040</c:v>
                </c:pt>
                <c:pt idx="123">
                  <c:v>2062</c:v>
                </c:pt>
                <c:pt idx="124">
                  <c:v>1317</c:v>
                </c:pt>
                <c:pt idx="125">
                  <c:v>1297</c:v>
                </c:pt>
                <c:pt idx="126">
                  <c:v>1252</c:v>
                </c:pt>
                <c:pt idx="127">
                  <c:v>2144</c:v>
                </c:pt>
                <c:pt idx="128">
                  <c:v>2353</c:v>
                </c:pt>
                <c:pt idx="129">
                  <c:v>2239</c:v>
                </c:pt>
                <c:pt idx="130">
                  <c:v>1510</c:v>
                </c:pt>
                <c:pt idx="131">
                  <c:v>1614</c:v>
                </c:pt>
                <c:pt idx="132">
                  <c:v>734</c:v>
                </c:pt>
                <c:pt idx="133">
                  <c:v>1156</c:v>
                </c:pt>
                <c:pt idx="134">
                  <c:v>1703</c:v>
                </c:pt>
                <c:pt idx="135">
                  <c:v>1746</c:v>
                </c:pt>
                <c:pt idx="136">
                  <c:v>1773</c:v>
                </c:pt>
                <c:pt idx="137">
                  <c:v>1662</c:v>
                </c:pt>
                <c:pt idx="138">
                  <c:v>1186</c:v>
                </c:pt>
                <c:pt idx="139">
                  <c:v>808</c:v>
                </c:pt>
                <c:pt idx="140">
                  <c:v>791</c:v>
                </c:pt>
                <c:pt idx="141">
                  <c:v>1568</c:v>
                </c:pt>
                <c:pt idx="142">
                  <c:v>1518</c:v>
                </c:pt>
                <c:pt idx="143">
                  <c:v>1263</c:v>
                </c:pt>
                <c:pt idx="144">
                  <c:v>1305</c:v>
                </c:pt>
                <c:pt idx="145">
                  <c:v>1080</c:v>
                </c:pt>
                <c:pt idx="146">
                  <c:v>633</c:v>
                </c:pt>
                <c:pt idx="147">
                  <c:v>500</c:v>
                </c:pt>
                <c:pt idx="148">
                  <c:v>696</c:v>
                </c:pt>
                <c:pt idx="149">
                  <c:v>1526</c:v>
                </c:pt>
                <c:pt idx="150">
                  <c:v>1175</c:v>
                </c:pt>
                <c:pt idx="151">
                  <c:v>1219</c:v>
                </c:pt>
                <c:pt idx="152">
                  <c:v>945</c:v>
                </c:pt>
                <c:pt idx="153">
                  <c:v>602</c:v>
                </c:pt>
                <c:pt idx="154">
                  <c:v>764</c:v>
                </c:pt>
                <c:pt idx="155">
                  <c:v>1034</c:v>
                </c:pt>
                <c:pt idx="156">
                  <c:v>994</c:v>
                </c:pt>
                <c:pt idx="157">
                  <c:v>1036</c:v>
                </c:pt>
                <c:pt idx="158">
                  <c:v>932</c:v>
                </c:pt>
                <c:pt idx="159">
                  <c:v>659</c:v>
                </c:pt>
                <c:pt idx="160">
                  <c:v>712</c:v>
                </c:pt>
                <c:pt idx="161">
                  <c:v>493</c:v>
                </c:pt>
                <c:pt idx="162">
                  <c:v>999</c:v>
                </c:pt>
                <c:pt idx="163">
                  <c:v>918</c:v>
                </c:pt>
                <c:pt idx="164">
                  <c:v>896</c:v>
                </c:pt>
                <c:pt idx="165">
                  <c:v>849</c:v>
                </c:pt>
                <c:pt idx="166">
                  <c:v>767</c:v>
                </c:pt>
                <c:pt idx="167">
                  <c:v>296</c:v>
                </c:pt>
                <c:pt idx="168">
                  <c:v>395</c:v>
                </c:pt>
                <c:pt idx="169">
                  <c:v>836</c:v>
                </c:pt>
                <c:pt idx="170">
                  <c:v>754</c:v>
                </c:pt>
                <c:pt idx="171">
                  <c:v>717</c:v>
                </c:pt>
                <c:pt idx="172">
                  <c:v>678</c:v>
                </c:pt>
                <c:pt idx="173">
                  <c:v>607</c:v>
                </c:pt>
                <c:pt idx="174">
                  <c:v>256</c:v>
                </c:pt>
                <c:pt idx="175">
                  <c:v>427</c:v>
                </c:pt>
                <c:pt idx="176">
                  <c:v>826</c:v>
                </c:pt>
                <c:pt idx="177">
                  <c:v>751</c:v>
                </c:pt>
                <c:pt idx="178">
                  <c:v>2437</c:v>
                </c:pt>
                <c:pt idx="179">
                  <c:v>623</c:v>
                </c:pt>
                <c:pt idx="180">
                  <c:v>500</c:v>
                </c:pt>
                <c:pt idx="181">
                  <c:v>265</c:v>
                </c:pt>
                <c:pt idx="182">
                  <c:v>336</c:v>
                </c:pt>
                <c:pt idx="183">
                  <c:v>1270</c:v>
                </c:pt>
                <c:pt idx="184">
                  <c:v>652</c:v>
                </c:pt>
                <c:pt idx="185">
                  <c:v>678</c:v>
                </c:pt>
                <c:pt idx="186">
                  <c:v>694</c:v>
                </c:pt>
                <c:pt idx="187">
                  <c:v>242</c:v>
                </c:pt>
                <c:pt idx="188">
                  <c:v>271</c:v>
                </c:pt>
                <c:pt idx="189">
                  <c:v>359</c:v>
                </c:pt>
                <c:pt idx="190">
                  <c:v>1174</c:v>
                </c:pt>
                <c:pt idx="191">
                  <c:v>829</c:v>
                </c:pt>
                <c:pt idx="192">
                  <c:v>982</c:v>
                </c:pt>
                <c:pt idx="193">
                  <c:v>806</c:v>
                </c:pt>
                <c:pt idx="194">
                  <c:v>717</c:v>
                </c:pt>
                <c:pt idx="195">
                  <c:v>391</c:v>
                </c:pt>
                <c:pt idx="196">
                  <c:v>400</c:v>
                </c:pt>
                <c:pt idx="197">
                  <c:v>861</c:v>
                </c:pt>
                <c:pt idx="198">
                  <c:v>953</c:v>
                </c:pt>
                <c:pt idx="199">
                  <c:v>939</c:v>
                </c:pt>
                <c:pt idx="200">
                  <c:v>908</c:v>
                </c:pt>
                <c:pt idx="201">
                  <c:v>853</c:v>
                </c:pt>
                <c:pt idx="202">
                  <c:v>415</c:v>
                </c:pt>
                <c:pt idx="203">
                  <c:v>372</c:v>
                </c:pt>
                <c:pt idx="204">
                  <c:v>1160</c:v>
                </c:pt>
                <c:pt idx="205">
                  <c:v>1124</c:v>
                </c:pt>
                <c:pt idx="206">
                  <c:v>1052</c:v>
                </c:pt>
                <c:pt idx="207">
                  <c:v>1304</c:v>
                </c:pt>
                <c:pt idx="208">
                  <c:v>914</c:v>
                </c:pt>
                <c:pt idx="209">
                  <c:v>475</c:v>
                </c:pt>
                <c:pt idx="210">
                  <c:v>1076</c:v>
                </c:pt>
                <c:pt idx="211">
                  <c:v>1245</c:v>
                </c:pt>
                <c:pt idx="212">
                  <c:v>1457</c:v>
                </c:pt>
                <c:pt idx="213">
                  <c:v>1357</c:v>
                </c:pt>
                <c:pt idx="214">
                  <c:v>1244</c:v>
                </c:pt>
                <c:pt idx="215">
                  <c:v>1133</c:v>
                </c:pt>
                <c:pt idx="216">
                  <c:v>413</c:v>
                </c:pt>
                <c:pt idx="217">
                  <c:v>543</c:v>
                </c:pt>
                <c:pt idx="218">
                  <c:v>1403</c:v>
                </c:pt>
                <c:pt idx="219">
                  <c:v>1450</c:v>
                </c:pt>
                <c:pt idx="220">
                  <c:v>1848</c:v>
                </c:pt>
                <c:pt idx="221">
                  <c:v>1252</c:v>
                </c:pt>
                <c:pt idx="222">
                  <c:v>1069</c:v>
                </c:pt>
                <c:pt idx="223">
                  <c:v>513</c:v>
                </c:pt>
                <c:pt idx="224">
                  <c:v>523</c:v>
                </c:pt>
                <c:pt idx="225">
                  <c:v>1076</c:v>
                </c:pt>
                <c:pt idx="226">
                  <c:v>1490</c:v>
                </c:pt>
                <c:pt idx="227">
                  <c:v>1083</c:v>
                </c:pt>
                <c:pt idx="228">
                  <c:v>1336</c:v>
                </c:pt>
                <c:pt idx="229">
                  <c:v>1035</c:v>
                </c:pt>
                <c:pt idx="230">
                  <c:v>571</c:v>
                </c:pt>
                <c:pt idx="231">
                  <c:v>445</c:v>
                </c:pt>
                <c:pt idx="232">
                  <c:v>1324</c:v>
                </c:pt>
                <c:pt idx="233">
                  <c:v>1356</c:v>
                </c:pt>
                <c:pt idx="234">
                  <c:v>1078</c:v>
                </c:pt>
                <c:pt idx="235">
                  <c:v>1151</c:v>
                </c:pt>
                <c:pt idx="236">
                  <c:v>956</c:v>
                </c:pt>
                <c:pt idx="237">
                  <c:v>444</c:v>
                </c:pt>
                <c:pt idx="238">
                  <c:v>473</c:v>
                </c:pt>
                <c:pt idx="239">
                  <c:v>1207</c:v>
                </c:pt>
                <c:pt idx="240">
                  <c:v>1228</c:v>
                </c:pt>
                <c:pt idx="241">
                  <c:v>1110</c:v>
                </c:pt>
                <c:pt idx="242">
                  <c:v>949</c:v>
                </c:pt>
                <c:pt idx="243">
                  <c:v>1006</c:v>
                </c:pt>
                <c:pt idx="244">
                  <c:v>290</c:v>
                </c:pt>
                <c:pt idx="245">
                  <c:v>529</c:v>
                </c:pt>
                <c:pt idx="246">
                  <c:v>1091</c:v>
                </c:pt>
                <c:pt idx="247">
                  <c:v>1055</c:v>
                </c:pt>
                <c:pt idx="248">
                  <c:v>1053</c:v>
                </c:pt>
                <c:pt idx="249">
                  <c:v>968</c:v>
                </c:pt>
                <c:pt idx="250">
                  <c:v>773</c:v>
                </c:pt>
                <c:pt idx="251">
                  <c:v>403</c:v>
                </c:pt>
                <c:pt idx="252">
                  <c:v>267</c:v>
                </c:pt>
                <c:pt idx="253">
                  <c:v>471</c:v>
                </c:pt>
                <c:pt idx="254">
                  <c:v>1136</c:v>
                </c:pt>
                <c:pt idx="255">
                  <c:v>974</c:v>
                </c:pt>
                <c:pt idx="256">
                  <c:v>1227</c:v>
                </c:pt>
                <c:pt idx="257">
                  <c:v>685</c:v>
                </c:pt>
                <c:pt idx="258">
                  <c:v>378</c:v>
                </c:pt>
                <c:pt idx="259">
                  <c:v>451</c:v>
                </c:pt>
                <c:pt idx="260">
                  <c:v>1407</c:v>
                </c:pt>
                <c:pt idx="261">
                  <c:v>865</c:v>
                </c:pt>
                <c:pt idx="262">
                  <c:v>831</c:v>
                </c:pt>
                <c:pt idx="263">
                  <c:v>956</c:v>
                </c:pt>
                <c:pt idx="264">
                  <c:v>669</c:v>
                </c:pt>
                <c:pt idx="265">
                  <c:v>251</c:v>
                </c:pt>
                <c:pt idx="266">
                  <c:v>372</c:v>
                </c:pt>
                <c:pt idx="267">
                  <c:v>926</c:v>
                </c:pt>
                <c:pt idx="268">
                  <c:v>1102</c:v>
                </c:pt>
                <c:pt idx="269">
                  <c:v>901</c:v>
                </c:pt>
                <c:pt idx="270">
                  <c:v>964</c:v>
                </c:pt>
                <c:pt idx="271">
                  <c:v>723</c:v>
                </c:pt>
                <c:pt idx="272">
                  <c:v>259</c:v>
                </c:pt>
                <c:pt idx="273">
                  <c:v>314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1-4F4C-9B81-C96AF3252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7653152"/>
        <c:axId val="658975760"/>
      </c:barChart>
      <c:lineChart>
        <c:grouping val="standard"/>
        <c:varyColors val="0"/>
        <c:ser>
          <c:idx val="1"/>
          <c:order val="1"/>
          <c:tx>
            <c:v>Cumulative Deaths</c:v>
          </c:tx>
          <c:spPr>
            <a:ln w="508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DailyAggregate!$B$5:$B$371</c:f>
              <c:numCache>
                <c:formatCode>General</c:formatCode>
                <c:ptCount val="3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2</c:v>
                </c:pt>
                <c:pt idx="63">
                  <c:v>6</c:v>
                </c:pt>
                <c:pt idx="64">
                  <c:v>9</c:v>
                </c:pt>
                <c:pt idx="65">
                  <c:v>11</c:v>
                </c:pt>
                <c:pt idx="66">
                  <c:v>12</c:v>
                </c:pt>
                <c:pt idx="67">
                  <c:v>14</c:v>
                </c:pt>
                <c:pt idx="68">
                  <c:v>17</c:v>
                </c:pt>
                <c:pt idx="69">
                  <c:v>21</c:v>
                </c:pt>
                <c:pt idx="70">
                  <c:v>26</c:v>
                </c:pt>
                <c:pt idx="71">
                  <c:v>28</c:v>
                </c:pt>
                <c:pt idx="72">
                  <c:v>30</c:v>
                </c:pt>
                <c:pt idx="73">
                  <c:v>40</c:v>
                </c:pt>
                <c:pt idx="74">
                  <c:v>47</c:v>
                </c:pt>
                <c:pt idx="75">
                  <c:v>57</c:v>
                </c:pt>
                <c:pt idx="76">
                  <c:v>69</c:v>
                </c:pt>
                <c:pt idx="77">
                  <c:v>85</c:v>
                </c:pt>
                <c:pt idx="78">
                  <c:v>108</c:v>
                </c:pt>
                <c:pt idx="79">
                  <c:v>150</c:v>
                </c:pt>
                <c:pt idx="80">
                  <c:v>150</c:v>
                </c:pt>
                <c:pt idx="81">
                  <c:v>260</c:v>
                </c:pt>
                <c:pt idx="82">
                  <c:v>340</c:v>
                </c:pt>
                <c:pt idx="83">
                  <c:v>471</c:v>
                </c:pt>
                <c:pt idx="84">
                  <c:v>590</c:v>
                </c:pt>
                <c:pt idx="85">
                  <c:v>801</c:v>
                </c:pt>
                <c:pt idx="86">
                  <c:v>1050</c:v>
                </c:pt>
                <c:pt idx="87">
                  <c:v>1296</c:v>
                </c:pt>
                <c:pt idx="88">
                  <c:v>1707</c:v>
                </c:pt>
                <c:pt idx="89">
                  <c:v>2191</c:v>
                </c:pt>
                <c:pt idx="90">
                  <c:v>2509</c:v>
                </c:pt>
                <c:pt idx="91">
                  <c:v>3170</c:v>
                </c:pt>
                <c:pt idx="92">
                  <c:v>4079</c:v>
                </c:pt>
                <c:pt idx="93">
                  <c:v>5138</c:v>
                </c:pt>
                <c:pt idx="94">
                  <c:v>6053</c:v>
                </c:pt>
                <c:pt idx="95">
                  <c:v>7157</c:v>
                </c:pt>
                <c:pt idx="96">
                  <c:v>8501</c:v>
                </c:pt>
                <c:pt idx="97">
                  <c:v>9647</c:v>
                </c:pt>
                <c:pt idx="98">
                  <c:v>10989</c:v>
                </c:pt>
                <c:pt idx="99">
                  <c:v>12895</c:v>
                </c:pt>
                <c:pt idx="100">
                  <c:v>14817</c:v>
                </c:pt>
                <c:pt idx="101">
                  <c:v>16690</c:v>
                </c:pt>
                <c:pt idx="102">
                  <c:v>18777</c:v>
                </c:pt>
                <c:pt idx="103">
                  <c:v>20608</c:v>
                </c:pt>
                <c:pt idx="104">
                  <c:v>22108</c:v>
                </c:pt>
                <c:pt idx="105">
                  <c:v>23649</c:v>
                </c:pt>
                <c:pt idx="106">
                  <c:v>26057</c:v>
                </c:pt>
                <c:pt idx="107">
                  <c:v>30985</c:v>
                </c:pt>
                <c:pt idx="108">
                  <c:v>33284</c:v>
                </c:pt>
                <c:pt idx="109">
                  <c:v>37054</c:v>
                </c:pt>
                <c:pt idx="110">
                  <c:v>38910</c:v>
                </c:pt>
                <c:pt idx="111">
                  <c:v>40682</c:v>
                </c:pt>
                <c:pt idx="112">
                  <c:v>42539</c:v>
                </c:pt>
                <c:pt idx="113">
                  <c:v>45063</c:v>
                </c:pt>
                <c:pt idx="114">
                  <c:v>46784</c:v>
                </c:pt>
                <c:pt idx="115">
                  <c:v>49963</c:v>
                </c:pt>
                <c:pt idx="116">
                  <c:v>51017</c:v>
                </c:pt>
                <c:pt idx="117">
                  <c:v>53189</c:v>
                </c:pt>
                <c:pt idx="118">
                  <c:v>54876</c:v>
                </c:pt>
                <c:pt idx="119">
                  <c:v>56245</c:v>
                </c:pt>
                <c:pt idx="120">
                  <c:v>58355</c:v>
                </c:pt>
                <c:pt idx="121">
                  <c:v>60966</c:v>
                </c:pt>
                <c:pt idx="122">
                  <c:v>63006</c:v>
                </c:pt>
                <c:pt idx="123">
                  <c:v>65068</c:v>
                </c:pt>
                <c:pt idx="124">
                  <c:v>66385</c:v>
                </c:pt>
                <c:pt idx="125">
                  <c:v>67682</c:v>
                </c:pt>
                <c:pt idx="126">
                  <c:v>68934</c:v>
                </c:pt>
                <c:pt idx="127">
                  <c:v>71078</c:v>
                </c:pt>
                <c:pt idx="128">
                  <c:v>73431</c:v>
                </c:pt>
                <c:pt idx="129">
                  <c:v>75670</c:v>
                </c:pt>
                <c:pt idx="130">
                  <c:v>77180</c:v>
                </c:pt>
                <c:pt idx="131">
                  <c:v>78794</c:v>
                </c:pt>
                <c:pt idx="132">
                  <c:v>79528</c:v>
                </c:pt>
                <c:pt idx="133">
                  <c:v>80684</c:v>
                </c:pt>
                <c:pt idx="134">
                  <c:v>82387</c:v>
                </c:pt>
                <c:pt idx="135">
                  <c:v>84133</c:v>
                </c:pt>
                <c:pt idx="136">
                  <c:v>85906</c:v>
                </c:pt>
                <c:pt idx="137">
                  <c:v>87568</c:v>
                </c:pt>
                <c:pt idx="138">
                  <c:v>88754</c:v>
                </c:pt>
                <c:pt idx="139">
                  <c:v>89562</c:v>
                </c:pt>
                <c:pt idx="140">
                  <c:v>90353</c:v>
                </c:pt>
                <c:pt idx="141">
                  <c:v>91921</c:v>
                </c:pt>
                <c:pt idx="142">
                  <c:v>93439</c:v>
                </c:pt>
                <c:pt idx="143">
                  <c:v>94702</c:v>
                </c:pt>
                <c:pt idx="144">
                  <c:v>96007</c:v>
                </c:pt>
                <c:pt idx="145">
                  <c:v>97087</c:v>
                </c:pt>
                <c:pt idx="146">
                  <c:v>97720</c:v>
                </c:pt>
                <c:pt idx="147">
                  <c:v>98220</c:v>
                </c:pt>
                <c:pt idx="148">
                  <c:v>98916</c:v>
                </c:pt>
                <c:pt idx="149">
                  <c:v>100442</c:v>
                </c:pt>
                <c:pt idx="150">
                  <c:v>101617</c:v>
                </c:pt>
                <c:pt idx="151">
                  <c:v>102836</c:v>
                </c:pt>
                <c:pt idx="152">
                  <c:v>103781</c:v>
                </c:pt>
                <c:pt idx="153">
                  <c:v>104383</c:v>
                </c:pt>
                <c:pt idx="154">
                  <c:v>105147</c:v>
                </c:pt>
                <c:pt idx="155">
                  <c:v>106181</c:v>
                </c:pt>
                <c:pt idx="156">
                  <c:v>107175</c:v>
                </c:pt>
                <c:pt idx="157">
                  <c:v>108211</c:v>
                </c:pt>
                <c:pt idx="158">
                  <c:v>109143</c:v>
                </c:pt>
                <c:pt idx="159">
                  <c:v>109802</c:v>
                </c:pt>
                <c:pt idx="160">
                  <c:v>110514</c:v>
                </c:pt>
                <c:pt idx="161">
                  <c:v>111007</c:v>
                </c:pt>
                <c:pt idx="162">
                  <c:v>112006</c:v>
                </c:pt>
                <c:pt idx="163">
                  <c:v>112924</c:v>
                </c:pt>
                <c:pt idx="164">
                  <c:v>113820</c:v>
                </c:pt>
                <c:pt idx="165">
                  <c:v>114669</c:v>
                </c:pt>
                <c:pt idx="166">
                  <c:v>115436</c:v>
                </c:pt>
                <c:pt idx="167">
                  <c:v>115732</c:v>
                </c:pt>
                <c:pt idx="168">
                  <c:v>116127</c:v>
                </c:pt>
                <c:pt idx="169">
                  <c:v>116963</c:v>
                </c:pt>
                <c:pt idx="170">
                  <c:v>117717</c:v>
                </c:pt>
                <c:pt idx="171">
                  <c:v>118434</c:v>
                </c:pt>
                <c:pt idx="172">
                  <c:v>119112</c:v>
                </c:pt>
                <c:pt idx="173">
                  <c:v>119719</c:v>
                </c:pt>
                <c:pt idx="174">
                  <c:v>119975</c:v>
                </c:pt>
                <c:pt idx="175">
                  <c:v>120402</c:v>
                </c:pt>
                <c:pt idx="176">
                  <c:v>121228</c:v>
                </c:pt>
                <c:pt idx="177">
                  <c:v>121979</c:v>
                </c:pt>
                <c:pt idx="178">
                  <c:v>124416</c:v>
                </c:pt>
                <c:pt idx="179">
                  <c:v>125039</c:v>
                </c:pt>
                <c:pt idx="180">
                  <c:v>125539</c:v>
                </c:pt>
                <c:pt idx="181">
                  <c:v>125804</c:v>
                </c:pt>
                <c:pt idx="182">
                  <c:v>126140</c:v>
                </c:pt>
                <c:pt idx="183">
                  <c:v>127410</c:v>
                </c:pt>
                <c:pt idx="184">
                  <c:v>128062</c:v>
                </c:pt>
                <c:pt idx="185">
                  <c:v>128740</c:v>
                </c:pt>
                <c:pt idx="186">
                  <c:v>129434</c:v>
                </c:pt>
                <c:pt idx="187">
                  <c:v>129676</c:v>
                </c:pt>
                <c:pt idx="188">
                  <c:v>129947</c:v>
                </c:pt>
                <c:pt idx="189">
                  <c:v>130306</c:v>
                </c:pt>
                <c:pt idx="190">
                  <c:v>131480</c:v>
                </c:pt>
                <c:pt idx="191">
                  <c:v>132309</c:v>
                </c:pt>
                <c:pt idx="192">
                  <c:v>133291</c:v>
                </c:pt>
                <c:pt idx="193">
                  <c:v>134097</c:v>
                </c:pt>
                <c:pt idx="194">
                  <c:v>134814</c:v>
                </c:pt>
                <c:pt idx="195">
                  <c:v>135205</c:v>
                </c:pt>
                <c:pt idx="196">
                  <c:v>135605</c:v>
                </c:pt>
                <c:pt idx="197">
                  <c:v>136466</c:v>
                </c:pt>
                <c:pt idx="198">
                  <c:v>137419</c:v>
                </c:pt>
                <c:pt idx="199">
                  <c:v>138358</c:v>
                </c:pt>
                <c:pt idx="200">
                  <c:v>139266</c:v>
                </c:pt>
                <c:pt idx="201">
                  <c:v>140119</c:v>
                </c:pt>
                <c:pt idx="202">
                  <c:v>140534</c:v>
                </c:pt>
                <c:pt idx="203">
                  <c:v>140906</c:v>
                </c:pt>
                <c:pt idx="204">
                  <c:v>142066</c:v>
                </c:pt>
                <c:pt idx="205">
                  <c:v>143190</c:v>
                </c:pt>
                <c:pt idx="206">
                  <c:v>144242</c:v>
                </c:pt>
                <c:pt idx="207">
                  <c:v>145546</c:v>
                </c:pt>
                <c:pt idx="208">
                  <c:v>146460</c:v>
                </c:pt>
                <c:pt idx="209">
                  <c:v>146935</c:v>
                </c:pt>
                <c:pt idx="210">
                  <c:v>148011</c:v>
                </c:pt>
                <c:pt idx="211">
                  <c:v>149256</c:v>
                </c:pt>
                <c:pt idx="212">
                  <c:v>150713</c:v>
                </c:pt>
                <c:pt idx="213">
                  <c:v>152070</c:v>
                </c:pt>
                <c:pt idx="214">
                  <c:v>153314</c:v>
                </c:pt>
                <c:pt idx="215">
                  <c:v>154447</c:v>
                </c:pt>
                <c:pt idx="216">
                  <c:v>154860</c:v>
                </c:pt>
                <c:pt idx="217">
                  <c:v>155403</c:v>
                </c:pt>
                <c:pt idx="218">
                  <c:v>156806</c:v>
                </c:pt>
                <c:pt idx="219">
                  <c:v>158256</c:v>
                </c:pt>
                <c:pt idx="220">
                  <c:v>160104</c:v>
                </c:pt>
                <c:pt idx="221">
                  <c:v>161356</c:v>
                </c:pt>
                <c:pt idx="222">
                  <c:v>162425</c:v>
                </c:pt>
                <c:pt idx="223">
                  <c:v>162938</c:v>
                </c:pt>
                <c:pt idx="224">
                  <c:v>163461</c:v>
                </c:pt>
                <c:pt idx="225">
                  <c:v>164537</c:v>
                </c:pt>
                <c:pt idx="226">
                  <c:v>166027</c:v>
                </c:pt>
                <c:pt idx="227">
                  <c:v>167110</c:v>
                </c:pt>
                <c:pt idx="228">
                  <c:v>168446</c:v>
                </c:pt>
                <c:pt idx="229">
                  <c:v>169481</c:v>
                </c:pt>
                <c:pt idx="230">
                  <c:v>170052</c:v>
                </c:pt>
                <c:pt idx="231">
                  <c:v>170497</c:v>
                </c:pt>
                <c:pt idx="232">
                  <c:v>171821</c:v>
                </c:pt>
                <c:pt idx="233">
                  <c:v>173177</c:v>
                </c:pt>
                <c:pt idx="234">
                  <c:v>174255</c:v>
                </c:pt>
                <c:pt idx="235">
                  <c:v>175406</c:v>
                </c:pt>
                <c:pt idx="236">
                  <c:v>176362</c:v>
                </c:pt>
                <c:pt idx="237">
                  <c:v>176806</c:v>
                </c:pt>
                <c:pt idx="238">
                  <c:v>177279</c:v>
                </c:pt>
                <c:pt idx="239">
                  <c:v>178486</c:v>
                </c:pt>
                <c:pt idx="240">
                  <c:v>179714</c:v>
                </c:pt>
                <c:pt idx="241">
                  <c:v>180824</c:v>
                </c:pt>
                <c:pt idx="242">
                  <c:v>181773</c:v>
                </c:pt>
                <c:pt idx="243">
                  <c:v>182779</c:v>
                </c:pt>
                <c:pt idx="244">
                  <c:v>183069</c:v>
                </c:pt>
                <c:pt idx="245">
                  <c:v>183598</c:v>
                </c:pt>
                <c:pt idx="246">
                  <c:v>184689</c:v>
                </c:pt>
                <c:pt idx="247">
                  <c:v>185744</c:v>
                </c:pt>
                <c:pt idx="248">
                  <c:v>186797</c:v>
                </c:pt>
                <c:pt idx="249">
                  <c:v>187765</c:v>
                </c:pt>
                <c:pt idx="250">
                  <c:v>188538</c:v>
                </c:pt>
                <c:pt idx="251">
                  <c:v>188941</c:v>
                </c:pt>
                <c:pt idx="252">
                  <c:v>189208</c:v>
                </c:pt>
                <c:pt idx="253">
                  <c:v>189679</c:v>
                </c:pt>
                <c:pt idx="254">
                  <c:v>190815</c:v>
                </c:pt>
                <c:pt idx="255">
                  <c:v>191789</c:v>
                </c:pt>
                <c:pt idx="256">
                  <c:v>193016</c:v>
                </c:pt>
                <c:pt idx="257">
                  <c:v>193701</c:v>
                </c:pt>
                <c:pt idx="258">
                  <c:v>194079</c:v>
                </c:pt>
                <c:pt idx="259">
                  <c:v>194530</c:v>
                </c:pt>
                <c:pt idx="260">
                  <c:v>195937</c:v>
                </c:pt>
                <c:pt idx="261">
                  <c:v>196802</c:v>
                </c:pt>
                <c:pt idx="262">
                  <c:v>197633</c:v>
                </c:pt>
                <c:pt idx="263">
                  <c:v>198589</c:v>
                </c:pt>
                <c:pt idx="264">
                  <c:v>199258</c:v>
                </c:pt>
                <c:pt idx="265">
                  <c:v>199509</c:v>
                </c:pt>
                <c:pt idx="266">
                  <c:v>199881</c:v>
                </c:pt>
                <c:pt idx="267">
                  <c:v>200807</c:v>
                </c:pt>
                <c:pt idx="268">
                  <c:v>201909</c:v>
                </c:pt>
                <c:pt idx="269">
                  <c:v>202810</c:v>
                </c:pt>
                <c:pt idx="270">
                  <c:v>203774</c:v>
                </c:pt>
                <c:pt idx="271">
                  <c:v>204497</c:v>
                </c:pt>
                <c:pt idx="272">
                  <c:v>204756</c:v>
                </c:pt>
                <c:pt idx="273">
                  <c:v>205070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51-4F4C-9B81-C96AF3252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2274319"/>
        <c:axId val="1730871679"/>
      </c:lineChart>
      <c:dateAx>
        <c:axId val="407653152"/>
        <c:scaling>
          <c:orientation val="minMax"/>
          <c:max val="44147"/>
          <c:min val="4389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rgbClr val="FF0000"/>
                    </a:solidFill>
                  </a:rPr>
                  <a:t>Daily</a:t>
                </a:r>
              </a:p>
            </c:rich>
          </c:tx>
          <c:layout>
            <c:manualLayout>
              <c:xMode val="edge"/>
              <c:yMode val="edge"/>
              <c:x val="1.4222426839809287E-3"/>
              <c:y val="2.260034568849625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mmm\-d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8975760"/>
        <c:crossesAt val="-3000"/>
        <c:auto val="1"/>
        <c:lblOffset val="100"/>
        <c:baseTimeUnit val="days"/>
        <c:majorUnit val="22"/>
        <c:majorTimeUnit val="days"/>
        <c:minorUnit val="2"/>
        <c:minorTimeUnit val="days"/>
      </c:dateAx>
      <c:valAx>
        <c:axId val="658975760"/>
        <c:scaling>
          <c:orientation val="minMax"/>
          <c:max val="5000"/>
          <c:min val="0"/>
        </c:scaling>
        <c:delete val="0"/>
        <c:axPos val="l"/>
        <c:majorGridlines>
          <c:spPr>
            <a:ln w="9525" cap="flat" cmpd="sng" algn="ctr">
              <a:solidFill>
                <a:srgbClr val="5F5F5F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7653152"/>
        <c:crosses val="autoZero"/>
        <c:crossBetween val="between"/>
        <c:majorUnit val="1000"/>
        <c:minorUnit val="0.1"/>
      </c:valAx>
      <c:valAx>
        <c:axId val="1730871679"/>
        <c:scaling>
          <c:orientation val="minMax"/>
          <c:max val="2200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274319"/>
        <c:crosses val="max"/>
        <c:crossBetween val="between"/>
        <c:majorUnit val="44000"/>
      </c:valAx>
      <c:catAx>
        <c:axId val="602274319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rgbClr val="FFC000"/>
                    </a:solidFill>
                  </a:rPr>
                  <a:t>Cumulative</a:t>
                </a:r>
              </a:p>
            </c:rich>
          </c:tx>
          <c:layout>
            <c:manualLayout>
              <c:xMode val="edge"/>
              <c:yMode val="edge"/>
              <c:x val="0.91429125959427049"/>
              <c:y val="2.260034568849562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FF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majorTickMark val="out"/>
        <c:minorTickMark val="none"/>
        <c:tickLblPos val="nextTo"/>
        <c:crossAx val="173087167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7742444761729734"/>
          <c:y val="0.1692982361940493"/>
          <c:w val="0.20792988309136404"/>
          <c:h val="0.166300282063323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17093399039406E-2"/>
          <c:y val="8.9049971694714625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PRSUPX!$A$3:$A$1034</c:f>
              <c:numCache>
                <c:formatCode>mmm\-yy</c:formatCode>
                <c:ptCount val="1032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PRSUPX!$B$3:$B$1034</c:f>
              <c:numCache>
                <c:formatCode>General</c:formatCode>
                <c:ptCount val="10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6-4E9C-B82C-A74CFD714B5A}"/>
            </c:ext>
          </c:extLst>
        </c:ser>
        <c:ser>
          <c:idx val="3"/>
          <c:order val="1"/>
          <c:tx>
            <c:v>3/12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PRSUPX!$A$3:$A$1034</c:f>
              <c:numCache>
                <c:formatCode>mmm\-yy</c:formatCode>
                <c:ptCount val="1032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PRSUPX!$G$3:$G$1034</c:f>
              <c:numCache>
                <c:formatCode>General</c:formatCode>
                <c:ptCount val="1032"/>
                <c:pt idx="14" formatCode="0.0">
                  <c:v>0.74326416847321097</c:v>
                </c:pt>
                <c:pt idx="15" formatCode="0.0">
                  <c:v>0.341191066997518</c:v>
                </c:pt>
                <c:pt idx="16" formatCode="0.0">
                  <c:v>-0.37232392181197599</c:v>
                </c:pt>
                <c:pt idx="17" formatCode="0.0">
                  <c:v>-2.5339925834363402</c:v>
                </c:pt>
                <c:pt idx="18" formatCode="0.0">
                  <c:v>-2.1604938271604901</c:v>
                </c:pt>
                <c:pt idx="19" formatCode="0.0">
                  <c:v>-3.3060357901122202</c:v>
                </c:pt>
                <c:pt idx="20" formatCode="0.0">
                  <c:v>-2.5741974560872101</c:v>
                </c:pt>
                <c:pt idx="21" formatCode="0.0">
                  <c:v>-2.4818401937046</c:v>
                </c:pt>
                <c:pt idx="22" formatCode="0.0">
                  <c:v>-0.27581979773214799</c:v>
                </c:pt>
                <c:pt idx="23" formatCode="0.0">
                  <c:v>1.48102437519284</c:v>
                </c:pt>
                <c:pt idx="24" formatCode="0.0">
                  <c:v>1.9474497681607399</c:v>
                </c:pt>
                <c:pt idx="25" formatCode="0.0">
                  <c:v>1.61240310077519</c:v>
                </c:pt>
                <c:pt idx="26" formatCode="0.0">
                  <c:v>-0.55333538272363902</c:v>
                </c:pt>
                <c:pt idx="27" formatCode="0.0">
                  <c:v>-1.39103554868624</c:v>
                </c:pt>
                <c:pt idx="28" formatCode="0.0">
                  <c:v>-0.99657427592650205</c:v>
                </c:pt>
                <c:pt idx="29" formatCode="0.0">
                  <c:v>1.0779961953075401</c:v>
                </c:pt>
                <c:pt idx="30" formatCode="0.0">
                  <c:v>1.1671924290220801</c:v>
                </c:pt>
                <c:pt idx="31" formatCode="0.0">
                  <c:v>0.90966122961104101</c:v>
                </c:pt>
                <c:pt idx="32" formatCode="0.0">
                  <c:v>-0.24867889337892399</c:v>
                </c:pt>
                <c:pt idx="33" formatCode="0.0">
                  <c:v>-0.37243947858472898</c:v>
                </c:pt>
                <c:pt idx="34" formatCode="0.0">
                  <c:v>-2.1511985248924401</c:v>
                </c:pt>
                <c:pt idx="35" formatCode="0.0">
                  <c:v>-3.5269078747339599</c:v>
                </c:pt>
                <c:pt idx="36" formatCode="0.0">
                  <c:v>-4.7301394784718003</c:v>
                </c:pt>
                <c:pt idx="37" formatCode="0.0">
                  <c:v>-5.2181873664937397</c:v>
                </c:pt>
                <c:pt idx="38" formatCode="0.0">
                  <c:v>-5.9041731066460503</c:v>
                </c:pt>
                <c:pt idx="39" formatCode="0.0">
                  <c:v>-5.7680250783698996</c:v>
                </c:pt>
                <c:pt idx="40" formatCode="0.0">
                  <c:v>-7.0462409562755504</c:v>
                </c:pt>
                <c:pt idx="41" formatCode="0.0">
                  <c:v>-7.8732747804265903</c:v>
                </c:pt>
                <c:pt idx="42" formatCode="0.0">
                  <c:v>-8.4502650452135892</c:v>
                </c:pt>
                <c:pt idx="43" formatCode="0.0">
                  <c:v>-7.8644700031084804</c:v>
                </c:pt>
                <c:pt idx="44" formatCode="0.0">
                  <c:v>-6.9492053599252097</c:v>
                </c:pt>
                <c:pt idx="45" formatCode="0.0">
                  <c:v>-7.1028037383177498</c:v>
                </c:pt>
                <c:pt idx="46" formatCode="0.0">
                  <c:v>-6.1871859296482397</c:v>
                </c:pt>
                <c:pt idx="47" formatCode="0.0">
                  <c:v>-5.2631578947368398</c:v>
                </c:pt>
                <c:pt idx="48" formatCode="0.0">
                  <c:v>-4.2329726288987901</c:v>
                </c:pt>
                <c:pt idx="49" formatCode="0.0">
                  <c:v>-2.9298132646490598</c:v>
                </c:pt>
                <c:pt idx="50" formatCode="0.0">
                  <c:v>-1.2483574244415201</c:v>
                </c:pt>
                <c:pt idx="51" formatCode="0.0">
                  <c:v>0.29940119760479</c:v>
                </c:pt>
                <c:pt idx="52" formatCode="0.0">
                  <c:v>2.80879864636209</c:v>
                </c:pt>
                <c:pt idx="53" formatCode="0.0">
                  <c:v>4.9029622063329903</c:v>
                </c:pt>
                <c:pt idx="54" formatCode="0.0">
                  <c:v>8.4128065395095302</c:v>
                </c:pt>
                <c:pt idx="55" formatCode="0.0">
                  <c:v>10.357624831309</c:v>
                </c:pt>
                <c:pt idx="56" formatCode="0.0">
                  <c:v>13.395847287340899</c:v>
                </c:pt>
                <c:pt idx="57" formatCode="0.0">
                  <c:v>16.096579476861098</c:v>
                </c:pt>
                <c:pt idx="58" formatCode="0.0">
                  <c:v>18.346166722464002</c:v>
                </c:pt>
                <c:pt idx="59" formatCode="0.0">
                  <c:v>18.463073852295398</c:v>
                </c:pt>
                <c:pt idx="60" formatCode="0.0">
                  <c:v>17.181787969424999</c:v>
                </c:pt>
                <c:pt idx="61" formatCode="0.0">
                  <c:v>16.351575456052998</c:v>
                </c:pt>
                <c:pt idx="62" formatCode="0.0">
                  <c:v>16.167664670658599</c:v>
                </c:pt>
                <c:pt idx="63" formatCode="0.0">
                  <c:v>17.1475953565505</c:v>
                </c:pt>
                <c:pt idx="64" formatCode="0.0">
                  <c:v>17.248189598420002</c:v>
                </c:pt>
                <c:pt idx="65" formatCode="0.0">
                  <c:v>17.072379097695499</c:v>
                </c:pt>
                <c:pt idx="66" formatCode="0.0">
                  <c:v>15.331448319195699</c:v>
                </c:pt>
                <c:pt idx="67" formatCode="0.0">
                  <c:v>15.2552736166309</c:v>
                </c:pt>
                <c:pt idx="68" formatCode="0.0">
                  <c:v>13.4967513290017</c:v>
                </c:pt>
                <c:pt idx="69" formatCode="0.0">
                  <c:v>13.0849220103986</c:v>
                </c:pt>
                <c:pt idx="70" formatCode="0.0">
                  <c:v>11.4002828854314</c:v>
                </c:pt>
                <c:pt idx="71" formatCode="0.0">
                  <c:v>11.4574557708508</c:v>
                </c:pt>
                <c:pt idx="72" formatCode="0.0">
                  <c:v>11.854792966534299</c:v>
                </c:pt>
                <c:pt idx="73" formatCode="0.0">
                  <c:v>11.174458380843699</c:v>
                </c:pt>
                <c:pt idx="74" formatCode="0.0">
                  <c:v>12.1993127147766</c:v>
                </c:pt>
                <c:pt idx="75" formatCode="0.0">
                  <c:v>11.778029445073599</c:v>
                </c:pt>
                <c:pt idx="76" formatCode="0.0">
                  <c:v>11.341942728804</c:v>
                </c:pt>
                <c:pt idx="77" formatCode="0.0">
                  <c:v>9.4815636262822203</c:v>
                </c:pt>
                <c:pt idx="78" formatCode="0.0">
                  <c:v>8.6352492508853107</c:v>
                </c:pt>
                <c:pt idx="79" formatCode="0.0">
                  <c:v>8.1167108753315595</c:v>
                </c:pt>
                <c:pt idx="80" formatCode="0.0">
                  <c:v>7.5722092115534698</c:v>
                </c:pt>
                <c:pt idx="81" formatCode="0.0">
                  <c:v>6.1047254150702397</c:v>
                </c:pt>
                <c:pt idx="82" formatCode="0.0">
                  <c:v>5.9167089893346798</c:v>
                </c:pt>
                <c:pt idx="83" formatCode="0.0">
                  <c:v>5.39178634416729</c:v>
                </c:pt>
                <c:pt idx="84" formatCode="0.0">
                  <c:v>5.0963488843813298</c:v>
                </c:pt>
                <c:pt idx="85" formatCode="0.0">
                  <c:v>5.2820512820512802</c:v>
                </c:pt>
                <c:pt idx="86" formatCode="0.0">
                  <c:v>4.1602858601327197</c:v>
                </c:pt>
                <c:pt idx="87" formatCode="0.0">
                  <c:v>2.5329280648429502</c:v>
                </c:pt>
                <c:pt idx="88" formatCode="0.0">
                  <c:v>1.08421583459404</c:v>
                </c:pt>
                <c:pt idx="89" formatCode="0.0">
                  <c:v>1.2661433274246601</c:v>
                </c:pt>
                <c:pt idx="90" formatCode="0.0">
                  <c:v>2.4072216649949798</c:v>
                </c:pt>
                <c:pt idx="91" formatCode="0.0">
                  <c:v>3.09126594700686</c:v>
                </c:pt>
                <c:pt idx="92" formatCode="0.0">
                  <c:v>3.53168843734881</c:v>
                </c:pt>
                <c:pt idx="93" formatCode="0.0">
                  <c:v>4.3813192103996101</c:v>
                </c:pt>
                <c:pt idx="94" formatCode="0.0">
                  <c:v>5.20258930712059</c:v>
                </c:pt>
                <c:pt idx="95" formatCode="0.0">
                  <c:v>6.7176667463542898</c:v>
                </c:pt>
                <c:pt idx="96" formatCode="0.0">
                  <c:v>8.4921592279855194</c:v>
                </c:pt>
                <c:pt idx="97" formatCode="0.0">
                  <c:v>9.03555772040915</c:v>
                </c:pt>
                <c:pt idx="98" formatCode="0.0">
                  <c:v>8.1597647635383392</c:v>
                </c:pt>
                <c:pt idx="99" formatCode="0.0">
                  <c:v>8.3992094861660007</c:v>
                </c:pt>
                <c:pt idx="100" formatCode="0.0">
                  <c:v>9.2791219755550003</c:v>
                </c:pt>
                <c:pt idx="101" formatCode="0.0">
                  <c:v>9.5023755938984706</c:v>
                </c:pt>
                <c:pt idx="102" formatCode="0.0">
                  <c:v>8.4231145935357397</c:v>
                </c:pt>
                <c:pt idx="103" formatCode="0.0">
                  <c:v>6.7824845311756299</c:v>
                </c:pt>
                <c:pt idx="104" formatCode="0.0">
                  <c:v>6.3317757009345703</c:v>
                </c:pt>
                <c:pt idx="105" formatCode="0.0">
                  <c:v>4.7970479704797002</c:v>
                </c:pt>
                <c:pt idx="106" formatCode="0.0">
                  <c:v>2.8258887876025498</c:v>
                </c:pt>
                <c:pt idx="107" formatCode="0.0">
                  <c:v>1.9937275985663001</c:v>
                </c:pt>
                <c:pt idx="108" formatCode="0.0">
                  <c:v>1.0896152990882799</c:v>
                </c:pt>
                <c:pt idx="109" formatCode="0.0">
                  <c:v>1.74223810587446</c:v>
                </c:pt>
                <c:pt idx="110" formatCode="0.0">
                  <c:v>1.4046216583597599</c:v>
                </c:pt>
                <c:pt idx="111" formatCode="0.0">
                  <c:v>1.7547857793983499</c:v>
                </c:pt>
                <c:pt idx="112" formatCode="0.0">
                  <c:v>1.02716274823099</c:v>
                </c:pt>
                <c:pt idx="113" formatCode="0.0">
                  <c:v>0.89061429550125504</c:v>
                </c:pt>
                <c:pt idx="114" formatCode="0.0">
                  <c:v>-0.13550135501355001</c:v>
                </c:pt>
                <c:pt idx="115" formatCode="0.0">
                  <c:v>-0.37887229774905201</c:v>
                </c:pt>
                <c:pt idx="116" formatCode="0.0">
                  <c:v>-0.94484728631070003</c:v>
                </c:pt>
                <c:pt idx="117" formatCode="0.0">
                  <c:v>-0.440140845070422</c:v>
                </c:pt>
                <c:pt idx="118" formatCode="0.0">
                  <c:v>2.2163120567375801E-2</c:v>
                </c:pt>
                <c:pt idx="119" formatCode="0.0">
                  <c:v>-0.72479683725016397</c:v>
                </c:pt>
                <c:pt idx="120" formatCode="0.0">
                  <c:v>-1.60580730312362</c:v>
                </c:pt>
                <c:pt idx="121" formatCode="0.0">
                  <c:v>-2.0197585071350099</c:v>
                </c:pt>
                <c:pt idx="122" formatCode="0.0">
                  <c:v>-0.893655049151027</c:v>
                </c:pt>
                <c:pt idx="123" formatCode="0.0">
                  <c:v>0.26875699888017901</c:v>
                </c:pt>
                <c:pt idx="124" formatCode="0.0">
                  <c:v>0.72300045187528195</c:v>
                </c:pt>
                <c:pt idx="125" formatCode="0.0">
                  <c:v>0.973291081937528</c:v>
                </c:pt>
                <c:pt idx="126" formatCode="0.0">
                  <c:v>1.1759384893713201</c:v>
                </c:pt>
                <c:pt idx="127" formatCode="0.0">
                  <c:v>1.5659955257270599</c:v>
                </c:pt>
                <c:pt idx="128" formatCode="0.0">
                  <c:v>2.1517302573203101</c:v>
                </c:pt>
                <c:pt idx="129" formatCode="0.0">
                  <c:v>2.63041556145004</c:v>
                </c:pt>
                <c:pt idx="130" formatCode="0.0">
                  <c:v>3.0135165078661599</c:v>
                </c:pt>
                <c:pt idx="131" formatCode="0.0">
                  <c:v>3.2522123893805301</c:v>
                </c:pt>
                <c:pt idx="132" formatCode="0.0">
                  <c:v>4.2253521126760498</c:v>
                </c:pt>
                <c:pt idx="133" formatCode="0.0">
                  <c:v>3.9659421913510999</c:v>
                </c:pt>
                <c:pt idx="134" formatCode="0.0">
                  <c:v>4.2605951307484196</c:v>
                </c:pt>
                <c:pt idx="135" formatCode="0.0">
                  <c:v>3.64083091355818</c:v>
                </c:pt>
                <c:pt idx="136" formatCode="0.0">
                  <c:v>4.7779273216689004</c:v>
                </c:pt>
                <c:pt idx="137" formatCode="0.0">
                  <c:v>5.42479264738847</c:v>
                </c:pt>
                <c:pt idx="138" formatCode="0.0">
                  <c:v>6.5042467590523003</c:v>
                </c:pt>
                <c:pt idx="139" formatCode="0.0">
                  <c:v>7.24669603524229</c:v>
                </c:pt>
                <c:pt idx="140" formatCode="0.0">
                  <c:v>7.4049945711183396</c:v>
                </c:pt>
                <c:pt idx="141" formatCode="0.0">
                  <c:v>7.6028429894464704</c:v>
                </c:pt>
                <c:pt idx="142" formatCode="0.0">
                  <c:v>7.6575607657560703</c:v>
                </c:pt>
                <c:pt idx="143" formatCode="0.0">
                  <c:v>6.9423612599100002</c:v>
                </c:pt>
                <c:pt idx="144" formatCode="0.0">
                  <c:v>6.1561561561561504</c:v>
                </c:pt>
                <c:pt idx="145" formatCode="0.0">
                  <c:v>6.3362068965517198</c:v>
                </c:pt>
                <c:pt idx="146" formatCode="0.0">
                  <c:v>6.7459459459459401</c:v>
                </c:pt>
                <c:pt idx="147" formatCode="0.0">
                  <c:v>6.8534482758620596</c:v>
                </c:pt>
                <c:pt idx="148" formatCode="0.0">
                  <c:v>5.5448512095910898</c:v>
                </c:pt>
                <c:pt idx="149" formatCode="0.0">
                  <c:v>4.3801828620029699</c:v>
                </c:pt>
                <c:pt idx="150" formatCode="0.0">
                  <c:v>2.0986358866736601</c:v>
                </c:pt>
                <c:pt idx="151" formatCode="0.0">
                  <c:v>-8.2152392688437006E-2</c:v>
                </c:pt>
                <c:pt idx="152" formatCode="0.0">
                  <c:v>-1.5568135867367501</c:v>
                </c:pt>
                <c:pt idx="153" formatCode="0.0">
                  <c:v>-1.5012009607686101</c:v>
                </c:pt>
                <c:pt idx="154" formatCode="0.0">
                  <c:v>-0.75924075924075896</c:v>
                </c:pt>
                <c:pt idx="155" formatCode="0.0">
                  <c:v>4.00721298337006E-2</c:v>
                </c:pt>
                <c:pt idx="156" formatCode="0.0">
                  <c:v>0.44453424934330099</c:v>
                </c:pt>
                <c:pt idx="157" formatCode="0.0">
                  <c:v>-0.101337657073368</c:v>
                </c:pt>
                <c:pt idx="158" formatCode="0.0">
                  <c:v>-0.50638039295118398</c:v>
                </c:pt>
                <c:pt idx="159" formatCode="0.0">
                  <c:v>-1.1899959661153601</c:v>
                </c:pt>
                <c:pt idx="160" formatCode="0.0">
                  <c:v>0.162271805273833</c:v>
                </c:pt>
                <c:pt idx="161" formatCode="0.0">
                  <c:v>0.97779588510898297</c:v>
                </c:pt>
                <c:pt idx="162" formatCode="0.0">
                  <c:v>2.9599177800616601</c:v>
                </c:pt>
                <c:pt idx="163" formatCode="0.0">
                  <c:v>4.6659815005138698</c:v>
                </c:pt>
                <c:pt idx="164" formatCode="0.0">
                  <c:v>6.1614294516327703</c:v>
                </c:pt>
                <c:pt idx="165" formatCode="0.0">
                  <c:v>6.8075594391383802</c:v>
                </c:pt>
                <c:pt idx="166" formatCode="0.0">
                  <c:v>5.9190658345077498</c:v>
                </c:pt>
                <c:pt idx="167" formatCode="0.0">
                  <c:v>5.8281594231924601</c:v>
                </c:pt>
                <c:pt idx="168" formatCode="0.0">
                  <c:v>6.6586199959766601</c:v>
                </c:pt>
                <c:pt idx="169" formatCode="0.0">
                  <c:v>8.3992696287279305</c:v>
                </c:pt>
                <c:pt idx="170" formatCode="0.0">
                  <c:v>10.1384364820846</c:v>
                </c:pt>
                <c:pt idx="171" formatCode="0.0">
                  <c:v>11.614615227597399</c:v>
                </c:pt>
                <c:pt idx="172" formatCode="0.0">
                  <c:v>10.8950992304576</c:v>
                </c:pt>
                <c:pt idx="173" formatCode="0.0">
                  <c:v>10.2683074440185</c:v>
                </c:pt>
                <c:pt idx="174" formatCode="0.0">
                  <c:v>9.4030744659612608</c:v>
                </c:pt>
                <c:pt idx="175" formatCode="0.0">
                  <c:v>8.9552238805970106</c:v>
                </c:pt>
                <c:pt idx="176" formatCode="0.0">
                  <c:v>7.9705939253240397</c:v>
                </c:pt>
                <c:pt idx="177" formatCode="0.0">
                  <c:v>6.0121765601217598</c:v>
                </c:pt>
                <c:pt idx="178" formatCode="0.0">
                  <c:v>5.2651587150731798</c:v>
                </c:pt>
                <c:pt idx="179" formatCode="0.0">
                  <c:v>4.5041635124905302</c:v>
                </c:pt>
                <c:pt idx="180" formatCode="0.0">
                  <c:v>2.8479818936250401</c:v>
                </c:pt>
                <c:pt idx="181" formatCode="0.0">
                  <c:v>0.748643084409507</c:v>
                </c:pt>
                <c:pt idx="182" formatCode="0.0">
                  <c:v>-2.1811460258780002</c:v>
                </c:pt>
                <c:pt idx="183" formatCode="0.0">
                  <c:v>-4.5720555961960399</c:v>
                </c:pt>
                <c:pt idx="184" formatCode="0.0">
                  <c:v>-5.6793279766252702</c:v>
                </c:pt>
                <c:pt idx="185" formatCode="0.0">
                  <c:v>-5.9641419685327399</c:v>
                </c:pt>
                <c:pt idx="186" formatCode="0.0">
                  <c:v>-5.6751824817518202</c:v>
                </c:pt>
                <c:pt idx="187" formatCode="0.0">
                  <c:v>-5.7858687815428897</c:v>
                </c:pt>
                <c:pt idx="188" formatCode="0.0">
                  <c:v>-6.0920981902884703</c:v>
                </c:pt>
                <c:pt idx="189" formatCode="0.0">
                  <c:v>-5.1148600143575003</c:v>
                </c:pt>
                <c:pt idx="190" formatCode="0.0">
                  <c:v>-4.3156374142289602</c:v>
                </c:pt>
                <c:pt idx="191" formatCode="0.0">
                  <c:v>-2.6077508149221198</c:v>
                </c:pt>
                <c:pt idx="192" formatCode="0.0">
                  <c:v>-0.53181734824867</c:v>
                </c:pt>
                <c:pt idx="193" formatCode="0.0">
                  <c:v>1.17035110533159</c:v>
                </c:pt>
                <c:pt idx="194" formatCode="0.0">
                  <c:v>3.2690854119425499</c:v>
                </c:pt>
                <c:pt idx="195" formatCode="0.0">
                  <c:v>4.5611345343043297</c:v>
                </c:pt>
                <c:pt idx="196" formatCode="0.0">
                  <c:v>5.9244917715392003</c:v>
                </c:pt>
                <c:pt idx="197" formatCode="0.0">
                  <c:v>6.57587548638132</c:v>
                </c:pt>
                <c:pt idx="198" formatCode="0.0">
                  <c:v>6.7130973108918504</c:v>
                </c:pt>
                <c:pt idx="199" formatCode="0.0">
                  <c:v>6.2942414386837502</c:v>
                </c:pt>
                <c:pt idx="200" formatCode="0.0">
                  <c:v>6.29650829994275</c:v>
                </c:pt>
                <c:pt idx="201" formatCode="0.0">
                  <c:v>5.8634386230376299</c:v>
                </c:pt>
                <c:pt idx="202" formatCode="0.0">
                  <c:v>5.4538592187205097</c:v>
                </c:pt>
                <c:pt idx="203" formatCode="0.0">
                  <c:v>3.8676087764968301</c:v>
                </c:pt>
                <c:pt idx="204" formatCode="0.0">
                  <c:v>2.0280235988200501</c:v>
                </c:pt>
                <c:pt idx="205" formatCode="0.0">
                  <c:v>0.53250091810503097</c:v>
                </c:pt>
                <c:pt idx="206" formatCode="0.0">
                  <c:v>-1.00640439158279</c:v>
                </c:pt>
                <c:pt idx="207" formatCode="0.0">
                  <c:v>-1.6312316715542501</c:v>
                </c:pt>
                <c:pt idx="208" formatCode="0.0">
                  <c:v>-2.6868945348199502</c:v>
                </c:pt>
                <c:pt idx="209" formatCode="0.0">
                  <c:v>-3.1763417305585899</c:v>
                </c:pt>
                <c:pt idx="210" formatCode="0.0">
                  <c:v>-4.1153009427121097</c:v>
                </c:pt>
                <c:pt idx="211" formatCode="0.0">
                  <c:v>-3.8696904247660102</c:v>
                </c:pt>
                <c:pt idx="212" formatCode="0.0">
                  <c:v>-3.3207682642254501</c:v>
                </c:pt>
                <c:pt idx="213" formatCode="0.0">
                  <c:v>-3.0552081472217201</c:v>
                </c:pt>
                <c:pt idx="214" formatCode="0.0">
                  <c:v>-2.4874731567644899</c:v>
                </c:pt>
                <c:pt idx="215" formatCode="0.0">
                  <c:v>-1.9334049409237299</c:v>
                </c:pt>
                <c:pt idx="216" formatCode="0.0">
                  <c:v>5.4210336104083802E-2</c:v>
                </c:pt>
                <c:pt idx="217" formatCode="0.0">
                  <c:v>1.6986301369862999</c:v>
                </c:pt>
                <c:pt idx="218" formatCode="0.0">
                  <c:v>3.6229205175600701</c:v>
                </c:pt>
                <c:pt idx="219" formatCode="0.0">
                  <c:v>4.3599776411402997</c:v>
                </c:pt>
                <c:pt idx="220" formatCode="0.0">
                  <c:v>5.93538692712246</c:v>
                </c:pt>
                <c:pt idx="221" formatCode="0.0">
                  <c:v>6.84389140271493</c:v>
                </c:pt>
                <c:pt idx="222" formatCode="0.0">
                  <c:v>8.3758744564189804</c:v>
                </c:pt>
                <c:pt idx="223" formatCode="0.0">
                  <c:v>8.8372963864444802</c:v>
                </c:pt>
                <c:pt idx="224" formatCode="0.0">
                  <c:v>9.0790939472706995</c:v>
                </c:pt>
                <c:pt idx="225" formatCode="0.0">
                  <c:v>9.0121636564688501</c:v>
                </c:pt>
                <c:pt idx="226" formatCode="0.0">
                  <c:v>8.11158010644154</c:v>
                </c:pt>
                <c:pt idx="227" formatCode="0.0">
                  <c:v>6.9550930996714104</c:v>
                </c:pt>
                <c:pt idx="228" formatCode="0.0">
                  <c:v>3.97327072421889</c:v>
                </c:pt>
                <c:pt idx="229" formatCode="0.0">
                  <c:v>1.2033045977011401</c:v>
                </c:pt>
                <c:pt idx="230" formatCode="0.0">
                  <c:v>-1.42704245451302</c:v>
                </c:pt>
                <c:pt idx="231" formatCode="0.0">
                  <c:v>-2.2674522406712998</c:v>
                </c:pt>
                <c:pt idx="232" formatCode="0.0">
                  <c:v>-3.68794326241134</c:v>
                </c:pt>
                <c:pt idx="233" formatCode="0.0">
                  <c:v>-4.4644432680430501</c:v>
                </c:pt>
                <c:pt idx="234" formatCode="0.0">
                  <c:v>-4.8848569434752198</c:v>
                </c:pt>
                <c:pt idx="235" formatCode="0.0">
                  <c:v>-4.8856012386031296</c:v>
                </c:pt>
                <c:pt idx="236" formatCode="0.0">
                  <c:v>-4.9531914893617</c:v>
                </c:pt>
                <c:pt idx="237" formatCode="0.0">
                  <c:v>-5.4775993237531599</c:v>
                </c:pt>
                <c:pt idx="238" formatCode="0.0">
                  <c:v>-4.8039382108300703</c:v>
                </c:pt>
                <c:pt idx="239" formatCode="0.0">
                  <c:v>-3.4818228366615398</c:v>
                </c:pt>
                <c:pt idx="240" formatCode="0.0">
                  <c:v>-1.6849053326385199</c:v>
                </c:pt>
                <c:pt idx="241" formatCode="0.0">
                  <c:v>0.24844720496894401</c:v>
                </c:pt>
                <c:pt idx="242" formatCode="0.0">
                  <c:v>1.9724936663047401</c:v>
                </c:pt>
                <c:pt idx="243" formatCode="0.0">
                  <c:v>2.9777128242601298</c:v>
                </c:pt>
                <c:pt idx="244" formatCode="0.0">
                  <c:v>4.0684830633284204</c:v>
                </c:pt>
                <c:pt idx="245" formatCode="0.0">
                  <c:v>4.9501292944218598</c:v>
                </c:pt>
                <c:pt idx="246" formatCode="0.0">
                  <c:v>5.81438004402054</c:v>
                </c:pt>
                <c:pt idx="247" formatCode="0.0">
                  <c:v>5.9866160245975699</c:v>
                </c:pt>
                <c:pt idx="248" formatCode="0.0">
                  <c:v>5.6053008595988496</c:v>
                </c:pt>
                <c:pt idx="249" formatCode="0.0">
                  <c:v>6.1885172598819498</c:v>
                </c:pt>
                <c:pt idx="250" formatCode="0.0">
                  <c:v>6.2945791726105504</c:v>
                </c:pt>
                <c:pt idx="251" formatCode="0.0">
                  <c:v>5.4111405835543698</c:v>
                </c:pt>
                <c:pt idx="252" formatCode="0.0">
                  <c:v>4.7526501766784399</c:v>
                </c:pt>
                <c:pt idx="253" formatCode="0.0">
                  <c:v>2.8854664542396802</c:v>
                </c:pt>
                <c:pt idx="254" formatCode="0.0">
                  <c:v>2.3425022182786099</c:v>
                </c:pt>
                <c:pt idx="255" formatCode="0.0">
                  <c:v>1.7030335284725899</c:v>
                </c:pt>
                <c:pt idx="256" formatCode="0.0">
                  <c:v>1.9458694498496301</c:v>
                </c:pt>
                <c:pt idx="257" formatCode="0.0">
                  <c:v>0.98556846180922197</c:v>
                </c:pt>
                <c:pt idx="258" formatCode="0.0">
                  <c:v>-0.78003120124804903</c:v>
                </c:pt>
                <c:pt idx="259" formatCode="0.0">
                  <c:v>-1.6040955631399301</c:v>
                </c:pt>
                <c:pt idx="260" formatCode="0.0">
                  <c:v>-1.1870442597931099</c:v>
                </c:pt>
                <c:pt idx="261" formatCode="0.0">
                  <c:v>-1.5159171298635601</c:v>
                </c:pt>
                <c:pt idx="262" formatCode="0.0">
                  <c:v>-3.0196275792652201</c:v>
                </c:pt>
                <c:pt idx="263" formatCode="0.0">
                  <c:v>-4.244254319745</c:v>
                </c:pt>
                <c:pt idx="264" formatCode="0.0">
                  <c:v>-5.5321302074548804</c:v>
                </c:pt>
                <c:pt idx="265" formatCode="0.0">
                  <c:v>-4.9724707501720502</c:v>
                </c:pt>
                <c:pt idx="266" formatCode="0.0">
                  <c:v>-5.0286110629443304</c:v>
                </c:pt>
                <c:pt idx="267" formatCode="0.0">
                  <c:v>-3.7676609105180501</c:v>
                </c:pt>
                <c:pt idx="268" formatCode="0.0">
                  <c:v>-3.59187922956793</c:v>
                </c:pt>
                <c:pt idx="269" formatCode="0.0">
                  <c:v>-2.6315789473684199</c:v>
                </c:pt>
                <c:pt idx="270" formatCode="0.0">
                  <c:v>-1.5548567435359799</c:v>
                </c:pt>
                <c:pt idx="271" formatCode="0.0">
                  <c:v>-0.69372181755116102</c:v>
                </c:pt>
                <c:pt idx="272" formatCode="0.0">
                  <c:v>-1.0125278874206201</c:v>
                </c:pt>
                <c:pt idx="273" formatCode="0.0">
                  <c:v>-0.99196168975542998</c:v>
                </c:pt>
                <c:pt idx="274" formatCode="0.0">
                  <c:v>5.1894135962636201E-2</c:v>
                </c:pt>
                <c:pt idx="275" formatCode="0.0">
                  <c:v>1.7694463910301299</c:v>
                </c:pt>
                <c:pt idx="276" formatCode="0.0">
                  <c:v>2.6423852883413601</c:v>
                </c:pt>
                <c:pt idx="277" formatCode="0.0">
                  <c:v>2.6615969581749002</c:v>
                </c:pt>
                <c:pt idx="278" formatCode="0.0">
                  <c:v>2.5561438743837801</c:v>
                </c:pt>
                <c:pt idx="279" formatCode="0.0">
                  <c:v>1.7763277143375</c:v>
                </c:pt>
                <c:pt idx="280" formatCode="0.0">
                  <c:v>2.05183585313174</c:v>
                </c:pt>
                <c:pt idx="281" formatCode="0.0">
                  <c:v>1.9151601933058799</c:v>
                </c:pt>
                <c:pt idx="282" formatCode="0.0">
                  <c:v>1.82786157941437</c:v>
                </c:pt>
                <c:pt idx="283" formatCode="0.0">
                  <c:v>0.82081732448480604</c:v>
                </c:pt>
                <c:pt idx="284" formatCode="0.0">
                  <c:v>1.4736477115117801</c:v>
                </c:pt>
                <c:pt idx="285" formatCode="0.0">
                  <c:v>1.8310589048194801</c:v>
                </c:pt>
                <c:pt idx="286" formatCode="0.0">
                  <c:v>2.6970954356846399</c:v>
                </c:pt>
                <c:pt idx="287" formatCode="0.0">
                  <c:v>2.03133069375107</c:v>
                </c:pt>
                <c:pt idx="288" formatCode="0.0">
                  <c:v>1.75682727430857</c:v>
                </c:pt>
                <c:pt idx="289" formatCode="0.0">
                  <c:v>2.0987654320987601</c:v>
                </c:pt>
                <c:pt idx="290" formatCode="0.0">
                  <c:v>3.1511482998041598</c:v>
                </c:pt>
                <c:pt idx="291" formatCode="0.0">
                  <c:v>4.2386464826357901</c:v>
                </c:pt>
                <c:pt idx="292" formatCode="0.0">
                  <c:v>3.8447971781305101</c:v>
                </c:pt>
                <c:pt idx="293" formatCode="0.0">
                  <c:v>3.61784334387074</c:v>
                </c:pt>
                <c:pt idx="294" formatCode="0.0">
                  <c:v>3.9386545834785598</c:v>
                </c:pt>
                <c:pt idx="295" formatCode="0.0">
                  <c:v>4.71158842889312</c:v>
                </c:pt>
                <c:pt idx="296" formatCode="0.0">
                  <c:v>3.3999658294891502</c:v>
                </c:pt>
                <c:pt idx="297" formatCode="0.0">
                  <c:v>2.6123833757421502</c:v>
                </c:pt>
                <c:pt idx="298" formatCode="0.0">
                  <c:v>1.0101010101010099</c:v>
                </c:pt>
                <c:pt idx="299" formatCode="0.0">
                  <c:v>1.6534503121309201</c:v>
                </c:pt>
                <c:pt idx="300" formatCode="0.0">
                  <c:v>2.2222222222222201</c:v>
                </c:pt>
                <c:pt idx="301" formatCode="0.0">
                  <c:v>2.7984107790637398</c:v>
                </c:pt>
                <c:pt idx="302" formatCode="0.0">
                  <c:v>2.26095961339316</c:v>
                </c:pt>
                <c:pt idx="303" formatCode="0.0">
                  <c:v>1.5376729882111699</c:v>
                </c:pt>
                <c:pt idx="304" formatCode="0.0">
                  <c:v>1.0190217391304299</c:v>
                </c:pt>
                <c:pt idx="305" formatCode="0.0">
                  <c:v>0.49152542372881303</c:v>
                </c:pt>
                <c:pt idx="306" formatCode="0.0">
                  <c:v>0.18443997317236699</c:v>
                </c:pt>
                <c:pt idx="307" formatCode="0.0">
                  <c:v>-0.43010752688171999</c:v>
                </c:pt>
                <c:pt idx="308" formatCode="0.0">
                  <c:v>-0.56179775280898803</c:v>
                </c:pt>
                <c:pt idx="309" formatCode="0.0">
                  <c:v>-0.52901306000991799</c:v>
                </c:pt>
                <c:pt idx="310" formatCode="0.0">
                  <c:v>0.483333333333333</c:v>
                </c:pt>
                <c:pt idx="311" formatCode="0.0">
                  <c:v>1.0954356846472999</c:v>
                </c:pt>
                <c:pt idx="312" formatCode="0.0">
                  <c:v>1.2541806020066799</c:v>
                </c:pt>
                <c:pt idx="313" formatCode="0.0">
                  <c:v>1.1930767938161599</c:v>
                </c:pt>
                <c:pt idx="314" formatCode="0.0">
                  <c:v>1.0295358649788999</c:v>
                </c:pt>
                <c:pt idx="315" formatCode="0.0">
                  <c:v>0.87497896685175802</c:v>
                </c:pt>
                <c:pt idx="316" formatCode="0.0">
                  <c:v>1.4458641560188199</c:v>
                </c:pt>
                <c:pt idx="317" formatCode="0.0">
                  <c:v>3.0696576151121602</c:v>
                </c:pt>
                <c:pt idx="318" formatCode="0.0">
                  <c:v>4.05020920502092</c:v>
                </c:pt>
                <c:pt idx="319" formatCode="0.0">
                  <c:v>4.1535138727363297</c:v>
                </c:pt>
                <c:pt idx="320" formatCode="0.0">
                  <c:v>3.80525091392489</c:v>
                </c:pt>
                <c:pt idx="321" formatCode="0.0">
                  <c:v>3.70616586338706</c:v>
                </c:pt>
                <c:pt idx="322" formatCode="0.0">
                  <c:v>2.96898324763642</c:v>
                </c:pt>
                <c:pt idx="323" formatCode="0.0">
                  <c:v>1.4119192250861901</c:v>
                </c:pt>
                <c:pt idx="324" formatCode="0.0">
                  <c:v>-1.6515276630883501E-2</c:v>
                </c:pt>
                <c:pt idx="325" formatCode="0.0">
                  <c:v>-1.2952507472600401</c:v>
                </c:pt>
                <c:pt idx="326" formatCode="0.0">
                  <c:v>-1.35315736719011</c:v>
                </c:pt>
                <c:pt idx="327" formatCode="0.0">
                  <c:v>-1.3010842368640501</c:v>
                </c:pt>
                <c:pt idx="328" formatCode="0.0">
                  <c:v>-1.87272124627113</c:v>
                </c:pt>
                <c:pt idx="329" formatCode="0.0">
                  <c:v>-4.3364424807723703</c:v>
                </c:pt>
                <c:pt idx="330" formatCode="0.0">
                  <c:v>-6.6913302235804997</c:v>
                </c:pt>
                <c:pt idx="331" formatCode="0.0">
                  <c:v>-8.0236082309778194</c:v>
                </c:pt>
                <c:pt idx="332" formatCode="0.0">
                  <c:v>-8.2439570994077105</c:v>
                </c:pt>
                <c:pt idx="333" formatCode="0.0">
                  <c:v>-8.8141025641025603</c:v>
                </c:pt>
                <c:pt idx="334" formatCode="0.0">
                  <c:v>-7.3453608247422597</c:v>
                </c:pt>
                <c:pt idx="335" formatCode="0.0">
                  <c:v>-4.3872429982192003</c:v>
                </c:pt>
                <c:pt idx="336" formatCode="0.0">
                  <c:v>-1.8169805087545401</c:v>
                </c:pt>
                <c:pt idx="337" formatCode="0.0">
                  <c:v>-1.48048452220726</c:v>
                </c:pt>
                <c:pt idx="338" formatCode="0.0">
                  <c:v>-3.38696020321761</c:v>
                </c:pt>
                <c:pt idx="339" formatCode="0.0">
                  <c:v>-3.0758830488423099</c:v>
                </c:pt>
                <c:pt idx="340" formatCode="0.0">
                  <c:v>-2.7529133592298498</c:v>
                </c:pt>
                <c:pt idx="341" formatCode="0.0">
                  <c:v>-1.1289770783441599</c:v>
                </c:pt>
                <c:pt idx="342" formatCode="0.0">
                  <c:v>-0.99982761592828795</c:v>
                </c:pt>
                <c:pt idx="343" formatCode="0.0">
                  <c:v>-0.57232049947970798</c:v>
                </c:pt>
                <c:pt idx="344" formatCode="0.0">
                  <c:v>-0.57571528262386595</c:v>
                </c:pt>
                <c:pt idx="345" formatCode="0.0">
                  <c:v>-1.5817223198593999</c:v>
                </c:pt>
                <c:pt idx="346" formatCode="0.0">
                  <c:v>-4.1376912378303103</c:v>
                </c:pt>
                <c:pt idx="347" formatCode="0.0">
                  <c:v>-7.2130037250253896</c:v>
                </c:pt>
                <c:pt idx="348" formatCode="0.0">
                  <c:v>-8.6473755047106309</c:v>
                </c:pt>
                <c:pt idx="349" formatCode="0.0">
                  <c:v>-7.5819672131147504</c:v>
                </c:pt>
                <c:pt idx="350" formatCode="0.0">
                  <c:v>-6.3453111305872003</c:v>
                </c:pt>
                <c:pt idx="351" formatCode="0.0">
                  <c:v>-7.6373147340889203</c:v>
                </c:pt>
                <c:pt idx="352" formatCode="0.0">
                  <c:v>-9.2045849253212904</c:v>
                </c:pt>
                <c:pt idx="353" formatCode="0.0">
                  <c:v>-10.121107266435899</c:v>
                </c:pt>
                <c:pt idx="354" formatCode="0.0">
                  <c:v>-9.1589761448720104</c:v>
                </c:pt>
                <c:pt idx="355" formatCode="0.0">
                  <c:v>-9.6807953950811001</c:v>
                </c:pt>
                <c:pt idx="356" formatCode="0.0">
                  <c:v>-10.475522021407199</c:v>
                </c:pt>
                <c:pt idx="357" formatCode="0.0">
                  <c:v>-11.089285714285699</c:v>
                </c:pt>
                <c:pt idx="358" formatCode="0.0">
                  <c:v>-11.171563293434801</c:v>
                </c:pt>
                <c:pt idx="359" formatCode="0.0">
                  <c:v>-11.313868613138601</c:v>
                </c:pt>
                <c:pt idx="360" formatCode="0.0">
                  <c:v>-12.007366482504599</c:v>
                </c:pt>
                <c:pt idx="361" formatCode="0.0">
                  <c:v>-13.211382113821101</c:v>
                </c:pt>
                <c:pt idx="362" formatCode="0.0">
                  <c:v>-13.6627362904735</c:v>
                </c:pt>
                <c:pt idx="363" formatCode="0.0">
                  <c:v>-12.9507268265055</c:v>
                </c:pt>
                <c:pt idx="364" formatCode="0.0">
                  <c:v>-10.8837031369548</c:v>
                </c:pt>
                <c:pt idx="365" formatCode="0.0">
                  <c:v>-10.6833493743984</c:v>
                </c:pt>
                <c:pt idx="366" formatCode="0.0">
                  <c:v>-10.7533064979873</c:v>
                </c:pt>
                <c:pt idx="367" formatCode="0.0">
                  <c:v>-11.2205484743144</c:v>
                </c:pt>
                <c:pt idx="368" formatCode="0.0">
                  <c:v>-10.799686397491101</c:v>
                </c:pt>
                <c:pt idx="369" formatCode="0.0">
                  <c:v>-8.6362723438441407</c:v>
                </c:pt>
                <c:pt idx="370" formatCode="0.0">
                  <c:v>-6.9620253164556898</c:v>
                </c:pt>
                <c:pt idx="371" formatCode="0.0">
                  <c:v>-5.8847736625514404</c:v>
                </c:pt>
                <c:pt idx="372" formatCode="0.0">
                  <c:v>-6.5927166178317202</c:v>
                </c:pt>
                <c:pt idx="373" formatCode="0.0">
                  <c:v>-7.2812433468171101</c:v>
                </c:pt>
                <c:pt idx="374" formatCode="0.0">
                  <c:v>-6.5033600693691698</c:v>
                </c:pt>
                <c:pt idx="375" formatCode="0.0">
                  <c:v>-6.87486445456517</c:v>
                </c:pt>
                <c:pt idx="376" formatCode="0.0">
                  <c:v>-7.6625885383129404</c:v>
                </c:pt>
                <c:pt idx="377" formatCode="0.0">
                  <c:v>-6.6810344827586201</c:v>
                </c:pt>
                <c:pt idx="378" formatCode="0.0">
                  <c:v>-5.5627147766323004</c:v>
                </c:pt>
                <c:pt idx="379" formatCode="0.0">
                  <c:v>-2.37111159451816</c:v>
                </c:pt>
                <c:pt idx="380" formatCode="0.0">
                  <c:v>-2.4390243902439002</c:v>
                </c:pt>
                <c:pt idx="381" formatCode="0.0">
                  <c:v>-3.3194108595295599</c:v>
                </c:pt>
                <c:pt idx="382" formatCode="0.0">
                  <c:v>-6.0566161948650397</c:v>
                </c:pt>
                <c:pt idx="383" formatCode="0.0">
                  <c:v>-6.7774376912986396</c:v>
                </c:pt>
                <c:pt idx="384" formatCode="0.0">
                  <c:v>-4.95182612592426</c:v>
                </c:pt>
                <c:pt idx="385" formatCode="0.0">
                  <c:v>-1.69919632606199</c:v>
                </c:pt>
                <c:pt idx="386" formatCode="0.0">
                  <c:v>-9.2742870391838594E-2</c:v>
                </c:pt>
                <c:pt idx="387" formatCode="0.0">
                  <c:v>0.815090824406148</c:v>
                </c:pt>
                <c:pt idx="388" formatCode="0.0">
                  <c:v>0.99953509995350898</c:v>
                </c:pt>
                <c:pt idx="389" formatCode="0.0">
                  <c:v>1.0392609699769</c:v>
                </c:pt>
                <c:pt idx="390" formatCode="0.0">
                  <c:v>1.1143961792130901</c:v>
                </c:pt>
                <c:pt idx="391" formatCode="0.0">
                  <c:v>0.62388591800356497</c:v>
                </c:pt>
                <c:pt idx="392" formatCode="0.0">
                  <c:v>1.35135135135135</c:v>
                </c:pt>
                <c:pt idx="393" formatCode="0.0">
                  <c:v>-0.27285129604365599</c:v>
                </c:pt>
                <c:pt idx="394" formatCode="0.0">
                  <c:v>0.35038542396636202</c:v>
                </c:pt>
                <c:pt idx="395" formatCode="0.0">
                  <c:v>0.46904315196998098</c:v>
                </c:pt>
                <c:pt idx="396" formatCode="0.0">
                  <c:v>1.8151815181518101</c:v>
                </c:pt>
                <c:pt idx="397" formatCode="0.0">
                  <c:v>0.140154169586545</c:v>
                </c:pt>
                <c:pt idx="398" formatCode="0.0">
                  <c:v>0.41773033186354103</c:v>
                </c:pt>
                <c:pt idx="399" formatCode="0.0">
                  <c:v>1.36290136290136</c:v>
                </c:pt>
                <c:pt idx="400" formatCode="0.0">
                  <c:v>3.45224395857307</c:v>
                </c:pt>
                <c:pt idx="401" formatCode="0.0">
                  <c:v>2.9942857142857102</c:v>
                </c:pt>
                <c:pt idx="402" formatCode="0.0">
                  <c:v>1.46198830409356</c:v>
                </c:pt>
                <c:pt idx="403" formatCode="0.0">
                  <c:v>-0.81930912311780302</c:v>
                </c:pt>
                <c:pt idx="404" formatCode="0.0">
                  <c:v>-0.53333333333333299</c:v>
                </c:pt>
                <c:pt idx="405" formatCode="0.0">
                  <c:v>0.25079799361605098</c:v>
                </c:pt>
                <c:pt idx="406" formatCode="0.0">
                  <c:v>1.2802607076350001</c:v>
                </c:pt>
                <c:pt idx="407" formatCode="0.0">
                  <c:v>-0.42016806722688999</c:v>
                </c:pt>
                <c:pt idx="408" formatCode="0.0">
                  <c:v>-3.61194721000231</c:v>
                </c:pt>
                <c:pt idx="409" formatCode="0.0">
                  <c:v>-4.0354560298577002</c:v>
                </c:pt>
                <c:pt idx="410" formatCode="0.0">
                  <c:v>-4.0905939449965301</c:v>
                </c:pt>
                <c:pt idx="411" formatCode="0.0">
                  <c:v>-3.1677301731996299</c:v>
                </c:pt>
                <c:pt idx="412" formatCode="0.0">
                  <c:v>-2.5361512791991099</c:v>
                </c:pt>
                <c:pt idx="413" formatCode="0.0">
                  <c:v>-2.48557478916999</c:v>
                </c:pt>
                <c:pt idx="414" formatCode="0.0">
                  <c:v>-1.37441808911549</c:v>
                </c:pt>
                <c:pt idx="415" formatCode="0.0">
                  <c:v>-1.80843938379102</c:v>
                </c:pt>
                <c:pt idx="416" formatCode="0.0">
                  <c:v>-0.53619302949061598</c:v>
                </c:pt>
                <c:pt idx="417" formatCode="0.0">
                  <c:v>2.0241073459176699</c:v>
                </c:pt>
                <c:pt idx="418" formatCode="0.0">
                  <c:v>2.8958860032176501</c:v>
                </c:pt>
                <c:pt idx="419" formatCode="0.0">
                  <c:v>3.7037037037037002</c:v>
                </c:pt>
                <c:pt idx="420" formatCode="0.0">
                  <c:v>4.3958683641604601</c:v>
                </c:pt>
                <c:pt idx="421" formatCode="0.0">
                  <c:v>5.1531356344190504</c:v>
                </c:pt>
                <c:pt idx="422" formatCode="0.0">
                  <c:v>4.6506024096385499</c:v>
                </c:pt>
                <c:pt idx="423" formatCode="0.0">
                  <c:v>2.8947987761826299</c:v>
                </c:pt>
                <c:pt idx="424" formatCode="0.0">
                  <c:v>-0.43369093814197601</c:v>
                </c:pt>
                <c:pt idx="425" formatCode="0.0">
                  <c:v>0.11379153390987699</c:v>
                </c:pt>
                <c:pt idx="426" formatCode="0.0">
                  <c:v>0.26972353337828697</c:v>
                </c:pt>
                <c:pt idx="427" formatCode="0.0">
                  <c:v>4.6384720327421496</c:v>
                </c:pt>
                <c:pt idx="428" formatCode="0.0">
                  <c:v>5.2111410601976598</c:v>
                </c:pt>
                <c:pt idx="429" formatCode="0.0">
                  <c:v>5.5951850200624103</c:v>
                </c:pt>
                <c:pt idx="430" formatCode="0.0">
                  <c:v>7.1699798972526203</c:v>
                </c:pt>
                <c:pt idx="431" formatCode="0.0">
                  <c:v>8.8381555153706994</c:v>
                </c:pt>
                <c:pt idx="432" formatCode="0.0">
                  <c:v>9.2959042797975098</c:v>
                </c:pt>
                <c:pt idx="433" formatCode="0.0">
                  <c:v>7.0041608876560302</c:v>
                </c:pt>
                <c:pt idx="434" formatCode="0.0">
                  <c:v>4.8353672576559896</c:v>
                </c:pt>
                <c:pt idx="435" formatCode="0.0">
                  <c:v>3.6825251601097801</c:v>
                </c:pt>
                <c:pt idx="436" formatCode="0.0">
                  <c:v>2.8427326914259501</c:v>
                </c:pt>
                <c:pt idx="437" formatCode="0.0">
                  <c:v>0.68197317572175398</c:v>
                </c:pt>
                <c:pt idx="438" formatCode="0.0">
                  <c:v>-1.9950683703205501</c:v>
                </c:pt>
                <c:pt idx="439" formatCode="0.0">
                  <c:v>-5.95393307257714</c:v>
                </c:pt>
                <c:pt idx="440" formatCode="0.0">
                  <c:v>-8.7532023911187</c:v>
                </c:pt>
                <c:pt idx="441" formatCode="0.0">
                  <c:v>-10.090774751952701</c:v>
                </c:pt>
                <c:pt idx="442" formatCode="0.0">
                  <c:v>-11.588161734055801</c:v>
                </c:pt>
                <c:pt idx="443" formatCode="0.0">
                  <c:v>-13.8110072689511</c:v>
                </c:pt>
                <c:pt idx="444" formatCode="0.0">
                  <c:v>-16.6947368421052</c:v>
                </c:pt>
                <c:pt idx="445" formatCode="0.0">
                  <c:v>-18.124864981637501</c:v>
                </c:pt>
                <c:pt idx="446" formatCode="0.0">
                  <c:v>-20.557873929277299</c:v>
                </c:pt>
                <c:pt idx="447" formatCode="0.0">
                  <c:v>-21.641297154202501</c:v>
                </c:pt>
                <c:pt idx="448" formatCode="0.0">
                  <c:v>-22.826571555951801</c:v>
                </c:pt>
                <c:pt idx="449" formatCode="0.0">
                  <c:v>-22.7590878302099</c:v>
                </c:pt>
                <c:pt idx="450" formatCode="0.0">
                  <c:v>-22.8728270814272</c:v>
                </c:pt>
                <c:pt idx="451" formatCode="0.0">
                  <c:v>-22.134935304990702</c:v>
                </c:pt>
                <c:pt idx="452" formatCode="0.0">
                  <c:v>-20.753392606457599</c:v>
                </c:pt>
                <c:pt idx="453" formatCode="0.0">
                  <c:v>-18.760272364404699</c:v>
                </c:pt>
                <c:pt idx="454" formatCode="0.0">
                  <c:v>-17.208863743517199</c:v>
                </c:pt>
                <c:pt idx="455" formatCode="0.0">
                  <c:v>-13.975903614457801</c:v>
                </c:pt>
                <c:pt idx="456" formatCode="0.0">
                  <c:v>-12.282031842304701</c:v>
                </c:pt>
                <c:pt idx="457" formatCode="0.0">
                  <c:v>-11.899736147757199</c:v>
                </c:pt>
                <c:pt idx="458" formatCode="0.0">
                  <c:v>-11.280066353331399</c:v>
                </c:pt>
                <c:pt idx="459" formatCode="0.0">
                  <c:v>-7.7702702702702702</c:v>
                </c:pt>
                <c:pt idx="460" formatCode="0.0">
                  <c:v>-2.2819179664933502</c:v>
                </c:pt>
                <c:pt idx="461" formatCode="0.0">
                  <c:v>0.35077462730195802</c:v>
                </c:pt>
                <c:pt idx="462" formatCode="0.0">
                  <c:v>0.29655990510083002</c:v>
                </c:pt>
                <c:pt idx="463" formatCode="0.0">
                  <c:v>-0.207715133531157</c:v>
                </c:pt>
                <c:pt idx="464" formatCode="0.0">
                  <c:v>-0.38382049010924102</c:v>
                </c:pt>
                <c:pt idx="465" formatCode="0.0">
                  <c:v>-0.92485549132947897</c:v>
                </c:pt>
                <c:pt idx="466" formatCode="0.0">
                  <c:v>-0.93963553530751698</c:v>
                </c:pt>
                <c:pt idx="467" formatCode="0.0">
                  <c:v>-1.6806722689075599</c:v>
                </c:pt>
                <c:pt idx="468" formatCode="0.0">
                  <c:v>1.0083549409392101</c:v>
                </c:pt>
                <c:pt idx="469" formatCode="0.0">
                  <c:v>3.7136867325546499</c:v>
                </c:pt>
                <c:pt idx="470" formatCode="0.0">
                  <c:v>7.5101277656590799</c:v>
                </c:pt>
                <c:pt idx="471" formatCode="0.0">
                  <c:v>4.9145299145299104</c:v>
                </c:pt>
                <c:pt idx="472" formatCode="0.0">
                  <c:v>-0.59119125036949405</c:v>
                </c:pt>
                <c:pt idx="473" formatCode="0.0">
                  <c:v>-1.8933877075444201</c:v>
                </c:pt>
                <c:pt idx="474" formatCode="0.0">
                  <c:v>1.06445890005913</c:v>
                </c:pt>
                <c:pt idx="475" formatCode="0.0">
                  <c:v>4.6981861433244099</c:v>
                </c:pt>
                <c:pt idx="476" formatCode="0.0">
                  <c:v>2.9638411381149901</c:v>
                </c:pt>
                <c:pt idx="477" formatCode="0.0">
                  <c:v>-1.3418903150524999</c:v>
                </c:pt>
                <c:pt idx="478" formatCode="0.0">
                  <c:v>-5.7200344926703002</c:v>
                </c:pt>
                <c:pt idx="479" formatCode="0.0">
                  <c:v>-6.2108262108262098</c:v>
                </c:pt>
                <c:pt idx="480" formatCode="0.0">
                  <c:v>-6.5316600114090102</c:v>
                </c:pt>
                <c:pt idx="481" formatCode="0.0">
                  <c:v>-6.9592838579266498</c:v>
                </c:pt>
                <c:pt idx="482" formatCode="0.0">
                  <c:v>-10.115942028985501</c:v>
                </c:pt>
                <c:pt idx="483" formatCode="0.0">
                  <c:v>-11.288914751236501</c:v>
                </c:pt>
                <c:pt idx="484" formatCode="0.0">
                  <c:v>-9.5153137079988106</c:v>
                </c:pt>
                <c:pt idx="485" formatCode="0.0">
                  <c:v>-10.0653206650831</c:v>
                </c:pt>
                <c:pt idx="486" formatCode="0.0">
                  <c:v>-12.9315389116442</c:v>
                </c:pt>
                <c:pt idx="487" formatCode="0.0">
                  <c:v>-17.551831865947101</c:v>
                </c:pt>
                <c:pt idx="488" formatCode="0.0">
                  <c:v>-18.307426597582001</c:v>
                </c:pt>
                <c:pt idx="489" formatCode="0.0">
                  <c:v>-13.9562389118864</c:v>
                </c:pt>
                <c:pt idx="490" formatCode="0.0">
                  <c:v>-10.579268292682899</c:v>
                </c:pt>
                <c:pt idx="491" formatCode="0.00">
                  <c:v>-7.8979343863912499</c:v>
                </c:pt>
                <c:pt idx="492" formatCode="0.0">
                  <c:v>-9.0936832468721303</c:v>
                </c:pt>
                <c:pt idx="493" formatCode="0.0">
                  <c:v>-7.0142768466790804</c:v>
                </c:pt>
                <c:pt idx="494" formatCode="0.0">
                  <c:v>-3.3537568526281798</c:v>
                </c:pt>
                <c:pt idx="495" formatCode="0.0">
                  <c:v>-0.98392915710068796</c:v>
                </c:pt>
                <c:pt idx="496" formatCode="0.0">
                  <c:v>0.164311534669733</c:v>
                </c:pt>
                <c:pt idx="497" formatCode="0.0">
                  <c:v>0.89138329481677103</c:v>
                </c:pt>
                <c:pt idx="498" formatCode="0.0">
                  <c:v>3.76344086021505</c:v>
                </c:pt>
                <c:pt idx="499" formatCode="0.0">
                  <c:v>8.7495694109541802</c:v>
                </c:pt>
                <c:pt idx="500" formatCode="0.0">
                  <c:v>12.8259337561663</c:v>
                </c:pt>
                <c:pt idx="501" formatCode="0.0">
                  <c:v>11.718213058419201</c:v>
                </c:pt>
                <c:pt idx="502" formatCode="0.0">
                  <c:v>10.228435049437399</c:v>
                </c:pt>
                <c:pt idx="503" formatCode="0.0">
                  <c:v>7.6187335092348203</c:v>
                </c:pt>
                <c:pt idx="504" formatCode="0.0">
                  <c:v>7.58643840214837</c:v>
                </c:pt>
                <c:pt idx="505" formatCode="0.0">
                  <c:v>5.3070761014686196</c:v>
                </c:pt>
                <c:pt idx="506" formatCode="0.0">
                  <c:v>3.8371705038371702</c:v>
                </c:pt>
                <c:pt idx="507" formatCode="0.0">
                  <c:v>2.4180192116594799</c:v>
                </c:pt>
                <c:pt idx="508" formatCode="0.0">
                  <c:v>1.9356955380577401</c:v>
                </c:pt>
                <c:pt idx="509" formatCode="0.0">
                  <c:v>1.0798429319371701</c:v>
                </c:pt>
                <c:pt idx="510" formatCode="0.0">
                  <c:v>0.71243523316062096</c:v>
                </c:pt>
                <c:pt idx="511" formatCode="0.0">
                  <c:v>-1.61545771301868</c:v>
                </c:pt>
                <c:pt idx="512" formatCode="0.0">
                  <c:v>-3.2792004996876898</c:v>
                </c:pt>
                <c:pt idx="513" formatCode="0.0">
                  <c:v>-5.9058751153491196</c:v>
                </c:pt>
                <c:pt idx="514" formatCode="0.0">
                  <c:v>-6.8976183111660898</c:v>
                </c:pt>
                <c:pt idx="515" formatCode="0.00">
                  <c:v>-9.1326999693533502</c:v>
                </c:pt>
                <c:pt idx="516" formatCode="0.0">
                  <c:v>-8.89235569422776</c:v>
                </c:pt>
                <c:pt idx="517" formatCode="0.0">
                  <c:v>-8.9698890649762202</c:v>
                </c:pt>
                <c:pt idx="518" formatCode="0.0">
                  <c:v>-8.5796915167095094</c:v>
                </c:pt>
                <c:pt idx="519" formatCode="0.0">
                  <c:v>-8.3764553686933994</c:v>
                </c:pt>
                <c:pt idx="520" formatCode="0.0">
                  <c:v>-8.9797232056646195</c:v>
                </c:pt>
                <c:pt idx="521" formatCode="0.0">
                  <c:v>-9.2262868242149505</c:v>
                </c:pt>
                <c:pt idx="522" formatCode="0.0">
                  <c:v>-9.8070739549839203</c:v>
                </c:pt>
                <c:pt idx="523" formatCode="0.0">
                  <c:v>-8.0489375402446797</c:v>
                </c:pt>
                <c:pt idx="524" formatCode="0.0">
                  <c:v>-7.1036486922828503</c:v>
                </c:pt>
                <c:pt idx="525" formatCode="0.0">
                  <c:v>-4.3478260869565197</c:v>
                </c:pt>
                <c:pt idx="526" formatCode="0.0">
                  <c:v>-1.86046511627906</c:v>
                </c:pt>
                <c:pt idx="527" formatCode="0.0">
                  <c:v>1.48397976391231</c:v>
                </c:pt>
                <c:pt idx="528" formatCode="0.0">
                  <c:v>1.6438356164383501</c:v>
                </c:pt>
                <c:pt idx="529" formatCode="0.0">
                  <c:v>0.41782729805013902</c:v>
                </c:pt>
                <c:pt idx="530" formatCode="0.0">
                  <c:v>-0.94903339191564096</c:v>
                </c:pt>
                <c:pt idx="531" formatCode="0.0">
                  <c:v>-1.51782562654429</c:v>
                </c:pt>
                <c:pt idx="532" formatCode="0.0">
                  <c:v>-0.81329561527581296</c:v>
                </c:pt>
                <c:pt idx="533" formatCode="0.0">
                  <c:v>-3.5663338088444997E-2</c:v>
                </c:pt>
                <c:pt idx="534" formatCode="0.0">
                  <c:v>0.35650623885917998</c:v>
                </c:pt>
                <c:pt idx="535" formatCode="0.0">
                  <c:v>-1.1204481792717</c:v>
                </c:pt>
                <c:pt idx="536" formatCode="0.0">
                  <c:v>-1.1470281543274199</c:v>
                </c:pt>
                <c:pt idx="537" formatCode="0.0">
                  <c:v>-2.28981544771018</c:v>
                </c:pt>
                <c:pt idx="538" formatCode="0.0">
                  <c:v>-3.0128639133378399</c:v>
                </c:pt>
                <c:pt idx="539" formatCode="0.0">
                  <c:v>-4.4865403788634</c:v>
                </c:pt>
                <c:pt idx="540" formatCode="0.0">
                  <c:v>-3.5377358490566002</c:v>
                </c:pt>
                <c:pt idx="541" formatCode="0.0">
                  <c:v>-1.38696255201109</c:v>
                </c:pt>
                <c:pt idx="542" formatCode="0.0">
                  <c:v>-0.28388928317955903</c:v>
                </c:pt>
                <c:pt idx="543" formatCode="0.0">
                  <c:v>-0.10752688172043</c:v>
                </c:pt>
                <c:pt idx="544" formatCode="0.0">
                  <c:v>-0.96256684491978595</c:v>
                </c:pt>
                <c:pt idx="545" formatCode="0.0">
                  <c:v>-0.28540849090260401</c:v>
                </c:pt>
                <c:pt idx="546" formatCode="0.0">
                  <c:v>7.1047957371225504E-2</c:v>
                </c:pt>
                <c:pt idx="547" formatCode="0.0">
                  <c:v>-0.56657223796033895</c:v>
                </c:pt>
                <c:pt idx="548" formatCode="0.0">
                  <c:v>-3.5864978902953499</c:v>
                </c:pt>
                <c:pt idx="549" formatCode="0.0">
                  <c:v>-6.54074851346624</c:v>
                </c:pt>
                <c:pt idx="550" formatCode="0.0">
                  <c:v>-7.8883071553228596</c:v>
                </c:pt>
                <c:pt idx="551" formatCode="0.0">
                  <c:v>-7.30688935281837</c:v>
                </c:pt>
                <c:pt idx="552" formatCode="0.0">
                  <c:v>-6.7411805798113802</c:v>
                </c:pt>
                <c:pt idx="553" formatCode="0.0">
                  <c:v>-6.0478199718705996</c:v>
                </c:pt>
                <c:pt idx="554" formatCode="0.0">
                  <c:v>-5.4448398576512398</c:v>
                </c:pt>
                <c:pt idx="555" formatCode="0.0">
                  <c:v>-3.8392536777897299</c:v>
                </c:pt>
                <c:pt idx="556" formatCode="0.0">
                  <c:v>-2.7717782577393799</c:v>
                </c:pt>
                <c:pt idx="557" formatCode="0.0">
                  <c:v>-2.82647584973166</c:v>
                </c:pt>
                <c:pt idx="558" formatCode="0.0">
                  <c:v>-3.2658856940006999</c:v>
                </c:pt>
                <c:pt idx="559" formatCode="0.0">
                  <c:v>-3.8105413105413102</c:v>
                </c:pt>
                <c:pt idx="560" formatCode="0.0">
                  <c:v>-3.24580598103574</c:v>
                </c:pt>
                <c:pt idx="561" formatCode="0.0">
                  <c:v>-1.9461077844311301</c:v>
                </c:pt>
                <c:pt idx="562" formatCode="0.0">
                  <c:v>-1.89465706707086</c:v>
                </c:pt>
                <c:pt idx="563" formatCode="0.0">
                  <c:v>-2.5900900900900901</c:v>
                </c:pt>
                <c:pt idx="564" formatCode="0.0">
                  <c:v>-4.1198501872659099</c:v>
                </c:pt>
                <c:pt idx="565" formatCode="0.0">
                  <c:v>-5.5389221556886197</c:v>
                </c:pt>
                <c:pt idx="566" formatCode="0.0">
                  <c:v>-6.7745577719232202</c:v>
                </c:pt>
                <c:pt idx="567" formatCode="0.0">
                  <c:v>-9.1044776119402897</c:v>
                </c:pt>
                <c:pt idx="568" formatCode="0.0">
                  <c:v>-10.1814142910033</c:v>
                </c:pt>
                <c:pt idx="569" formatCode="0.0">
                  <c:v>-11.303387334315101</c:v>
                </c:pt>
                <c:pt idx="570" formatCode="0.0">
                  <c:v>-10.8990825688073</c:v>
                </c:pt>
                <c:pt idx="571" formatCode="0.0">
                  <c:v>-9.3298778230285002</c:v>
                </c:pt>
                <c:pt idx="572" formatCode="0.0">
                  <c:v>-6.6339992461364403</c:v>
                </c:pt>
                <c:pt idx="573" formatCode="0.0">
                  <c:v>-5.1908396946564803</c:v>
                </c:pt>
                <c:pt idx="574" formatCode="0.0">
                  <c:v>-4.1328698339127001</c:v>
                </c:pt>
                <c:pt idx="575" formatCode="0.0">
                  <c:v>-4.4701348747591503</c:v>
                </c:pt>
                <c:pt idx="576" formatCode="0.0">
                  <c:v>-3.2421875</c:v>
                </c:pt>
                <c:pt idx="577" formatCode="0.0">
                  <c:v>-2.0998415213946098</c:v>
                </c:pt>
                <c:pt idx="578" formatCode="0.0">
                  <c:v>-2.98748486071861</c:v>
                </c:pt>
                <c:pt idx="579" formatCode="0.0">
                  <c:v>-14.983579638751999</c:v>
                </c:pt>
                <c:pt idx="580" formatCode="0.0">
                  <c:v>-24.278647980214298</c:v>
                </c:pt>
                <c:pt idx="581" formatCode="0.0">
                  <c:v>-29.638854296388502</c:v>
                </c:pt>
                <c:pt idx="582" formatCode="0.0">
                  <c:v>-23.3113673805601</c:v>
                </c:pt>
                <c:pt idx="583" formatCode="0.0">
                  <c:v>-21.0289914250714</c:v>
                </c:pt>
                <c:pt idx="731" formatCode="0.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5F36-4E9C-B82C-A74CFD714B5A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PRSUPX!$A$3:$A$1034</c:f>
              <c:numCache>
                <c:formatCode>mmm\-yy</c:formatCode>
                <c:ptCount val="1032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PRSUPX!$I$3:$I$1034</c:f>
              <c:numCache>
                <c:formatCode>General</c:formatCode>
                <c:ptCount val="1032"/>
                <c:pt idx="23" formatCode="0.0">
                  <c:v>-0.73031980319803103</c:v>
                </c:pt>
                <c:pt idx="24" formatCode="0.0">
                  <c:v>-0.59986157040682897</c:v>
                </c:pt>
                <c:pt idx="25" formatCode="0.0">
                  <c:v>-0.59963099630996297</c:v>
                </c:pt>
                <c:pt idx="26" formatCode="0.0">
                  <c:v>-1.0512584407612</c:v>
                </c:pt>
                <c:pt idx="27" formatCode="0.0">
                  <c:v>-1.0296603657599499</c:v>
                </c:pt>
                <c:pt idx="28" formatCode="0.0">
                  <c:v>-0.75407817790089204</c:v>
                </c:pt>
                <c:pt idx="29" formatCode="0.0">
                  <c:v>-0.162162162162162</c:v>
                </c:pt>
                <c:pt idx="30" formatCode="0.0">
                  <c:v>-0.20859085290481999</c:v>
                </c:pt>
                <c:pt idx="31" formatCode="0.0">
                  <c:v>0.31039031582214599</c:v>
                </c:pt>
                <c:pt idx="32" formatCode="0.0">
                  <c:v>0.43528954527788499</c:v>
                </c:pt>
                <c:pt idx="33" formatCode="0.0">
                  <c:v>0.33431814647799701</c:v>
                </c:pt>
                <c:pt idx="34" formatCode="0.0">
                  <c:v>-0.16306879950302799</c:v>
                </c:pt>
                <c:pt idx="35" formatCode="0.0">
                  <c:v>-0.83636645241229701</c:v>
                </c:pt>
                <c:pt idx="36" formatCode="0.0">
                  <c:v>-1.36170212765957</c:v>
                </c:pt>
                <c:pt idx="37" formatCode="0.0">
                  <c:v>-1.8870843000773301</c:v>
                </c:pt>
                <c:pt idx="38" formatCode="0.0">
                  <c:v>-2.17913920124079</c:v>
                </c:pt>
                <c:pt idx="39" formatCode="0.0">
                  <c:v>-2.4456521739130399</c:v>
                </c:pt>
                <c:pt idx="40" formatCode="0.0">
                  <c:v>-3.3803690494650298</c:v>
                </c:pt>
                <c:pt idx="41" formatCode="0.0">
                  <c:v>-4.3777554335215401</c:v>
                </c:pt>
                <c:pt idx="42" formatCode="0.0">
                  <c:v>-4.82310133932027</c:v>
                </c:pt>
                <c:pt idx="43" formatCode="0.0">
                  <c:v>-5.5542662644078202</c:v>
                </c:pt>
                <c:pt idx="44" formatCode="0.0">
                  <c:v>-6.0444238062069404</c:v>
                </c:pt>
                <c:pt idx="45" formatCode="0.0">
                  <c:v>-6.5013560635412597</c:v>
                </c:pt>
                <c:pt idx="46" formatCode="0.0">
                  <c:v>-6.5722952477249699</c:v>
                </c:pt>
                <c:pt idx="47" formatCode="0.0">
                  <c:v>-6.4974619289340101</c:v>
                </c:pt>
                <c:pt idx="48" formatCode="0.0">
                  <c:v>-6.4005020001568704</c:v>
                </c:pt>
                <c:pt idx="49" formatCode="0.0">
                  <c:v>-6.0302695885227804</c:v>
                </c:pt>
                <c:pt idx="50" formatCode="0.0">
                  <c:v>-5.38290788013318</c:v>
                </c:pt>
                <c:pt idx="51" formatCode="0.0">
                  <c:v>-4.9582172701949796</c:v>
                </c:pt>
                <c:pt idx="52" formatCode="0.0">
                  <c:v>-3.6751725244743998</c:v>
                </c:pt>
                <c:pt idx="53" formatCode="0.0">
                  <c:v>-2.2971770605840001</c:v>
                </c:pt>
                <c:pt idx="54" formatCode="0.0">
                  <c:v>-0.854075158613958</c:v>
                </c:pt>
                <c:pt idx="55" formatCode="0.0">
                  <c:v>0.83544925874354903</c:v>
                </c:pt>
                <c:pt idx="56" formatCode="0.0">
                  <c:v>2.7924217462932401</c:v>
                </c:pt>
                <c:pt idx="57" formatCode="0.0">
                  <c:v>4.9975136747886602</c:v>
                </c:pt>
                <c:pt idx="58" formatCode="0.0">
                  <c:v>7.0512820512820502</c:v>
                </c:pt>
                <c:pt idx="59" formatCode="0.0">
                  <c:v>8.8616052785433794</c:v>
                </c:pt>
                <c:pt idx="60" formatCode="0.0">
                  <c:v>10.5002933042822</c:v>
                </c:pt>
                <c:pt idx="61" formatCode="0.0">
                  <c:v>12.004026507843299</c:v>
                </c:pt>
                <c:pt idx="62" formatCode="0.0">
                  <c:v>13.2802681189777</c:v>
                </c:pt>
                <c:pt idx="63" formatCode="0.0">
                  <c:v>14.746273656004</c:v>
                </c:pt>
                <c:pt idx="64" formatCode="0.0">
                  <c:v>15.5948017327557</c:v>
                </c:pt>
                <c:pt idx="65" formatCode="0.0">
                  <c:v>16.2844606341584</c:v>
                </c:pt>
                <c:pt idx="66" formatCode="0.0">
                  <c:v>16.4246451718762</c:v>
                </c:pt>
                <c:pt idx="67" formatCode="0.0">
                  <c:v>16.765494273413999</c:v>
                </c:pt>
                <c:pt idx="68" formatCode="0.0">
                  <c:v>16.219248337206501</c:v>
                </c:pt>
                <c:pt idx="69" formatCode="0.0">
                  <c:v>15.589233562238499</c:v>
                </c:pt>
                <c:pt idx="70" formatCode="0.0">
                  <c:v>14.923399953340001</c:v>
                </c:pt>
                <c:pt idx="71" formatCode="0.0">
                  <c:v>14.4007979131502</c:v>
                </c:pt>
                <c:pt idx="72" formatCode="0.0">
                  <c:v>14.227210677991801</c:v>
                </c:pt>
                <c:pt idx="73" formatCode="0.0">
                  <c:v>13.6159376872378</c:v>
                </c:pt>
                <c:pt idx="74" formatCode="0.0">
                  <c:v>13.439349112425999</c:v>
                </c:pt>
                <c:pt idx="75" formatCode="0.0">
                  <c:v>12.953367875647601</c:v>
                </c:pt>
                <c:pt idx="76" formatCode="0.0">
                  <c:v>12.236955895070601</c:v>
                </c:pt>
                <c:pt idx="77" formatCode="0.0">
                  <c:v>11.626085718353901</c:v>
                </c:pt>
                <c:pt idx="78" formatCode="0.0">
                  <c:v>11.302938482136501</c:v>
                </c:pt>
                <c:pt idx="79" formatCode="0.0">
                  <c:v>10.469565217391301</c:v>
                </c:pt>
                <c:pt idx="80" formatCode="0.0">
                  <c:v>10.1151485899469</c:v>
                </c:pt>
                <c:pt idx="81" formatCode="0.0">
                  <c:v>9.4919420923244999</c:v>
                </c:pt>
                <c:pt idx="82" formatCode="0.0">
                  <c:v>9.0336987413723104</c:v>
                </c:pt>
                <c:pt idx="83" formatCode="0.0">
                  <c:v>8.53732144054724</c:v>
                </c:pt>
                <c:pt idx="84" formatCode="0.0">
                  <c:v>7.7878103837471704</c:v>
                </c:pt>
                <c:pt idx="85" formatCode="0.0">
                  <c:v>7.5741595253790299</c:v>
                </c:pt>
                <c:pt idx="86" formatCode="0.0">
                  <c:v>6.5853817565364796</c:v>
                </c:pt>
                <c:pt idx="87" formatCode="0.0">
                  <c:v>5.5368910711978199</c:v>
                </c:pt>
                <c:pt idx="88" formatCode="0.0">
                  <c:v>5.05971490946449</c:v>
                </c:pt>
                <c:pt idx="89" formatCode="0.0">
                  <c:v>4.5793736845461996</c:v>
                </c:pt>
                <c:pt idx="90" formatCode="0.0">
                  <c:v>4.0265906932573499</c:v>
                </c:pt>
                <c:pt idx="91" formatCode="0.0">
                  <c:v>3.8287153652392898</c:v>
                </c:pt>
                <c:pt idx="92" formatCode="0.0">
                  <c:v>3.5879774577332402</c:v>
                </c:pt>
                <c:pt idx="93" formatCode="0.0">
                  <c:v>3.6110764625171501</c:v>
                </c:pt>
                <c:pt idx="94" formatCode="0.0">
                  <c:v>3.6740520076956402</c:v>
                </c:pt>
                <c:pt idx="95" formatCode="0.0">
                  <c:v>3.9545229856648501</c:v>
                </c:pt>
                <c:pt idx="96" formatCode="0.0">
                  <c:v>4.4964582691715398</c:v>
                </c:pt>
                <c:pt idx="97" formatCode="0.0">
                  <c:v>4.63876463018567</c:v>
                </c:pt>
                <c:pt idx="98" formatCode="0.0">
                  <c:v>4.9550376215819396</c:v>
                </c:pt>
                <c:pt idx="99" formatCode="0.0">
                  <c:v>5.9381695745332097</c:v>
                </c:pt>
                <c:pt idx="100" formatCode="0.0">
                  <c:v>6.63733039970663</c:v>
                </c:pt>
                <c:pt idx="101" formatCode="0.0">
                  <c:v>6.9524913093858602</c:v>
                </c:pt>
                <c:pt idx="102" formatCode="0.0">
                  <c:v>7.4128172357129802</c:v>
                </c:pt>
                <c:pt idx="103" formatCode="0.0">
                  <c:v>7.55094614264919</c:v>
                </c:pt>
                <c:pt idx="104" formatCode="0.0">
                  <c:v>7.6467388019101703</c:v>
                </c:pt>
                <c:pt idx="105" formatCode="0.0">
                  <c:v>7.4881117197375504</c:v>
                </c:pt>
                <c:pt idx="106" formatCode="0.0">
                  <c:v>6.8961388805746697</c:v>
                </c:pt>
                <c:pt idx="107" formatCode="0.0">
                  <c:v>6.3777936281502603</c:v>
                </c:pt>
                <c:pt idx="108" formatCode="0.0">
                  <c:v>5.5467138225758896</c:v>
                </c:pt>
                <c:pt idx="109" formatCode="0.0">
                  <c:v>5.0304520965097197</c:v>
                </c:pt>
                <c:pt idx="110" formatCode="0.0">
                  <c:v>4.67447688989916</c:v>
                </c:pt>
                <c:pt idx="111" formatCode="0.0">
                  <c:v>3.9179427911008302</c:v>
                </c:pt>
                <c:pt idx="112" formatCode="0.0">
                  <c:v>3.0490600641907299</c:v>
                </c:pt>
                <c:pt idx="113" formatCode="0.0">
                  <c:v>2.6287278325825301</c:v>
                </c:pt>
                <c:pt idx="114" formatCode="0.0">
                  <c:v>1.8584622358207199</c:v>
                </c:pt>
                <c:pt idx="115" formatCode="0.0">
                  <c:v>1.2970168612191899</c:v>
                </c:pt>
                <c:pt idx="116" formatCode="0.0">
                  <c:v>0.82547169811320698</c:v>
                </c:pt>
                <c:pt idx="117" formatCode="0.0">
                  <c:v>0.56000448003584002</c:v>
                </c:pt>
                <c:pt idx="118" formatCode="0.0">
                  <c:v>0.599204793638349</c:v>
                </c:pt>
                <c:pt idx="119" formatCode="0.0">
                  <c:v>0.13968821590210601</c:v>
                </c:pt>
                <c:pt idx="120" formatCode="0.0">
                  <c:v>-0.122863844521389</c:v>
                </c:pt>
                <c:pt idx="121" formatCode="0.0">
                  <c:v>-0.35126846947309698</c:v>
                </c:pt>
                <c:pt idx="122" formatCode="0.0">
                  <c:v>-0.42875438498802798</c:v>
                </c:pt>
                <c:pt idx="123" formatCode="0.0">
                  <c:v>-0.48379024634376899</c:v>
                </c:pt>
                <c:pt idx="124" formatCode="0.0">
                  <c:v>-0.42269187986651802</c:v>
                </c:pt>
                <c:pt idx="125" formatCode="0.0">
                  <c:v>-0.40560062229136501</c:v>
                </c:pt>
                <c:pt idx="126" formatCode="0.0">
                  <c:v>-0.16131723869388601</c:v>
                </c:pt>
                <c:pt idx="127" formatCode="0.0">
                  <c:v>6.12369871402327E-2</c:v>
                </c:pt>
                <c:pt idx="128" formatCode="0.0">
                  <c:v>0.37315510999721502</c:v>
                </c:pt>
                <c:pt idx="129" formatCode="0.0">
                  <c:v>0.61257448348833299</c:v>
                </c:pt>
                <c:pt idx="130" formatCode="0.0">
                  <c:v>0.81273658427966999</c:v>
                </c:pt>
                <c:pt idx="131" formatCode="0.0">
                  <c:v>1.37819439794665</c:v>
                </c:pt>
                <c:pt idx="132" formatCode="0.0">
                  <c:v>2.0800715723551702</c:v>
                </c:pt>
                <c:pt idx="133" formatCode="0.0">
                  <c:v>2.3220680393912199</c:v>
                </c:pt>
                <c:pt idx="134" formatCode="0.0">
                  <c:v>2.6618946426574199</c:v>
                </c:pt>
                <c:pt idx="135" formatCode="0.0">
                  <c:v>2.9224407688868999</c:v>
                </c:pt>
                <c:pt idx="136" formatCode="0.0">
                  <c:v>3.3288650580875698</c:v>
                </c:pt>
                <c:pt idx="137" formatCode="0.0">
                  <c:v>3.7656903765690299</c:v>
                </c:pt>
                <c:pt idx="138" formatCode="0.0">
                  <c:v>4.2455983953643797</c:v>
                </c:pt>
                <c:pt idx="139" formatCode="0.0">
                  <c:v>4.7568710359408</c:v>
                </c:pt>
                <c:pt idx="140" formatCode="0.0">
                  <c:v>5.0993230496060296</c:v>
                </c:pt>
                <c:pt idx="141" formatCode="0.0">
                  <c:v>5.5128134167266198</c:v>
                </c:pt>
                <c:pt idx="142" formatCode="0.0">
                  <c:v>5.9359469906129201</c:v>
                </c:pt>
                <c:pt idx="143" formatCode="0.0">
                  <c:v>6.0322527381804099</c:v>
                </c:pt>
                <c:pt idx="144" formatCode="0.0">
                  <c:v>5.9925503943908804</c:v>
                </c:pt>
                <c:pt idx="145" formatCode="0.0">
                  <c:v>6.5182916826160602</c:v>
                </c:pt>
                <c:pt idx="146" formatCode="0.0">
                  <c:v>6.6401568798344002</c:v>
                </c:pt>
                <c:pt idx="147" formatCode="0.0">
                  <c:v>6.7810413160323497</c:v>
                </c:pt>
                <c:pt idx="148" formatCode="0.0">
                  <c:v>6.6918918918918902</c:v>
                </c:pt>
                <c:pt idx="149" formatCode="0.0">
                  <c:v>6.3602150537634401</c:v>
                </c:pt>
                <c:pt idx="150" formatCode="0.0">
                  <c:v>5.6547300908605003</c:v>
                </c:pt>
                <c:pt idx="151" formatCode="0.0">
                  <c:v>4.8064156354559397</c:v>
                </c:pt>
                <c:pt idx="152" formatCode="0.0">
                  <c:v>4.0388575048835804</c:v>
                </c:pt>
                <c:pt idx="153" formatCode="0.0">
                  <c:v>3.30483134868593</c:v>
                </c:pt>
                <c:pt idx="154" formatCode="0.0">
                  <c:v>2.6635392233515698</c:v>
                </c:pt>
                <c:pt idx="155" formatCode="0.0">
                  <c:v>2.2995068777575902</c:v>
                </c:pt>
                <c:pt idx="156" formatCode="0.0">
                  <c:v>1.8863049095607201</c:v>
                </c:pt>
                <c:pt idx="157" formatCode="0.0">
                  <c:v>1.08835155808819</c:v>
                </c:pt>
                <c:pt idx="158" formatCode="0.0">
                  <c:v>0.541451703529652</c:v>
                </c:pt>
                <c:pt idx="159" formatCode="0.0">
                  <c:v>-6.1012812690664997E-2</c:v>
                </c:pt>
                <c:pt idx="160" formatCode="0.0">
                  <c:v>-0.19758840814672199</c:v>
                </c:pt>
                <c:pt idx="161" formatCode="0.0">
                  <c:v>-0.26285194358792902</c:v>
                </c:pt>
                <c:pt idx="162" formatCode="0.0">
                  <c:v>0.16187778227438199</c:v>
                </c:pt>
                <c:pt idx="163" formatCode="0.0">
                  <c:v>0.97294010337488501</c:v>
                </c:pt>
                <c:pt idx="164" formatCode="0.0">
                  <c:v>1.64924388511113</c:v>
                </c:pt>
                <c:pt idx="165" formatCode="0.0">
                  <c:v>2.2444523434722901</c:v>
                </c:pt>
                <c:pt idx="166" formatCode="0.0">
                  <c:v>2.6604386677497902</c:v>
                </c:pt>
                <c:pt idx="167" formatCode="0.0">
                  <c:v>3.11548609701644</c:v>
                </c:pt>
                <c:pt idx="168" formatCode="0.0">
                  <c:v>3.8092822723814299</c:v>
                </c:pt>
                <c:pt idx="169" formatCode="0.0">
                  <c:v>4.7889898938601299</c:v>
                </c:pt>
                <c:pt idx="170" formatCode="0.0">
                  <c:v>5.7765584514555703</c:v>
                </c:pt>
                <c:pt idx="171" formatCode="0.0">
                  <c:v>7.0156695156695097</c:v>
                </c:pt>
                <c:pt idx="172" formatCode="0.0">
                  <c:v>7.4775369308086699</c:v>
                </c:pt>
                <c:pt idx="173" formatCode="0.0">
                  <c:v>8.0989306167959008</c:v>
                </c:pt>
                <c:pt idx="174" formatCode="0.0">
                  <c:v>8.6161616161616106</c:v>
                </c:pt>
                <c:pt idx="175" formatCode="0.0">
                  <c:v>8.5416039345578607</c:v>
                </c:pt>
                <c:pt idx="176" formatCode="0.0">
                  <c:v>8.5367680095851401</c:v>
                </c:pt>
                <c:pt idx="177" formatCode="0.0">
                  <c:v>8.3784454929227703</c:v>
                </c:pt>
                <c:pt idx="178" formatCode="0.0">
                  <c:v>8.3333333333333304</c:v>
                </c:pt>
                <c:pt idx="179" formatCode="0.0">
                  <c:v>8.1537250270642598</c:v>
                </c:pt>
                <c:pt idx="180" formatCode="0.0">
                  <c:v>7.3634320336167303</c:v>
                </c:pt>
                <c:pt idx="181" formatCode="0.0">
                  <c:v>6.35359116022099</c:v>
                </c:pt>
                <c:pt idx="182" formatCode="0.0">
                  <c:v>5</c:v>
                </c:pt>
                <c:pt idx="183" formatCode="0.0">
                  <c:v>3.2707392441169398</c:v>
                </c:pt>
                <c:pt idx="184" formatCode="0.0">
                  <c:v>2.1821273379935699</c:v>
                </c:pt>
                <c:pt idx="185" formatCode="0.0">
                  <c:v>0.96582118242768</c:v>
                </c:pt>
                <c:pt idx="186" formatCode="0.0">
                  <c:v>-0.43708732446759002</c:v>
                </c:pt>
                <c:pt idx="187" formatCode="0.0">
                  <c:v>-1.45644534862215</c:v>
                </c:pt>
                <c:pt idx="188" formatCode="0.0">
                  <c:v>-2.51138402097419</c:v>
                </c:pt>
                <c:pt idx="189" formatCode="0.0">
                  <c:v>-3.1848593162863099</c:v>
                </c:pt>
                <c:pt idx="190" formatCode="0.0">
                  <c:v>-3.7936544167998099</c:v>
                </c:pt>
                <c:pt idx="191" formatCode="0.0">
                  <c:v>-4.2222121115610296</c:v>
                </c:pt>
                <c:pt idx="192" formatCode="0.0">
                  <c:v>-3.98215992354252</c:v>
                </c:pt>
                <c:pt idx="193" formatCode="0.0">
                  <c:v>-3.6819321029847298</c:v>
                </c:pt>
                <c:pt idx="194" formatCode="0.0">
                  <c:v>-2.9138648735190502</c:v>
                </c:pt>
                <c:pt idx="195" formatCode="0.0">
                  <c:v>-1.7815218892418101</c:v>
                </c:pt>
                <c:pt idx="196" formatCode="0.0">
                  <c:v>-0.88286955717851501</c:v>
                </c:pt>
                <c:pt idx="197" formatCode="0.0">
                  <c:v>0.12537729277919599</c:v>
                </c:pt>
                <c:pt idx="198" formatCode="0.0">
                  <c:v>1.2656454324677699</c:v>
                </c:pt>
                <c:pt idx="199" formatCode="0.0">
                  <c:v>2.1536151644536101</c:v>
                </c:pt>
                <c:pt idx="200" formatCode="0.0">
                  <c:v>3.2885114413776799</c:v>
                </c:pt>
                <c:pt idx="201" formatCode="0.0">
                  <c:v>4.0990202111042704</c:v>
                </c:pt>
                <c:pt idx="202" formatCode="0.0">
                  <c:v>4.6834962513049199</c:v>
                </c:pt>
                <c:pt idx="203" formatCode="0.0">
                  <c:v>4.9831361930549596</c:v>
                </c:pt>
                <c:pt idx="204" formatCode="0.0">
                  <c:v>4.7634846904919801</c:v>
                </c:pt>
                <c:pt idx="205" formatCode="0.0">
                  <c:v>4.5086814590528403</c:v>
                </c:pt>
                <c:pt idx="206" formatCode="0.0">
                  <c:v>3.8682623445156401</c:v>
                </c:pt>
                <c:pt idx="207" formatCode="0.0">
                  <c:v>3.17772778402699</c:v>
                </c:pt>
                <c:pt idx="208" formatCode="0.0">
                  <c:v>2.3317632793918701</c:v>
                </c:pt>
                <c:pt idx="209" formatCode="0.0">
                  <c:v>1.43307670902513</c:v>
                </c:pt>
                <c:pt idx="210" formatCode="0.0">
                  <c:v>0.47963842641700799</c:v>
                </c:pt>
                <c:pt idx="211" formatCode="0.0">
                  <c:v>-0.20209443321697501</c:v>
                </c:pt>
                <c:pt idx="212" formatCode="0.0">
                  <c:v>-0.94098300749132102</c:v>
                </c:pt>
                <c:pt idx="213" formatCode="0.0">
                  <c:v>-1.71418178511344</c:v>
                </c:pt>
                <c:pt idx="214" formatCode="0.0">
                  <c:v>-2.1395222338062601</c:v>
                </c:pt>
                <c:pt idx="215" formatCode="0.0">
                  <c:v>-2.3619909502262399</c:v>
                </c:pt>
                <c:pt idx="216" formatCode="0.0">
                  <c:v>-2.1897479980093202</c:v>
                </c:pt>
                <c:pt idx="217" formatCode="0.0">
                  <c:v>-1.84698958804889</c:v>
                </c:pt>
                <c:pt idx="218" formatCode="0.0">
                  <c:v>-1.2293036969834401</c:v>
                </c:pt>
                <c:pt idx="219" formatCode="0.0">
                  <c:v>-0.73135277550649502</c:v>
                </c:pt>
                <c:pt idx="220" formatCode="0.0">
                  <c:v>0.25064940983457101</c:v>
                </c:pt>
                <c:pt idx="221" formatCode="0.0">
                  <c:v>1.21622239495221</c:v>
                </c:pt>
                <c:pt idx="222" formatCode="0.0">
                  <c:v>2.3362555652453199</c:v>
                </c:pt>
                <c:pt idx="223" formatCode="0.0">
                  <c:v>3.4149484536082402</c:v>
                </c:pt>
                <c:pt idx="224" formatCode="0.0">
                  <c:v>4.3345937471179496</c:v>
                </c:pt>
                <c:pt idx="225" formatCode="0.0">
                  <c:v>5.4080310880829003</c:v>
                </c:pt>
                <c:pt idx="226" formatCode="0.0">
                  <c:v>6.1281208022604101</c:v>
                </c:pt>
                <c:pt idx="227" formatCode="0.0">
                  <c:v>6.6224858652330996</c:v>
                </c:pt>
                <c:pt idx="228" formatCode="0.0">
                  <c:v>6.4110273370646098</c:v>
                </c:pt>
                <c:pt idx="229" formatCode="0.0">
                  <c:v>5.9819204870399396</c:v>
                </c:pt>
                <c:pt idx="230" formatCode="0.0">
                  <c:v>5.2953063286488398</c:v>
                </c:pt>
                <c:pt idx="231" formatCode="0.0">
                  <c:v>4.6904315196998096</c:v>
                </c:pt>
                <c:pt idx="232" formatCode="0.0">
                  <c:v>3.5139558141649201</c:v>
                </c:pt>
                <c:pt idx="233" formatCode="0.0">
                  <c:v>2.4258029543298498</c:v>
                </c:pt>
                <c:pt idx="234" formatCode="0.0">
                  <c:v>1.3545030498744099</c:v>
                </c:pt>
                <c:pt idx="235" formatCode="0.0">
                  <c:v>7.5656430796617699E-2</c:v>
                </c:pt>
                <c:pt idx="236" formatCode="0.0">
                  <c:v>-1.07398568019093</c:v>
                </c:pt>
                <c:pt idx="237" formatCode="0.0">
                  <c:v>-2.24270353302611</c:v>
                </c:pt>
                <c:pt idx="238" formatCode="0.0">
                  <c:v>-3.0900837988826799</c:v>
                </c:pt>
                <c:pt idx="239" formatCode="0.0">
                  <c:v>-3.59890468118398</c:v>
                </c:pt>
                <c:pt idx="240" formatCode="0.0">
                  <c:v>-3.5992175613996902</c:v>
                </c:pt>
                <c:pt idx="241" formatCode="0.0">
                  <c:v>-3.31171939597023</c:v>
                </c:pt>
                <c:pt idx="242" formatCode="0.0">
                  <c:v>-2.7871069045230499</c:v>
                </c:pt>
                <c:pt idx="243" formatCode="0.0">
                  <c:v>-2.3516041612028999</c:v>
                </c:pt>
                <c:pt idx="244" formatCode="0.0">
                  <c:v>-1.45799481797022</c:v>
                </c:pt>
                <c:pt idx="245" formatCode="0.0">
                  <c:v>-0.52041986416159403</c:v>
                </c:pt>
                <c:pt idx="246" formatCode="0.0">
                  <c:v>0.26108505177449298</c:v>
                </c:pt>
                <c:pt idx="247" formatCode="0.0">
                  <c:v>1.25850491395028</c:v>
                </c:pt>
                <c:pt idx="248" formatCode="0.0">
                  <c:v>2.17129071170084</c:v>
                </c:pt>
                <c:pt idx="249" formatCode="0.0">
                  <c:v>3.2728742031067601</c:v>
                </c:pt>
                <c:pt idx="250" formatCode="0.0">
                  <c:v>4.1388938929922503</c:v>
                </c:pt>
                <c:pt idx="251" formatCode="0.0">
                  <c:v>4.4907344785607997</c:v>
                </c:pt>
                <c:pt idx="252" formatCode="0.0">
                  <c:v>4.93754790999684</c:v>
                </c:pt>
                <c:pt idx="253" formatCode="0.0">
                  <c:v>4.8069133135295701</c:v>
                </c:pt>
                <c:pt idx="254" formatCode="0.0">
                  <c:v>4.5719669777458698</c:v>
                </c:pt>
                <c:pt idx="255" formatCode="0.0">
                  <c:v>4.6016114592658903</c:v>
                </c:pt>
                <c:pt idx="256" formatCode="0.0">
                  <c:v>4.2648959401042799</c:v>
                </c:pt>
                <c:pt idx="257" formatCode="0.0">
                  <c:v>3.5777620145415798</c:v>
                </c:pt>
                <c:pt idx="258" formatCode="0.0">
                  <c:v>2.9394888996778001</c:v>
                </c:pt>
                <c:pt idx="259" formatCode="0.0">
                  <c:v>2.3364075537988498</c:v>
                </c:pt>
                <c:pt idx="260" formatCode="0.0">
                  <c:v>1.85403821767458</c:v>
                </c:pt>
                <c:pt idx="261" formatCode="0.0">
                  <c:v>0.99986958222840405</c:v>
                </c:pt>
                <c:pt idx="262" formatCode="0.0">
                  <c:v>-4.3246983522899204E-3</c:v>
                </c:pt>
                <c:pt idx="263" formatCode="0.0">
                  <c:v>-0.58252427184466005</c:v>
                </c:pt>
                <c:pt idx="264" formatCode="0.0">
                  <c:v>-1.57700240632519</c:v>
                </c:pt>
                <c:pt idx="265" formatCode="0.0">
                  <c:v>-1.94537490337541</c:v>
                </c:pt>
                <c:pt idx="266" formatCode="0.0">
                  <c:v>-2.3898399622431001</c:v>
                </c:pt>
                <c:pt idx="267" formatCode="0.0">
                  <c:v>-2.90568298527901</c:v>
                </c:pt>
                <c:pt idx="268" formatCode="0.0">
                  <c:v>-3.2911608822020799</c:v>
                </c:pt>
                <c:pt idx="269" formatCode="0.0">
                  <c:v>-3.27012798013953</c:v>
                </c:pt>
                <c:pt idx="270" formatCode="0.0">
                  <c:v>-3.0999442610298802</c:v>
                </c:pt>
                <c:pt idx="271" formatCode="0.0">
                  <c:v>-3.07269762252167</c:v>
                </c:pt>
                <c:pt idx="272" formatCode="0.0">
                  <c:v>-3.2327308633495</c:v>
                </c:pt>
                <c:pt idx="273" formatCode="0.0">
                  <c:v>-2.9742177075711198</c:v>
                </c:pt>
                <c:pt idx="274" formatCode="0.0">
                  <c:v>-2.3051639131563002</c:v>
                </c:pt>
                <c:pt idx="275" formatCode="0.0">
                  <c:v>-1.7317708333333299</c:v>
                </c:pt>
                <c:pt idx="276" formatCode="0.0">
                  <c:v>-0.93865968129229405</c:v>
                </c:pt>
                <c:pt idx="277" formatCode="0.0">
                  <c:v>-0.42482372005430702</c:v>
                </c:pt>
                <c:pt idx="278" formatCode="0.0">
                  <c:v>0.136263736263736</c:v>
                </c:pt>
                <c:pt idx="279" formatCode="0.0">
                  <c:v>0.43633478778262502</c:v>
                </c:pt>
                <c:pt idx="280" formatCode="0.0">
                  <c:v>0.99001149120480803</c:v>
                </c:pt>
                <c:pt idx="281" formatCode="0.0">
                  <c:v>1.2788176467985299</c:v>
                </c:pt>
                <c:pt idx="282" formatCode="0.0">
                  <c:v>1.28761061946902</c:v>
                </c:pt>
                <c:pt idx="283" formatCode="0.0">
                  <c:v>1.3769591782520101</c:v>
                </c:pt>
                <c:pt idx="284" formatCode="0.0">
                  <c:v>1.9210292812777201</c:v>
                </c:pt>
                <c:pt idx="285" formatCode="0.0">
                  <c:v>2.01845444059976</c:v>
                </c:pt>
                <c:pt idx="286" formatCode="0.0">
                  <c:v>2.0540971269201802</c:v>
                </c:pt>
                <c:pt idx="287" formatCode="0.0">
                  <c:v>1.98754471975619</c:v>
                </c:pt>
                <c:pt idx="288" formatCode="0.0">
                  <c:v>1.7981489643014501</c:v>
                </c:pt>
                <c:pt idx="289" formatCode="0.0">
                  <c:v>1.917663617171</c:v>
                </c:pt>
                <c:pt idx="290" formatCode="0.0">
                  <c:v>2.1377463675870199</c:v>
                </c:pt>
                <c:pt idx="291" formatCode="0.0">
                  <c:v>2.40477444268913</c:v>
                </c:pt>
                <c:pt idx="292" formatCode="0.0">
                  <c:v>2.3632385120350099</c:v>
                </c:pt>
                <c:pt idx="293" formatCode="0.0">
                  <c:v>2.5602936036350901</c:v>
                </c:pt>
                <c:pt idx="294" formatCode="0.0">
                  <c:v>2.9312830370014402</c:v>
                </c:pt>
                <c:pt idx="295" formatCode="0.0">
                  <c:v>3.3410490457265101</c:v>
                </c:pt>
                <c:pt idx="296" formatCode="0.0">
                  <c:v>3.0470552387585399</c:v>
                </c:pt>
                <c:pt idx="297" formatCode="0.0">
                  <c:v>3.1264947601861102</c:v>
                </c:pt>
                <c:pt idx="298" formatCode="0.0">
                  <c:v>2.90200841539062</c:v>
                </c:pt>
                <c:pt idx="299" formatCode="0.0">
                  <c:v>2.9448702957862301</c:v>
                </c:pt>
                <c:pt idx="300" formatCode="0.0">
                  <c:v>3.2383756169365299</c:v>
                </c:pt>
                <c:pt idx="301" formatCode="0.0">
                  <c:v>3.0726739167961301</c:v>
                </c:pt>
                <c:pt idx="302" formatCode="0.0">
                  <c:v>2.7247722193570501</c:v>
                </c:pt>
                <c:pt idx="303" formatCode="0.0">
                  <c:v>2.5711347274597101</c:v>
                </c:pt>
                <c:pt idx="304" formatCode="0.0">
                  <c:v>2.3685335613510001</c:v>
                </c:pt>
                <c:pt idx="305" formatCode="0.0">
                  <c:v>1.9468347959444401</c:v>
                </c:pt>
                <c:pt idx="306" formatCode="0.0">
                  <c:v>1.63398692810457</c:v>
                </c:pt>
                <c:pt idx="307" formatCode="0.0">
                  <c:v>1.08190347392443</c:v>
                </c:pt>
                <c:pt idx="308" formatCode="0.0">
                  <c:v>0.946225657922527</c:v>
                </c:pt>
                <c:pt idx="309" formatCode="0.0">
                  <c:v>0.83909596896609795</c:v>
                </c:pt>
                <c:pt idx="310" formatCode="0.0">
                  <c:v>0.94848663687715995</c:v>
                </c:pt>
                <c:pt idx="311" formatCode="0.0">
                  <c:v>0.80770686971519901</c:v>
                </c:pt>
                <c:pt idx="312" formatCode="0.0">
                  <c:v>0.60387486370879795</c:v>
                </c:pt>
                <c:pt idx="313" formatCode="0.0">
                  <c:v>0.56104505108022096</c:v>
                </c:pt>
                <c:pt idx="314" formatCode="0.0">
                  <c:v>0.51041753828131498</c:v>
                </c:pt>
                <c:pt idx="315" formatCode="0.0">
                  <c:v>0.442847593582887</c:v>
                </c:pt>
                <c:pt idx="316" formatCode="0.0">
                  <c:v>0.66822586034079501</c:v>
                </c:pt>
                <c:pt idx="317" formatCode="0.0">
                  <c:v>1.1491371025030199</c:v>
                </c:pt>
                <c:pt idx="318" formatCode="0.0">
                  <c:v>1.4072743976280899</c:v>
                </c:pt>
                <c:pt idx="319" formatCode="0.0">
                  <c:v>1.8228948908771601</c:v>
                </c:pt>
                <c:pt idx="320" formatCode="0.0">
                  <c:v>2.2513286186550601</c:v>
                </c:pt>
                <c:pt idx="321" formatCode="0.0">
                  <c:v>2.47543382814133</c:v>
                </c:pt>
                <c:pt idx="322" formatCode="0.0">
                  <c:v>2.44707061427318</c:v>
                </c:pt>
                <c:pt idx="323" formatCode="0.0">
                  <c:v>2.3285899094437199</c:v>
                </c:pt>
                <c:pt idx="324" formatCode="0.0">
                  <c:v>2.1508962067528099</c:v>
                </c:pt>
                <c:pt idx="325" formatCode="0.0">
                  <c:v>1.81946873178449</c:v>
                </c:pt>
                <c:pt idx="326" formatCode="0.0">
                  <c:v>1.73160173160173</c:v>
                </c:pt>
                <c:pt idx="327" formatCode="0.0">
                  <c:v>1.6055236669162201</c:v>
                </c:pt>
                <c:pt idx="328" formatCode="0.0">
                  <c:v>0.98738798539661399</c:v>
                </c:pt>
                <c:pt idx="329" formatCode="0.0">
                  <c:v>-0.128067421300504</c:v>
                </c:pt>
                <c:pt idx="330" formatCode="0.0">
                  <c:v>-1.12007906440454</c:v>
                </c:pt>
                <c:pt idx="331" formatCode="0.0">
                  <c:v>-2.1146423585447902</c:v>
                </c:pt>
                <c:pt idx="332" formatCode="0.0">
                  <c:v>-3.17167996726007</c:v>
                </c:pt>
                <c:pt idx="333" formatCode="0.0">
                  <c:v>-4.2640878116456502</c:v>
                </c:pt>
                <c:pt idx="334" formatCode="0.0">
                  <c:v>-4.6875636897240396</c:v>
                </c:pt>
                <c:pt idx="335" formatCode="0.0">
                  <c:v>-4.6164512050895103</c:v>
                </c:pt>
                <c:pt idx="336" formatCode="0.0">
                  <c:v>-4.7090508446910899</c:v>
                </c:pt>
                <c:pt idx="337" formatCode="0.0">
                  <c:v>-4.7434062563892798</c:v>
                </c:pt>
                <c:pt idx="338" formatCode="0.0">
                  <c:v>-5.1186579378068702</c:v>
                </c:pt>
                <c:pt idx="339" formatCode="0.0">
                  <c:v>-5.1498280661535896</c:v>
                </c:pt>
                <c:pt idx="340" formatCode="0.0">
                  <c:v>-4.97083230630186</c:v>
                </c:pt>
                <c:pt idx="341" formatCode="0.0">
                  <c:v>-4.35160289555325</c:v>
                </c:pt>
                <c:pt idx="342" formatCode="0.0">
                  <c:v>-3.7481259370314799</c:v>
                </c:pt>
                <c:pt idx="343" formatCode="0.0">
                  <c:v>-3.1041570535676799</c:v>
                </c:pt>
                <c:pt idx="344" formatCode="0.0">
                  <c:v>-2.4091293322062501</c:v>
                </c:pt>
                <c:pt idx="345" formatCode="0.0">
                  <c:v>-1.8753729434830699</c:v>
                </c:pt>
                <c:pt idx="346" formatCode="0.0">
                  <c:v>-2.2323910533293398</c:v>
                </c:pt>
                <c:pt idx="347" formatCode="0.0">
                  <c:v>-3.0997477446662902</c:v>
                </c:pt>
                <c:pt idx="348" formatCode="0.0">
                  <c:v>-3.6142514559780698</c:v>
                </c:pt>
                <c:pt idx="349" formatCode="0.0">
                  <c:v>-3.7690491521785701</c:v>
                </c:pt>
                <c:pt idx="350" formatCode="0.0">
                  <c:v>-3.8250894820820198</c:v>
                </c:pt>
                <c:pt idx="351" formatCode="0.0">
                  <c:v>-4.7475183426844998</c:v>
                </c:pt>
                <c:pt idx="352" formatCode="0.0">
                  <c:v>-5.3821545910427098</c:v>
                </c:pt>
                <c:pt idx="353" formatCode="0.0">
                  <c:v>-6.0805258833196296</c:v>
                </c:pt>
                <c:pt idx="354" formatCode="0.0">
                  <c:v>-6.78435444790584</c:v>
                </c:pt>
                <c:pt idx="355" formatCode="0.0">
                  <c:v>-7.64968180440711</c:v>
                </c:pt>
                <c:pt idx="356" formatCode="0.0">
                  <c:v>-8.5318319618882601</c:v>
                </c:pt>
                <c:pt idx="357" formatCode="0.0">
                  <c:v>-9.11736599774129</c:v>
                </c:pt>
                <c:pt idx="358" formatCode="0.0">
                  <c:v>-9.3827916539084004</c:v>
                </c:pt>
                <c:pt idx="359" formatCode="0.0">
                  <c:v>-9.5481821390751804</c:v>
                </c:pt>
                <c:pt idx="360" formatCode="0.0">
                  <c:v>-9.9386884663230806</c:v>
                </c:pt>
                <c:pt idx="361" formatCode="0.0">
                  <c:v>-10.7775349065441</c:v>
                </c:pt>
                <c:pt idx="362" formatCode="0.0">
                  <c:v>-11.3532418617164</c:v>
                </c:pt>
                <c:pt idx="363" formatCode="0.0">
                  <c:v>-11.259628454916101</c:v>
                </c:pt>
                <c:pt idx="364" formatCode="0.0">
                  <c:v>-11.2167039795312</c:v>
                </c:pt>
                <c:pt idx="365" formatCode="0.0">
                  <c:v>-11.5209283050145</c:v>
                </c:pt>
                <c:pt idx="366" formatCode="0.0">
                  <c:v>-11.6969922020051</c:v>
                </c:pt>
                <c:pt idx="367" formatCode="0.0">
                  <c:v>-11.630414400899999</c:v>
                </c:pt>
                <c:pt idx="368" formatCode="0.0">
                  <c:v>-11.628787878787801</c:v>
                </c:pt>
                <c:pt idx="369" formatCode="0.0">
                  <c:v>-11.131290923863601</c:v>
                </c:pt>
                <c:pt idx="370" formatCode="0.0">
                  <c:v>-10.6487738945742</c:v>
                </c:pt>
                <c:pt idx="371" formatCode="0.0">
                  <c:v>-10.351219512195099</c:v>
                </c:pt>
                <c:pt idx="372" formatCode="0.0">
                  <c:v>-9.8268462335355906</c:v>
                </c:pt>
                <c:pt idx="373" formatCode="0.0">
                  <c:v>-9.1645417729113507</c:v>
                </c:pt>
                <c:pt idx="374" formatCode="0.0">
                  <c:v>-8.5584218512898307</c:v>
                </c:pt>
                <c:pt idx="375" formatCode="0.0">
                  <c:v>-8.2869543017615506</c:v>
                </c:pt>
                <c:pt idx="376" formatCode="0.0">
                  <c:v>-8.3419102511321501</c:v>
                </c:pt>
                <c:pt idx="377" formatCode="0.0">
                  <c:v>-7.5305750715586699</c:v>
                </c:pt>
                <c:pt idx="378" formatCode="0.0">
                  <c:v>-6.94386038687973</c:v>
                </c:pt>
                <c:pt idx="379" formatCode="0.0">
                  <c:v>-6.0951673651265104</c:v>
                </c:pt>
                <c:pt idx="380" formatCode="0.0">
                  <c:v>-5.3954136305186404</c:v>
                </c:pt>
                <c:pt idx="381" formatCode="0.0">
                  <c:v>-5.6039582661073402</c:v>
                </c:pt>
                <c:pt idx="382" formatCode="0.0">
                  <c:v>-5.8562938951917802</c:v>
                </c:pt>
                <c:pt idx="383" formatCode="0.0">
                  <c:v>-5.6099684405267096</c:v>
                </c:pt>
                <c:pt idx="384" formatCode="0.0">
                  <c:v>-5.1862793369440299</c:v>
                </c:pt>
                <c:pt idx="385" formatCode="0.0">
                  <c:v>-4.4914134742404199</c:v>
                </c:pt>
                <c:pt idx="386" formatCode="0.0">
                  <c:v>-4.0657152339860598</c:v>
                </c:pt>
                <c:pt idx="387" formatCode="0.0">
                  <c:v>-3.31811602271461</c:v>
                </c:pt>
                <c:pt idx="388" formatCode="0.0">
                  <c:v>-2.3356352815675701</c:v>
                </c:pt>
                <c:pt idx="389" formatCode="0.0">
                  <c:v>-2.1386762719495702</c:v>
                </c:pt>
                <c:pt idx="390" formatCode="0.0">
                  <c:v>-1.62684290798169</c:v>
                </c:pt>
                <c:pt idx="391" formatCode="0.0">
                  <c:v>-1.57609309682521</c:v>
                </c:pt>
                <c:pt idx="392" formatCode="0.0">
                  <c:v>-1.1836665345188799</c:v>
                </c:pt>
                <c:pt idx="393" formatCode="0.0">
                  <c:v>-0.84890610756608897</c:v>
                </c:pt>
                <c:pt idx="394" formatCode="0.0">
                  <c:v>6.8862619074945397E-2</c:v>
                </c:pt>
                <c:pt idx="395" formatCode="0.0">
                  <c:v>0.69752694990488195</c:v>
                </c:pt>
                <c:pt idx="396" formatCode="0.0">
                  <c:v>0.85973111765045196</c:v>
                </c:pt>
                <c:pt idx="397" formatCode="0.0">
                  <c:v>0.53019824804057103</c:v>
                </c:pt>
                <c:pt idx="398" formatCode="0.0">
                  <c:v>0.82454016029521904</c:v>
                </c:pt>
                <c:pt idx="399" formatCode="0.0">
                  <c:v>0.99619947022918298</c:v>
                </c:pt>
                <c:pt idx="400" formatCode="0.0">
                  <c:v>1.1440068985340599</c:v>
                </c:pt>
                <c:pt idx="401" formatCode="0.0">
                  <c:v>1.3170002300437</c:v>
                </c:pt>
                <c:pt idx="402" formatCode="0.0">
                  <c:v>1.08527131782945</c:v>
                </c:pt>
                <c:pt idx="403" formatCode="0.0">
                  <c:v>0.76909831831487097</c:v>
                </c:pt>
                <c:pt idx="404" formatCode="0.0">
                  <c:v>0.83104080696927995</c:v>
                </c:pt>
                <c:pt idx="405" formatCode="0.0">
                  <c:v>1.21818077342986</c:v>
                </c:pt>
                <c:pt idx="406" formatCode="0.0">
                  <c:v>0.99782085101502405</c:v>
                </c:pt>
                <c:pt idx="407" formatCode="0.0">
                  <c:v>0.61254866040760203</c:v>
                </c:pt>
                <c:pt idx="408" formatCode="0.0">
                  <c:v>-0.12013729977116699</c:v>
                </c:pt>
                <c:pt idx="409" formatCode="0.0">
                  <c:v>-2.8663150653519799E-2</c:v>
                </c:pt>
                <c:pt idx="410" formatCode="0.0">
                  <c:v>-0.50325975065766804</c:v>
                </c:pt>
                <c:pt idx="411" formatCode="0.0">
                  <c:v>-1.2486458749073399</c:v>
                </c:pt>
                <c:pt idx="412" formatCode="0.0">
                  <c:v>-1.52893031715357</c:v>
                </c:pt>
                <c:pt idx="413" formatCode="0.0">
                  <c:v>-1.8788670034625601</c:v>
                </c:pt>
                <c:pt idx="414" formatCode="0.0">
                  <c:v>-1.9654623949102401</c:v>
                </c:pt>
                <c:pt idx="415" formatCode="0.0">
                  <c:v>-1.7827647092327801</c:v>
                </c:pt>
                <c:pt idx="416" formatCode="0.0">
                  <c:v>-1.8814301142499801</c:v>
                </c:pt>
                <c:pt idx="417" formatCode="0.0">
                  <c:v>-1.5214305989213699</c:v>
                </c:pt>
                <c:pt idx="418" formatCode="0.0">
                  <c:v>-1.3740631387690201</c:v>
                </c:pt>
                <c:pt idx="419" formatCode="0.0">
                  <c:v>-0.88193456614509202</c:v>
                </c:pt>
                <c:pt idx="420" formatCode="0.0">
                  <c:v>0.40666704851365998</c:v>
                </c:pt>
                <c:pt idx="421" formatCode="0.0">
                  <c:v>0.82000114685475001</c:v>
                </c:pt>
                <c:pt idx="422" formatCode="0.0">
                  <c:v>1.2357742269226299</c:v>
                </c:pt>
                <c:pt idx="423" formatCode="0.0">
                  <c:v>1.9226327944572701</c:v>
                </c:pt>
                <c:pt idx="424" formatCode="0.0">
                  <c:v>1.3737373737373699</c:v>
                </c:pt>
                <c:pt idx="425" formatCode="0.0">
                  <c:v>1.92062941108411</c:v>
                </c:pt>
                <c:pt idx="426" formatCode="0.0">
                  <c:v>2.35832657318345</c:v>
                </c:pt>
                <c:pt idx="427" formatCode="0.0">
                  <c:v>3.03293899327302</c:v>
                </c:pt>
                <c:pt idx="428" formatCode="0.0">
                  <c:v>3.4063260340632602</c:v>
                </c:pt>
                <c:pt idx="429" formatCode="0.0">
                  <c:v>3.28010607021386</c:v>
                </c:pt>
                <c:pt idx="430" formatCode="0.0">
                  <c:v>4.1335636154289004</c:v>
                </c:pt>
                <c:pt idx="431" formatCode="0.0">
                  <c:v>4.7129735935705996</c:v>
                </c:pt>
                <c:pt idx="432" formatCode="0.0">
                  <c:v>4.5065601825441997</c:v>
                </c:pt>
                <c:pt idx="433" formatCode="0.0">
                  <c:v>4.6012967807985401</c:v>
                </c:pt>
                <c:pt idx="434" formatCode="0.0">
                  <c:v>4.75784931584624</c:v>
                </c:pt>
                <c:pt idx="435" formatCode="0.0">
                  <c:v>4.69042089163315</c:v>
                </c:pt>
                <c:pt idx="436" formatCode="0.0">
                  <c:v>5.4204862495017903</c:v>
                </c:pt>
                <c:pt idx="437" formatCode="0.0">
                  <c:v>4.8983993642865196</c:v>
                </c:pt>
                <c:pt idx="438" formatCode="0.0">
                  <c:v>4.1154825926974201</c:v>
                </c:pt>
                <c:pt idx="439" formatCode="0.0">
                  <c:v>2.6678673946079798</c:v>
                </c:pt>
                <c:pt idx="440" formatCode="0.0">
                  <c:v>1.2380952380952299</c:v>
                </c:pt>
                <c:pt idx="441" formatCode="0.0">
                  <c:v>-1.11632060727841E-2</c:v>
                </c:pt>
                <c:pt idx="442" formatCode="0.0">
                  <c:v>-2.22799646174259</c:v>
                </c:pt>
                <c:pt idx="443" formatCode="0.0">
                  <c:v>-4.5775999122855104</c:v>
                </c:pt>
                <c:pt idx="444" formatCode="0.0">
                  <c:v>-6.5447598253275103</c:v>
                </c:pt>
                <c:pt idx="445" formatCode="0.0">
                  <c:v>-8.4008482409874308</c:v>
                </c:pt>
                <c:pt idx="446" formatCode="0.0">
                  <c:v>-10.7365454446913</c:v>
                </c:pt>
                <c:pt idx="447" formatCode="0.0">
                  <c:v>-12.667063470591399</c:v>
                </c:pt>
                <c:pt idx="448" formatCode="0.0">
                  <c:v>-14.5449635430731</c:v>
                </c:pt>
                <c:pt idx="449" formatCode="0.0">
                  <c:v>-16.335696120339801</c:v>
                </c:pt>
                <c:pt idx="450" formatCode="0.0">
                  <c:v>-17.6816006959547</c:v>
                </c:pt>
                <c:pt idx="451" formatCode="0.0">
                  <c:v>-18.5132394057343</c:v>
                </c:pt>
                <c:pt idx="452" formatCode="0.0">
                  <c:v>-19.345913341818299</c:v>
                </c:pt>
                <c:pt idx="453" formatCode="0.0">
                  <c:v>-19.9452941833203</c:v>
                </c:pt>
                <c:pt idx="454" formatCode="0.0">
                  <c:v>-20.0791631325982</c:v>
                </c:pt>
                <c:pt idx="455" formatCode="0.0">
                  <c:v>-19.596690796277102</c:v>
                </c:pt>
                <c:pt idx="456" formatCode="0.0">
                  <c:v>-19.075988552070498</c:v>
                </c:pt>
                <c:pt idx="457" formatCode="0.0">
                  <c:v>-18.775970556808701</c:v>
                </c:pt>
                <c:pt idx="458" formatCode="0.0">
                  <c:v>-17.504553734061901</c:v>
                </c:pt>
                <c:pt idx="459" formatCode="0.0">
                  <c:v>-15.867410161090399</c:v>
                </c:pt>
                <c:pt idx="460" formatCode="0.0">
                  <c:v>-14.0184553153836</c:v>
                </c:pt>
                <c:pt idx="461" formatCode="0.0">
                  <c:v>-12.048894062863701</c:v>
                </c:pt>
                <c:pt idx="462" formatCode="0.0">
                  <c:v>-10.244385733157101</c:v>
                </c:pt>
                <c:pt idx="463" formatCode="0.0">
                  <c:v>-8.5239504843918095</c:v>
                </c:pt>
                <c:pt idx="464" formatCode="0.0">
                  <c:v>-6.7855917667238401</c:v>
                </c:pt>
                <c:pt idx="465" formatCode="0.0">
                  <c:v>-5.4668433163656598</c:v>
                </c:pt>
                <c:pt idx="466" formatCode="0.0">
                  <c:v>-4.0328286401584803</c:v>
                </c:pt>
                <c:pt idx="467" formatCode="0.0">
                  <c:v>-3.3511968560200001</c:v>
                </c:pt>
                <c:pt idx="468" formatCode="0.0">
                  <c:v>-1.8982316853121599</c:v>
                </c:pt>
                <c:pt idx="469" formatCode="0.0">
                  <c:v>3.6541694072937198E-2</c:v>
                </c:pt>
                <c:pt idx="470" formatCode="0.0">
                  <c:v>1.3247957606535601</c:v>
                </c:pt>
                <c:pt idx="471" formatCode="0.0">
                  <c:v>1.2813903822078201</c:v>
                </c:pt>
                <c:pt idx="472" formatCode="0.0">
                  <c:v>0.47044986768597402</c:v>
                </c:pt>
                <c:pt idx="473" formatCode="0.0">
                  <c:v>0.75740863298771899</c:v>
                </c:pt>
                <c:pt idx="474" formatCode="0.0">
                  <c:v>1.4717786444918599</c:v>
                </c:pt>
                <c:pt idx="475" formatCode="0.0">
                  <c:v>1.6841950430241901</c:v>
                </c:pt>
                <c:pt idx="476" formatCode="0.0">
                  <c:v>1.5898719269836501</c:v>
                </c:pt>
                <c:pt idx="477" formatCode="0.0">
                  <c:v>1.3719849524231</c:v>
                </c:pt>
                <c:pt idx="478" formatCode="0.0">
                  <c:v>0.464464759657918</c:v>
                </c:pt>
                <c:pt idx="479" formatCode="0.0">
                  <c:v>0.42880378530238</c:v>
                </c:pt>
                <c:pt idx="480" formatCode="0.0">
                  <c:v>-0.57386698057680896</c:v>
                </c:pt>
                <c:pt idx="481" formatCode="0.0">
                  <c:v>-2.2063120981881901</c:v>
                </c:pt>
                <c:pt idx="482" formatCode="0.0">
                  <c:v>-3.8643132127551301</c:v>
                </c:pt>
                <c:pt idx="483" formatCode="0.0">
                  <c:v>-4.5590053079328099</c:v>
                </c:pt>
                <c:pt idx="484" formatCode="0.0">
                  <c:v>-4.4044483465027797</c:v>
                </c:pt>
                <c:pt idx="485" formatCode="0.0">
                  <c:v>-5.8823529411764701</c:v>
                </c:pt>
                <c:pt idx="486" formatCode="0.0">
                  <c:v>-8.0136340561316892</c:v>
                </c:pt>
                <c:pt idx="487" formatCode="0.0">
                  <c:v>-9.9667293504990493</c:v>
                </c:pt>
                <c:pt idx="488" formatCode="0.0">
                  <c:v>-11.172293870453499</c:v>
                </c:pt>
                <c:pt idx="489" formatCode="0.0">
                  <c:v>-11.1402168376628</c:v>
                </c:pt>
                <c:pt idx="490" formatCode="0.0">
                  <c:v>-11.1983562045938</c:v>
                </c:pt>
                <c:pt idx="491" formatCode="0.00">
                  <c:v>-11.660777385158999</c:v>
                </c:pt>
                <c:pt idx="492" formatCode="0.0">
                  <c:v>-11.839573775344</c:v>
                </c:pt>
                <c:pt idx="493" formatCode="0.0">
                  <c:v>-11.287912744658501</c:v>
                </c:pt>
                <c:pt idx="494" formatCode="0.0">
                  <c:v>-10.117113713638</c:v>
                </c:pt>
                <c:pt idx="495" formatCode="0.0">
                  <c:v>-9.4621362181928905</c:v>
                </c:pt>
                <c:pt idx="496" formatCode="0.0">
                  <c:v>-9.0769937241696006</c:v>
                </c:pt>
                <c:pt idx="497" formatCode="0.0">
                  <c:v>-7.5449751861042103</c:v>
                </c:pt>
                <c:pt idx="498" formatCode="0.0">
                  <c:v>-5.4241564175338999</c:v>
                </c:pt>
                <c:pt idx="499" formatCode="0.0">
                  <c:v>-2.52249357326478</c:v>
                </c:pt>
                <c:pt idx="500" formatCode="0.0">
                  <c:v>0.220228384991843</c:v>
                </c:pt>
                <c:pt idx="501" formatCode="0.0">
                  <c:v>1.02358336062888</c:v>
                </c:pt>
                <c:pt idx="502" formatCode="0.0">
                  <c:v>2.7518386910172699</c:v>
                </c:pt>
                <c:pt idx="503" formatCode="0.0">
                  <c:v>4.3166666666666602</c:v>
                </c:pt>
                <c:pt idx="504" formatCode="0.0">
                  <c:v>5.4473728386771798</c:v>
                </c:pt>
                <c:pt idx="505" formatCode="0.0">
                  <c:v>6.0463157894736801</c:v>
                </c:pt>
                <c:pt idx="506" formatCode="0.0">
                  <c:v>6.1953597848016102</c:v>
                </c:pt>
                <c:pt idx="507" formatCode="0.0">
                  <c:v>6.3278357455402201</c:v>
                </c:pt>
                <c:pt idx="508" formatCode="0.0">
                  <c:v>6.4983164983164903</c:v>
                </c:pt>
                <c:pt idx="509" formatCode="0.0">
                  <c:v>6.2316531074394002</c:v>
                </c:pt>
                <c:pt idx="510" formatCode="0.0">
                  <c:v>5.5185061687229</c:v>
                </c:pt>
                <c:pt idx="511" formatCode="0.0">
                  <c:v>3.84868963243777</c:v>
                </c:pt>
                <c:pt idx="512" formatCode="0.0">
                  <c:v>2.2299991861316801</c:v>
                </c:pt>
                <c:pt idx="513" formatCode="0.0">
                  <c:v>1.0456350814622599</c:v>
                </c:pt>
                <c:pt idx="514" formatCode="0.0">
                  <c:v>-0.45037799581791799</c:v>
                </c:pt>
                <c:pt idx="515" formatCode="0.00">
                  <c:v>-2.03706662406135</c:v>
                </c:pt>
                <c:pt idx="516" formatCode="0.0">
                  <c:v>-3.0406749980100201</c:v>
                </c:pt>
                <c:pt idx="517" formatCode="0.0">
                  <c:v>-3.9545779401254602</c:v>
                </c:pt>
                <c:pt idx="518" formatCode="0.0">
                  <c:v>-5.0423494023588997</c:v>
                </c:pt>
                <c:pt idx="519" formatCode="0.0">
                  <c:v>-5.6505223171889796</c:v>
                </c:pt>
                <c:pt idx="520" formatCode="0.0">
                  <c:v>-6.6076509642744199</c:v>
                </c:pt>
                <c:pt idx="521" formatCode="0.0">
                  <c:v>-7.5398705195010196</c:v>
                </c:pt>
                <c:pt idx="522" formatCode="0.0">
                  <c:v>-8.2240480328645909</c:v>
                </c:pt>
                <c:pt idx="523" formatCode="0.0">
                  <c:v>-8.2136338385842294</c:v>
                </c:pt>
                <c:pt idx="524" formatCode="0.0">
                  <c:v>-8.5184300613008492</c:v>
                </c:pt>
                <c:pt idx="525" formatCode="0.0">
                  <c:v>-7.8774266003529601</c:v>
                </c:pt>
                <c:pt idx="526" formatCode="0.0">
                  <c:v>-7.0124414283406002</c:v>
                </c:pt>
                <c:pt idx="527" formatCode="0.0">
                  <c:v>-5.9365571230530803</c:v>
                </c:pt>
                <c:pt idx="528" formatCode="0.0">
                  <c:v>-5.3279697890156799</c:v>
                </c:pt>
                <c:pt idx="529" formatCode="0.0">
                  <c:v>-4.7374948325754396</c:v>
                </c:pt>
                <c:pt idx="530" formatCode="0.0">
                  <c:v>-4.0680226742247401</c:v>
                </c:pt>
                <c:pt idx="531" formatCode="0.0">
                  <c:v>-3.6319409495051098</c:v>
                </c:pt>
                <c:pt idx="532" formatCode="0.0">
                  <c:v>-2.6828029790115</c:v>
                </c:pt>
                <c:pt idx="533" formatCode="0.0">
                  <c:v>-1.74195201092989</c:v>
                </c:pt>
                <c:pt idx="534" formatCode="0.0">
                  <c:v>-1.01575277610398</c:v>
                </c:pt>
                <c:pt idx="535" formatCode="0.0">
                  <c:v>-0.85595711568390098</c:v>
                </c:pt>
                <c:pt idx="536" formatCode="0.0">
                  <c:v>-0.14794186754851599</c:v>
                </c:pt>
                <c:pt idx="537" formatCode="0.0">
                  <c:v>-0.45280390107976298</c:v>
                </c:pt>
                <c:pt idx="538" formatCode="0.0">
                  <c:v>-1.1468288444830499</c:v>
                </c:pt>
                <c:pt idx="539" formatCode="0.0">
                  <c:v>-1.6991764195925401</c:v>
                </c:pt>
                <c:pt idx="540" formatCode="0.0">
                  <c:v>-1.7776621574748499</c:v>
                </c:pt>
                <c:pt idx="541" formatCode="0.0">
                  <c:v>-1.59694497483075</c:v>
                </c:pt>
                <c:pt idx="542" formatCode="0.0">
                  <c:v>-1.53806047966631</c:v>
                </c:pt>
                <c:pt idx="543" formatCode="0.0">
                  <c:v>-1.43615632343981</c:v>
                </c:pt>
                <c:pt idx="544" formatCode="0.0">
                  <c:v>-1.6349247760674801</c:v>
                </c:pt>
                <c:pt idx="545" formatCode="0.0">
                  <c:v>-1.5990266794125301</c:v>
                </c:pt>
                <c:pt idx="546" formatCode="0.0">
                  <c:v>-1.5044786503174099</c:v>
                </c:pt>
                <c:pt idx="547" formatCode="0.0">
                  <c:v>-1.49995639661637</c:v>
                </c:pt>
                <c:pt idx="548" formatCode="0.0">
                  <c:v>-2.2049851838940202</c:v>
                </c:pt>
                <c:pt idx="549" formatCode="0.0">
                  <c:v>-2.5629811056682898</c:v>
                </c:pt>
                <c:pt idx="550" formatCode="0.0">
                  <c:v>-2.7157672701704998</c:v>
                </c:pt>
                <c:pt idx="551" formatCode="0.0">
                  <c:v>-2.8926713114031202</c:v>
                </c:pt>
                <c:pt idx="552" formatCode="0.0">
                  <c:v>-3.36364438951178</c:v>
                </c:pt>
                <c:pt idx="553" formatCode="0.0">
                  <c:v>-3.8895748809313799</c:v>
                </c:pt>
                <c:pt idx="554" formatCode="0.0">
                  <c:v>-4.1743888447621504</c:v>
                </c:pt>
                <c:pt idx="555" formatCode="0.0">
                  <c:v>-4.2829388908512804</c:v>
                </c:pt>
                <c:pt idx="556" formatCode="0.0">
                  <c:v>-4.3409070816019799</c:v>
                </c:pt>
                <c:pt idx="557" formatCode="0.0">
                  <c:v>-4.8043804645411896</c:v>
                </c:pt>
                <c:pt idx="558" formatCode="0.0">
                  <c:v>-5.1121313791276703</c:v>
                </c:pt>
                <c:pt idx="559" formatCode="0.0">
                  <c:v>-5.1527224435590897</c:v>
                </c:pt>
                <c:pt idx="560" formatCode="0.0">
                  <c:v>-4.7321985562783997</c:v>
                </c:pt>
                <c:pt idx="561" formatCode="0.0">
                  <c:v>-3.9859951521680501</c:v>
                </c:pt>
                <c:pt idx="562" formatCode="0.0">
                  <c:v>-3.6679013461017198</c:v>
                </c:pt>
                <c:pt idx="563" formatCode="0.0">
                  <c:v>-3.5419126328217199</c:v>
                </c:pt>
                <c:pt idx="564" formatCode="0.0">
                  <c:v>-3.2980084048967599</c:v>
                </c:pt>
                <c:pt idx="565" formatCode="0.0">
                  <c:v>-3.50555198678535</c:v>
                </c:pt>
                <c:pt idx="566" formatCode="0.0">
                  <c:v>-3.8404862773991502</c:v>
                </c:pt>
                <c:pt idx="567" formatCode="0.0">
                  <c:v>-4.5945197896484897</c:v>
                </c:pt>
                <c:pt idx="568" formatCode="0.0">
                  <c:v>-5.3604436229205099</c:v>
                </c:pt>
                <c:pt idx="569" formatCode="0.0">
                  <c:v>-5.9838575006957901</c:v>
                </c:pt>
                <c:pt idx="570" formatCode="0.0">
                  <c:v>-6.5413603796408202</c:v>
                </c:pt>
                <c:pt idx="571" formatCode="0.0">
                  <c:v>-6.7674787641183602</c:v>
                </c:pt>
                <c:pt idx="572" formatCode="0.0">
                  <c:v>-6.8475210477081303</c:v>
                </c:pt>
                <c:pt idx="573" formatCode="0.0">
                  <c:v>-7.3585787751285601</c:v>
                </c:pt>
                <c:pt idx="574" formatCode="0.0">
                  <c:v>-7.3337709837756702</c:v>
                </c:pt>
                <c:pt idx="575" formatCode="0.0">
                  <c:v>-7.3345259391770998</c:v>
                </c:pt>
                <c:pt idx="576" formatCode="0.0">
                  <c:v>-7.1799716580066102</c:v>
                </c:pt>
                <c:pt idx="577" formatCode="0.0">
                  <c:v>-6.5335235378031298</c:v>
                </c:pt>
                <c:pt idx="578" formatCode="0.0">
                  <c:v>-6.4457427449478004</c:v>
                </c:pt>
                <c:pt idx="579" formatCode="0.0">
                  <c:v>-8.5194855429842296</c:v>
                </c:pt>
                <c:pt idx="580" formatCode="0.0">
                  <c:v>-9.775390625</c:v>
                </c:pt>
                <c:pt idx="581" formatCode="0.0">
                  <c:v>-10.657193605683799</c:v>
                </c:pt>
                <c:pt idx="582" formatCode="0.0">
                  <c:v>-11.4496216646754</c:v>
                </c:pt>
                <c:pt idx="583" formatCode="0.0">
                  <c:v>-12.6551862234681</c:v>
                </c:pt>
                <c:pt idx="731" formatCode="0.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5F36-4E9C-B82C-A74CFD714B5A}"/>
            </c:ext>
          </c:extLst>
        </c:ser>
        <c:ser>
          <c:idx val="4"/>
          <c:order val="5"/>
          <c:tx>
            <c:strRef>
              <c:f>PRSUPX!$T$2</c:f>
              <c:strCache>
                <c:ptCount val="1"/>
                <c:pt idx="0">
                  <c:v>-21.0%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36-4E9C-B82C-A74CFD714B5A}"/>
                </c:ext>
              </c:extLst>
            </c:dLbl>
            <c:dLbl>
              <c:idx val="176"/>
              <c:layout>
                <c:manualLayout>
                  <c:x val="-1.039292604736326E-16"/>
                  <c:y val="-5.55555555555555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36-4E9C-B82C-A74CFD714B5A}"/>
                </c:ext>
              </c:extLst>
            </c:dLbl>
            <c:dLbl>
              <c:idx val="274"/>
              <c:layout>
                <c:manualLayout>
                  <c:x val="0"/>
                  <c:y val="2.28758169934639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36-4E9C-B82C-A74CFD714B5A}"/>
                </c:ext>
              </c:extLst>
            </c:dLbl>
            <c:dLbl>
              <c:idx val="334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36-4E9C-B82C-A74CFD714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PRSUPX!$A$3:$A$1034</c:f>
              <c:numCache>
                <c:formatCode>mmm\-yy</c:formatCode>
                <c:ptCount val="1032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PRSUPX!$T$3:$T$1034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-21.0289914250714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F36-4E9C-B82C-A74CFD714B5A}"/>
            </c:ext>
          </c:extLst>
        </c:ser>
        <c:ser>
          <c:idx val="7"/>
          <c:order val="6"/>
          <c:tx>
            <c:strRef>
              <c:f>PRSUPX!$V$2</c:f>
              <c:strCache>
                <c:ptCount val="1"/>
                <c:pt idx="0">
                  <c:v>-12.7%</c:v>
                </c:pt>
              </c:strCache>
            </c:strRef>
          </c:tx>
          <c:marker>
            <c:symbol val="none"/>
          </c:marker>
          <c:dLbls>
            <c:dLbl>
              <c:idx val="143"/>
              <c:layout>
                <c:manualLayout>
                  <c:x val="0"/>
                  <c:y val="4.90196078431372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36-4E9C-B82C-A74CFD714B5A}"/>
                </c:ext>
              </c:extLst>
            </c:dLbl>
            <c:dLbl>
              <c:idx val="176"/>
              <c:layout>
                <c:manualLayout>
                  <c:x val="-1.039292604736326E-16"/>
                  <c:y val="1.63398692810457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36-4E9C-B82C-A74CFD714B5A}"/>
                </c:ext>
              </c:extLst>
            </c:dLbl>
            <c:dLbl>
              <c:idx val="214"/>
              <c:layout>
                <c:manualLayout>
                  <c:x val="-1.4172335600908068E-3"/>
                  <c:y val="-3.59477124183006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36-4E9C-B82C-A74CFD714B5A}"/>
                </c:ext>
              </c:extLst>
            </c:dLbl>
            <c:dLbl>
              <c:idx val="271"/>
              <c:layout>
                <c:manualLayout>
                  <c:x val="5.7451453521774097E-3"/>
                  <c:y val="-8.306751727804359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36-4E9C-B82C-A74CFD714B5A}"/>
                </c:ext>
              </c:extLst>
            </c:dLbl>
            <c:dLbl>
              <c:idx val="274"/>
              <c:layout>
                <c:manualLayout>
                  <c:x val="5.6689342403628117E-3"/>
                  <c:y val="-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36-4E9C-B82C-A74CFD714B5A}"/>
                </c:ext>
              </c:extLst>
            </c:dLbl>
            <c:dLbl>
              <c:idx val="276"/>
              <c:layout>
                <c:manualLayout>
                  <c:x val="0"/>
                  <c:y val="0.111111111111111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36-4E9C-B82C-A74CFD714B5A}"/>
                </c:ext>
              </c:extLst>
            </c:dLbl>
            <c:dLbl>
              <c:idx val="323"/>
              <c:layout>
                <c:manualLayout>
                  <c:x val="1.4172335600905991E-3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F36-4E9C-B82C-A74CFD714B5A}"/>
                </c:ext>
              </c:extLst>
            </c:dLbl>
            <c:dLbl>
              <c:idx val="334"/>
              <c:layout>
                <c:manualLayout>
                  <c:x val="-1.039292604736326E-16"/>
                  <c:y val="-1.63398692810457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36-4E9C-B82C-A74CFD714B5A}"/>
                </c:ext>
              </c:extLst>
            </c:dLbl>
            <c:dLbl>
              <c:idx val="875"/>
              <c:layout>
                <c:manualLayout>
                  <c:x val="5.6689342403627076E-3"/>
                  <c:y val="-0.1013071895424836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36-4E9C-B82C-A74CFD714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PRSUPX!$A$3:$A$1034</c:f>
              <c:numCache>
                <c:formatCode>mmm\-yy</c:formatCode>
                <c:ptCount val="1032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PRSUPX!$V$3:$V$1034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-12.6551862234681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F36-4E9C-B82C-A74CFD714B5A}"/>
            </c:ext>
          </c:extLst>
        </c:ser>
        <c:ser>
          <c:idx val="8"/>
          <c:order val="8"/>
          <c:tx>
            <c:v>12/12 Forecast</c:v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08A685"/>
              </a:solidFill>
              <a:ln>
                <a:solidFill>
                  <a:srgbClr val="08A685"/>
                </a:solidFill>
              </a:ln>
            </c:spPr>
          </c:marker>
          <c:cat>
            <c:numRef>
              <c:f>PRSUPX!$A$3:$A$10</c:f>
              <c:numCache>
                <c:formatCode>mmm\-yy</c:formatCode>
                <c:ptCount val="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</c:numCache>
            </c:numRef>
          </c:cat>
          <c:val>
            <c:numRef>
              <c:f>PRSUPX!$M$3:$M$1034</c:f>
              <c:numCache>
                <c:formatCode>General</c:formatCode>
                <c:ptCount val="1032"/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5F36-4E9C-B82C-A74CFD714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3MMA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PRSUPX!$A$3:$A$10</c:f>
              <c:numCache>
                <c:formatCode>mmm\-yy</c:formatCode>
                <c:ptCount val="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</c:numCache>
            </c:numRef>
          </c:cat>
          <c:val>
            <c:numRef>
              <c:f>PRSUPX!$F$3:$F$1034</c:f>
              <c:numCache>
                <c:formatCode>General</c:formatCode>
                <c:ptCount val="1032"/>
                <c:pt idx="2" formatCode="0.0000">
                  <c:v>107.633333333333</c:v>
                </c:pt>
                <c:pt idx="3" formatCode="0.0000">
                  <c:v>107.466666666666</c:v>
                </c:pt>
                <c:pt idx="4" formatCode="0.0000">
                  <c:v>107.433333333333</c:v>
                </c:pt>
                <c:pt idx="5" formatCode="0.0000">
                  <c:v>107.86666666666601</c:v>
                </c:pt>
                <c:pt idx="6" formatCode="0.0000">
                  <c:v>108</c:v>
                </c:pt>
                <c:pt idx="7" formatCode="0.0000">
                  <c:v>109.9</c:v>
                </c:pt>
                <c:pt idx="8" formatCode="0.0000">
                  <c:v>110.06666666666599</c:v>
                </c:pt>
                <c:pt idx="9" formatCode="0.0000">
                  <c:v>110.133333333333</c:v>
                </c:pt>
                <c:pt idx="10" formatCode="0.0000">
                  <c:v>108.766666666666</c:v>
                </c:pt>
                <c:pt idx="11" formatCode="0.0000">
                  <c:v>108.033333333333</c:v>
                </c:pt>
                <c:pt idx="12" formatCode="0.0000">
                  <c:v>107.833333333333</c:v>
                </c:pt>
                <c:pt idx="13" formatCode="0.0000">
                  <c:v>107.5</c:v>
                </c:pt>
                <c:pt idx="14" formatCode="0.0000">
                  <c:v>108.433333333333</c:v>
                </c:pt>
                <c:pt idx="15" formatCode="0.0000">
                  <c:v>107.833333333333</c:v>
                </c:pt>
                <c:pt idx="16" formatCode="0.0000">
                  <c:v>107.033333333333</c:v>
                </c:pt>
                <c:pt idx="17" formatCode="0.0000">
                  <c:v>105.133333333333</c:v>
                </c:pt>
                <c:pt idx="18" formatCode="0.0000">
                  <c:v>105.666666666666</c:v>
                </c:pt>
                <c:pt idx="19" formatCode="0.0000">
                  <c:v>106.266666666666</c:v>
                </c:pt>
                <c:pt idx="20" formatCode="0.0000">
                  <c:v>107.23333333333299</c:v>
                </c:pt>
                <c:pt idx="21" formatCode="0.0000">
                  <c:v>107.4</c:v>
                </c:pt>
                <c:pt idx="22" formatCode="0.0000">
                  <c:v>108.466666666666</c:v>
                </c:pt>
                <c:pt idx="23" formatCode="0.0000">
                  <c:v>109.633333333333</c:v>
                </c:pt>
                <c:pt idx="24" formatCode="0.0000">
                  <c:v>109.933333333333</c:v>
                </c:pt>
                <c:pt idx="25" formatCode="0.0000">
                  <c:v>109.23333333333299</c:v>
                </c:pt>
                <c:pt idx="26" formatCode="0.0000">
                  <c:v>107.833333333333</c:v>
                </c:pt>
                <c:pt idx="27" formatCode="0.0000">
                  <c:v>106.333333333333</c:v>
                </c:pt>
                <c:pt idx="28" formatCode="0.0000">
                  <c:v>105.966666666666</c:v>
                </c:pt>
                <c:pt idx="29" formatCode="0.0000">
                  <c:v>106.266666666666</c:v>
                </c:pt>
                <c:pt idx="30" formatCode="0.0000">
                  <c:v>106.9</c:v>
                </c:pt>
                <c:pt idx="31" formatCode="0.0000">
                  <c:v>107.23333333333299</c:v>
                </c:pt>
                <c:pt idx="32" formatCode="0.0000">
                  <c:v>106.966666666666</c:v>
                </c:pt>
                <c:pt idx="33" formatCode="0.0000">
                  <c:v>107</c:v>
                </c:pt>
                <c:pt idx="34" formatCode="0.0000">
                  <c:v>106.133333333333</c:v>
                </c:pt>
                <c:pt idx="35" formatCode="0.0000">
                  <c:v>105.766666666666</c:v>
                </c:pt>
                <c:pt idx="36" formatCode="0.0000">
                  <c:v>104.73333333333299</c:v>
                </c:pt>
                <c:pt idx="37" formatCode="0.0000">
                  <c:v>103.533333333333</c:v>
                </c:pt>
                <c:pt idx="38" formatCode="0.0000">
                  <c:v>101.466666666666</c:v>
                </c:pt>
                <c:pt idx="39" formatCode="0.0000">
                  <c:v>100.2</c:v>
                </c:pt>
                <c:pt idx="40" formatCode="0.0000">
                  <c:v>98.5</c:v>
                </c:pt>
                <c:pt idx="41" formatCode="0.0000">
                  <c:v>97.9</c:v>
                </c:pt>
                <c:pt idx="42" formatCode="0.0000">
                  <c:v>97.866666666666603</c:v>
                </c:pt>
                <c:pt idx="43" formatCode="0.0000">
                  <c:v>98.8</c:v>
                </c:pt>
                <c:pt idx="44" formatCode="0.0000">
                  <c:v>99.533333333333303</c:v>
                </c:pt>
                <c:pt idx="45" formatCode="0.0000">
                  <c:v>99.4</c:v>
                </c:pt>
                <c:pt idx="46" formatCode="0.0000">
                  <c:v>99.566666666666606</c:v>
                </c:pt>
                <c:pt idx="47" formatCode="0.0000">
                  <c:v>100.2</c:v>
                </c:pt>
                <c:pt idx="48" formatCode="0.0000">
                  <c:v>100.3</c:v>
                </c:pt>
                <c:pt idx="49" formatCode="0.0000">
                  <c:v>100.5</c:v>
                </c:pt>
                <c:pt idx="50" formatCode="0.0000">
                  <c:v>100.2</c:v>
                </c:pt>
                <c:pt idx="51" formatCode="0.0000">
                  <c:v>100.5</c:v>
                </c:pt>
                <c:pt idx="52" formatCode="0.0000">
                  <c:v>101.266666666666</c:v>
                </c:pt>
                <c:pt idx="53" formatCode="0.0000">
                  <c:v>102.7</c:v>
                </c:pt>
                <c:pt idx="54" formatCode="0.0000">
                  <c:v>106.1</c:v>
                </c:pt>
                <c:pt idx="55" formatCode="0.0000">
                  <c:v>109.033333333333</c:v>
                </c:pt>
                <c:pt idx="56" formatCode="0.0000">
                  <c:v>112.86666666666601</c:v>
                </c:pt>
                <c:pt idx="57" formatCode="0.0000">
                  <c:v>115.4</c:v>
                </c:pt>
                <c:pt idx="58" formatCode="0.0000">
                  <c:v>117.833333333333</c:v>
                </c:pt>
                <c:pt idx="59" formatCode="0.0000">
                  <c:v>118.7</c:v>
                </c:pt>
                <c:pt idx="60" formatCode="0.0000">
                  <c:v>117.533333333333</c:v>
                </c:pt>
                <c:pt idx="61" formatCode="0.0000">
                  <c:v>116.933333333333</c:v>
                </c:pt>
                <c:pt idx="62" formatCode="0.0000">
                  <c:v>116.4</c:v>
                </c:pt>
                <c:pt idx="63" formatCode="0.0000">
                  <c:v>117.73333333333299</c:v>
                </c:pt>
                <c:pt idx="64" formatCode="0.0000">
                  <c:v>118.73333333333299</c:v>
                </c:pt>
                <c:pt idx="65" formatCode="0.0000">
                  <c:v>120.23333333333299</c:v>
                </c:pt>
                <c:pt idx="66" formatCode="0.0000">
                  <c:v>122.36666666666601</c:v>
                </c:pt>
                <c:pt idx="67" formatCode="0.0000">
                  <c:v>125.666666666666</c:v>
                </c:pt>
                <c:pt idx="68" formatCode="0.0000">
                  <c:v>128.1</c:v>
                </c:pt>
                <c:pt idx="69" formatCode="0.0000">
                  <c:v>130.5</c:v>
                </c:pt>
                <c:pt idx="70" formatCode="0.0000">
                  <c:v>131.266666666666</c:v>
                </c:pt>
                <c:pt idx="71" formatCode="0.0000">
                  <c:v>132.30000000000001</c:v>
                </c:pt>
                <c:pt idx="72" formatCode="0.0000">
                  <c:v>131.46666666666599</c:v>
                </c:pt>
                <c:pt idx="73" formatCode="0.0000">
                  <c:v>130</c:v>
                </c:pt>
                <c:pt idx="74" formatCode="0.0000">
                  <c:v>130.6</c:v>
                </c:pt>
                <c:pt idx="75" formatCode="0.0000">
                  <c:v>131.6</c:v>
                </c:pt>
                <c:pt idx="76" formatCode="0.0000">
                  <c:v>132.19999999999999</c:v>
                </c:pt>
                <c:pt idx="77" formatCode="0.0000">
                  <c:v>131.63333333333301</c:v>
                </c:pt>
                <c:pt idx="78" formatCode="0.0000">
                  <c:v>132.933333333333</c:v>
                </c:pt>
                <c:pt idx="79" formatCode="0.0000">
                  <c:v>135.86666666666599</c:v>
                </c:pt>
                <c:pt idx="80" formatCode="0.0000">
                  <c:v>137.80000000000001</c:v>
                </c:pt>
                <c:pt idx="81" formatCode="0.0000">
                  <c:v>138.46666666666599</c:v>
                </c:pt>
                <c:pt idx="82" formatCode="0.0000">
                  <c:v>139.03333333333299</c:v>
                </c:pt>
                <c:pt idx="83" formatCode="0.0000">
                  <c:v>139.433333333333</c:v>
                </c:pt>
                <c:pt idx="84" formatCode="0.0000">
                  <c:v>138.166666666666</c:v>
                </c:pt>
                <c:pt idx="85" formatCode="0.0000">
                  <c:v>136.86666666666599</c:v>
                </c:pt>
                <c:pt idx="86" formatCode="0.0000">
                  <c:v>136.03333333333299</c:v>
                </c:pt>
                <c:pt idx="87" formatCode="0.0000">
                  <c:v>134.933333333333</c:v>
                </c:pt>
                <c:pt idx="88" formatCode="0.0000">
                  <c:v>133.63333333333301</c:v>
                </c:pt>
                <c:pt idx="89" formatCode="0.0000">
                  <c:v>133.30000000000001</c:v>
                </c:pt>
                <c:pt idx="90" formatCode="0.0000">
                  <c:v>136.13333333333301</c:v>
                </c:pt>
                <c:pt idx="91" formatCode="0.0000">
                  <c:v>140.06666666666601</c:v>
                </c:pt>
                <c:pt idx="92" formatCode="0.0000">
                  <c:v>142.666666666666</c:v>
                </c:pt>
                <c:pt idx="93" formatCode="0.0000">
                  <c:v>144.53333333333299</c:v>
                </c:pt>
                <c:pt idx="94" formatCode="0.0000">
                  <c:v>146.266666666666</c:v>
                </c:pt>
                <c:pt idx="95" formatCode="0.0000">
                  <c:v>148.80000000000001</c:v>
                </c:pt>
                <c:pt idx="96" formatCode="0.0000">
                  <c:v>149.9</c:v>
                </c:pt>
                <c:pt idx="97" formatCode="0.0000">
                  <c:v>149.23333333333301</c:v>
                </c:pt>
                <c:pt idx="98" formatCode="0.0000">
                  <c:v>147.13333333333301</c:v>
                </c:pt>
                <c:pt idx="99" formatCode="0.0000">
                  <c:v>146.266666666666</c:v>
                </c:pt>
                <c:pt idx="100" formatCode="0.0000">
                  <c:v>146.03333333333299</c:v>
                </c:pt>
                <c:pt idx="101" formatCode="0.0000">
                  <c:v>145.96666666666599</c:v>
                </c:pt>
                <c:pt idx="102" formatCode="0.0000">
                  <c:v>147.6</c:v>
                </c:pt>
                <c:pt idx="103" formatCode="0.0000">
                  <c:v>149.56666666666601</c:v>
                </c:pt>
                <c:pt idx="104" formatCode="0.0000">
                  <c:v>151.69999999999999</c:v>
                </c:pt>
                <c:pt idx="105" formatCode="0.0000">
                  <c:v>151.46666666666599</c:v>
                </c:pt>
                <c:pt idx="106" formatCode="0.0000">
                  <c:v>150.4</c:v>
                </c:pt>
                <c:pt idx="107" formatCode="0.0000">
                  <c:v>151.766666666666</c:v>
                </c:pt>
                <c:pt idx="108" formatCode="0.0000">
                  <c:v>151.53333333333299</c:v>
                </c:pt>
                <c:pt idx="109" formatCode="0.0000">
                  <c:v>151.833333333333</c:v>
                </c:pt>
                <c:pt idx="110" formatCode="0.0000">
                  <c:v>149.19999999999999</c:v>
                </c:pt>
                <c:pt idx="111" formatCode="0.0000">
                  <c:v>148.833333333333</c:v>
                </c:pt>
                <c:pt idx="112" formatCode="0.0000">
                  <c:v>147.53333333333299</c:v>
                </c:pt>
                <c:pt idx="113" formatCode="0.0000">
                  <c:v>147.266666666666</c:v>
                </c:pt>
                <c:pt idx="114" formatCode="0.0000">
                  <c:v>147.4</c:v>
                </c:pt>
                <c:pt idx="115" formatCode="0.0000">
                  <c:v>149</c:v>
                </c:pt>
                <c:pt idx="116" formatCode="0.0000">
                  <c:v>150.266666666666</c:v>
                </c:pt>
                <c:pt idx="117" formatCode="0.0000">
                  <c:v>150.80000000000001</c:v>
                </c:pt>
                <c:pt idx="118" formatCode="0.0000">
                  <c:v>150.433333333333</c:v>
                </c:pt>
                <c:pt idx="119" formatCode="0.0000">
                  <c:v>150.666666666666</c:v>
                </c:pt>
                <c:pt idx="120" formatCode="0.0000">
                  <c:v>149.1</c:v>
                </c:pt>
                <c:pt idx="121" formatCode="0.0000">
                  <c:v>148.766666666666</c:v>
                </c:pt>
                <c:pt idx="122" formatCode="0.0000">
                  <c:v>147.86666666666599</c:v>
                </c:pt>
                <c:pt idx="123" formatCode="0.0000">
                  <c:v>149.23333333333301</c:v>
                </c:pt>
                <c:pt idx="124" formatCode="0.0000">
                  <c:v>148.6</c:v>
                </c:pt>
                <c:pt idx="125" formatCode="0.0000">
                  <c:v>148.69999999999999</c:v>
                </c:pt>
                <c:pt idx="126" formatCode="0.0000">
                  <c:v>149.13333333333301</c:v>
                </c:pt>
                <c:pt idx="127" formatCode="0.0000">
                  <c:v>151.333333333333</c:v>
                </c:pt>
                <c:pt idx="128" formatCode="0.0000">
                  <c:v>153.5</c:v>
                </c:pt>
                <c:pt idx="129" formatCode="0.0000">
                  <c:v>154.766666666666</c:v>
                </c:pt>
                <c:pt idx="130" formatCode="0.0000">
                  <c:v>154.96666666666599</c:v>
                </c:pt>
                <c:pt idx="131" formatCode="0.0000">
                  <c:v>155.56666666666601</c:v>
                </c:pt>
                <c:pt idx="132" formatCode="0.0000">
                  <c:v>155.4</c:v>
                </c:pt>
                <c:pt idx="133" formatCode="0.0000">
                  <c:v>154.666666666666</c:v>
                </c:pt>
                <c:pt idx="134" formatCode="0.0000">
                  <c:v>154.166666666666</c:v>
                </c:pt>
                <c:pt idx="135" formatCode="0.0000">
                  <c:v>154.666666666666</c:v>
                </c:pt>
                <c:pt idx="136" formatCode="0.0000">
                  <c:v>155.69999999999999</c:v>
                </c:pt>
                <c:pt idx="137" formatCode="0.0000">
                  <c:v>156.766666666666</c:v>
                </c:pt>
                <c:pt idx="138" formatCode="0.0000">
                  <c:v>158.833333333333</c:v>
                </c:pt>
                <c:pt idx="139" formatCode="0.0000">
                  <c:v>162.30000000000001</c:v>
                </c:pt>
                <c:pt idx="140" formatCode="0.0000">
                  <c:v>164.86666666666599</c:v>
                </c:pt>
                <c:pt idx="141" formatCode="0.0000">
                  <c:v>166.53333333333299</c:v>
                </c:pt>
                <c:pt idx="142" formatCode="0.0000">
                  <c:v>166.833333333333</c:v>
                </c:pt>
                <c:pt idx="143" formatCode="0.0000">
                  <c:v>166.36666666666599</c:v>
                </c:pt>
                <c:pt idx="144" formatCode="0.0000">
                  <c:v>164.96666666666599</c:v>
                </c:pt>
                <c:pt idx="145" formatCode="0.0000">
                  <c:v>164.46666666666599</c:v>
                </c:pt>
                <c:pt idx="146" formatCode="0.0000">
                  <c:v>164.56666666666601</c:v>
                </c:pt>
                <c:pt idx="147" formatCode="0.0000">
                  <c:v>165.266666666666</c:v>
                </c:pt>
                <c:pt idx="148" formatCode="0.0000">
                  <c:v>164.333333333333</c:v>
                </c:pt>
                <c:pt idx="149" formatCode="0.0000">
                  <c:v>163.63333333333301</c:v>
                </c:pt>
                <c:pt idx="150" formatCode="0.0000">
                  <c:v>162.166666666666</c:v>
                </c:pt>
                <c:pt idx="151" formatCode="0.0000">
                  <c:v>162.166666666666</c:v>
                </c:pt>
                <c:pt idx="152" formatCode="0.0000">
                  <c:v>162.30000000000001</c:v>
                </c:pt>
                <c:pt idx="153" formatCode="0.0000">
                  <c:v>164.03333333333299</c:v>
                </c:pt>
                <c:pt idx="154" formatCode="0.0000">
                  <c:v>165.56666666666601</c:v>
                </c:pt>
                <c:pt idx="155" formatCode="0.0000">
                  <c:v>166.433333333333</c:v>
                </c:pt>
                <c:pt idx="156" formatCode="0.0000">
                  <c:v>165.7</c:v>
                </c:pt>
                <c:pt idx="157" formatCode="0.0000">
                  <c:v>164.3</c:v>
                </c:pt>
                <c:pt idx="158" formatCode="0.0000">
                  <c:v>163.73333333333301</c:v>
                </c:pt>
                <c:pt idx="159" formatCode="0.0000">
                  <c:v>163.30000000000001</c:v>
                </c:pt>
                <c:pt idx="160" formatCode="0.0000">
                  <c:v>164.6</c:v>
                </c:pt>
                <c:pt idx="161" formatCode="0.0000">
                  <c:v>165.23333333333301</c:v>
                </c:pt>
                <c:pt idx="162" formatCode="0.0000">
                  <c:v>166.96666666666599</c:v>
                </c:pt>
                <c:pt idx="163" formatCode="0.0000">
                  <c:v>169.73333333333301</c:v>
                </c:pt>
                <c:pt idx="164" formatCode="0.0000">
                  <c:v>172.3</c:v>
                </c:pt>
                <c:pt idx="165" formatCode="0.0000">
                  <c:v>175.2</c:v>
                </c:pt>
                <c:pt idx="166" formatCode="0.0000">
                  <c:v>175.36666666666599</c:v>
                </c:pt>
                <c:pt idx="167" formatCode="0.0000">
                  <c:v>176.13333333333301</c:v>
                </c:pt>
                <c:pt idx="168" formatCode="0.0000">
                  <c:v>176.73333333333301</c:v>
                </c:pt>
                <c:pt idx="169" formatCode="0.0000">
                  <c:v>178.1</c:v>
                </c:pt>
                <c:pt idx="170" formatCode="0.0000">
                  <c:v>180.333333333333</c:v>
                </c:pt>
                <c:pt idx="171" formatCode="0.0000">
                  <c:v>182.266666666666</c:v>
                </c:pt>
                <c:pt idx="172" formatCode="0.0000">
                  <c:v>182.53333333333299</c:v>
                </c:pt>
                <c:pt idx="173" formatCode="0.0000">
                  <c:v>182.2</c:v>
                </c:pt>
                <c:pt idx="174" formatCode="0.0000">
                  <c:v>182.666666666666</c:v>
                </c:pt>
                <c:pt idx="175" formatCode="0.0000">
                  <c:v>184.933333333333</c:v>
                </c:pt>
                <c:pt idx="176" formatCode="0.0000">
                  <c:v>186.03333333333299</c:v>
                </c:pt>
                <c:pt idx="177" formatCode="0.0000">
                  <c:v>185.73333333333301</c:v>
                </c:pt>
                <c:pt idx="178" formatCode="0.0000">
                  <c:v>184.6</c:v>
                </c:pt>
                <c:pt idx="179" formatCode="0.0000">
                  <c:v>184.06666666666601</c:v>
                </c:pt>
                <c:pt idx="180" formatCode="0.0000">
                  <c:v>181.766666666666</c:v>
                </c:pt>
                <c:pt idx="181" formatCode="0.0000">
                  <c:v>179.433333333333</c:v>
                </c:pt>
                <c:pt idx="182" formatCode="0.0000">
                  <c:v>176.4</c:v>
                </c:pt>
                <c:pt idx="183" formatCode="0.0000">
                  <c:v>173.933333333333</c:v>
                </c:pt>
                <c:pt idx="184" formatCode="0.0000">
                  <c:v>172.166666666666</c:v>
                </c:pt>
                <c:pt idx="185" formatCode="0.0000">
                  <c:v>171.333333333333</c:v>
                </c:pt>
                <c:pt idx="186" formatCode="0.0000">
                  <c:v>172.3</c:v>
                </c:pt>
                <c:pt idx="187" formatCode="0.0000">
                  <c:v>174.23333333333301</c:v>
                </c:pt>
                <c:pt idx="188" formatCode="0.0000">
                  <c:v>174.7</c:v>
                </c:pt>
                <c:pt idx="189" formatCode="0.0000">
                  <c:v>176.23333333333301</c:v>
                </c:pt>
                <c:pt idx="190" formatCode="0.0000">
                  <c:v>176.63333333333301</c:v>
                </c:pt>
                <c:pt idx="191" formatCode="0.0000">
                  <c:v>179.266666666666</c:v>
                </c:pt>
                <c:pt idx="192" formatCode="0.0000">
                  <c:v>180.8</c:v>
                </c:pt>
                <c:pt idx="193" formatCode="0.0000">
                  <c:v>181.53333333333299</c:v>
                </c:pt>
                <c:pt idx="194" formatCode="0.0000">
                  <c:v>182.166666666666</c:v>
                </c:pt>
                <c:pt idx="195" formatCode="0.0000">
                  <c:v>181.86666666666599</c:v>
                </c:pt>
                <c:pt idx="196" formatCode="0.0000">
                  <c:v>182.36666666666599</c:v>
                </c:pt>
                <c:pt idx="197" formatCode="0.0000">
                  <c:v>182.6</c:v>
                </c:pt>
                <c:pt idx="198" formatCode="0.0000">
                  <c:v>183.86666666666599</c:v>
                </c:pt>
                <c:pt idx="199" formatCode="0.0000">
                  <c:v>185.2</c:v>
                </c:pt>
                <c:pt idx="200" formatCode="0.0000">
                  <c:v>185.7</c:v>
                </c:pt>
                <c:pt idx="201" formatCode="0.0000">
                  <c:v>186.56666666666601</c:v>
                </c:pt>
                <c:pt idx="202" formatCode="0.0000">
                  <c:v>186.266666666666</c:v>
                </c:pt>
                <c:pt idx="203" formatCode="0.0000">
                  <c:v>186.2</c:v>
                </c:pt>
                <c:pt idx="204" formatCode="0.0000">
                  <c:v>184.46666666666599</c:v>
                </c:pt>
                <c:pt idx="205" formatCode="0.0000">
                  <c:v>182.5</c:v>
                </c:pt>
                <c:pt idx="206" formatCode="0.0000">
                  <c:v>180.333333333333</c:v>
                </c:pt>
                <c:pt idx="207" formatCode="0.0000">
                  <c:v>178.9</c:v>
                </c:pt>
                <c:pt idx="208" formatCode="0.0000">
                  <c:v>177.46666666666599</c:v>
                </c:pt>
                <c:pt idx="209" formatCode="0.0000">
                  <c:v>176.8</c:v>
                </c:pt>
                <c:pt idx="210" formatCode="0.0000">
                  <c:v>176.3</c:v>
                </c:pt>
                <c:pt idx="211" formatCode="0.0000">
                  <c:v>178.03333333333299</c:v>
                </c:pt>
                <c:pt idx="212" formatCode="0.0000">
                  <c:v>179.53333333333299</c:v>
                </c:pt>
                <c:pt idx="213" formatCode="0.0000">
                  <c:v>180.86666666666599</c:v>
                </c:pt>
                <c:pt idx="214" formatCode="0.0000">
                  <c:v>181.63333333333301</c:v>
                </c:pt>
                <c:pt idx="215" formatCode="0.0000">
                  <c:v>182.6</c:v>
                </c:pt>
                <c:pt idx="216" formatCode="0.0000">
                  <c:v>184.56666666666601</c:v>
                </c:pt>
                <c:pt idx="217" formatCode="0.0000">
                  <c:v>185.6</c:v>
                </c:pt>
                <c:pt idx="218" formatCode="0.0000">
                  <c:v>186.86666666666599</c:v>
                </c:pt>
                <c:pt idx="219" formatCode="0.0000">
                  <c:v>186.7</c:v>
                </c:pt>
                <c:pt idx="220" formatCode="0.0000">
                  <c:v>188</c:v>
                </c:pt>
                <c:pt idx="221" formatCode="0.0000">
                  <c:v>188.9</c:v>
                </c:pt>
                <c:pt idx="222" formatCode="0.0000">
                  <c:v>191.06666666666601</c:v>
                </c:pt>
                <c:pt idx="223" formatCode="0.0000">
                  <c:v>193.766666666666</c:v>
                </c:pt>
                <c:pt idx="224" formatCode="0.0000">
                  <c:v>195.833333333333</c:v>
                </c:pt>
                <c:pt idx="225" formatCode="0.0000">
                  <c:v>197.166666666666</c:v>
                </c:pt>
                <c:pt idx="226" formatCode="0.0000">
                  <c:v>196.36666666666599</c:v>
                </c:pt>
                <c:pt idx="227" formatCode="0.0000">
                  <c:v>195.3</c:v>
                </c:pt>
                <c:pt idx="228" formatCode="0.0000">
                  <c:v>191.9</c:v>
                </c:pt>
                <c:pt idx="229" formatCode="0.0000">
                  <c:v>187.833333333333</c:v>
                </c:pt>
                <c:pt idx="230" formatCode="0.0000">
                  <c:v>184.2</c:v>
                </c:pt>
                <c:pt idx="231" formatCode="0.0000">
                  <c:v>182.46666666666599</c:v>
                </c:pt>
                <c:pt idx="232" formatCode="0.0000">
                  <c:v>181.06666666666601</c:v>
                </c:pt>
                <c:pt idx="233" formatCode="0.0000">
                  <c:v>180.46666666666599</c:v>
                </c:pt>
                <c:pt idx="234" formatCode="0.0000">
                  <c:v>181.73333333333301</c:v>
                </c:pt>
                <c:pt idx="235" formatCode="0.0000">
                  <c:v>184.3</c:v>
                </c:pt>
                <c:pt idx="236" formatCode="0.0000">
                  <c:v>186.13333333333301</c:v>
                </c:pt>
                <c:pt idx="237" formatCode="0.0000">
                  <c:v>186.36666666666599</c:v>
                </c:pt>
                <c:pt idx="238" formatCode="0.0000">
                  <c:v>186.933333333333</c:v>
                </c:pt>
                <c:pt idx="239" formatCode="0.0">
                  <c:v>188.5</c:v>
                </c:pt>
                <c:pt idx="240" formatCode="0.0000">
                  <c:v>188.666666666666</c:v>
                </c:pt>
                <c:pt idx="241" formatCode="0.0000">
                  <c:v>188.3</c:v>
                </c:pt>
                <c:pt idx="242" formatCode="0.0000">
                  <c:v>187.833333333333</c:v>
                </c:pt>
                <c:pt idx="243" formatCode="0.0000">
                  <c:v>187.9</c:v>
                </c:pt>
                <c:pt idx="244" formatCode="0.0000">
                  <c:v>188.433333333333</c:v>
                </c:pt>
                <c:pt idx="245" formatCode="0.0000">
                  <c:v>189.4</c:v>
                </c:pt>
                <c:pt idx="246" formatCode="0.0000">
                  <c:v>192.3</c:v>
                </c:pt>
                <c:pt idx="247" formatCode="0.0000">
                  <c:v>195.333333333333</c:v>
                </c:pt>
                <c:pt idx="248" formatCode="0.0000">
                  <c:v>196.56666666666601</c:v>
                </c:pt>
                <c:pt idx="249" formatCode="0.0000">
                  <c:v>197.9</c:v>
                </c:pt>
                <c:pt idx="250" formatCode="0.0000">
                  <c:v>198.7</c:v>
                </c:pt>
                <c:pt idx="251" formatCode="0.0000">
                  <c:v>198.7</c:v>
                </c:pt>
                <c:pt idx="252" formatCode="0.0000">
                  <c:v>197.63333333333301</c:v>
                </c:pt>
                <c:pt idx="253" formatCode="0.0000">
                  <c:v>193.73333333333301</c:v>
                </c:pt>
                <c:pt idx="254" formatCode="0.0000">
                  <c:v>192.23333333333301</c:v>
                </c:pt>
                <c:pt idx="255" formatCode="0.0000">
                  <c:v>191.1</c:v>
                </c:pt>
                <c:pt idx="256" formatCode="0.0000">
                  <c:v>192.1</c:v>
                </c:pt>
                <c:pt idx="257" formatCode="0.0000">
                  <c:v>191.266666666666</c:v>
                </c:pt>
                <c:pt idx="258" formatCode="0.0000">
                  <c:v>190.8</c:v>
                </c:pt>
                <c:pt idx="259" formatCode="0.0000">
                  <c:v>192.2</c:v>
                </c:pt>
                <c:pt idx="260" formatCode="0.0000">
                  <c:v>194.23333333333301</c:v>
                </c:pt>
                <c:pt idx="261" formatCode="0.0000">
                  <c:v>194.9</c:v>
                </c:pt>
                <c:pt idx="262" formatCode="0.0000">
                  <c:v>192.7</c:v>
                </c:pt>
                <c:pt idx="263" formatCode="0.0000">
                  <c:v>190.266666666666</c:v>
                </c:pt>
                <c:pt idx="264" formatCode="0.0000">
                  <c:v>186.7</c:v>
                </c:pt>
                <c:pt idx="265" formatCode="0.0000">
                  <c:v>184.1</c:v>
                </c:pt>
                <c:pt idx="266" formatCode="0.0000">
                  <c:v>182.56666666666601</c:v>
                </c:pt>
                <c:pt idx="267" formatCode="0.0000">
                  <c:v>183.9</c:v>
                </c:pt>
                <c:pt idx="268" formatCode="0.0000">
                  <c:v>185.2</c:v>
                </c:pt>
                <c:pt idx="269" formatCode="0.0000">
                  <c:v>186.23333333333301</c:v>
                </c:pt>
                <c:pt idx="270" formatCode="0.0000">
                  <c:v>187.833333333333</c:v>
                </c:pt>
                <c:pt idx="271" formatCode="0.0000">
                  <c:v>190.86666666666599</c:v>
                </c:pt>
                <c:pt idx="272" formatCode="0.0000">
                  <c:v>192.266666666666</c:v>
                </c:pt>
                <c:pt idx="273" formatCode="0.0000">
                  <c:v>192.96666666666599</c:v>
                </c:pt>
                <c:pt idx="274" formatCode="0.0000">
                  <c:v>192.8</c:v>
                </c:pt>
                <c:pt idx="275" formatCode="0.0000">
                  <c:v>193.63333333333301</c:v>
                </c:pt>
                <c:pt idx="276" formatCode="0.0000">
                  <c:v>191.63333333333301</c:v>
                </c:pt>
                <c:pt idx="277" formatCode="0.0000">
                  <c:v>189</c:v>
                </c:pt>
                <c:pt idx="278" formatCode="0.0000">
                  <c:v>187.23333333333301</c:v>
                </c:pt>
                <c:pt idx="279" formatCode="0.0000">
                  <c:v>187.166666666666</c:v>
                </c:pt>
                <c:pt idx="280" formatCode="0.0000">
                  <c:v>189</c:v>
                </c:pt>
                <c:pt idx="281" formatCode="0.0000">
                  <c:v>189.8</c:v>
                </c:pt>
                <c:pt idx="282" formatCode="0.0000">
                  <c:v>191.266666666666</c:v>
                </c:pt>
                <c:pt idx="283" formatCode="0.0000">
                  <c:v>192.433333333333</c:v>
                </c:pt>
                <c:pt idx="284" formatCode="0.0000">
                  <c:v>195.1</c:v>
                </c:pt>
                <c:pt idx="285" formatCode="0.0000">
                  <c:v>196.5</c:v>
                </c:pt>
                <c:pt idx="286" formatCode="0.0000">
                  <c:v>198</c:v>
                </c:pt>
                <c:pt idx="287" formatCode="0.0000">
                  <c:v>197.56666666666601</c:v>
                </c:pt>
                <c:pt idx="288" formatCode="0.0000">
                  <c:v>195</c:v>
                </c:pt>
                <c:pt idx="289" formatCode="0.0000">
                  <c:v>192.96666666666599</c:v>
                </c:pt>
                <c:pt idx="290" formatCode="0.0000">
                  <c:v>193.13333333333301</c:v>
                </c:pt>
                <c:pt idx="291" formatCode="0.0000">
                  <c:v>195.1</c:v>
                </c:pt>
                <c:pt idx="292" formatCode="0.0000">
                  <c:v>196.266666666666</c:v>
                </c:pt>
                <c:pt idx="293" formatCode="0.0000">
                  <c:v>196.666666666666</c:v>
                </c:pt>
                <c:pt idx="294" formatCode="0.0000">
                  <c:v>198.8</c:v>
                </c:pt>
                <c:pt idx="295" formatCode="0.0000">
                  <c:v>201.5</c:v>
                </c:pt>
                <c:pt idx="296" formatCode="0.0000">
                  <c:v>201.73333333333301</c:v>
                </c:pt>
                <c:pt idx="297" formatCode="0.0000">
                  <c:v>201.63333333333301</c:v>
                </c:pt>
                <c:pt idx="298" formatCode="0.0000">
                  <c:v>200</c:v>
                </c:pt>
                <c:pt idx="299" formatCode="0.0">
                  <c:v>200.833333333333</c:v>
                </c:pt>
                <c:pt idx="300" formatCode="0.0000">
                  <c:v>199.333333333333</c:v>
                </c:pt>
                <c:pt idx="301" formatCode="0.0000">
                  <c:v>198.36666666666599</c:v>
                </c:pt>
                <c:pt idx="302" formatCode="0.0000">
                  <c:v>197.5</c:v>
                </c:pt>
                <c:pt idx="303" formatCode="0.0000">
                  <c:v>198.1</c:v>
                </c:pt>
                <c:pt idx="304" formatCode="0.0000">
                  <c:v>198.266666666666</c:v>
                </c:pt>
                <c:pt idx="305" formatCode="0.0000">
                  <c:v>197.63333333333301</c:v>
                </c:pt>
                <c:pt idx="306" formatCode="0.0000">
                  <c:v>199.166666666666</c:v>
                </c:pt>
                <c:pt idx="307" formatCode="0.0000">
                  <c:v>200.63333333333301</c:v>
                </c:pt>
                <c:pt idx="308" formatCode="0.0000">
                  <c:v>200.6</c:v>
                </c:pt>
                <c:pt idx="309" formatCode="0.0000">
                  <c:v>200.56666666666601</c:v>
                </c:pt>
                <c:pt idx="310" formatCode="0.0000">
                  <c:v>200.96666666666599</c:v>
                </c:pt>
                <c:pt idx="311" formatCode="0.0000">
                  <c:v>203.03333333333299</c:v>
                </c:pt>
                <c:pt idx="312" formatCode="0.0000">
                  <c:v>201.833333333333</c:v>
                </c:pt>
                <c:pt idx="313" formatCode="0.0000">
                  <c:v>200.73333333333301</c:v>
                </c:pt>
                <c:pt idx="314" formatCode="0.0000">
                  <c:v>199.53333333333299</c:v>
                </c:pt>
                <c:pt idx="315" formatCode="0.0000">
                  <c:v>199.833333333333</c:v>
                </c:pt>
                <c:pt idx="316" formatCode="0.0000">
                  <c:v>201.13333333333301</c:v>
                </c:pt>
                <c:pt idx="317" formatCode="0.0000">
                  <c:v>203.7</c:v>
                </c:pt>
                <c:pt idx="318" formatCode="0.0000">
                  <c:v>207.23333333333301</c:v>
                </c:pt>
                <c:pt idx="319" formatCode="0.0000">
                  <c:v>208.96666666666599</c:v>
                </c:pt>
                <c:pt idx="320" formatCode="0.0000">
                  <c:v>208.23333333333301</c:v>
                </c:pt>
                <c:pt idx="321" formatCode="0.0000">
                  <c:v>208</c:v>
                </c:pt>
                <c:pt idx="322" formatCode="0.0000">
                  <c:v>206.933333333333</c:v>
                </c:pt>
                <c:pt idx="323" formatCode="0.0000">
                  <c:v>205.9</c:v>
                </c:pt>
                <c:pt idx="324" formatCode="0.0000">
                  <c:v>201.8</c:v>
                </c:pt>
                <c:pt idx="325" formatCode="0.0000">
                  <c:v>198.13333333333301</c:v>
                </c:pt>
                <c:pt idx="326" formatCode="0.0000">
                  <c:v>196.833333333333</c:v>
                </c:pt>
                <c:pt idx="327" formatCode="0.0000">
                  <c:v>197.23333333333301</c:v>
                </c:pt>
                <c:pt idx="328" formatCode="0.0000">
                  <c:v>197.36666666666599</c:v>
                </c:pt>
                <c:pt idx="329" formatCode="0.0000">
                  <c:v>194.86666666666599</c:v>
                </c:pt>
                <c:pt idx="330" formatCode="0.0000">
                  <c:v>193.36666666666599</c:v>
                </c:pt>
                <c:pt idx="331" formatCode="0.0">
                  <c:v>192.2</c:v>
                </c:pt>
                <c:pt idx="332" formatCode="0.0">
                  <c:v>191.06666666666601</c:v>
                </c:pt>
                <c:pt idx="333" formatCode="0.0">
                  <c:v>189.666666666666</c:v>
                </c:pt>
                <c:pt idx="334" formatCode="0.0">
                  <c:v>191.73333333333301</c:v>
                </c:pt>
                <c:pt idx="335" formatCode="0.0">
                  <c:v>196.86666666666599</c:v>
                </c:pt>
                <c:pt idx="336" formatCode="0.0">
                  <c:v>198.13333333333301</c:v>
                </c:pt>
                <c:pt idx="337" formatCode="0.0">
                  <c:v>195.2</c:v>
                </c:pt>
                <c:pt idx="338" formatCode="0.0">
                  <c:v>190.166666666666</c:v>
                </c:pt>
                <c:pt idx="339" formatCode="0.0">
                  <c:v>191.166666666666</c:v>
                </c:pt>
                <c:pt idx="340" formatCode="0.0">
                  <c:v>191.933333333333</c:v>
                </c:pt>
                <c:pt idx="341" formatCode="0.0">
                  <c:v>192.666666666666</c:v>
                </c:pt>
                <c:pt idx="342" formatCode="0.0">
                  <c:v>191.433333333333</c:v>
                </c:pt>
                <c:pt idx="343" formatCode="0.0">
                  <c:v>191.1</c:v>
                </c:pt>
                <c:pt idx="344" formatCode="0.0">
                  <c:v>189.96666666666599</c:v>
                </c:pt>
                <c:pt idx="345" formatCode="0.0">
                  <c:v>186.666666666666</c:v>
                </c:pt>
                <c:pt idx="346" formatCode="0.0">
                  <c:v>183.8</c:v>
                </c:pt>
                <c:pt idx="347" formatCode="0.0">
                  <c:v>182.666666666666</c:v>
                </c:pt>
                <c:pt idx="348" formatCode="0.0">
                  <c:v>181</c:v>
                </c:pt>
                <c:pt idx="349" formatCode="0.0">
                  <c:v>180.4</c:v>
                </c:pt>
                <c:pt idx="350" formatCode="0.0">
                  <c:v>178.1</c:v>
                </c:pt>
                <c:pt idx="351" formatCode="0.0">
                  <c:v>176.56666666666601</c:v>
                </c:pt>
                <c:pt idx="352" formatCode="0.0">
                  <c:v>174.266666666666</c:v>
                </c:pt>
                <c:pt idx="353" formatCode="0.0">
                  <c:v>173.166666666666</c:v>
                </c:pt>
                <c:pt idx="354" formatCode="0.0">
                  <c:v>173.9</c:v>
                </c:pt>
                <c:pt idx="355" formatCode="0.0">
                  <c:v>172.6</c:v>
                </c:pt>
                <c:pt idx="356" formatCode="0.0">
                  <c:v>170.06666666666601</c:v>
                </c:pt>
                <c:pt idx="357" formatCode="0.0">
                  <c:v>165.96666666666599</c:v>
                </c:pt>
                <c:pt idx="358" formatCode="0.0">
                  <c:v>163.266666666666</c:v>
                </c:pt>
                <c:pt idx="359" formatCode="0.0">
                  <c:v>162</c:v>
                </c:pt>
                <c:pt idx="360" formatCode="0.0">
                  <c:v>159.266666666666</c:v>
                </c:pt>
                <c:pt idx="361" formatCode="0.0">
                  <c:v>156.56666666666601</c:v>
                </c:pt>
                <c:pt idx="362" formatCode="0.0">
                  <c:v>153.766666666666</c:v>
                </c:pt>
                <c:pt idx="363" formatCode="0.0">
                  <c:v>153.69999999999999</c:v>
                </c:pt>
                <c:pt idx="364" formatCode="0.0">
                  <c:v>155.30000000000001</c:v>
                </c:pt>
                <c:pt idx="365" formatCode="0.0">
                  <c:v>154.666666666666</c:v>
                </c:pt>
                <c:pt idx="366" formatCode="0.0">
                  <c:v>155.19999999999999</c:v>
                </c:pt>
                <c:pt idx="367" formatCode="0.0">
                  <c:v>153.23333333333301</c:v>
                </c:pt>
                <c:pt idx="368" formatCode="0.0">
                  <c:v>151.69999999999999</c:v>
                </c:pt>
                <c:pt idx="369" formatCode="0.0">
                  <c:v>151.63333333333301</c:v>
                </c:pt>
                <c:pt idx="370" formatCode="0.0">
                  <c:v>151.9</c:v>
                </c:pt>
                <c:pt idx="371" formatCode="0.0">
                  <c:v>152.46666666666599</c:v>
                </c:pt>
                <c:pt idx="372" formatCode="0.0">
                  <c:v>148.766666666666</c:v>
                </c:pt>
                <c:pt idx="373" formatCode="0.0">
                  <c:v>145.166666666666</c:v>
                </c:pt>
                <c:pt idx="374" formatCode="0.0">
                  <c:v>143.766666666666</c:v>
                </c:pt>
                <c:pt idx="375" formatCode="0.0">
                  <c:v>143.13333333333301</c:v>
                </c:pt>
                <c:pt idx="376" formatCode="0.0">
                  <c:v>143.4</c:v>
                </c:pt>
                <c:pt idx="377" formatCode="0.0">
                  <c:v>144.333333333333</c:v>
                </c:pt>
                <c:pt idx="378" formatCode="0.0">
                  <c:v>146.56666666666601</c:v>
                </c:pt>
                <c:pt idx="379" formatCode="0.0">
                  <c:v>149.6</c:v>
                </c:pt>
                <c:pt idx="380" formatCode="0.0">
                  <c:v>148</c:v>
                </c:pt>
                <c:pt idx="381" formatCode="0.0">
                  <c:v>146.6</c:v>
                </c:pt>
                <c:pt idx="382" formatCode="0.0">
                  <c:v>142.69999999999999</c:v>
                </c:pt>
                <c:pt idx="383" formatCode="0.0">
                  <c:v>142.13333333333301</c:v>
                </c:pt>
                <c:pt idx="384" formatCode="0.0">
                  <c:v>141.4</c:v>
                </c:pt>
                <c:pt idx="385" formatCode="0.0">
                  <c:v>142.69999999999999</c:v>
                </c:pt>
                <c:pt idx="386" formatCode="0.0">
                  <c:v>143.63333333333301</c:v>
                </c:pt>
                <c:pt idx="387" formatCode="0.0">
                  <c:v>144.30000000000001</c:v>
                </c:pt>
                <c:pt idx="388" formatCode="0.0">
                  <c:v>144.833333333333</c:v>
                </c:pt>
                <c:pt idx="389" formatCode="0.0">
                  <c:v>145.833333333333</c:v>
                </c:pt>
                <c:pt idx="390" formatCode="0.0">
                  <c:v>148.19999999999999</c:v>
                </c:pt>
                <c:pt idx="391" formatCode="0.0">
                  <c:v>150.53333333333299</c:v>
                </c:pt>
                <c:pt idx="392" formatCode="0.0">
                  <c:v>150</c:v>
                </c:pt>
                <c:pt idx="393" formatCode="0.0">
                  <c:v>146.19999999999999</c:v>
                </c:pt>
                <c:pt idx="394" formatCode="0.0">
                  <c:v>143.19999999999999</c:v>
                </c:pt>
                <c:pt idx="395" formatCode="0.0">
                  <c:v>142.80000000000001</c:v>
                </c:pt>
                <c:pt idx="396" formatCode="0.0">
                  <c:v>143.96666666666599</c:v>
                </c:pt>
                <c:pt idx="397" formatCode="0.0">
                  <c:v>142.9</c:v>
                </c:pt>
                <c:pt idx="398" formatCode="0.0">
                  <c:v>144.23333333333301</c:v>
                </c:pt>
                <c:pt idx="399" formatCode="0.0">
                  <c:v>146.266666666666</c:v>
                </c:pt>
                <c:pt idx="400" formatCode="0.0">
                  <c:v>149.833333333333</c:v>
                </c:pt>
                <c:pt idx="401" formatCode="0.0">
                  <c:v>150.19999999999999</c:v>
                </c:pt>
                <c:pt idx="402" formatCode="0.0">
                  <c:v>150.36666666666599</c:v>
                </c:pt>
                <c:pt idx="403" formatCode="0.0">
                  <c:v>149.30000000000001</c:v>
                </c:pt>
                <c:pt idx="404" formatCode="0.0">
                  <c:v>149.19999999999999</c:v>
                </c:pt>
                <c:pt idx="405" formatCode="0.0">
                  <c:v>146.56666666666601</c:v>
                </c:pt>
                <c:pt idx="406" formatCode="0.0">
                  <c:v>145.03333333333299</c:v>
                </c:pt>
                <c:pt idx="407" formatCode="0.0">
                  <c:v>142.19999999999999</c:v>
                </c:pt>
                <c:pt idx="408" formatCode="0.0">
                  <c:v>138.766666666666</c:v>
                </c:pt>
                <c:pt idx="409" formatCode="0.0">
                  <c:v>137.13333333333301</c:v>
                </c:pt>
                <c:pt idx="410" formatCode="0.0">
                  <c:v>138.333333333333</c:v>
                </c:pt>
                <c:pt idx="411" formatCode="0.0">
                  <c:v>141.63333333333301</c:v>
                </c:pt>
                <c:pt idx="412" formatCode="0.0">
                  <c:v>146.03333333333299</c:v>
                </c:pt>
                <c:pt idx="413" formatCode="0.0">
                  <c:v>146.46666666666599</c:v>
                </c:pt>
                <c:pt idx="414" formatCode="0.0">
                  <c:v>148.30000000000001</c:v>
                </c:pt>
                <c:pt idx="415" formatCode="0.0">
                  <c:v>146.6</c:v>
                </c:pt>
                <c:pt idx="416" formatCode="0.0">
                  <c:v>148.4</c:v>
                </c:pt>
                <c:pt idx="417" formatCode="0.0">
                  <c:v>149.53333333333299</c:v>
                </c:pt>
                <c:pt idx="418" formatCode="0.0">
                  <c:v>149.23333333333301</c:v>
                </c:pt>
                <c:pt idx="419" formatCode="0.0">
                  <c:v>147.46666666666599</c:v>
                </c:pt>
                <c:pt idx="420" formatCode="0.0">
                  <c:v>144.86666666666599</c:v>
                </c:pt>
                <c:pt idx="421" formatCode="0.0">
                  <c:v>144.19999999999999</c:v>
                </c:pt>
                <c:pt idx="422" formatCode="0.0">
                  <c:v>144.766666666666</c:v>
                </c:pt>
                <c:pt idx="423" formatCode="0.0">
                  <c:v>145.73333333333301</c:v>
                </c:pt>
                <c:pt idx="424" formatCode="0.0">
                  <c:v>145.4</c:v>
                </c:pt>
                <c:pt idx="425" formatCode="0.0">
                  <c:v>146.63333333333301</c:v>
                </c:pt>
                <c:pt idx="426" formatCode="0.0">
                  <c:v>148.69999999999999</c:v>
                </c:pt>
                <c:pt idx="427" formatCode="0.0">
                  <c:v>153.4</c:v>
                </c:pt>
                <c:pt idx="428" formatCode="0.0">
                  <c:v>156.13333333333301</c:v>
                </c:pt>
                <c:pt idx="429" formatCode="0.0">
                  <c:v>157.9</c:v>
                </c:pt>
                <c:pt idx="430" formatCode="0.0">
                  <c:v>159.933333333333</c:v>
                </c:pt>
                <c:pt idx="431" formatCode="0.0">
                  <c:v>160.5</c:v>
                </c:pt>
                <c:pt idx="432" formatCode="0.0">
                  <c:v>158.333333333333</c:v>
                </c:pt>
                <c:pt idx="433" formatCode="0.0">
                  <c:v>154.30000000000001</c:v>
                </c:pt>
                <c:pt idx="434" formatCode="0.0">
                  <c:v>151.766666666666</c:v>
                </c:pt>
                <c:pt idx="435" formatCode="0.0">
                  <c:v>151.1</c:v>
                </c:pt>
                <c:pt idx="436" formatCode="0.0">
                  <c:v>149.53333333333299</c:v>
                </c:pt>
                <c:pt idx="437" formatCode="0.0">
                  <c:v>147.63333333333301</c:v>
                </c:pt>
                <c:pt idx="438" formatCode="0.0">
                  <c:v>145.73333333333301</c:v>
                </c:pt>
                <c:pt idx="439" formatCode="0.0">
                  <c:v>144.266666666666</c:v>
                </c:pt>
                <c:pt idx="440" formatCode="0.0">
                  <c:v>142.46666666666599</c:v>
                </c:pt>
                <c:pt idx="441" formatCode="0.0">
                  <c:v>141.96666666666599</c:v>
                </c:pt>
                <c:pt idx="442" formatCode="0.0">
                  <c:v>141.4</c:v>
                </c:pt>
                <c:pt idx="443" formatCode="0.0">
                  <c:v>138.333333333333</c:v>
                </c:pt>
                <c:pt idx="444" formatCode="0.0">
                  <c:v>131.9</c:v>
                </c:pt>
                <c:pt idx="445" formatCode="0.0">
                  <c:v>126.333333333333</c:v>
                </c:pt>
                <c:pt idx="446" formatCode="0.0">
                  <c:v>120.56666666666599</c:v>
                </c:pt>
                <c:pt idx="447" formatCode="0.0">
                  <c:v>118.4</c:v>
                </c:pt>
                <c:pt idx="448" formatCode="0.0">
                  <c:v>115.4</c:v>
                </c:pt>
                <c:pt idx="449" formatCode="0.0">
                  <c:v>114.033333333333</c:v>
                </c:pt>
                <c:pt idx="450" formatCode="0.0">
                  <c:v>112.4</c:v>
                </c:pt>
                <c:pt idx="451" formatCode="0.0">
                  <c:v>112.333333333333</c:v>
                </c:pt>
                <c:pt idx="452" formatCode="0.0">
                  <c:v>112.9</c:v>
                </c:pt>
                <c:pt idx="453" formatCode="0.0">
                  <c:v>115.333333333333</c:v>
                </c:pt>
                <c:pt idx="454" formatCode="0.0">
                  <c:v>117.06666666666599</c:v>
                </c:pt>
                <c:pt idx="455" formatCode="0.0">
                  <c:v>119</c:v>
                </c:pt>
                <c:pt idx="456" formatCode="0.0">
                  <c:v>115.7</c:v>
                </c:pt>
                <c:pt idx="457" formatCode="0.0">
                  <c:v>111.3</c:v>
                </c:pt>
                <c:pt idx="458" formatCode="0.0">
                  <c:v>106.966666666666</c:v>
                </c:pt>
                <c:pt idx="459" formatCode="0.0">
                  <c:v>109.2</c:v>
                </c:pt>
                <c:pt idx="460" formatCode="0.0">
                  <c:v>112.766666666666</c:v>
                </c:pt>
                <c:pt idx="461" formatCode="0.0">
                  <c:v>114.433333333333</c:v>
                </c:pt>
                <c:pt idx="462" formatCode="0.0">
                  <c:v>112.73333333333299</c:v>
                </c:pt>
                <c:pt idx="463" formatCode="0.0">
                  <c:v>112.1</c:v>
                </c:pt>
                <c:pt idx="464" formatCode="0.0">
                  <c:v>112.466666666666</c:v>
                </c:pt>
                <c:pt idx="465" formatCode="0.0">
                  <c:v>114.266666666666</c:v>
                </c:pt>
                <c:pt idx="466" formatCode="0.0">
                  <c:v>115.966666666666</c:v>
                </c:pt>
                <c:pt idx="467" formatCode="0.0">
                  <c:v>117</c:v>
                </c:pt>
                <c:pt idx="468" formatCode="0.0">
                  <c:v>116.86666666666601</c:v>
                </c:pt>
                <c:pt idx="469" formatCode="0.0">
                  <c:v>115.433333333333</c:v>
                </c:pt>
                <c:pt idx="470" formatCode="0.0">
                  <c:v>115</c:v>
                </c:pt>
                <c:pt idx="471" formatCode="0.0">
                  <c:v>114.56666666666599</c:v>
                </c:pt>
                <c:pt idx="472" formatCode="0.0">
                  <c:v>112.1</c:v>
                </c:pt>
                <c:pt idx="473" formatCode="0.0">
                  <c:v>112.266666666666</c:v>
                </c:pt>
                <c:pt idx="474" formatCode="0.0">
                  <c:v>113.933333333333</c:v>
                </c:pt>
                <c:pt idx="475" formatCode="0.0">
                  <c:v>117.36666666666601</c:v>
                </c:pt>
                <c:pt idx="476" formatCode="0.0">
                  <c:v>115.8</c:v>
                </c:pt>
                <c:pt idx="477" formatCode="0.0">
                  <c:v>112.73333333333299</c:v>
                </c:pt>
                <c:pt idx="478" formatCode="0.0">
                  <c:v>109.333333333333</c:v>
                </c:pt>
                <c:pt idx="479" formatCode="0.0">
                  <c:v>109.73333333333299</c:v>
                </c:pt>
                <c:pt idx="480" formatCode="0.0">
                  <c:v>109.23333333333299</c:v>
                </c:pt>
                <c:pt idx="481" formatCode="0.0">
                  <c:v>107.4</c:v>
                </c:pt>
                <c:pt idx="482" formatCode="0.0">
                  <c:v>103.36666666666601</c:v>
                </c:pt>
                <c:pt idx="483" formatCode="0.0">
                  <c:v>101.633333333333</c:v>
                </c:pt>
                <c:pt idx="484" formatCode="0.0">
                  <c:v>101.433333333333</c:v>
                </c:pt>
                <c:pt idx="485" formatCode="0.0">
                  <c:v>100.966666666666</c:v>
                </c:pt>
                <c:pt idx="486" formatCode="0.0">
                  <c:v>99.2</c:v>
                </c:pt>
                <c:pt idx="487" formatCode="0.0">
                  <c:v>96.766666666666595</c:v>
                </c:pt>
                <c:pt idx="488" formatCode="0.0">
                  <c:v>94.6</c:v>
                </c:pt>
                <c:pt idx="489" formatCode="0.0">
                  <c:v>97</c:v>
                </c:pt>
                <c:pt idx="490" formatCode="0.0">
                  <c:v>97.766666666666595</c:v>
                </c:pt>
                <c:pt idx="491" formatCode="0.00">
                  <c:v>101.06666666666599</c:v>
                </c:pt>
                <c:pt idx="492" formatCode="0.0">
                  <c:v>99.3</c:v>
                </c:pt>
                <c:pt idx="493" formatCode="0.0">
                  <c:v>99.866666666666603</c:v>
                </c:pt>
                <c:pt idx="494" formatCode="0.0">
                  <c:v>99.9</c:v>
                </c:pt>
                <c:pt idx="495" formatCode="0.0">
                  <c:v>100.633333333333</c:v>
                </c:pt>
                <c:pt idx="496" formatCode="0.0">
                  <c:v>101.6</c:v>
                </c:pt>
                <c:pt idx="497" formatCode="0.0">
                  <c:v>101.86666666666601</c:v>
                </c:pt>
                <c:pt idx="498" formatCode="0.0">
                  <c:v>102.933333333333</c:v>
                </c:pt>
                <c:pt idx="499" formatCode="0.0">
                  <c:v>105.23333333333299</c:v>
                </c:pt>
                <c:pt idx="500" formatCode="0.0">
                  <c:v>106.73333333333299</c:v>
                </c:pt>
                <c:pt idx="501" formatCode="0.0">
                  <c:v>108.36666666666601</c:v>
                </c:pt>
                <c:pt idx="502" formatCode="0.0">
                  <c:v>107.766666666666</c:v>
                </c:pt>
                <c:pt idx="503" formatCode="0.0">
                  <c:v>108.766666666666</c:v>
                </c:pt>
                <c:pt idx="504" formatCode="0.0">
                  <c:v>106.833333333333</c:v>
                </c:pt>
                <c:pt idx="505" formatCode="0.0">
                  <c:v>105.166666666666</c:v>
                </c:pt>
                <c:pt idx="506" formatCode="0.0">
                  <c:v>103.73333333333299</c:v>
                </c:pt>
                <c:pt idx="507" formatCode="0.0">
                  <c:v>103.06666666666599</c:v>
                </c:pt>
                <c:pt idx="508" formatCode="0.0">
                  <c:v>103.56666666666599</c:v>
                </c:pt>
                <c:pt idx="509" formatCode="0.0">
                  <c:v>102.966666666666</c:v>
                </c:pt>
                <c:pt idx="510" formatCode="0.0">
                  <c:v>103.666666666666</c:v>
                </c:pt>
                <c:pt idx="511" formatCode="0.0">
                  <c:v>103.533333333333</c:v>
                </c:pt>
                <c:pt idx="512" formatCode="0.0">
                  <c:v>103.23333333333299</c:v>
                </c:pt>
                <c:pt idx="513" formatCode="0.0">
                  <c:v>101.966666666666</c:v>
                </c:pt>
                <c:pt idx="514" formatCode="0.0">
                  <c:v>100.333333333333</c:v>
                </c:pt>
                <c:pt idx="515" formatCode="0.00">
                  <c:v>98.8333333333333</c:v>
                </c:pt>
                <c:pt idx="516" formatCode="0.0">
                  <c:v>97.3333333333333</c:v>
                </c:pt>
                <c:pt idx="517" formatCode="0.0">
                  <c:v>95.733333333333306</c:v>
                </c:pt>
                <c:pt idx="518" formatCode="0.0">
                  <c:v>94.8333333333333</c:v>
                </c:pt>
                <c:pt idx="519" formatCode="0.0">
                  <c:v>94.433333333333294</c:v>
                </c:pt>
                <c:pt idx="520" formatCode="0.0">
                  <c:v>94.266666666666595</c:v>
                </c:pt>
                <c:pt idx="521" formatCode="0.0">
                  <c:v>93.466666666666598</c:v>
                </c:pt>
                <c:pt idx="522" formatCode="0.0">
                  <c:v>93.5</c:v>
                </c:pt>
                <c:pt idx="523" formatCode="0.0">
                  <c:v>95.2</c:v>
                </c:pt>
                <c:pt idx="524" formatCode="0.0">
                  <c:v>95.9</c:v>
                </c:pt>
                <c:pt idx="525" formatCode="0.0">
                  <c:v>97.533333333333303</c:v>
                </c:pt>
                <c:pt idx="526" formatCode="0.0">
                  <c:v>98.466666666666598</c:v>
                </c:pt>
                <c:pt idx="527" formatCode="0.0">
                  <c:v>100.3</c:v>
                </c:pt>
                <c:pt idx="528" formatCode="0.0">
                  <c:v>98.933333333333294</c:v>
                </c:pt>
                <c:pt idx="529" formatCode="0.0">
                  <c:v>96.133333333333297</c:v>
                </c:pt>
                <c:pt idx="530" formatCode="0.0">
                  <c:v>93.933333333333294</c:v>
                </c:pt>
                <c:pt idx="531" formatCode="0.0">
                  <c:v>93</c:v>
                </c:pt>
                <c:pt idx="532" formatCode="0.0">
                  <c:v>93.5</c:v>
                </c:pt>
                <c:pt idx="533" formatCode="0.0">
                  <c:v>93.433333333333294</c:v>
                </c:pt>
                <c:pt idx="534" formatCode="0.0">
                  <c:v>93.8333333333333</c:v>
                </c:pt>
                <c:pt idx="535" formatCode="0.0">
                  <c:v>94.133333333333297</c:v>
                </c:pt>
                <c:pt idx="536" formatCode="0.0">
                  <c:v>94.8</c:v>
                </c:pt>
                <c:pt idx="537" formatCode="0.0">
                  <c:v>95.3</c:v>
                </c:pt>
                <c:pt idx="538" formatCode="0.0">
                  <c:v>95.5</c:v>
                </c:pt>
                <c:pt idx="539" formatCode="0.0">
                  <c:v>95.8</c:v>
                </c:pt>
                <c:pt idx="540" formatCode="0.0">
                  <c:v>95.433333333333294</c:v>
                </c:pt>
                <c:pt idx="541" formatCode="0.0">
                  <c:v>94.8</c:v>
                </c:pt>
                <c:pt idx="542" formatCode="0.0">
                  <c:v>93.6666666666666</c:v>
                </c:pt>
                <c:pt idx="543" formatCode="0.0">
                  <c:v>92.9</c:v>
                </c:pt>
                <c:pt idx="544" formatCode="0.0">
                  <c:v>92.6</c:v>
                </c:pt>
                <c:pt idx="545" formatCode="0.0">
                  <c:v>93.1666666666666</c:v>
                </c:pt>
                <c:pt idx="546" formatCode="0.0">
                  <c:v>93.9</c:v>
                </c:pt>
                <c:pt idx="547" formatCode="0.0">
                  <c:v>93.6</c:v>
                </c:pt>
                <c:pt idx="548" formatCode="0.0">
                  <c:v>91.4</c:v>
                </c:pt>
                <c:pt idx="549" formatCode="0.0">
                  <c:v>89.066666666666606</c:v>
                </c:pt>
                <c:pt idx="550" formatCode="0.0">
                  <c:v>87.966666666666598</c:v>
                </c:pt>
                <c:pt idx="551" formatCode="0.0">
                  <c:v>88.8</c:v>
                </c:pt>
                <c:pt idx="552" formatCode="0.0">
                  <c:v>89</c:v>
                </c:pt>
                <c:pt idx="553" formatCode="0.0">
                  <c:v>89.066666666666606</c:v>
                </c:pt>
                <c:pt idx="554" formatCode="0.0">
                  <c:v>88.566666666666606</c:v>
                </c:pt>
                <c:pt idx="555" formatCode="0.0">
                  <c:v>89.3333333333333</c:v>
                </c:pt>
                <c:pt idx="556" formatCode="0.0">
                  <c:v>90.033333333333303</c:v>
                </c:pt>
                <c:pt idx="557" formatCode="0.0">
                  <c:v>90.533333333333303</c:v>
                </c:pt>
                <c:pt idx="558" formatCode="0.0">
                  <c:v>90.8333333333333</c:v>
                </c:pt>
                <c:pt idx="559" formatCode="0.0">
                  <c:v>90.033333333333303</c:v>
                </c:pt>
                <c:pt idx="560" formatCode="0.0">
                  <c:v>88.433333333333294</c:v>
                </c:pt>
                <c:pt idx="561" formatCode="0.0">
                  <c:v>87.3333333333333</c:v>
                </c:pt>
                <c:pt idx="562" formatCode="0.0">
                  <c:v>86.3</c:v>
                </c:pt>
                <c:pt idx="563" formatCode="0.0">
                  <c:v>86.5</c:v>
                </c:pt>
                <c:pt idx="564" formatCode="0.0">
                  <c:v>85.3333333333333</c:v>
                </c:pt>
                <c:pt idx="565" formatCode="0.0">
                  <c:v>84.133333333333297</c:v>
                </c:pt>
                <c:pt idx="566" formatCode="0.0">
                  <c:v>82.566666666666606</c:v>
                </c:pt>
                <c:pt idx="567" formatCode="0.0">
                  <c:v>81.2</c:v>
                </c:pt>
                <c:pt idx="568" formatCode="0.0">
                  <c:v>80.866666666666603</c:v>
                </c:pt>
                <c:pt idx="569" formatCode="0.0">
                  <c:v>80.3</c:v>
                </c:pt>
                <c:pt idx="570" formatCode="0.0">
                  <c:v>80.933333333333294</c:v>
                </c:pt>
                <c:pt idx="571" formatCode="0.0">
                  <c:v>81.633333333333297</c:v>
                </c:pt>
                <c:pt idx="572" formatCode="0.0">
                  <c:v>82.566666666666606</c:v>
                </c:pt>
                <c:pt idx="573" formatCode="0.0">
                  <c:v>82.8</c:v>
                </c:pt>
                <c:pt idx="574" formatCode="0.0">
                  <c:v>82.733333333333306</c:v>
                </c:pt>
                <c:pt idx="575" formatCode="0.0">
                  <c:v>82.633333333333297</c:v>
                </c:pt>
                <c:pt idx="576" formatCode="0.0">
                  <c:v>82.566666666666606</c:v>
                </c:pt>
                <c:pt idx="577" formatCode="0.0">
                  <c:v>82.366666666666603</c:v>
                </c:pt>
                <c:pt idx="578" formatCode="0.0">
                  <c:v>80.099999999999994</c:v>
                </c:pt>
                <c:pt idx="579" formatCode="0.0">
                  <c:v>69.033333333333303</c:v>
                </c:pt>
                <c:pt idx="580" formatCode="0.0">
                  <c:v>61.233333333333299</c:v>
                </c:pt>
                <c:pt idx="581" formatCode="0.0">
                  <c:v>56.5</c:v>
                </c:pt>
                <c:pt idx="582" formatCode="0.0">
                  <c:v>62.066666666666599</c:v>
                </c:pt>
                <c:pt idx="583" formatCode="0.0">
                  <c:v>64.466666666666598</c:v>
                </c:pt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F36-4E9C-B82C-A74CFD714B5A}"/>
            </c:ext>
          </c:extLst>
        </c:ser>
        <c:ser>
          <c:idx val="2"/>
          <c:order val="4"/>
          <c:tx>
            <c:v>12MMA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PRSUPX!$A$3:$A$10</c:f>
              <c:numCache>
                <c:formatCode>mmm\-yy</c:formatCode>
                <c:ptCount val="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</c:numCache>
            </c:numRef>
          </c:cat>
          <c:val>
            <c:numRef>
              <c:f>PRSUPX!$H$3:$H$1034</c:f>
              <c:numCache>
                <c:formatCode>General</c:formatCode>
                <c:ptCount val="1032"/>
                <c:pt idx="11" formatCode="0.0">
                  <c:v>108.4</c:v>
                </c:pt>
                <c:pt idx="12" formatCode="0.0">
                  <c:v>108.35833333333299</c:v>
                </c:pt>
                <c:pt idx="13" formatCode="0.0">
                  <c:v>108.4</c:v>
                </c:pt>
                <c:pt idx="14" formatCode="0.0">
                  <c:v>108.6</c:v>
                </c:pt>
                <c:pt idx="15" formatCode="0.0">
                  <c:v>108.45</c:v>
                </c:pt>
                <c:pt idx="16" formatCode="0.0">
                  <c:v>108.3</c:v>
                </c:pt>
                <c:pt idx="17" formatCode="0.0">
                  <c:v>107.916666666666</c:v>
                </c:pt>
                <c:pt idx="18" formatCode="0.0">
                  <c:v>107.86666666666601</c:v>
                </c:pt>
                <c:pt idx="19" formatCode="0.0">
                  <c:v>107.391666666666</c:v>
                </c:pt>
                <c:pt idx="20" formatCode="0.0">
                  <c:v>107.208333333333</c:v>
                </c:pt>
                <c:pt idx="21" formatCode="0.0">
                  <c:v>107.183333333333</c:v>
                </c:pt>
                <c:pt idx="22" formatCode="0.0">
                  <c:v>107.31666666666599</c:v>
                </c:pt>
                <c:pt idx="23" formatCode="0.0">
                  <c:v>107.60833333333299</c:v>
                </c:pt>
                <c:pt idx="24" formatCode="0.0">
                  <c:v>107.708333333333</c:v>
                </c:pt>
                <c:pt idx="25" formatCode="0.0">
                  <c:v>107.75</c:v>
                </c:pt>
                <c:pt idx="26" formatCode="0.0">
                  <c:v>107.458333333333</c:v>
                </c:pt>
                <c:pt idx="27" formatCode="0.0">
                  <c:v>107.333333333333</c:v>
                </c:pt>
                <c:pt idx="28" formatCode="0.0">
                  <c:v>107.48333333333299</c:v>
                </c:pt>
                <c:pt idx="29" formatCode="0.0">
                  <c:v>107.74166666666601</c:v>
                </c:pt>
                <c:pt idx="30" formatCode="0.0">
                  <c:v>107.641666666666</c:v>
                </c:pt>
                <c:pt idx="31" formatCode="0.0">
                  <c:v>107.72499999999999</c:v>
                </c:pt>
                <c:pt idx="32" formatCode="0.0">
                  <c:v>107.675</c:v>
                </c:pt>
                <c:pt idx="33" formatCode="0.0">
                  <c:v>107.541666666666</c:v>
                </c:pt>
                <c:pt idx="34" formatCode="0.0">
                  <c:v>107.141666666666</c:v>
                </c:pt>
                <c:pt idx="35" formatCode="0.0">
                  <c:v>106.708333333333</c:v>
                </c:pt>
                <c:pt idx="36" formatCode="0.0">
                  <c:v>106.24166666666601</c:v>
                </c:pt>
                <c:pt idx="37" formatCode="0.0">
                  <c:v>105.716666666666</c:v>
                </c:pt>
                <c:pt idx="38" formatCode="0.0">
                  <c:v>105.11666666666601</c:v>
                </c:pt>
                <c:pt idx="39" formatCode="0.0">
                  <c:v>104.708333333333</c:v>
                </c:pt>
                <c:pt idx="40" formatCode="0.0">
                  <c:v>103.85</c:v>
                </c:pt>
                <c:pt idx="41" formatCode="0.0">
                  <c:v>103.02500000000001</c:v>
                </c:pt>
                <c:pt idx="42" formatCode="0.0">
                  <c:v>102.45</c:v>
                </c:pt>
                <c:pt idx="43" formatCode="0.0">
                  <c:v>101.74166666666601</c:v>
                </c:pt>
                <c:pt idx="44" formatCode="0.0">
                  <c:v>101.166666666666</c:v>
                </c:pt>
                <c:pt idx="45" formatCode="0.0">
                  <c:v>100.55</c:v>
                </c:pt>
                <c:pt idx="46" formatCode="0.0">
                  <c:v>100.1</c:v>
                </c:pt>
                <c:pt idx="47" formatCode="0.0">
                  <c:v>99.775000000000006</c:v>
                </c:pt>
                <c:pt idx="48" formatCode="0.0">
                  <c:v>99.441666666666606</c:v>
                </c:pt>
                <c:pt idx="49" formatCode="0.0">
                  <c:v>99.341666666666598</c:v>
                </c:pt>
                <c:pt idx="50" formatCode="0.0">
                  <c:v>99.4583333333333</c:v>
                </c:pt>
                <c:pt idx="51" formatCode="0.0">
                  <c:v>99.516666666666595</c:v>
                </c:pt>
                <c:pt idx="52" formatCode="0.0">
                  <c:v>100.033333333333</c:v>
                </c:pt>
                <c:pt idx="53" formatCode="0.0">
                  <c:v>100.658333333333</c:v>
                </c:pt>
                <c:pt idx="54" formatCode="0.0">
                  <c:v>101.575</c:v>
                </c:pt>
                <c:pt idx="55" formatCode="0.0">
                  <c:v>102.591666666666</c:v>
                </c:pt>
                <c:pt idx="56" formatCode="0.0">
                  <c:v>103.99166666666601</c:v>
                </c:pt>
                <c:pt idx="57" formatCode="0.0">
                  <c:v>105.575</c:v>
                </c:pt>
                <c:pt idx="58" formatCode="0.0">
                  <c:v>107.158333333333</c:v>
                </c:pt>
                <c:pt idx="59" formatCode="0.0">
                  <c:v>108.61666666666601</c:v>
                </c:pt>
                <c:pt idx="60" formatCode="0.0">
                  <c:v>109.883333333333</c:v>
                </c:pt>
                <c:pt idx="61" formatCode="0.0">
                  <c:v>111.266666666666</c:v>
                </c:pt>
                <c:pt idx="62" formatCode="0.0">
                  <c:v>112.666666666666</c:v>
                </c:pt>
                <c:pt idx="63" formatCode="0.0">
                  <c:v>114.19166666666599</c:v>
                </c:pt>
                <c:pt idx="64" formatCode="0.0">
                  <c:v>115.633333333333</c:v>
                </c:pt>
                <c:pt idx="65" formatCode="0.0">
                  <c:v>117.05</c:v>
                </c:pt>
                <c:pt idx="66" formatCode="0.0">
                  <c:v>118.258333333333</c:v>
                </c:pt>
                <c:pt idx="67" formatCode="0.0">
                  <c:v>119.791666666666</c:v>
                </c:pt>
                <c:pt idx="68" formatCode="0.0">
                  <c:v>120.85833333333299</c:v>
                </c:pt>
                <c:pt idx="69" formatCode="0.0">
                  <c:v>122.033333333333</c:v>
                </c:pt>
                <c:pt idx="70" formatCode="0.0">
                  <c:v>123.15</c:v>
                </c:pt>
                <c:pt idx="71" formatCode="0.0">
                  <c:v>124.258333333333</c:v>
                </c:pt>
                <c:pt idx="72" formatCode="0.0">
                  <c:v>125.516666666666</c:v>
                </c:pt>
                <c:pt idx="73" formatCode="0.0">
                  <c:v>126.416666666666</c:v>
                </c:pt>
                <c:pt idx="74" formatCode="0.0">
                  <c:v>127.808333333333</c:v>
                </c:pt>
                <c:pt idx="75" formatCode="0.0">
                  <c:v>128.98333333333301</c:v>
                </c:pt>
                <c:pt idx="76" formatCode="0.0">
                  <c:v>129.78333333333299</c:v>
                </c:pt>
                <c:pt idx="77" formatCode="0.0">
                  <c:v>130.65833333333299</c:v>
                </c:pt>
                <c:pt idx="78" formatCode="0.0">
                  <c:v>131.625</c:v>
                </c:pt>
                <c:pt idx="79" formatCode="0.0">
                  <c:v>132.333333333333</c:v>
                </c:pt>
                <c:pt idx="80" formatCode="0.0">
                  <c:v>133.083333333333</c:v>
                </c:pt>
                <c:pt idx="81" formatCode="0.0">
                  <c:v>133.61666666666599</c:v>
                </c:pt>
                <c:pt idx="82" formatCode="0.0">
                  <c:v>134.27500000000001</c:v>
                </c:pt>
                <c:pt idx="83" formatCode="0.0">
                  <c:v>134.86666666666599</c:v>
                </c:pt>
                <c:pt idx="84" formatCode="0.0">
                  <c:v>135.291666666666</c:v>
                </c:pt>
                <c:pt idx="85" formatCode="0.0">
                  <c:v>135.99166666666599</c:v>
                </c:pt>
                <c:pt idx="86" formatCode="0.0">
                  <c:v>136.22499999999999</c:v>
                </c:pt>
                <c:pt idx="87" formatCode="0.0">
                  <c:v>136.125</c:v>
                </c:pt>
                <c:pt idx="88" formatCode="0.0">
                  <c:v>136.35</c:v>
                </c:pt>
                <c:pt idx="89" formatCode="0.0">
                  <c:v>136.641666666666</c:v>
                </c:pt>
                <c:pt idx="90" formatCode="0.0">
                  <c:v>136.92500000000001</c:v>
                </c:pt>
                <c:pt idx="91" formatCode="0.0">
                  <c:v>137.4</c:v>
                </c:pt>
                <c:pt idx="92" formatCode="0.0">
                  <c:v>137.85833333333301</c:v>
                </c:pt>
                <c:pt idx="93" formatCode="0.0">
                  <c:v>138.44166666666601</c:v>
                </c:pt>
                <c:pt idx="94" formatCode="0.0">
                  <c:v>139.208333333333</c:v>
                </c:pt>
                <c:pt idx="95" formatCode="0.0">
                  <c:v>140.19999999999999</c:v>
                </c:pt>
                <c:pt idx="96" formatCode="0.0">
                  <c:v>141.375</c:v>
                </c:pt>
                <c:pt idx="97" formatCode="0.0">
                  <c:v>142.30000000000001</c:v>
                </c:pt>
                <c:pt idx="98" formatCode="0.0">
                  <c:v>142.97499999999999</c:v>
                </c:pt>
                <c:pt idx="99" formatCode="0.0">
                  <c:v>144.208333333333</c:v>
                </c:pt>
                <c:pt idx="100" formatCode="0.0">
                  <c:v>145.4</c:v>
                </c:pt>
                <c:pt idx="101" formatCode="0.0">
                  <c:v>146.141666666666</c:v>
                </c:pt>
                <c:pt idx="102" formatCode="0.0">
                  <c:v>147.07499999999999</c:v>
                </c:pt>
                <c:pt idx="103" formatCode="0.0">
                  <c:v>147.77500000000001</c:v>
                </c:pt>
                <c:pt idx="104" formatCode="0.0">
                  <c:v>148.4</c:v>
                </c:pt>
                <c:pt idx="105" formatCode="0.0">
                  <c:v>148.808333333333</c:v>
                </c:pt>
                <c:pt idx="106" formatCode="0.0">
                  <c:v>148.808333333333</c:v>
                </c:pt>
                <c:pt idx="107" formatCode="0.0">
                  <c:v>149.141666666666</c:v>
                </c:pt>
                <c:pt idx="108" formatCode="0.0">
                  <c:v>149.21666666666599</c:v>
                </c:pt>
                <c:pt idx="109" formatCode="0.0">
                  <c:v>149.458333333333</c:v>
                </c:pt>
                <c:pt idx="110" formatCode="0.0">
                  <c:v>149.65833333333299</c:v>
                </c:pt>
                <c:pt idx="111" formatCode="0.0">
                  <c:v>149.85833333333301</c:v>
                </c:pt>
                <c:pt idx="112" formatCode="0.0">
                  <c:v>149.833333333333</c:v>
                </c:pt>
                <c:pt idx="113" formatCode="0.0">
                  <c:v>149.98333333333301</c:v>
                </c:pt>
                <c:pt idx="114" formatCode="0.0">
                  <c:v>149.808333333333</c:v>
                </c:pt>
                <c:pt idx="115" formatCode="0.0">
                  <c:v>149.69166666666601</c:v>
                </c:pt>
                <c:pt idx="116" formatCode="0.0">
                  <c:v>149.625</c:v>
                </c:pt>
                <c:pt idx="117" formatCode="0.0">
                  <c:v>149.641666666666</c:v>
                </c:pt>
                <c:pt idx="118" formatCode="0.0">
                  <c:v>149.69999999999999</c:v>
                </c:pt>
                <c:pt idx="119" formatCode="0.0">
                  <c:v>149.35</c:v>
                </c:pt>
                <c:pt idx="120" formatCode="0.0">
                  <c:v>149.03333333333299</c:v>
                </c:pt>
                <c:pt idx="121" formatCode="0.0">
                  <c:v>148.933333333333</c:v>
                </c:pt>
                <c:pt idx="122" formatCode="0.0">
                  <c:v>149.016666666666</c:v>
                </c:pt>
                <c:pt idx="123" formatCode="0.0">
                  <c:v>149.13333333333301</c:v>
                </c:pt>
                <c:pt idx="124" formatCode="0.0">
                  <c:v>149.19999999999999</c:v>
                </c:pt>
                <c:pt idx="125" formatCode="0.0">
                  <c:v>149.375</c:v>
                </c:pt>
                <c:pt idx="126" formatCode="0.0">
                  <c:v>149.56666666666601</c:v>
                </c:pt>
                <c:pt idx="127" formatCode="0.0">
                  <c:v>149.78333333333299</c:v>
                </c:pt>
                <c:pt idx="128" formatCode="0.0">
                  <c:v>150.183333333333</c:v>
                </c:pt>
                <c:pt idx="129" formatCode="0.0">
                  <c:v>150.558333333333</c:v>
                </c:pt>
                <c:pt idx="130" formatCode="0.0">
                  <c:v>150.916666666666</c:v>
                </c:pt>
                <c:pt idx="131" formatCode="0.0">
                  <c:v>151.40833333333299</c:v>
                </c:pt>
                <c:pt idx="132" formatCode="0.0">
                  <c:v>152.13333333333301</c:v>
                </c:pt>
                <c:pt idx="133" formatCode="0.0">
                  <c:v>152.391666666666</c:v>
                </c:pt>
                <c:pt idx="134" formatCode="0.0">
                  <c:v>152.98333333333301</c:v>
                </c:pt>
                <c:pt idx="135" formatCode="0.0">
                  <c:v>153.49166666666599</c:v>
                </c:pt>
                <c:pt idx="136" formatCode="0.0">
                  <c:v>154.166666666666</c:v>
                </c:pt>
                <c:pt idx="137" formatCode="0.0">
                  <c:v>155</c:v>
                </c:pt>
                <c:pt idx="138" formatCode="0.0">
                  <c:v>155.916666666666</c:v>
                </c:pt>
                <c:pt idx="139" formatCode="0.0">
                  <c:v>156.90833333333299</c:v>
                </c:pt>
                <c:pt idx="140" formatCode="0.0">
                  <c:v>157.84166666666599</c:v>
                </c:pt>
                <c:pt idx="141" formatCode="0.0">
                  <c:v>158.85833333333301</c:v>
                </c:pt>
                <c:pt idx="142" formatCode="0.0">
                  <c:v>159.875</c:v>
                </c:pt>
                <c:pt idx="143" formatCode="0.0">
                  <c:v>160.541666666666</c:v>
                </c:pt>
                <c:pt idx="144" formatCode="0.0">
                  <c:v>161.25</c:v>
                </c:pt>
                <c:pt idx="145" formatCode="0.0">
                  <c:v>162.32499999999999</c:v>
                </c:pt>
                <c:pt idx="146" formatCode="0.0">
                  <c:v>163.141666666666</c:v>
                </c:pt>
                <c:pt idx="147" formatCode="0.0">
                  <c:v>163.9</c:v>
                </c:pt>
                <c:pt idx="148" formatCode="0.0">
                  <c:v>164.48333333333301</c:v>
                </c:pt>
                <c:pt idx="149" formatCode="0.0">
                  <c:v>164.85833333333301</c:v>
                </c:pt>
                <c:pt idx="150" formatCode="0.0">
                  <c:v>164.73333333333301</c:v>
                </c:pt>
                <c:pt idx="151" formatCode="0.0">
                  <c:v>164.45</c:v>
                </c:pt>
                <c:pt idx="152" formatCode="0.0">
                  <c:v>164.21666666666599</c:v>
                </c:pt>
                <c:pt idx="153" formatCode="0.0">
                  <c:v>164.10833333333301</c:v>
                </c:pt>
                <c:pt idx="154" formatCode="0.0">
                  <c:v>164.13333333333301</c:v>
                </c:pt>
                <c:pt idx="155" formatCode="0.0">
                  <c:v>164.23333333333301</c:v>
                </c:pt>
                <c:pt idx="156" formatCode="0.0">
                  <c:v>164.291666666666</c:v>
                </c:pt>
                <c:pt idx="157" formatCode="0.0">
                  <c:v>164.09166666666599</c:v>
                </c:pt>
                <c:pt idx="158" formatCode="0.0">
                  <c:v>164.02500000000001</c:v>
                </c:pt>
                <c:pt idx="159" formatCode="0.0">
                  <c:v>163.80000000000001</c:v>
                </c:pt>
                <c:pt idx="160" formatCode="0.0">
                  <c:v>164.15833333333299</c:v>
                </c:pt>
                <c:pt idx="161" formatCode="0.0">
                  <c:v>164.42500000000001</c:v>
                </c:pt>
                <c:pt idx="162" formatCode="0.0">
                  <c:v>165</c:v>
                </c:pt>
                <c:pt idx="163" formatCode="0.0">
                  <c:v>166.05</c:v>
                </c:pt>
                <c:pt idx="164" formatCode="0.0">
                  <c:v>166.92500000000001</c:v>
                </c:pt>
                <c:pt idx="165" formatCode="0.0">
                  <c:v>167.791666666666</c:v>
                </c:pt>
                <c:pt idx="166" formatCode="0.0">
                  <c:v>168.5</c:v>
                </c:pt>
                <c:pt idx="167" formatCode="0.0">
                  <c:v>169.35</c:v>
                </c:pt>
                <c:pt idx="168" formatCode="0.0">
                  <c:v>170.55</c:v>
                </c:pt>
                <c:pt idx="169" formatCode="0.0">
                  <c:v>171.95</c:v>
                </c:pt>
                <c:pt idx="170" formatCode="0.0">
                  <c:v>173.5</c:v>
                </c:pt>
                <c:pt idx="171" formatCode="0.0">
                  <c:v>175.291666666666</c:v>
                </c:pt>
                <c:pt idx="172" formatCode="0.0">
                  <c:v>176.433333333333</c:v>
                </c:pt>
                <c:pt idx="173" formatCode="0.0">
                  <c:v>177.74166666666599</c:v>
                </c:pt>
                <c:pt idx="174" formatCode="0.0">
                  <c:v>179.21666666666599</c:v>
                </c:pt>
                <c:pt idx="175" formatCode="0.0">
                  <c:v>180.23333333333301</c:v>
                </c:pt>
                <c:pt idx="176" formatCode="0.0">
                  <c:v>181.17500000000001</c:v>
                </c:pt>
                <c:pt idx="177" formatCode="0.0">
                  <c:v>181.85</c:v>
                </c:pt>
                <c:pt idx="178" formatCode="0.0">
                  <c:v>182.541666666666</c:v>
                </c:pt>
                <c:pt idx="179" formatCode="0.0">
                  <c:v>183.15833333333299</c:v>
                </c:pt>
                <c:pt idx="180" formatCode="0.0">
                  <c:v>183.10833333333301</c:v>
                </c:pt>
                <c:pt idx="181" formatCode="0.0">
                  <c:v>182.875</c:v>
                </c:pt>
                <c:pt idx="182" formatCode="0.0">
                  <c:v>182.17500000000001</c:v>
                </c:pt>
                <c:pt idx="183" formatCode="0.0">
                  <c:v>181.02500000000001</c:v>
                </c:pt>
                <c:pt idx="184" formatCode="0.0">
                  <c:v>180.28333333333299</c:v>
                </c:pt>
                <c:pt idx="185" formatCode="0.0">
                  <c:v>179.458333333333</c:v>
                </c:pt>
                <c:pt idx="186" formatCode="0.0">
                  <c:v>178.433333333333</c:v>
                </c:pt>
                <c:pt idx="187" formatCode="0.0">
                  <c:v>177.60833333333301</c:v>
                </c:pt>
                <c:pt idx="188" formatCode="0.0">
                  <c:v>176.625</c:v>
                </c:pt>
                <c:pt idx="189" formatCode="0.0">
                  <c:v>176.058333333333</c:v>
                </c:pt>
                <c:pt idx="190" formatCode="0.0">
                  <c:v>175.61666666666599</c:v>
                </c:pt>
                <c:pt idx="191" formatCode="0.0">
                  <c:v>175.42500000000001</c:v>
                </c:pt>
                <c:pt idx="192" formatCode="0.0">
                  <c:v>175.81666666666601</c:v>
                </c:pt>
                <c:pt idx="193" formatCode="0.0">
                  <c:v>176.141666666666</c:v>
                </c:pt>
                <c:pt idx="194" formatCode="0.0">
                  <c:v>176.86666666666599</c:v>
                </c:pt>
                <c:pt idx="195" formatCode="0.0">
                  <c:v>177.8</c:v>
                </c:pt>
                <c:pt idx="196" formatCode="0.0">
                  <c:v>178.69166666666601</c:v>
                </c:pt>
                <c:pt idx="197" formatCode="0.0">
                  <c:v>179.683333333333</c:v>
                </c:pt>
                <c:pt idx="198" formatCode="0.0">
                  <c:v>180.69166666666601</c:v>
                </c:pt>
                <c:pt idx="199" formatCode="0.0">
                  <c:v>181.433333333333</c:v>
                </c:pt>
                <c:pt idx="200" formatCode="0.0">
                  <c:v>182.433333333333</c:v>
                </c:pt>
                <c:pt idx="201" formatCode="0.0">
                  <c:v>183.27500000000001</c:v>
                </c:pt>
                <c:pt idx="202" formatCode="0.0">
                  <c:v>183.84166666666599</c:v>
                </c:pt>
                <c:pt idx="203" formatCode="0.0">
                  <c:v>184.166666666666</c:v>
                </c:pt>
                <c:pt idx="204" formatCode="0.0">
                  <c:v>184.19166666666601</c:v>
                </c:pt>
                <c:pt idx="205" formatCode="0.0">
                  <c:v>184.083333333333</c:v>
                </c:pt>
                <c:pt idx="206" formatCode="0.0">
                  <c:v>183.708333333333</c:v>
                </c:pt>
                <c:pt idx="207" formatCode="0.0">
                  <c:v>183.45</c:v>
                </c:pt>
                <c:pt idx="208" formatCode="0.0">
                  <c:v>182.85833333333301</c:v>
                </c:pt>
                <c:pt idx="209" formatCode="0.0">
                  <c:v>182.25833333333301</c:v>
                </c:pt>
                <c:pt idx="210" formatCode="0.0">
                  <c:v>181.558333333333</c:v>
                </c:pt>
                <c:pt idx="211" formatCode="0.0">
                  <c:v>181.06666666666601</c:v>
                </c:pt>
                <c:pt idx="212" formatCode="0.0">
                  <c:v>180.71666666666599</c:v>
                </c:pt>
                <c:pt idx="213" formatCode="0.0">
                  <c:v>180.13333333333301</c:v>
                </c:pt>
                <c:pt idx="214" formatCode="0.0">
                  <c:v>179.90833333333299</c:v>
                </c:pt>
                <c:pt idx="215" formatCode="0.0">
                  <c:v>179.81666666666601</c:v>
                </c:pt>
                <c:pt idx="216" formatCode="0.0">
                  <c:v>180.15833333333299</c:v>
                </c:pt>
                <c:pt idx="217" formatCode="0.0">
                  <c:v>180.683333333333</c:v>
                </c:pt>
                <c:pt idx="218" formatCode="0.0">
                  <c:v>181.45</c:v>
                </c:pt>
                <c:pt idx="219" formatCode="0.0">
                  <c:v>182.10833333333301</c:v>
                </c:pt>
                <c:pt idx="220" formatCode="0.0">
                  <c:v>183.31666666666601</c:v>
                </c:pt>
                <c:pt idx="221" formatCode="0.0">
                  <c:v>184.47499999999999</c:v>
                </c:pt>
                <c:pt idx="222" formatCode="0.0">
                  <c:v>185.8</c:v>
                </c:pt>
                <c:pt idx="223" formatCode="0.0">
                  <c:v>187.25</c:v>
                </c:pt>
                <c:pt idx="224" formatCode="0.0">
                  <c:v>188.55</c:v>
                </c:pt>
                <c:pt idx="225" formatCode="0.0">
                  <c:v>189.875</c:v>
                </c:pt>
                <c:pt idx="226" formatCode="0.0">
                  <c:v>190.933333333333</c:v>
                </c:pt>
                <c:pt idx="227" formatCode="0.0">
                  <c:v>191.72499999999999</c:v>
                </c:pt>
                <c:pt idx="228" formatCode="0.0">
                  <c:v>191.708333333333</c:v>
                </c:pt>
                <c:pt idx="229" formatCode="0.0">
                  <c:v>191.49166666666599</c:v>
                </c:pt>
                <c:pt idx="230" formatCode="0.0">
                  <c:v>191.058333333333</c:v>
                </c:pt>
                <c:pt idx="231" formatCode="0.0">
                  <c:v>190.65</c:v>
                </c:pt>
                <c:pt idx="232" formatCode="0.0">
                  <c:v>189.75833333333301</c:v>
                </c:pt>
                <c:pt idx="233" formatCode="0.0">
                  <c:v>188.95</c:v>
                </c:pt>
                <c:pt idx="234" formatCode="0.0">
                  <c:v>188.31666666666601</c:v>
                </c:pt>
                <c:pt idx="235" formatCode="0.0">
                  <c:v>187.391666666666</c:v>
                </c:pt>
                <c:pt idx="236" formatCode="0.0">
                  <c:v>186.52500000000001</c:v>
                </c:pt>
                <c:pt idx="237" formatCode="0.0">
                  <c:v>185.61666666666599</c:v>
                </c:pt>
                <c:pt idx="238" formatCode="0.0">
                  <c:v>185.03333333333299</c:v>
                </c:pt>
                <c:pt idx="239" formatCode="0.0">
                  <c:v>184.82499999999999</c:v>
                </c:pt>
                <c:pt idx="240" formatCode="0.0">
                  <c:v>184.808333333333</c:v>
                </c:pt>
                <c:pt idx="241" formatCode="0.0">
                  <c:v>185.15</c:v>
                </c:pt>
                <c:pt idx="242" formatCode="0.0">
                  <c:v>185.73333333333301</c:v>
                </c:pt>
                <c:pt idx="243" formatCode="0.0">
                  <c:v>186.166666666666</c:v>
                </c:pt>
                <c:pt idx="244" formatCode="0.0">
                  <c:v>186.99166666666599</c:v>
                </c:pt>
                <c:pt idx="245" formatCode="0.0">
                  <c:v>187.96666666666599</c:v>
                </c:pt>
                <c:pt idx="246" formatCode="0.0">
                  <c:v>188.808333333333</c:v>
                </c:pt>
                <c:pt idx="247" formatCode="0.0">
                  <c:v>189.75</c:v>
                </c:pt>
                <c:pt idx="248" formatCode="0.0">
                  <c:v>190.57499999999999</c:v>
                </c:pt>
                <c:pt idx="249" formatCode="0.0">
                  <c:v>191.69166666666601</c:v>
                </c:pt>
                <c:pt idx="250" formatCode="0.0">
                  <c:v>192.69166666666601</c:v>
                </c:pt>
                <c:pt idx="251" formatCode="0.0">
                  <c:v>193.125</c:v>
                </c:pt>
                <c:pt idx="252" formatCode="0.0">
                  <c:v>193.933333333333</c:v>
                </c:pt>
                <c:pt idx="253" formatCode="0.0">
                  <c:v>194.05</c:v>
                </c:pt>
                <c:pt idx="254" formatCode="0.0">
                  <c:v>194.22499999999999</c:v>
                </c:pt>
                <c:pt idx="255" formatCode="0.0">
                  <c:v>194.73333333333301</c:v>
                </c:pt>
                <c:pt idx="256" formatCode="0.0">
                  <c:v>194.96666666666599</c:v>
                </c:pt>
                <c:pt idx="257" formatCode="0.0">
                  <c:v>194.69166666666601</c:v>
                </c:pt>
                <c:pt idx="258" formatCode="0.0">
                  <c:v>194.35833333333301</c:v>
                </c:pt>
                <c:pt idx="259" formatCode="0.0">
                  <c:v>194.183333333333</c:v>
                </c:pt>
                <c:pt idx="260" formatCode="0.0">
                  <c:v>194.10833333333301</c:v>
                </c:pt>
                <c:pt idx="261" formatCode="0.0">
                  <c:v>193.60833333333301</c:v>
                </c:pt>
                <c:pt idx="262" formatCode="0.0">
                  <c:v>192.683333333333</c:v>
                </c:pt>
                <c:pt idx="263" formatCode="0.0">
                  <c:v>192</c:v>
                </c:pt>
                <c:pt idx="264" formatCode="0.0">
                  <c:v>190.875</c:v>
                </c:pt>
                <c:pt idx="265" formatCode="0.0">
                  <c:v>190.27500000000001</c:v>
                </c:pt>
                <c:pt idx="266" formatCode="0.0">
                  <c:v>189.583333333333</c:v>
                </c:pt>
                <c:pt idx="267" formatCode="0.0">
                  <c:v>189.07499999999999</c:v>
                </c:pt>
                <c:pt idx="268" formatCode="0.0">
                  <c:v>188.55</c:v>
                </c:pt>
                <c:pt idx="269" formatCode="0.0">
                  <c:v>188.32499999999999</c:v>
                </c:pt>
                <c:pt idx="270" formatCode="0.0">
                  <c:v>188.333333333333</c:v>
                </c:pt>
                <c:pt idx="271" formatCode="0.0">
                  <c:v>188.21666666666599</c:v>
                </c:pt>
                <c:pt idx="272" formatCode="0.0">
                  <c:v>187.833333333333</c:v>
                </c:pt>
                <c:pt idx="273" formatCode="0.0">
                  <c:v>187.85</c:v>
                </c:pt>
                <c:pt idx="274" formatCode="0.0">
                  <c:v>188.24166666666599</c:v>
                </c:pt>
                <c:pt idx="275" formatCode="0.0">
                  <c:v>188.67500000000001</c:v>
                </c:pt>
                <c:pt idx="276" formatCode="0.0">
                  <c:v>189.083333333333</c:v>
                </c:pt>
                <c:pt idx="277" formatCode="0.0">
                  <c:v>189.46666666666599</c:v>
                </c:pt>
                <c:pt idx="278" formatCode="0.0">
                  <c:v>189.84166666666599</c:v>
                </c:pt>
                <c:pt idx="279" formatCode="0.0">
                  <c:v>189.9</c:v>
                </c:pt>
                <c:pt idx="280" formatCode="0.0">
                  <c:v>190.416666666666</c:v>
                </c:pt>
                <c:pt idx="281" formatCode="0.0">
                  <c:v>190.73333333333301</c:v>
                </c:pt>
                <c:pt idx="282" formatCode="0.0">
                  <c:v>190.75833333333301</c:v>
                </c:pt>
                <c:pt idx="283" formatCode="0.0">
                  <c:v>190.808333333333</c:v>
                </c:pt>
                <c:pt idx="284" formatCode="0.0">
                  <c:v>191.44166666666601</c:v>
                </c:pt>
                <c:pt idx="285" formatCode="0.0">
                  <c:v>191.641666666666</c:v>
                </c:pt>
                <c:pt idx="286" formatCode="0.0">
                  <c:v>192.10833333333301</c:v>
                </c:pt>
                <c:pt idx="287" formatCode="0.0">
                  <c:v>192.42500000000001</c:v>
                </c:pt>
                <c:pt idx="288" formatCode="0.0">
                  <c:v>192.48333333333301</c:v>
                </c:pt>
                <c:pt idx="289" formatCode="0.0">
                  <c:v>193.1</c:v>
                </c:pt>
                <c:pt idx="290" formatCode="0.0">
                  <c:v>193.9</c:v>
                </c:pt>
                <c:pt idx="291" formatCode="0.0">
                  <c:v>194.46666666666599</c:v>
                </c:pt>
                <c:pt idx="292" formatCode="0.0">
                  <c:v>194.916666666666</c:v>
                </c:pt>
                <c:pt idx="293" formatCode="0.0">
                  <c:v>195.61666666666599</c:v>
                </c:pt>
                <c:pt idx="294" formatCode="0.0">
                  <c:v>196.35</c:v>
                </c:pt>
                <c:pt idx="295" formatCode="0.0">
                  <c:v>197.183333333333</c:v>
                </c:pt>
                <c:pt idx="296" formatCode="0.0">
                  <c:v>197.27500000000001</c:v>
                </c:pt>
                <c:pt idx="297" formatCode="0.0">
                  <c:v>197.63333333333301</c:v>
                </c:pt>
                <c:pt idx="298" formatCode="0.0">
                  <c:v>197.683333333333</c:v>
                </c:pt>
                <c:pt idx="299" formatCode="0.0">
                  <c:v>198.09166666666599</c:v>
                </c:pt>
                <c:pt idx="300" formatCode="0.0">
                  <c:v>198.71666666666599</c:v>
                </c:pt>
                <c:pt idx="301" formatCode="0.0">
                  <c:v>199.03333333333299</c:v>
                </c:pt>
                <c:pt idx="302" formatCode="0.0">
                  <c:v>199.183333333333</c:v>
                </c:pt>
                <c:pt idx="303" formatCode="0.0">
                  <c:v>199.46666666666599</c:v>
                </c:pt>
                <c:pt idx="304" formatCode="0.0">
                  <c:v>199.53333333333299</c:v>
                </c:pt>
                <c:pt idx="305" formatCode="0.0">
                  <c:v>199.42500000000001</c:v>
                </c:pt>
                <c:pt idx="306" formatCode="0.0">
                  <c:v>199.558333333333</c:v>
                </c:pt>
                <c:pt idx="307" formatCode="0.0">
                  <c:v>199.31666666666601</c:v>
                </c:pt>
                <c:pt idx="308" formatCode="0.0">
                  <c:v>199.141666666666</c:v>
                </c:pt>
                <c:pt idx="309" formatCode="0.0">
                  <c:v>199.291666666666</c:v>
                </c:pt>
                <c:pt idx="310" formatCode="0.0">
                  <c:v>199.558333333333</c:v>
                </c:pt>
                <c:pt idx="311" formatCode="0.0">
                  <c:v>199.69166666666601</c:v>
                </c:pt>
                <c:pt idx="312" formatCode="0.0">
                  <c:v>199.916666666666</c:v>
                </c:pt>
                <c:pt idx="313" formatCode="0.0">
                  <c:v>200.15</c:v>
                </c:pt>
                <c:pt idx="314" formatCode="0.0">
                  <c:v>200.2</c:v>
                </c:pt>
                <c:pt idx="315" formatCode="0.0">
                  <c:v>200.35</c:v>
                </c:pt>
                <c:pt idx="316" formatCode="0.0">
                  <c:v>200.86666666666599</c:v>
                </c:pt>
                <c:pt idx="317" formatCode="0.0">
                  <c:v>201.71666666666599</c:v>
                </c:pt>
                <c:pt idx="318" formatCode="0.0">
                  <c:v>202.36666666666599</c:v>
                </c:pt>
                <c:pt idx="319" formatCode="0.0">
                  <c:v>202.95</c:v>
                </c:pt>
                <c:pt idx="320" formatCode="0.0">
                  <c:v>203.625</c:v>
                </c:pt>
                <c:pt idx="321" formatCode="0.0">
                  <c:v>204.22499999999999</c:v>
                </c:pt>
                <c:pt idx="322" formatCode="0.0">
                  <c:v>204.44166666666601</c:v>
                </c:pt>
                <c:pt idx="323" formatCode="0.0">
                  <c:v>204.34166666666599</c:v>
                </c:pt>
                <c:pt idx="324" formatCode="0.0">
                  <c:v>204.21666666666599</c:v>
                </c:pt>
                <c:pt idx="325" formatCode="0.0">
                  <c:v>203.791666666666</c:v>
                </c:pt>
                <c:pt idx="326" formatCode="0.0">
                  <c:v>203.666666666666</c:v>
                </c:pt>
                <c:pt idx="327" formatCode="0.0">
                  <c:v>203.56666666666601</c:v>
                </c:pt>
                <c:pt idx="328" formatCode="0.0">
                  <c:v>202.85</c:v>
                </c:pt>
                <c:pt idx="329" formatCode="0.0">
                  <c:v>201.458333333333</c:v>
                </c:pt>
                <c:pt idx="330" formatCode="0.0">
                  <c:v>200.1</c:v>
                </c:pt>
                <c:pt idx="331" formatCode="0.0">
                  <c:v>198.65833333333299</c:v>
                </c:pt>
                <c:pt idx="332" formatCode="0.0">
                  <c:v>197.166666666666</c:v>
                </c:pt>
                <c:pt idx="333" formatCode="0.0">
                  <c:v>195.516666666666</c:v>
                </c:pt>
                <c:pt idx="334" formatCode="0.0">
                  <c:v>194.85833333333301</c:v>
                </c:pt>
                <c:pt idx="335" formatCode="0.0">
                  <c:v>194.90833333333299</c:v>
                </c:pt>
                <c:pt idx="336" formatCode="0.0">
                  <c:v>194.6</c:v>
                </c:pt>
                <c:pt idx="337" formatCode="0.0">
                  <c:v>194.125</c:v>
                </c:pt>
                <c:pt idx="338" formatCode="0.0">
                  <c:v>193.24166666666599</c:v>
                </c:pt>
                <c:pt idx="339" formatCode="0.0">
                  <c:v>193.083333333333</c:v>
                </c:pt>
                <c:pt idx="340" formatCode="0.0">
                  <c:v>192.766666666666</c:v>
                </c:pt>
                <c:pt idx="341" formatCode="0.0">
                  <c:v>192.69166666666601</c:v>
                </c:pt>
                <c:pt idx="342" formatCode="0.0">
                  <c:v>192.6</c:v>
                </c:pt>
                <c:pt idx="343" formatCode="0.0">
                  <c:v>192.49166666666599</c:v>
                </c:pt>
                <c:pt idx="344" formatCode="0.0">
                  <c:v>192.416666666666</c:v>
                </c:pt>
                <c:pt idx="345" formatCode="0.0">
                  <c:v>191.85</c:v>
                </c:pt>
                <c:pt idx="346" formatCode="0.0">
                  <c:v>190.50833333333301</c:v>
                </c:pt>
                <c:pt idx="347" formatCode="0.0">
                  <c:v>188.86666666666599</c:v>
                </c:pt>
                <c:pt idx="348" formatCode="0.0">
                  <c:v>187.56666666666601</c:v>
                </c:pt>
                <c:pt idx="349" formatCode="0.0">
                  <c:v>186.808333333333</c:v>
                </c:pt>
                <c:pt idx="350" formatCode="0.0">
                  <c:v>185.85</c:v>
                </c:pt>
                <c:pt idx="351" formatCode="0.0">
                  <c:v>183.916666666666</c:v>
                </c:pt>
                <c:pt idx="352" formatCode="0.0">
                  <c:v>182.391666666666</c:v>
                </c:pt>
                <c:pt idx="353" formatCode="0.0">
                  <c:v>180.97499999999999</c:v>
                </c:pt>
                <c:pt idx="354" formatCode="0.0">
                  <c:v>179.53333333333299</c:v>
                </c:pt>
                <c:pt idx="355" formatCode="0.0">
                  <c:v>177.766666666666</c:v>
                </c:pt>
                <c:pt idx="356" formatCode="0.0">
                  <c:v>176</c:v>
                </c:pt>
                <c:pt idx="357" formatCode="0.0">
                  <c:v>174.35833333333301</c:v>
                </c:pt>
                <c:pt idx="358" formatCode="0.0">
                  <c:v>172.63333333333301</c:v>
                </c:pt>
                <c:pt idx="359" formatCode="0.0">
                  <c:v>170.833333333333</c:v>
                </c:pt>
                <c:pt idx="360" formatCode="0.0">
                  <c:v>168.92500000000001</c:v>
                </c:pt>
                <c:pt idx="361" formatCode="0.0">
                  <c:v>166.67500000000001</c:v>
                </c:pt>
                <c:pt idx="362" formatCode="0.0">
                  <c:v>164.75</c:v>
                </c:pt>
                <c:pt idx="363" formatCode="0.0">
                  <c:v>163.208333333333</c:v>
                </c:pt>
                <c:pt idx="364" formatCode="0.0">
                  <c:v>161.933333333333</c:v>
                </c:pt>
                <c:pt idx="365" formatCode="0.0">
                  <c:v>160.125</c:v>
                </c:pt>
                <c:pt idx="366" formatCode="0.0">
                  <c:v>158.53333333333299</c:v>
                </c:pt>
                <c:pt idx="367" formatCode="0.0">
                  <c:v>157.09166666666599</c:v>
                </c:pt>
                <c:pt idx="368" formatCode="0.0">
                  <c:v>155.53333333333299</c:v>
                </c:pt>
                <c:pt idx="369" formatCode="0.0">
                  <c:v>154.94999999999999</c:v>
                </c:pt>
                <c:pt idx="370" formatCode="0.0">
                  <c:v>154.25</c:v>
                </c:pt>
                <c:pt idx="371" formatCode="0.0">
                  <c:v>153.15</c:v>
                </c:pt>
                <c:pt idx="372" formatCode="0.0">
                  <c:v>152.32499999999999</c:v>
                </c:pt>
                <c:pt idx="373" formatCode="0.0">
                  <c:v>151.4</c:v>
                </c:pt>
                <c:pt idx="374" formatCode="0.0">
                  <c:v>150.65</c:v>
                </c:pt>
                <c:pt idx="375" formatCode="0.0">
                  <c:v>149.683333333333</c:v>
                </c:pt>
                <c:pt idx="376" formatCode="0.0">
                  <c:v>148.42500000000001</c:v>
                </c:pt>
                <c:pt idx="377" formatCode="0.0">
                  <c:v>148.06666666666601</c:v>
                </c:pt>
                <c:pt idx="378" formatCode="0.0">
                  <c:v>147.52500000000001</c:v>
                </c:pt>
                <c:pt idx="379" formatCode="0.0">
                  <c:v>147.516666666666</c:v>
                </c:pt>
                <c:pt idx="380" formatCode="0.0">
                  <c:v>147.141666666666</c:v>
                </c:pt>
                <c:pt idx="381" formatCode="0.0">
                  <c:v>146.266666666666</c:v>
                </c:pt>
                <c:pt idx="382" formatCode="0.0">
                  <c:v>145.21666666666599</c:v>
                </c:pt>
                <c:pt idx="383" formatCode="0.0">
                  <c:v>144.558333333333</c:v>
                </c:pt>
                <c:pt idx="384" formatCode="0.0">
                  <c:v>144.42500000000001</c:v>
                </c:pt>
                <c:pt idx="385" formatCode="0.0">
                  <c:v>144.6</c:v>
                </c:pt>
                <c:pt idx="386" formatCode="0.0">
                  <c:v>144.52500000000001</c:v>
                </c:pt>
                <c:pt idx="387" formatCode="0.0">
                  <c:v>144.71666666666599</c:v>
                </c:pt>
                <c:pt idx="388" formatCode="0.0">
                  <c:v>144.958333333333</c:v>
                </c:pt>
                <c:pt idx="389" formatCode="0.0">
                  <c:v>144.9</c:v>
                </c:pt>
                <c:pt idx="390" formatCode="0.0">
                  <c:v>145.125</c:v>
                </c:pt>
                <c:pt idx="391" formatCode="0.0">
                  <c:v>145.19166666666601</c:v>
                </c:pt>
                <c:pt idx="392" formatCode="0.0">
                  <c:v>145.4</c:v>
                </c:pt>
                <c:pt idx="393" formatCode="0.0">
                  <c:v>145.02500000000001</c:v>
                </c:pt>
                <c:pt idx="394" formatCode="0.0">
                  <c:v>145.31666666666601</c:v>
                </c:pt>
                <c:pt idx="395" formatCode="0.0">
                  <c:v>145.56666666666601</c:v>
                </c:pt>
                <c:pt idx="396" formatCode="0.0">
                  <c:v>145.666666666666</c:v>
                </c:pt>
                <c:pt idx="397" formatCode="0.0">
                  <c:v>145.36666666666599</c:v>
                </c:pt>
                <c:pt idx="398" formatCode="0.0">
                  <c:v>145.71666666666599</c:v>
                </c:pt>
                <c:pt idx="399" formatCode="0.0">
                  <c:v>146.15833333333299</c:v>
                </c:pt>
                <c:pt idx="400" formatCode="0.0">
                  <c:v>146.61666666666599</c:v>
                </c:pt>
                <c:pt idx="401" formatCode="0.0">
                  <c:v>146.808333333333</c:v>
                </c:pt>
                <c:pt idx="402" formatCode="0.0">
                  <c:v>146.69999999999999</c:v>
                </c:pt>
                <c:pt idx="403" formatCode="0.0">
                  <c:v>146.308333333333</c:v>
                </c:pt>
                <c:pt idx="404" formatCode="0.0">
                  <c:v>146.60833333333301</c:v>
                </c:pt>
                <c:pt idx="405" formatCode="0.0">
                  <c:v>146.791666666666</c:v>
                </c:pt>
                <c:pt idx="406" formatCode="0.0">
                  <c:v>146.766666666666</c:v>
                </c:pt>
                <c:pt idx="407" formatCode="0.0">
                  <c:v>146.458333333333</c:v>
                </c:pt>
                <c:pt idx="408" formatCode="0.0">
                  <c:v>145.49166666666599</c:v>
                </c:pt>
                <c:pt idx="409" formatCode="0.0">
                  <c:v>145.32499999999999</c:v>
                </c:pt>
                <c:pt idx="410" formatCode="0.0">
                  <c:v>144.98333333333301</c:v>
                </c:pt>
                <c:pt idx="411" formatCode="0.0">
                  <c:v>144.333333333333</c:v>
                </c:pt>
                <c:pt idx="412" formatCode="0.0">
                  <c:v>144.375</c:v>
                </c:pt>
                <c:pt idx="413" formatCode="0.0">
                  <c:v>144.05000000000001</c:v>
                </c:pt>
                <c:pt idx="414" formatCode="0.0">
                  <c:v>143.81666666666601</c:v>
                </c:pt>
                <c:pt idx="415" formatCode="0.0">
                  <c:v>143.69999999999999</c:v>
                </c:pt>
                <c:pt idx="416" formatCode="0.0">
                  <c:v>143.85</c:v>
                </c:pt>
                <c:pt idx="417" formatCode="0.0">
                  <c:v>144.558333333333</c:v>
                </c:pt>
                <c:pt idx="418" formatCode="0.0">
                  <c:v>144.75</c:v>
                </c:pt>
                <c:pt idx="419" formatCode="0.0">
                  <c:v>145.166666666666</c:v>
                </c:pt>
                <c:pt idx="420" formatCode="0.0">
                  <c:v>146.083333333333</c:v>
                </c:pt>
                <c:pt idx="421" formatCode="0.0">
                  <c:v>146.516666666666</c:v>
                </c:pt>
                <c:pt idx="422" formatCode="0.0">
                  <c:v>146.77500000000001</c:v>
                </c:pt>
                <c:pt idx="423" formatCode="0.0">
                  <c:v>147.10833333333301</c:v>
                </c:pt>
                <c:pt idx="424" formatCode="0.0">
                  <c:v>146.35833333333301</c:v>
                </c:pt>
                <c:pt idx="425" formatCode="0.0">
                  <c:v>146.81666666666601</c:v>
                </c:pt>
                <c:pt idx="426" formatCode="0.0">
                  <c:v>147.208333333333</c:v>
                </c:pt>
                <c:pt idx="427" formatCode="0.0">
                  <c:v>148.058333333333</c:v>
                </c:pt>
                <c:pt idx="428" formatCode="0.0">
                  <c:v>148.75</c:v>
                </c:pt>
                <c:pt idx="429" formatCode="0.0">
                  <c:v>149.30000000000001</c:v>
                </c:pt>
                <c:pt idx="430" formatCode="0.0">
                  <c:v>150.73333333333301</c:v>
                </c:pt>
                <c:pt idx="431" formatCode="0.0">
                  <c:v>152.00833333333301</c:v>
                </c:pt>
                <c:pt idx="432" formatCode="0.0">
                  <c:v>152.666666666666</c:v>
                </c:pt>
                <c:pt idx="433" formatCode="0.0">
                  <c:v>153.25833333333301</c:v>
                </c:pt>
                <c:pt idx="434" formatCode="0.0">
                  <c:v>153.75833333333301</c:v>
                </c:pt>
                <c:pt idx="435" formatCode="0.0">
                  <c:v>154.00833333333301</c:v>
                </c:pt>
                <c:pt idx="436" formatCode="0.0">
                  <c:v>154.291666666666</c:v>
                </c:pt>
                <c:pt idx="437" formatCode="0.0">
                  <c:v>154.00833333333301</c:v>
                </c:pt>
                <c:pt idx="438" formatCode="0.0">
                  <c:v>153.266666666666</c:v>
                </c:pt>
                <c:pt idx="439" formatCode="0.0">
                  <c:v>152.00833333333301</c:v>
                </c:pt>
                <c:pt idx="440" formatCode="0.0">
                  <c:v>150.59166666666599</c:v>
                </c:pt>
                <c:pt idx="441" formatCode="0.0">
                  <c:v>149.28333333333299</c:v>
                </c:pt>
                <c:pt idx="442" formatCode="0.0">
                  <c:v>147.375</c:v>
                </c:pt>
                <c:pt idx="443" formatCode="0.0">
                  <c:v>145.05000000000001</c:v>
                </c:pt>
                <c:pt idx="444" formatCode="0.0">
                  <c:v>142.67500000000001</c:v>
                </c:pt>
                <c:pt idx="445" formatCode="0.0">
                  <c:v>140.38333333333301</c:v>
                </c:pt>
                <c:pt idx="446" formatCode="0.0">
                  <c:v>137.25</c:v>
                </c:pt>
                <c:pt idx="447" formatCode="0.0">
                  <c:v>134.5</c:v>
                </c:pt>
                <c:pt idx="448" formatCode="0.0">
                  <c:v>131.85</c:v>
                </c:pt>
                <c:pt idx="449" formatCode="0.0">
                  <c:v>128.85</c:v>
                </c:pt>
                <c:pt idx="450" formatCode="0.0">
                  <c:v>126.166666666666</c:v>
                </c:pt>
                <c:pt idx="451" formatCode="0.0">
                  <c:v>123.86666666666601</c:v>
                </c:pt>
                <c:pt idx="452" formatCode="0.0">
                  <c:v>121.458333333333</c:v>
                </c:pt>
                <c:pt idx="453" formatCode="0.0">
                  <c:v>119.508333333333</c:v>
                </c:pt>
                <c:pt idx="454" formatCode="0.0">
                  <c:v>117.783333333333</c:v>
                </c:pt>
                <c:pt idx="455" formatCode="0.0">
                  <c:v>116.625</c:v>
                </c:pt>
                <c:pt idx="456" formatCode="0.0">
                  <c:v>115.458333333333</c:v>
                </c:pt>
                <c:pt idx="457" formatCode="0.0">
                  <c:v>114.02500000000001</c:v>
                </c:pt>
                <c:pt idx="458" formatCode="0.0">
                  <c:v>113.22499999999999</c:v>
                </c:pt>
                <c:pt idx="459" formatCode="0.0">
                  <c:v>113.158333333333</c:v>
                </c:pt>
                <c:pt idx="460" formatCode="0.0">
                  <c:v>113.36666666666601</c:v>
                </c:pt>
                <c:pt idx="461" formatCode="0.0">
                  <c:v>113.325</c:v>
                </c:pt>
                <c:pt idx="462" formatCode="0.0">
                  <c:v>113.24166666666601</c:v>
                </c:pt>
                <c:pt idx="463" formatCode="0.0">
                  <c:v>113.308333333333</c:v>
                </c:pt>
                <c:pt idx="464" formatCode="0.0">
                  <c:v>113.216666666666</c:v>
                </c:pt>
                <c:pt idx="465" formatCode="0.0">
                  <c:v>112.97499999999999</c:v>
                </c:pt>
                <c:pt idx="466" formatCode="0.0">
                  <c:v>113.033333333333</c:v>
                </c:pt>
                <c:pt idx="467" formatCode="0.0">
                  <c:v>112.716666666666</c:v>
                </c:pt>
                <c:pt idx="468" formatCode="0.0">
                  <c:v>113.266666666666</c:v>
                </c:pt>
                <c:pt idx="469" formatCode="0.0">
                  <c:v>114.06666666666599</c:v>
                </c:pt>
                <c:pt idx="470" formatCode="0.0">
                  <c:v>114.72499999999999</c:v>
                </c:pt>
                <c:pt idx="471" formatCode="0.0">
                  <c:v>114.60833333333299</c:v>
                </c:pt>
                <c:pt idx="472" formatCode="0.0">
                  <c:v>113.9</c:v>
                </c:pt>
                <c:pt idx="473" formatCode="0.0">
                  <c:v>114.183333333333</c:v>
                </c:pt>
                <c:pt idx="474" formatCode="0.0">
                  <c:v>114.908333333333</c:v>
                </c:pt>
                <c:pt idx="475" formatCode="0.0">
                  <c:v>115.216666666666</c:v>
                </c:pt>
                <c:pt idx="476" formatCode="0.0">
                  <c:v>115.016666666666</c:v>
                </c:pt>
                <c:pt idx="477" formatCode="0.0">
                  <c:v>114.52500000000001</c:v>
                </c:pt>
                <c:pt idx="478" formatCode="0.0">
                  <c:v>113.558333333333</c:v>
                </c:pt>
                <c:pt idx="479" formatCode="0.0">
                  <c:v>113.2</c:v>
                </c:pt>
                <c:pt idx="480" formatCode="0.0">
                  <c:v>112.61666666666601</c:v>
                </c:pt>
                <c:pt idx="481" formatCode="0.0">
                  <c:v>111.55</c:v>
                </c:pt>
                <c:pt idx="482" formatCode="0.0">
                  <c:v>110.291666666666</c:v>
                </c:pt>
                <c:pt idx="483" formatCode="0.0">
                  <c:v>109.383333333333</c:v>
                </c:pt>
                <c:pt idx="484" formatCode="0.0">
                  <c:v>108.883333333333</c:v>
                </c:pt>
                <c:pt idx="485" formatCode="0.0">
                  <c:v>107.466666666666</c:v>
                </c:pt>
                <c:pt idx="486" formatCode="0.0">
                  <c:v>105.7</c:v>
                </c:pt>
                <c:pt idx="487" formatCode="0.0">
                  <c:v>103.73333333333299</c:v>
                </c:pt>
                <c:pt idx="488" formatCode="0.0">
                  <c:v>102.166666666666</c:v>
                </c:pt>
                <c:pt idx="489" formatCode="0.0">
                  <c:v>101.766666666666</c:v>
                </c:pt>
                <c:pt idx="490" formatCode="0.0">
                  <c:v>100.841666666666</c:v>
                </c:pt>
                <c:pt idx="491" formatCode="0.00">
                  <c:v>100</c:v>
                </c:pt>
                <c:pt idx="492" formatCode="0.0">
                  <c:v>99.283333333333303</c:v>
                </c:pt>
                <c:pt idx="493" formatCode="0.0">
                  <c:v>98.9583333333333</c:v>
                </c:pt>
                <c:pt idx="494" formatCode="0.0">
                  <c:v>99.133333333333297</c:v>
                </c:pt>
                <c:pt idx="495" formatCode="0.0">
                  <c:v>99.033333333333303</c:v>
                </c:pt>
                <c:pt idx="496" formatCode="0.0">
                  <c:v>99</c:v>
                </c:pt>
                <c:pt idx="497" formatCode="0.0">
                  <c:v>99.358333333333306</c:v>
                </c:pt>
                <c:pt idx="498" formatCode="0.0">
                  <c:v>99.966666666666598</c:v>
                </c:pt>
                <c:pt idx="499" formatCode="0.0">
                  <c:v>101.11666666666601</c:v>
                </c:pt>
                <c:pt idx="500" formatCode="0.0">
                  <c:v>102.391666666666</c:v>
                </c:pt>
                <c:pt idx="501" formatCode="0.0">
                  <c:v>102.808333333333</c:v>
                </c:pt>
                <c:pt idx="502" formatCode="0.0">
                  <c:v>103.61666666666601</c:v>
                </c:pt>
                <c:pt idx="503" formatCode="0.0">
                  <c:v>104.31666666666599</c:v>
                </c:pt>
                <c:pt idx="504" formatCode="0.0">
                  <c:v>104.69166666666599</c:v>
                </c:pt>
                <c:pt idx="505" formatCode="0.0">
                  <c:v>104.94166666666599</c:v>
                </c:pt>
                <c:pt idx="506" formatCode="0.0">
                  <c:v>105.27500000000001</c:v>
                </c:pt>
                <c:pt idx="507" formatCode="0.0">
                  <c:v>105.3</c:v>
                </c:pt>
                <c:pt idx="508" formatCode="0.0">
                  <c:v>105.433333333333</c:v>
                </c:pt>
                <c:pt idx="509" formatCode="0.0">
                  <c:v>105.55</c:v>
                </c:pt>
                <c:pt idx="510" formatCode="0.0">
                  <c:v>105.48333333333299</c:v>
                </c:pt>
                <c:pt idx="511" formatCode="0.0">
                  <c:v>105.008333333333</c:v>
                </c:pt>
                <c:pt idx="512" formatCode="0.0">
                  <c:v>104.675</c:v>
                </c:pt>
                <c:pt idx="513" formatCode="0.0">
                  <c:v>103.883333333333</c:v>
                </c:pt>
                <c:pt idx="514" formatCode="0.0">
                  <c:v>103.15</c:v>
                </c:pt>
                <c:pt idx="515" formatCode="0.00">
                  <c:v>102.19166666666599</c:v>
                </c:pt>
                <c:pt idx="516" formatCode="0.0">
                  <c:v>101.508333333333</c:v>
                </c:pt>
                <c:pt idx="517" formatCode="0.0">
                  <c:v>100.791666666666</c:v>
                </c:pt>
                <c:pt idx="518" formatCode="0.0">
                  <c:v>99.966666666666598</c:v>
                </c:pt>
                <c:pt idx="519" formatCode="0.0">
                  <c:v>99.35</c:v>
                </c:pt>
                <c:pt idx="520" formatCode="0.0">
                  <c:v>98.466666666666598</c:v>
                </c:pt>
                <c:pt idx="521" formatCode="0.0">
                  <c:v>97.591666666666598</c:v>
                </c:pt>
                <c:pt idx="522" formatCode="0.0">
                  <c:v>96.808333333333294</c:v>
                </c:pt>
                <c:pt idx="523" formatCode="0.0">
                  <c:v>96.383333333333297</c:v>
                </c:pt>
                <c:pt idx="524" formatCode="0.0">
                  <c:v>95.758333333333297</c:v>
                </c:pt>
                <c:pt idx="525" formatCode="0.0">
                  <c:v>95.7</c:v>
                </c:pt>
                <c:pt idx="526" formatCode="0.0">
                  <c:v>95.9166666666666</c:v>
                </c:pt>
                <c:pt idx="527" formatCode="0.0">
                  <c:v>96.125</c:v>
                </c:pt>
                <c:pt idx="528" formatCode="0.0">
                  <c:v>96.1</c:v>
                </c:pt>
                <c:pt idx="529" formatCode="0.0">
                  <c:v>96.016666666666595</c:v>
                </c:pt>
                <c:pt idx="530" formatCode="0.0">
                  <c:v>95.9</c:v>
                </c:pt>
                <c:pt idx="531" formatCode="0.0">
                  <c:v>95.741666666666603</c:v>
                </c:pt>
                <c:pt idx="532" formatCode="0.0">
                  <c:v>95.825000000000003</c:v>
                </c:pt>
                <c:pt idx="533" formatCode="0.0">
                  <c:v>95.891666666666595</c:v>
                </c:pt>
                <c:pt idx="534" formatCode="0.0">
                  <c:v>95.825000000000003</c:v>
                </c:pt>
                <c:pt idx="535" formatCode="0.0">
                  <c:v>95.558333333333294</c:v>
                </c:pt>
                <c:pt idx="536" formatCode="0.0">
                  <c:v>95.616666666666603</c:v>
                </c:pt>
                <c:pt idx="537" formatCode="0.0">
                  <c:v>95.266666666666595</c:v>
                </c:pt>
                <c:pt idx="538" formatCode="0.0">
                  <c:v>94.816666666666606</c:v>
                </c:pt>
                <c:pt idx="539" formatCode="0.0">
                  <c:v>94.491666666666603</c:v>
                </c:pt>
                <c:pt idx="540" formatCode="0.0">
                  <c:v>94.391666666666595</c:v>
                </c:pt>
                <c:pt idx="541" formatCode="0.0">
                  <c:v>94.483333333333306</c:v>
                </c:pt>
                <c:pt idx="542" formatCode="0.0">
                  <c:v>94.424999999999997</c:v>
                </c:pt>
                <c:pt idx="543" formatCode="0.0">
                  <c:v>94.366666666666603</c:v>
                </c:pt>
                <c:pt idx="544" formatCode="0.0">
                  <c:v>94.258333333333297</c:v>
                </c:pt>
                <c:pt idx="545" formatCode="0.0">
                  <c:v>94.358333333333306</c:v>
                </c:pt>
                <c:pt idx="546" formatCode="0.0">
                  <c:v>94.383333333333297</c:v>
                </c:pt>
                <c:pt idx="547" formatCode="0.0">
                  <c:v>94.125</c:v>
                </c:pt>
                <c:pt idx="548" formatCode="0.0">
                  <c:v>93.508333333333297</c:v>
                </c:pt>
                <c:pt idx="549" formatCode="0.0">
                  <c:v>92.825000000000003</c:v>
                </c:pt>
                <c:pt idx="550" formatCode="0.0">
                  <c:v>92.241666666666603</c:v>
                </c:pt>
                <c:pt idx="551" formatCode="0.0">
                  <c:v>91.758333333333297</c:v>
                </c:pt>
                <c:pt idx="552" formatCode="0.0">
                  <c:v>91.216666666666598</c:v>
                </c:pt>
                <c:pt idx="553" formatCode="0.0">
                  <c:v>90.808333333333294</c:v>
                </c:pt>
                <c:pt idx="554" formatCode="0.0">
                  <c:v>90.483333333333306</c:v>
                </c:pt>
                <c:pt idx="555" formatCode="0.0">
                  <c:v>90.325000000000003</c:v>
                </c:pt>
                <c:pt idx="556" formatCode="0.0">
                  <c:v>90.1666666666666</c:v>
                </c:pt>
                <c:pt idx="557" formatCode="0.0">
                  <c:v>89.825000000000003</c:v>
                </c:pt>
                <c:pt idx="558" formatCode="0.0">
                  <c:v>89.558333333333294</c:v>
                </c:pt>
                <c:pt idx="559" formatCode="0.0">
                  <c:v>89.275000000000006</c:v>
                </c:pt>
                <c:pt idx="560" formatCode="0.0">
                  <c:v>89.0833333333333</c:v>
                </c:pt>
                <c:pt idx="561" formatCode="0.0">
                  <c:v>89.125</c:v>
                </c:pt>
                <c:pt idx="562" formatCode="0.0">
                  <c:v>88.858333333333306</c:v>
                </c:pt>
                <c:pt idx="563" formatCode="0.0">
                  <c:v>88.508333333333297</c:v>
                </c:pt>
                <c:pt idx="564" formatCode="0.0">
                  <c:v>88.2083333333333</c:v>
                </c:pt>
                <c:pt idx="565" formatCode="0.0">
                  <c:v>87.625</c:v>
                </c:pt>
                <c:pt idx="566" formatCode="0.0">
                  <c:v>87.008333333333297</c:v>
                </c:pt>
                <c:pt idx="567" formatCode="0.0">
                  <c:v>86.174999999999997</c:v>
                </c:pt>
                <c:pt idx="568" formatCode="0.0">
                  <c:v>85.3333333333333</c:v>
                </c:pt>
                <c:pt idx="569" formatCode="0.0">
                  <c:v>84.45</c:v>
                </c:pt>
                <c:pt idx="570" formatCode="0.0">
                  <c:v>83.7</c:v>
                </c:pt>
                <c:pt idx="571" formatCode="0.0">
                  <c:v>83.233333333333306</c:v>
                </c:pt>
                <c:pt idx="572" formatCode="0.0">
                  <c:v>82.983333333333306</c:v>
                </c:pt>
                <c:pt idx="573" formatCode="0.0">
                  <c:v>82.566666666666606</c:v>
                </c:pt>
                <c:pt idx="574" formatCode="0.0">
                  <c:v>82.341666666666598</c:v>
                </c:pt>
                <c:pt idx="575" formatCode="0.0">
                  <c:v>82.016666666666595</c:v>
                </c:pt>
                <c:pt idx="576" formatCode="0.0">
                  <c:v>81.875</c:v>
                </c:pt>
                <c:pt idx="577" formatCode="0.0">
                  <c:v>81.900000000000006</c:v>
                </c:pt>
                <c:pt idx="578" formatCode="0.0">
                  <c:v>81.400000000000006</c:v>
                </c:pt>
                <c:pt idx="579" formatCode="0.0">
                  <c:v>78.8333333333333</c:v>
                </c:pt>
                <c:pt idx="580" formatCode="0.0">
                  <c:v>76.991666666666603</c:v>
                </c:pt>
                <c:pt idx="581" formatCode="0.0">
                  <c:v>75.45</c:v>
                </c:pt>
                <c:pt idx="582" formatCode="0.0">
                  <c:v>74.116666666666603</c:v>
                </c:pt>
                <c:pt idx="583" formatCode="0.0">
                  <c:v>72.7</c:v>
                </c:pt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F36-4E9C-B82C-A74CFD714B5A}"/>
            </c:ext>
          </c:extLst>
        </c:ser>
        <c:ser>
          <c:idx val="5"/>
          <c:order val="7"/>
          <c:tx>
            <c:strRef>
              <c:f>PRSUPX!$U$2</c:f>
              <c:strCache>
                <c:ptCount val="1"/>
                <c:pt idx="0">
                  <c:v>72.7</c:v>
                </c:pt>
              </c:strCache>
            </c:strRef>
          </c:tx>
          <c:marker>
            <c:symbol val="none"/>
          </c:marker>
          <c:dLbls>
            <c:dLbl>
              <c:idx val="348"/>
              <c:layout>
                <c:manualLayout>
                  <c:x val="-2.5510204081632654E-2"/>
                  <c:y val="0.1143790849673202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36-4E9C-B82C-A74CFD714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PRSUPX!$A$3:$A$10</c:f>
              <c:numCache>
                <c:formatCode>mmm\-yy</c:formatCode>
                <c:ptCount val="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</c:numCache>
            </c:numRef>
          </c:cat>
          <c:val>
            <c:numRef>
              <c:f>PRSUPX!$U$3:$U$1034</c:f>
              <c:numCache>
                <c:formatCode>General</c:formatCode>
                <c:ptCount val="1032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72.7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5F36-4E9C-B82C-A74CFD714B5A}"/>
            </c:ext>
          </c:extLst>
        </c:ser>
        <c:ser>
          <c:idx val="9"/>
          <c:order val="9"/>
          <c:tx>
            <c:v>12MMA Forecast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8A685"/>
              </a:solidFill>
              <a:ln>
                <a:solidFill>
                  <a:srgbClr val="08A685"/>
                </a:solidFill>
              </a:ln>
            </c:spPr>
          </c:marker>
          <c:dLbls>
            <c:delete val="1"/>
          </c:dLbls>
          <c:cat>
            <c:numRef>
              <c:f>PRSUPX!$A$3:$A$10</c:f>
              <c:numCache>
                <c:formatCode>mmm\-yy</c:formatCode>
                <c:ptCount val="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</c:numCache>
            </c:numRef>
          </c:cat>
          <c:val>
            <c:numRef>
              <c:f>PRSUPX!$K$3:$K$1034</c:f>
              <c:numCache>
                <c:formatCode>General</c:formatCode>
                <c:ptCount val="1032"/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F36-4E9C-B82C-A74CFD714B5A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2"/>
        <c:minorTimeUnit val="months"/>
      </c:dateAx>
      <c:valAx>
        <c:axId val="1106967296"/>
        <c:scaling>
          <c:orientation val="minMax"/>
          <c:max val="12"/>
          <c:min val="-36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12"/>
      </c:valAx>
      <c:valAx>
        <c:axId val="307581152"/>
        <c:scaling>
          <c:orientation val="minMax"/>
          <c:max val="450"/>
          <c:min val="5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100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717093399039406E-2"/>
          <c:y val="8.9049971694714625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PHOTONO!$B$3:$B$1430</c:f>
              <c:numCache>
                <c:formatCode>General</c:formatCode>
                <c:ptCount val="14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C8-4177-BD93-EAE29FC30620}"/>
            </c:ext>
          </c:extLst>
        </c:ser>
        <c:ser>
          <c:idx val="3"/>
          <c:order val="1"/>
          <c:tx>
            <c:v>3/12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PHOTONO!$G$3:$G$1430</c:f>
              <c:numCache>
                <c:formatCode>General</c:formatCode>
                <c:ptCount val="1428"/>
                <c:pt idx="14" formatCode="0.0">
                  <c:v>-7.7237851662403996</c:v>
                </c:pt>
                <c:pt idx="15" formatCode="0.0">
                  <c:v>-7.9795396419437301</c:v>
                </c:pt>
                <c:pt idx="16" formatCode="0.0">
                  <c:v>-9.5606590114827696</c:v>
                </c:pt>
                <c:pt idx="17" formatCode="0.0">
                  <c:v>-9.2318875696631899</c:v>
                </c:pt>
                <c:pt idx="18" formatCode="0.0">
                  <c:v>-6.6421568627450904</c:v>
                </c:pt>
                <c:pt idx="19" formatCode="0.0">
                  <c:v>-2.6724357342835301</c:v>
                </c:pt>
                <c:pt idx="20" formatCode="0.0">
                  <c:v>-2.6</c:v>
                </c:pt>
                <c:pt idx="21" formatCode="0.0">
                  <c:v>-2.45133381398702</c:v>
                </c:pt>
                <c:pt idx="22" formatCode="0.0">
                  <c:v>-13.2657372201098</c:v>
                </c:pt>
                <c:pt idx="23" formatCode="0.0">
                  <c:v>-13.495188101487299</c:v>
                </c:pt>
                <c:pt idx="24" formatCode="0.0">
                  <c:v>-11.6771342172598</c:v>
                </c:pt>
                <c:pt idx="25" formatCode="0.0">
                  <c:v>1.94227137847315</c:v>
                </c:pt>
                <c:pt idx="26" formatCode="0.0">
                  <c:v>6.0698447893569796</c:v>
                </c:pt>
                <c:pt idx="27" formatCode="0.0">
                  <c:v>9.1439688715953302</c:v>
                </c:pt>
                <c:pt idx="28" formatCode="0.0">
                  <c:v>11.620204250621001</c:v>
                </c:pt>
                <c:pt idx="29" formatCode="0.0">
                  <c:v>16.1238654564869</c:v>
                </c:pt>
                <c:pt idx="30" formatCode="0.0">
                  <c:v>9.4775531635599801</c:v>
                </c:pt>
                <c:pt idx="31" formatCode="0.0">
                  <c:v>4.7071129707112904</c:v>
                </c:pt>
                <c:pt idx="32" formatCode="0.0">
                  <c:v>0.82135523613963002</c:v>
                </c:pt>
                <c:pt idx="33" formatCode="0.0">
                  <c:v>7.9576250307957599</c:v>
                </c:pt>
                <c:pt idx="34" formatCode="0.0">
                  <c:v>13.7847053093034</c:v>
                </c:pt>
                <c:pt idx="35" formatCode="0.0">
                  <c:v>16.409608091024001</c:v>
                </c:pt>
                <c:pt idx="36" formatCode="0.0">
                  <c:v>11.5090861206215</c:v>
                </c:pt>
                <c:pt idx="37" formatCode="0.0">
                  <c:v>7.4093675575548996</c:v>
                </c:pt>
                <c:pt idx="38" formatCode="0.0">
                  <c:v>-1.0452051215050899</c:v>
                </c:pt>
                <c:pt idx="39" formatCode="0.0">
                  <c:v>-1.7061370002546401</c:v>
                </c:pt>
                <c:pt idx="40" formatCode="0.0">
                  <c:v>-3.2888229475766502</c:v>
                </c:pt>
                <c:pt idx="41" formatCode="0.0">
                  <c:v>-3.7931034482758599</c:v>
                </c:pt>
                <c:pt idx="42" formatCode="0.0">
                  <c:v>-3.16546762589928</c:v>
                </c:pt>
                <c:pt idx="43" formatCode="0.0">
                  <c:v>-4.6703296703296697</c:v>
                </c:pt>
                <c:pt idx="44" formatCode="0.0">
                  <c:v>-6.1354378818737203</c:v>
                </c:pt>
                <c:pt idx="45" formatCode="0.0">
                  <c:v>-8.0556823368324899</c:v>
                </c:pt>
                <c:pt idx="46" formatCode="0.0">
                  <c:v>-8.2833904109588996</c:v>
                </c:pt>
                <c:pt idx="47" formatCode="0.0">
                  <c:v>-9.1876629018245008</c:v>
                </c:pt>
                <c:pt idx="48" formatCode="0.0">
                  <c:v>-9.1402928672649892</c:v>
                </c:pt>
                <c:pt idx="49" formatCode="0.0">
                  <c:v>-8.0808080808080796</c:v>
                </c:pt>
                <c:pt idx="50" formatCode="0.0">
                  <c:v>-2.8254555056773101</c:v>
                </c:pt>
                <c:pt idx="51" formatCode="0.0">
                  <c:v>-3.60103626943005</c:v>
                </c:pt>
                <c:pt idx="52" formatCode="0.0">
                  <c:v>-6.6734850421886902</c:v>
                </c:pt>
                <c:pt idx="53" formatCode="0.0">
                  <c:v>-8.1481481481481399</c:v>
                </c:pt>
                <c:pt idx="54" formatCode="0.0">
                  <c:v>-5.4482417038137596</c:v>
                </c:pt>
                <c:pt idx="55" formatCode="0.0">
                  <c:v>-6.8902279276918996</c:v>
                </c:pt>
                <c:pt idx="56" formatCode="0.0">
                  <c:v>-9.5199349064279897</c:v>
                </c:pt>
                <c:pt idx="57" formatCode="0.0">
                  <c:v>-16.008935219657399</c:v>
                </c:pt>
                <c:pt idx="58" formatCode="0.0">
                  <c:v>-17.782963827304499</c:v>
                </c:pt>
                <c:pt idx="59" formatCode="0.0">
                  <c:v>-17.4360200908873</c:v>
                </c:pt>
                <c:pt idx="60" formatCode="0.0">
                  <c:v>-12.0613465037691</c:v>
                </c:pt>
                <c:pt idx="61" formatCode="0.0">
                  <c:v>-9.5148753685339003</c:v>
                </c:pt>
                <c:pt idx="62" formatCode="0.0">
                  <c:v>-3.6684782608695601</c:v>
                </c:pt>
                <c:pt idx="63" formatCode="0.0">
                  <c:v>-2.2843321687718299</c:v>
                </c:pt>
                <c:pt idx="64" formatCode="0.0">
                  <c:v>2.38356164383561</c:v>
                </c:pt>
                <c:pt idx="65" formatCode="0.0">
                  <c:v>-3.0697190426638898</c:v>
                </c:pt>
                <c:pt idx="66" formatCode="0.0">
                  <c:v>-6.3645887899423697</c:v>
                </c:pt>
                <c:pt idx="67" formatCode="0.0">
                  <c:v>-3.4046145188519898</c:v>
                </c:pt>
                <c:pt idx="68" formatCode="0.0">
                  <c:v>4.9160671462829697</c:v>
                </c:pt>
                <c:pt idx="69" formatCode="0.0">
                  <c:v>9.6631205673758807</c:v>
                </c:pt>
                <c:pt idx="70" formatCode="0.0">
                  <c:v>14.078910019869401</c:v>
                </c:pt>
                <c:pt idx="71" formatCode="0.0">
                  <c:v>18.597914252607101</c:v>
                </c:pt>
                <c:pt idx="72" formatCode="0.0">
                  <c:v>14.868459946792701</c:v>
                </c:pt>
                <c:pt idx="73" formatCode="0.0">
                  <c:v>8.2049763033175296</c:v>
                </c:pt>
                <c:pt idx="74" formatCode="0.0">
                  <c:v>8.4626234132581094E-2</c:v>
                </c:pt>
                <c:pt idx="75" formatCode="0.0">
                  <c:v>-0.71507150715071499</c:v>
                </c:pt>
                <c:pt idx="76" formatCode="0.0">
                  <c:v>-3.3181696548033099</c:v>
                </c:pt>
                <c:pt idx="77" formatCode="0.0">
                  <c:v>-1.28824476650563</c:v>
                </c:pt>
                <c:pt idx="78" formatCode="0.0">
                  <c:v>5.0069930069930004</c:v>
                </c:pt>
                <c:pt idx="79" formatCode="0.0">
                  <c:v>8.1561316632682708</c:v>
                </c:pt>
                <c:pt idx="80" formatCode="0.0">
                  <c:v>9.71428571428571</c:v>
                </c:pt>
                <c:pt idx="81" formatCode="0.0">
                  <c:v>4.2845594179466397</c:v>
                </c:pt>
                <c:pt idx="82" formatCode="0.0">
                  <c:v>1.2689723811893501</c:v>
                </c:pt>
                <c:pt idx="83" formatCode="0.0">
                  <c:v>-7.4743527112847996</c:v>
                </c:pt>
                <c:pt idx="84" formatCode="0.0">
                  <c:v>-8.3890890375707592</c:v>
                </c:pt>
                <c:pt idx="85" formatCode="0.0">
                  <c:v>-12.3460169723514</c:v>
                </c:pt>
                <c:pt idx="86" formatCode="0.0">
                  <c:v>-9.7237880496054103</c:v>
                </c:pt>
                <c:pt idx="87" formatCode="0.0">
                  <c:v>-6.2880886426592699</c:v>
                </c:pt>
                <c:pt idx="88" formatCode="0.0">
                  <c:v>-0.60891226127871501</c:v>
                </c:pt>
                <c:pt idx="89" formatCode="0.0">
                  <c:v>4.15986949429037</c:v>
                </c:pt>
                <c:pt idx="90" formatCode="0.0">
                  <c:v>1.3851891315929601</c:v>
                </c:pt>
                <c:pt idx="91" formatCode="0.0">
                  <c:v>3.0972259628332801</c:v>
                </c:pt>
                <c:pt idx="92" formatCode="0.0">
                  <c:v>2.9427083333333299</c:v>
                </c:pt>
                <c:pt idx="93" formatCode="0.0">
                  <c:v>5.7881136950904297</c:v>
                </c:pt>
                <c:pt idx="94" formatCode="0.0">
                  <c:v>2.8009828009827999</c:v>
                </c:pt>
                <c:pt idx="95" formatCode="0.0">
                  <c:v>1.9007391763463499</c:v>
                </c:pt>
                <c:pt idx="96" formatCode="0.0">
                  <c:v>-5.6179775280898799E-2</c:v>
                </c:pt>
                <c:pt idx="97" formatCode="0.0">
                  <c:v>-0.49968769519050499</c:v>
                </c:pt>
                <c:pt idx="98" formatCode="0.0">
                  <c:v>-4.6831095847642796</c:v>
                </c:pt>
                <c:pt idx="99" formatCode="0.0">
                  <c:v>-12.769731007980999</c:v>
                </c:pt>
                <c:pt idx="100" formatCode="0.0">
                  <c:v>-16.959064327485301</c:v>
                </c:pt>
                <c:pt idx="101" formatCode="0.0">
                  <c:v>-25.580788305925299</c:v>
                </c:pt>
                <c:pt idx="102" formatCode="0.0">
                  <c:v>-29.3483972674724</c:v>
                </c:pt>
                <c:pt idx="103" formatCode="0.0">
                  <c:v>-31.008359456635301</c:v>
                </c:pt>
                <c:pt idx="104" formatCode="0.0">
                  <c:v>-30.3313938780672</c:v>
                </c:pt>
                <c:pt idx="105" formatCode="0.0">
                  <c:v>-31.704934049828999</c:v>
                </c:pt>
                <c:pt idx="106" formatCode="0.0">
                  <c:v>-34.870936902485603</c:v>
                </c:pt>
                <c:pt idx="107" formatCode="0.0">
                  <c:v>-27.461139896372998</c:v>
                </c:pt>
                <c:pt idx="108" formatCode="0.0">
                  <c:v>-26.391231028667701</c:v>
                </c:pt>
                <c:pt idx="109" formatCode="0.0">
                  <c:v>-19.805398618957899</c:v>
                </c:pt>
                <c:pt idx="110" formatCode="0.0">
                  <c:v>-25.352112676056301</c:v>
                </c:pt>
                <c:pt idx="111" formatCode="0.0">
                  <c:v>-17.8583531006438</c:v>
                </c:pt>
                <c:pt idx="112" formatCode="0.0">
                  <c:v>-17.1026156941649</c:v>
                </c:pt>
                <c:pt idx="113" formatCode="0.0">
                  <c:v>-10.136794107330701</c:v>
                </c:pt>
                <c:pt idx="114" formatCode="0.0">
                  <c:v>-7.4377091855708399E-2</c:v>
                </c:pt>
                <c:pt idx="115" formatCode="0.0">
                  <c:v>0.87088224157516003</c:v>
                </c:pt>
                <c:pt idx="116" formatCode="0.0">
                  <c:v>-11.1111111111111</c:v>
                </c:pt>
                <c:pt idx="117" formatCode="0.0">
                  <c:v>-14.663805436337601</c:v>
                </c:pt>
                <c:pt idx="118" formatCode="0.0">
                  <c:v>-18.2385321100917</c:v>
                </c:pt>
                <c:pt idx="119" formatCode="0.0">
                  <c:v>-24.071428571428498</c:v>
                </c:pt>
                <c:pt idx="120" formatCode="0.0">
                  <c:v>-28.8659793814432</c:v>
                </c:pt>
                <c:pt idx="121" formatCode="0.0">
                  <c:v>-29.980430528375699</c:v>
                </c:pt>
                <c:pt idx="122" formatCode="0.0">
                  <c:v>-20.2720491443615</c:v>
                </c:pt>
                <c:pt idx="123" formatCode="0.0">
                  <c:v>-21.782178217821698</c:v>
                </c:pt>
                <c:pt idx="124" formatCode="0.0">
                  <c:v>-18.729773462783101</c:v>
                </c:pt>
                <c:pt idx="125" formatCode="0.0">
                  <c:v>-23.653395784543299</c:v>
                </c:pt>
                <c:pt idx="126" formatCode="0.0">
                  <c:v>-28.061034611090399</c:v>
                </c:pt>
                <c:pt idx="127" formatCode="0.0">
                  <c:v>-31.381381381381299</c:v>
                </c:pt>
                <c:pt idx="128" formatCode="0.0">
                  <c:v>-25.449346405228699</c:v>
                </c:pt>
                <c:pt idx="129" formatCode="0.0">
                  <c:v>-21.7937971500419</c:v>
                </c:pt>
                <c:pt idx="130" formatCode="0.0">
                  <c:v>-13.913824057450601</c:v>
                </c:pt>
                <c:pt idx="131" formatCode="0.0">
                  <c:v>-9.5484477892756292</c:v>
                </c:pt>
                <c:pt idx="132" formatCode="0.0">
                  <c:v>-5.9044551798174902</c:v>
                </c:pt>
                <c:pt idx="133" formatCode="0.0">
                  <c:v>-3.9128004471771902</c:v>
                </c:pt>
                <c:pt idx="134" formatCode="0.0">
                  <c:v>-5.4485415520088001</c:v>
                </c:pt>
                <c:pt idx="135" formatCode="0.0">
                  <c:v>-7.8586497890295304</c:v>
                </c:pt>
                <c:pt idx="136" formatCode="0.0">
                  <c:v>-16.674962667993999</c:v>
                </c:pt>
                <c:pt idx="137" formatCode="0.0">
                  <c:v>-13.3435582822085</c:v>
                </c:pt>
                <c:pt idx="138" formatCode="0.0">
                  <c:v>-9.3119503362648697</c:v>
                </c:pt>
                <c:pt idx="139" formatCode="0.0">
                  <c:v>-0.43763676148796399</c:v>
                </c:pt>
                <c:pt idx="140" formatCode="0.0">
                  <c:v>-0.49315068493150599</c:v>
                </c:pt>
                <c:pt idx="141" formatCode="0.0">
                  <c:v>4.1800643086816702</c:v>
                </c:pt>
                <c:pt idx="142" formatCode="0.0">
                  <c:v>6.4650677789363904</c:v>
                </c:pt>
                <c:pt idx="143" formatCode="0.0">
                  <c:v>9.2043681747269801</c:v>
                </c:pt>
                <c:pt idx="144" formatCode="0.0">
                  <c:v>10.1540216771249</c:v>
                </c:pt>
                <c:pt idx="145" formatCode="0.0">
                  <c:v>8.4351367073880095</c:v>
                </c:pt>
                <c:pt idx="146" formatCode="0.0">
                  <c:v>10.5937136204889</c:v>
                </c:pt>
                <c:pt idx="147" formatCode="0.0">
                  <c:v>15.2833428734974</c:v>
                </c:pt>
                <c:pt idx="148" formatCode="0.0">
                  <c:v>18.637992831541201</c:v>
                </c:pt>
                <c:pt idx="149" formatCode="0.0">
                  <c:v>10.265486725663701</c:v>
                </c:pt>
                <c:pt idx="150" formatCode="0.0">
                  <c:v>3.5938391329149999</c:v>
                </c:pt>
                <c:pt idx="151" formatCode="0.0">
                  <c:v>-2.6373626373626302</c:v>
                </c:pt>
                <c:pt idx="152" formatCode="0.0">
                  <c:v>-2.4779735682819299</c:v>
                </c:pt>
                <c:pt idx="153" formatCode="0.0">
                  <c:v>-4.0123456790123404</c:v>
                </c:pt>
                <c:pt idx="154" formatCode="0.0">
                  <c:v>-2.2526934378060699</c:v>
                </c:pt>
                <c:pt idx="155" formatCode="0.0">
                  <c:v>-5.1428571428571397</c:v>
                </c:pt>
                <c:pt idx="156" formatCode="0.0">
                  <c:v>-4.4018643190056901</c:v>
                </c:pt>
                <c:pt idx="157" formatCode="0.0">
                  <c:v>-10.461373390557901</c:v>
                </c:pt>
                <c:pt idx="158" formatCode="0.0">
                  <c:v>-7.2105263157894699</c:v>
                </c:pt>
                <c:pt idx="159" formatCode="0.0">
                  <c:v>-9.5332671300893708</c:v>
                </c:pt>
                <c:pt idx="160" formatCode="0.0">
                  <c:v>-5.6394763343403804</c:v>
                </c:pt>
                <c:pt idx="161" formatCode="0.0">
                  <c:v>2.72873194221508</c:v>
                </c:pt>
                <c:pt idx="162" formatCode="0.0">
                  <c:v>6.4977973568281904</c:v>
                </c:pt>
                <c:pt idx="163" formatCode="0.0">
                  <c:v>13.374717832957099</c:v>
                </c:pt>
                <c:pt idx="164" formatCode="0.0">
                  <c:v>27.2162619988706</c:v>
                </c:pt>
                <c:pt idx="165" formatCode="0.0">
                  <c:v>29.957127545551899</c:v>
                </c:pt>
                <c:pt idx="166" formatCode="0.0">
                  <c:v>26.653306613226398</c:v>
                </c:pt>
                <c:pt idx="167" formatCode="0.0">
                  <c:v>16.365461847389501</c:v>
                </c:pt>
                <c:pt idx="168" formatCode="0.0">
                  <c:v>16.7930660888407</c:v>
                </c:pt>
                <c:pt idx="169" formatCode="0.0">
                  <c:v>20.790892750149698</c:v>
                </c:pt>
                <c:pt idx="170" formatCode="0.0">
                  <c:v>14.1236528644356</c:v>
                </c:pt>
                <c:pt idx="171" formatCode="0.0">
                  <c:v>8.6717892425905507</c:v>
                </c:pt>
                <c:pt idx="172" formatCode="0.0">
                  <c:v>10.245464247598701</c:v>
                </c:pt>
                <c:pt idx="173" formatCode="0.0">
                  <c:v>4.1666666666666599</c:v>
                </c:pt>
                <c:pt idx="174" formatCode="0.0">
                  <c:v>6.2047569803515996</c:v>
                </c:pt>
                <c:pt idx="175" formatCode="0.0">
                  <c:v>15.131906421105001</c:v>
                </c:pt>
                <c:pt idx="176" formatCode="0.0">
                  <c:v>-0.754549489569462</c:v>
                </c:pt>
                <c:pt idx="177" formatCode="0.0">
                  <c:v>-5.0309278350515401</c:v>
                </c:pt>
                <c:pt idx="178" formatCode="0.0">
                  <c:v>-14.1613924050632</c:v>
                </c:pt>
                <c:pt idx="179" formatCode="0.0">
                  <c:v>18.8093183779119</c:v>
                </c:pt>
                <c:pt idx="180" formatCode="0.0">
                  <c:v>23.330241187384001</c:v>
                </c:pt>
                <c:pt idx="181" formatCode="0.0">
                  <c:v>20.634920634920601</c:v>
                </c:pt>
                <c:pt idx="182" formatCode="0.0">
                  <c:v>-2.2365805168985999</c:v>
                </c:pt>
                <c:pt idx="183" formatCode="0.0">
                  <c:v>6.2121212121212102</c:v>
                </c:pt>
                <c:pt idx="184" formatCode="0.0">
                  <c:v>5.1790900290416202</c:v>
                </c:pt>
                <c:pt idx="185" formatCode="0.0">
                  <c:v>5.45</c:v>
                </c:pt>
                <c:pt idx="186" formatCode="0.0">
                  <c:v>-7.4488802336903603</c:v>
                </c:pt>
                <c:pt idx="187" formatCode="0.0">
                  <c:v>-13.8780804150453</c:v>
                </c:pt>
                <c:pt idx="188" formatCode="0.0">
                  <c:v>-4.6511627906976702</c:v>
                </c:pt>
                <c:pt idx="189" formatCode="0.0">
                  <c:v>-1.4763352149370299</c:v>
                </c:pt>
                <c:pt idx="190" formatCode="0.0">
                  <c:v>4.8847926267281103</c:v>
                </c:pt>
                <c:pt idx="191" formatCode="0.0">
                  <c:v>-24.074074074074002</c:v>
                </c:pt>
                <c:pt idx="192" formatCode="0.0">
                  <c:v>-9.1763820985332796</c:v>
                </c:pt>
                <c:pt idx="193" formatCode="0.0">
                  <c:v>-6.8667763157894699</c:v>
                </c:pt>
                <c:pt idx="194" formatCode="0.0">
                  <c:v>18.251143873919599</c:v>
                </c:pt>
                <c:pt idx="195" formatCode="0.0">
                  <c:v>-0.80836899667142104</c:v>
                </c:pt>
                <c:pt idx="196" formatCode="0.0">
                  <c:v>2.9452369995397998</c:v>
                </c:pt>
                <c:pt idx="197" formatCode="0.0">
                  <c:v>4.7415836889521099</c:v>
                </c:pt>
                <c:pt idx="198" formatCode="0.0">
                  <c:v>17.6223040504997</c:v>
                </c:pt>
                <c:pt idx="199" formatCode="0.0">
                  <c:v>8.03212851405622</c:v>
                </c:pt>
                <c:pt idx="200" formatCode="0.0">
                  <c:v>20.450281425891099</c:v>
                </c:pt>
                <c:pt idx="201" formatCode="0.0">
                  <c:v>16.659321286910501</c:v>
                </c:pt>
                <c:pt idx="202" formatCode="0.0">
                  <c:v>16.9156414762741</c:v>
                </c:pt>
                <c:pt idx="203" formatCode="0.0">
                  <c:v>14.060258249641301</c:v>
                </c:pt>
                <c:pt idx="204" formatCode="0.0">
                  <c:v>-7.2877846790890199</c:v>
                </c:pt>
                <c:pt idx="205" formatCode="0.0">
                  <c:v>-4.1942604856512098</c:v>
                </c:pt>
                <c:pt idx="206" formatCode="0.0">
                  <c:v>-16.03611349957</c:v>
                </c:pt>
                <c:pt idx="207" formatCode="0.0">
                  <c:v>-15.4362416107382</c:v>
                </c:pt>
                <c:pt idx="208" formatCode="0.0">
                  <c:v>-22.798390701832801</c:v>
                </c:pt>
                <c:pt idx="209" formatCode="0.0">
                  <c:v>-22.8157537347215</c:v>
                </c:pt>
                <c:pt idx="210" formatCode="0.0">
                  <c:v>-17.889087656529501</c:v>
                </c:pt>
                <c:pt idx="211" formatCode="0.0">
                  <c:v>-9.9442379182156095</c:v>
                </c:pt>
                <c:pt idx="212" formatCode="0.0">
                  <c:v>-15.1479750778816</c:v>
                </c:pt>
                <c:pt idx="213" formatCode="0.0">
                  <c:v>-18.473743860974601</c:v>
                </c:pt>
                <c:pt idx="214" formatCode="0.0">
                  <c:v>-19.691845170988302</c:v>
                </c:pt>
                <c:pt idx="215" formatCode="0.0">
                  <c:v>-9.6855345911949602</c:v>
                </c:pt>
                <c:pt idx="216" formatCode="0.0">
                  <c:v>-6.20812862885216</c:v>
                </c:pt>
                <c:pt idx="217" formatCode="0.0">
                  <c:v>-9.2165898617511496E-2</c:v>
                </c:pt>
                <c:pt idx="218" formatCode="0.0">
                  <c:v>10.138248847926199</c:v>
                </c:pt>
                <c:pt idx="219" formatCode="0.0">
                  <c:v>30.328798185941</c:v>
                </c:pt>
                <c:pt idx="220" formatCode="0.0">
                  <c:v>31.4997104806022</c:v>
                </c:pt>
                <c:pt idx="221" formatCode="0.0">
                  <c:v>33.1964809384164</c:v>
                </c:pt>
                <c:pt idx="222" formatCode="0.0">
                  <c:v>18.954248366013001</c:v>
                </c:pt>
                <c:pt idx="223" formatCode="0.0">
                  <c:v>17.2858617131062</c:v>
                </c:pt>
                <c:pt idx="224" formatCode="0.0">
                  <c:v>-4.2221202386415699</c:v>
                </c:pt>
                <c:pt idx="225" formatCode="0.0">
                  <c:v>1.39017608897126</c:v>
                </c:pt>
                <c:pt idx="226" formatCode="0.0">
                  <c:v>2.15255030416471</c:v>
                </c:pt>
                <c:pt idx="227" formatCode="0.0">
                  <c:v>-10.213556174558899</c:v>
                </c:pt>
                <c:pt idx="228" formatCode="0.0">
                  <c:v>-8.9523809523809508</c:v>
                </c:pt>
                <c:pt idx="229" formatCode="0.0">
                  <c:v>-16.466789667896599</c:v>
                </c:pt>
                <c:pt idx="230" formatCode="0.0">
                  <c:v>0.836820083682008</c:v>
                </c:pt>
                <c:pt idx="231" formatCode="0.0">
                  <c:v>-11.5267507612005</c:v>
                </c:pt>
                <c:pt idx="232" formatCode="0.0">
                  <c:v>-7.1774548656979302</c:v>
                </c:pt>
                <c:pt idx="233" formatCode="0.0">
                  <c:v>-5.5482166446499299</c:v>
                </c:pt>
                <c:pt idx="234" formatCode="0.0">
                  <c:v>0.13736263736263701</c:v>
                </c:pt>
                <c:pt idx="235" formatCode="0.0">
                  <c:v>-4.5314562252529598</c:v>
                </c:pt>
                <c:pt idx="236" formatCode="0.0">
                  <c:v>6.0852898897939598</c:v>
                </c:pt>
                <c:pt idx="237" formatCode="0.0">
                  <c:v>-0.68555758683729395</c:v>
                </c:pt>
                <c:pt idx="238" formatCode="0.0">
                  <c:v>-2.10719193770041</c:v>
                </c:pt>
                <c:pt idx="239" formatCode="0.0">
                  <c:v>-11.271975180971999</c:v>
                </c:pt>
                <c:pt idx="240" formatCode="0.0">
                  <c:v>-11.140167364016699</c:v>
                </c:pt>
                <c:pt idx="241" formatCode="0.0">
                  <c:v>-12.2584207620099</c:v>
                </c:pt>
                <c:pt idx="242" formatCode="0.0">
                  <c:v>-19.686491470723801</c:v>
                </c:pt>
                <c:pt idx="243" formatCode="0.0">
                  <c:v>-15.732546705998001</c:v>
                </c:pt>
                <c:pt idx="244" formatCode="0.0">
                  <c:v>-19.070208728652698</c:v>
                </c:pt>
                <c:pt idx="245" formatCode="0.0">
                  <c:v>-18.9743589743589</c:v>
                </c:pt>
                <c:pt idx="246" formatCode="0.0">
                  <c:v>-26.337448559670701</c:v>
                </c:pt>
                <c:pt idx="247" formatCode="0.0">
                  <c:v>-30.414746543778801</c:v>
                </c:pt>
                <c:pt idx="248" formatCode="0.0">
                  <c:v>-34.462511291779499</c:v>
                </c:pt>
                <c:pt idx="249" formatCode="0.0">
                  <c:v>-29.8665439484583</c:v>
                </c:pt>
                <c:pt idx="250" formatCode="0.0">
                  <c:v>-22.0870379036031</c:v>
                </c:pt>
                <c:pt idx="251" formatCode="0.0">
                  <c:v>-16.2587412587412</c:v>
                </c:pt>
                <c:pt idx="252" formatCode="0.0">
                  <c:v>-18.1871689228958</c:v>
                </c:pt>
                <c:pt idx="253" formatCode="0.0">
                  <c:v>-18.502202643171799</c:v>
                </c:pt>
                <c:pt idx="254" formatCode="0.0">
                  <c:v>-14.9253731343283</c:v>
                </c:pt>
                <c:pt idx="255" formatCode="0.0">
                  <c:v>-1.2835472578763101</c:v>
                </c:pt>
                <c:pt idx="256" formatCode="0.0">
                  <c:v>-4.27901524032825</c:v>
                </c:pt>
                <c:pt idx="257" formatCode="0.0">
                  <c:v>-10.4718066743383</c:v>
                </c:pt>
                <c:pt idx="258" formatCode="0.0">
                  <c:v>-11.049037864680299</c:v>
                </c:pt>
                <c:pt idx="259" formatCode="0.0">
                  <c:v>-0.33112582781456901</c:v>
                </c:pt>
                <c:pt idx="260" formatCode="0.0">
                  <c:v>19.365954514128099</c:v>
                </c:pt>
                <c:pt idx="261" formatCode="0.0">
                  <c:v>7.2834645669291298</c:v>
                </c:pt>
                <c:pt idx="262" formatCode="0.0">
                  <c:v>-7.8078078078077997</c:v>
                </c:pt>
                <c:pt idx="263" formatCode="0.0">
                  <c:v>-1.6701461377870499</c:v>
                </c:pt>
                <c:pt idx="264" formatCode="0.0">
                  <c:v>8.9208633093525105</c:v>
                </c:pt>
                <c:pt idx="265" formatCode="0.0">
                  <c:v>17.992277992277899</c:v>
                </c:pt>
                <c:pt idx="266" formatCode="0.0">
                  <c:v>-1.5519568151147001</c:v>
                </c:pt>
                <c:pt idx="267" formatCode="0.0">
                  <c:v>-16.548463356973901</c:v>
                </c:pt>
                <c:pt idx="268" formatCode="0.0">
                  <c:v>-12.614819350887901</c:v>
                </c:pt>
                <c:pt idx="269" formatCode="0.0">
                  <c:v>-12.467866323907399</c:v>
                </c:pt>
                <c:pt idx="270" formatCode="0.0">
                  <c:v>-2.1632937892533102</c:v>
                </c:pt>
                <c:pt idx="271" formatCode="0.0">
                  <c:v>-3.7873754152823902</c:v>
                </c:pt>
                <c:pt idx="272" formatCode="0.0">
                  <c:v>-13.6258660508083</c:v>
                </c:pt>
                <c:pt idx="273" formatCode="0.0">
                  <c:v>-9.1131498470947996</c:v>
                </c:pt>
                <c:pt idx="274" formatCode="0.0">
                  <c:v>-2.4755700325732799</c:v>
                </c:pt>
                <c:pt idx="275" formatCode="0.0">
                  <c:v>13.729653220098999</c:v>
                </c:pt>
                <c:pt idx="276" formatCode="0.0">
                  <c:v>-0.33025099075297198</c:v>
                </c:pt>
                <c:pt idx="277" formatCode="0.0">
                  <c:v>-9.0968586387434502</c:v>
                </c:pt>
                <c:pt idx="278" formatCode="0.0">
                  <c:v>5.48320767649074</c:v>
                </c:pt>
                <c:pt idx="279" formatCode="0.0">
                  <c:v>28.611898016997099</c:v>
                </c:pt>
                <c:pt idx="280" formatCode="0.0">
                  <c:v>27.330063069376301</c:v>
                </c:pt>
                <c:pt idx="281" formatCode="0.0">
                  <c:v>9.3979441997063091</c:v>
                </c:pt>
                <c:pt idx="282" formatCode="0.0">
                  <c:v>-9.9857346647646192</c:v>
                </c:pt>
                <c:pt idx="283" formatCode="0.0">
                  <c:v>-2.6933701657458502</c:v>
                </c:pt>
                <c:pt idx="284" formatCode="0.0">
                  <c:v>4.1443850267379601</c:v>
                </c:pt>
                <c:pt idx="285" formatCode="0.0">
                  <c:v>17.496635262449502</c:v>
                </c:pt>
                <c:pt idx="286" formatCode="0.0">
                  <c:v>12.959251837007301</c:v>
                </c:pt>
                <c:pt idx="287" formatCode="0.0">
                  <c:v>6.6583696328562496</c:v>
                </c:pt>
                <c:pt idx="288" formatCode="0.0">
                  <c:v>-1.72299536116633</c:v>
                </c:pt>
                <c:pt idx="289" formatCode="0.0">
                  <c:v>8.4953203743700492</c:v>
                </c:pt>
                <c:pt idx="290" formatCode="0.0">
                  <c:v>3.6387264457439801</c:v>
                </c:pt>
                <c:pt idx="291" formatCode="0.0">
                  <c:v>-10.517621145374401</c:v>
                </c:pt>
                <c:pt idx="292" formatCode="0.0">
                  <c:v>-9.7413318657127093</c:v>
                </c:pt>
                <c:pt idx="293" formatCode="0.0">
                  <c:v>-1.81208053691275</c:v>
                </c:pt>
                <c:pt idx="294" formatCode="0.0">
                  <c:v>19.255150554675101</c:v>
                </c:pt>
                <c:pt idx="295" formatCode="0.0">
                  <c:v>13.2008516678495</c:v>
                </c:pt>
                <c:pt idx="296" formatCode="0.0">
                  <c:v>13.478818998716299</c:v>
                </c:pt>
                <c:pt idx="297" formatCode="0.0">
                  <c:v>4.4100801832760501</c:v>
                </c:pt>
                <c:pt idx="298" formatCode="0.0">
                  <c:v>9.4027202838557002</c:v>
                </c:pt>
                <c:pt idx="299" formatCode="0.0">
                  <c:v>8.86814469078179</c:v>
                </c:pt>
                <c:pt idx="300" formatCode="0.0">
                  <c:v>17.599460552933198</c:v>
                </c:pt>
                <c:pt idx="301" formatCode="0.0">
                  <c:v>4.0477770404777704</c:v>
                </c:pt>
                <c:pt idx="302" formatCode="0.0">
                  <c:v>-5.89341692789968</c:v>
                </c:pt>
                <c:pt idx="303" formatCode="0.0">
                  <c:v>-5.4153846153846104</c:v>
                </c:pt>
                <c:pt idx="304" formatCode="0.0">
                  <c:v>-7.7439024390243896</c:v>
                </c:pt>
                <c:pt idx="305" formatCode="0.0">
                  <c:v>1.36705399863294</c:v>
                </c:pt>
                <c:pt idx="306" formatCode="0.0">
                  <c:v>-1.99335548172757</c:v>
                </c:pt>
                <c:pt idx="307" formatCode="0.0">
                  <c:v>-16.927899686520298</c:v>
                </c:pt>
                <c:pt idx="308" formatCode="0.0">
                  <c:v>-19.966063348416199</c:v>
                </c:pt>
                <c:pt idx="309" formatCode="0.0">
                  <c:v>-18.924849149753101</c:v>
                </c:pt>
                <c:pt idx="310" formatCode="0.0">
                  <c:v>-10.540540540540499</c:v>
                </c:pt>
                <c:pt idx="311" formatCode="0.0">
                  <c:v>-9.6463022508038492</c:v>
                </c:pt>
                <c:pt idx="312" formatCode="0.0">
                  <c:v>-8.2568807339449499</c:v>
                </c:pt>
                <c:pt idx="313" formatCode="0.0">
                  <c:v>0.25510204081632598</c:v>
                </c:pt>
                <c:pt idx="314" formatCode="0.0">
                  <c:v>-3.7974683544303698</c:v>
                </c:pt>
                <c:pt idx="315" formatCode="0.0">
                  <c:v>-9.1086532205595301</c:v>
                </c:pt>
                <c:pt idx="316" formatCode="0.0">
                  <c:v>-9.7157964309319205</c:v>
                </c:pt>
                <c:pt idx="317" formatCode="0.0">
                  <c:v>-8.4288604180714692</c:v>
                </c:pt>
                <c:pt idx="318" formatCode="0.0">
                  <c:v>6.2372881355932197</c:v>
                </c:pt>
                <c:pt idx="319" formatCode="0.0">
                  <c:v>20.301886792452802</c:v>
                </c:pt>
                <c:pt idx="320" formatCode="0.0">
                  <c:v>14.699646643109499</c:v>
                </c:pt>
                <c:pt idx="321" formatCode="0.0">
                  <c:v>10.622462787550701</c:v>
                </c:pt>
                <c:pt idx="322" formatCode="0.0">
                  <c:v>2.7794561933534698</c:v>
                </c:pt>
                <c:pt idx="323" formatCode="0.0">
                  <c:v>5.1008303677342797</c:v>
                </c:pt>
                <c:pt idx="324" formatCode="0.0">
                  <c:v>-4.6875</c:v>
                </c:pt>
                <c:pt idx="325" formatCode="0.0">
                  <c:v>-9.1603053435114496</c:v>
                </c:pt>
                <c:pt idx="326" formatCode="0.0">
                  <c:v>-7.7562326869806002</c:v>
                </c:pt>
                <c:pt idx="327" formatCode="0.0">
                  <c:v>1.86113099498926</c:v>
                </c:pt>
                <c:pt idx="328" formatCode="0.0">
                  <c:v>5.1244509516837402</c:v>
                </c:pt>
                <c:pt idx="329" formatCode="0.0">
                  <c:v>13.770250368188499</c:v>
                </c:pt>
                <c:pt idx="330" formatCode="0.0">
                  <c:v>-1.0848755583918299</c:v>
                </c:pt>
                <c:pt idx="331" formatCode="0.0">
                  <c:v>1.1919698870765301</c:v>
                </c:pt>
                <c:pt idx="332" formatCode="0.0">
                  <c:v>2.8342575477510699</c:v>
                </c:pt>
                <c:pt idx="333" formatCode="0.0">
                  <c:v>7.76758409785932</c:v>
                </c:pt>
                <c:pt idx="334" formatCode="0.0">
                  <c:v>2.5279247501469699</c:v>
                </c:pt>
                <c:pt idx="335" formatCode="0.0">
                  <c:v>-8.6907449209932199</c:v>
                </c:pt>
                <c:pt idx="336" formatCode="0.0">
                  <c:v>-0.98360655737704905</c:v>
                </c:pt>
                <c:pt idx="337" formatCode="0.0">
                  <c:v>8.1232492997198804</c:v>
                </c:pt>
                <c:pt idx="338" formatCode="0.0">
                  <c:v>14.564564564564501</c:v>
                </c:pt>
                <c:pt idx="339" formatCode="0.0">
                  <c:v>8.1517919887561394</c:v>
                </c:pt>
                <c:pt idx="340" formatCode="0.0">
                  <c:v>6.5459610027855097</c:v>
                </c:pt>
                <c:pt idx="341" formatCode="0.0">
                  <c:v>-0.38834951456310601</c:v>
                </c:pt>
                <c:pt idx="342" formatCode="0.0">
                  <c:v>5.2903225806451601</c:v>
                </c:pt>
                <c:pt idx="343" formatCode="0.0">
                  <c:v>2.0458772473651501</c:v>
                </c:pt>
                <c:pt idx="491" formatCode="0.0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0EC8-4177-BD93-EAE29FC30620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PHOTONO!$I$3:$I$1430</c:f>
              <c:numCache>
                <c:formatCode>General</c:formatCode>
                <c:ptCount val="1428"/>
                <c:pt idx="23" formatCode="0.0">
                  <c:v>-8.4532482389066104</c:v>
                </c:pt>
                <c:pt idx="24" formatCode="0.0">
                  <c:v>-7.2158054711246198</c:v>
                </c:pt>
                <c:pt idx="25" formatCode="0.0">
                  <c:v>-6.3751831949193898</c:v>
                </c:pt>
                <c:pt idx="26" formatCode="0.0">
                  <c:v>-5.4148525173238404</c:v>
                </c:pt>
                <c:pt idx="27" formatCode="0.0">
                  <c:v>-3.38331887470566</c:v>
                </c:pt>
                <c:pt idx="28" formatCode="0.0">
                  <c:v>-1.50065653723504</c:v>
                </c:pt>
                <c:pt idx="29" formatCode="0.0">
                  <c:v>0.64046213738540703</c:v>
                </c:pt>
                <c:pt idx="30" formatCode="0.0">
                  <c:v>0.54200542005420005</c:v>
                </c:pt>
                <c:pt idx="31" formatCode="0.0">
                  <c:v>0.28323262839879099</c:v>
                </c:pt>
                <c:pt idx="32" formatCode="0.0">
                  <c:v>1.5042346100366499</c:v>
                </c:pt>
                <c:pt idx="33" formatCode="0.0">
                  <c:v>3.2413574373612399</c:v>
                </c:pt>
                <c:pt idx="34" formatCode="0.0">
                  <c:v>8.1192660550458697</c:v>
                </c:pt>
                <c:pt idx="35" formatCode="0.0">
                  <c:v>9.8914830647813208</c:v>
                </c:pt>
                <c:pt idx="36" formatCode="0.0">
                  <c:v>9.5000982768787203</c:v>
                </c:pt>
                <c:pt idx="37" formatCode="0.0">
                  <c:v>9.4377771980172103</c:v>
                </c:pt>
                <c:pt idx="38" formatCode="0.0">
                  <c:v>8.0718360995850595</c:v>
                </c:pt>
                <c:pt idx="39" formatCode="0.0">
                  <c:v>6.75987685992816</c:v>
                </c:pt>
                <c:pt idx="40" formatCode="0.0">
                  <c:v>5.6687615057449303</c:v>
                </c:pt>
                <c:pt idx="41" formatCode="0.0">
                  <c:v>2.9698028450212099</c:v>
                </c:pt>
                <c:pt idx="42" formatCode="0.0">
                  <c:v>3.5165799536137401</c:v>
                </c:pt>
                <c:pt idx="43" formatCode="0.0">
                  <c:v>3.3013242954873498</c:v>
                </c:pt>
                <c:pt idx="44" formatCode="0.0">
                  <c:v>1.26400996264009</c:v>
                </c:pt>
                <c:pt idx="45" formatCode="0.0">
                  <c:v>-0.70656180879823005</c:v>
                </c:pt>
                <c:pt idx="46" formatCode="0.0">
                  <c:v>-2.5880356385235399</c:v>
                </c:pt>
                <c:pt idx="47" formatCode="0.0">
                  <c:v>-5.2007899934167199</c:v>
                </c:pt>
                <c:pt idx="48" formatCode="0.0">
                  <c:v>-5.6183809010949499</c:v>
                </c:pt>
                <c:pt idx="49" formatCode="0.0">
                  <c:v>-6.1684248167352003</c:v>
                </c:pt>
                <c:pt idx="50" formatCode="0.0">
                  <c:v>-5.6152138700581897</c:v>
                </c:pt>
                <c:pt idx="51" formatCode="0.0">
                  <c:v>-6.0735311786615398</c:v>
                </c:pt>
                <c:pt idx="52" formatCode="0.0">
                  <c:v>-6.9866634626937403</c:v>
                </c:pt>
                <c:pt idx="53" formatCode="0.0">
                  <c:v>-6.7377605428986902</c:v>
                </c:pt>
                <c:pt idx="54" formatCode="0.0">
                  <c:v>-6.65495942836381</c:v>
                </c:pt>
                <c:pt idx="55" formatCode="0.0">
                  <c:v>-7.5277963424266296</c:v>
                </c:pt>
                <c:pt idx="56" formatCode="0.0">
                  <c:v>-7.5139888089528304</c:v>
                </c:pt>
                <c:pt idx="57" formatCode="0.0">
                  <c:v>-8.6071406472371699</c:v>
                </c:pt>
                <c:pt idx="58" formatCode="0.0">
                  <c:v>-10.0423096067695</c:v>
                </c:pt>
                <c:pt idx="59" formatCode="0.0">
                  <c:v>-9.64646464646464</c:v>
                </c:pt>
                <c:pt idx="60" formatCode="0.0">
                  <c:v>-9.3064536579180892</c:v>
                </c:pt>
                <c:pt idx="61" formatCode="0.0">
                  <c:v>-10.423018292682899</c:v>
                </c:pt>
                <c:pt idx="62" formatCode="0.0">
                  <c:v>-9.8900400432212496</c:v>
                </c:pt>
                <c:pt idx="63" formatCode="0.0">
                  <c:v>-9.0438119603453693</c:v>
                </c:pt>
                <c:pt idx="64" formatCode="0.0">
                  <c:v>-8.3510947490796301</c:v>
                </c:pt>
                <c:pt idx="65" formatCode="0.0">
                  <c:v>-8.6603430353430308</c:v>
                </c:pt>
                <c:pt idx="66" formatCode="0.0">
                  <c:v>-9.3220888744729091</c:v>
                </c:pt>
                <c:pt idx="67" formatCode="0.0">
                  <c:v>-7.5624178712220704</c:v>
                </c:pt>
                <c:pt idx="68" formatCode="0.0">
                  <c:v>-5.4384681869556504</c:v>
                </c:pt>
                <c:pt idx="69" formatCode="0.0">
                  <c:v>-3.1482735274204399</c:v>
                </c:pt>
                <c:pt idx="70" formatCode="0.0">
                  <c:v>0.74007469912850998</c:v>
                </c:pt>
                <c:pt idx="71" formatCode="0.0">
                  <c:v>3.8638904415874702</c:v>
                </c:pt>
                <c:pt idx="72" formatCode="0.0">
                  <c:v>3.50901719558227</c:v>
                </c:pt>
                <c:pt idx="73" formatCode="0.0">
                  <c:v>5.2400198539317797</c:v>
                </c:pt>
                <c:pt idx="74" formatCode="0.0">
                  <c:v>4.87409183889398</c:v>
                </c:pt>
                <c:pt idx="75" formatCode="0.0">
                  <c:v>3.94487026228816</c:v>
                </c:pt>
                <c:pt idx="76" formatCode="0.0">
                  <c:v>3.7209302325581302</c:v>
                </c:pt>
                <c:pt idx="77" formatCode="0.0">
                  <c:v>5.4129027669108698</c:v>
                </c:pt>
                <c:pt idx="78" formatCode="0.0">
                  <c:v>7.0324796108169902</c:v>
                </c:pt>
                <c:pt idx="79" formatCode="0.0">
                  <c:v>6.60317009026938</c:v>
                </c:pt>
                <c:pt idx="80" formatCode="0.0">
                  <c:v>6.58792097307178</c:v>
                </c:pt>
                <c:pt idx="81" formatCode="0.0">
                  <c:v>5.6973086333449796</c:v>
                </c:pt>
                <c:pt idx="82" formatCode="0.0">
                  <c:v>3.3230346721592801</c:v>
                </c:pt>
                <c:pt idx="83" formatCode="0.0">
                  <c:v>-7.3999327278842897E-2</c:v>
                </c:pt>
                <c:pt idx="84" formatCode="0.0">
                  <c:v>-9.4543490005402395E-2</c:v>
                </c:pt>
                <c:pt idx="85" formatCode="0.0">
                  <c:v>-1.6439832906616301</c:v>
                </c:pt>
                <c:pt idx="86" formatCode="0.0">
                  <c:v>-2.41458165186978</c:v>
                </c:pt>
                <c:pt idx="87" formatCode="0.0">
                  <c:v>-1.4544716547151899</c:v>
                </c:pt>
                <c:pt idx="88" formatCode="0.0">
                  <c:v>-0.96480500067943997</c:v>
                </c:pt>
                <c:pt idx="89" formatCode="0.0">
                  <c:v>-1.0661268556005301</c:v>
                </c:pt>
                <c:pt idx="90" formatCode="0.0">
                  <c:v>-2.2859434529777398</c:v>
                </c:pt>
                <c:pt idx="91" formatCode="0.0">
                  <c:v>-2.0469395919455899</c:v>
                </c:pt>
                <c:pt idx="92" formatCode="0.0">
                  <c:v>-2.5395778364116</c:v>
                </c:pt>
                <c:pt idx="93" formatCode="0.0">
                  <c:v>-1.8320105820105801</c:v>
                </c:pt>
                <c:pt idx="94" formatCode="0.0">
                  <c:v>-1.6213701907103399</c:v>
                </c:pt>
                <c:pt idx="95" formatCode="0.0">
                  <c:v>-4.71253534401508E-2</c:v>
                </c:pt>
                <c:pt idx="96" formatCode="0.0">
                  <c:v>0.31769636339056301</c:v>
                </c:pt>
                <c:pt idx="97" formatCode="0.0">
                  <c:v>1.3083984107411899</c:v>
                </c:pt>
                <c:pt idx="98" formatCode="0.0">
                  <c:v>1.29574746708939</c:v>
                </c:pt>
                <c:pt idx="99" formatCode="0.0">
                  <c:v>-1.08464337200521</c:v>
                </c:pt>
                <c:pt idx="100" formatCode="0.0">
                  <c:v>-2.71679473106476</c:v>
                </c:pt>
                <c:pt idx="101" formatCode="0.0">
                  <c:v>-6.4452325740008103</c:v>
                </c:pt>
                <c:pt idx="102" formatCode="0.0">
                  <c:v>-9.0772282645871805</c:v>
                </c:pt>
                <c:pt idx="103" formatCode="0.0">
                  <c:v>-11.5580967939554</c:v>
                </c:pt>
                <c:pt idx="104" formatCode="0.0">
                  <c:v>-15.2758037225042</c:v>
                </c:pt>
                <c:pt idx="105" formatCode="0.0">
                  <c:v>-19.1942329717712</c:v>
                </c:pt>
                <c:pt idx="106" formatCode="0.0">
                  <c:v>-22.0938872002701</c:v>
                </c:pt>
                <c:pt idx="107" formatCode="0.0">
                  <c:v>-22.826160167037099</c:v>
                </c:pt>
                <c:pt idx="108" formatCode="0.0">
                  <c:v>-25.510410349706799</c:v>
                </c:pt>
                <c:pt idx="109" formatCode="0.0">
                  <c:v>-26.276286429102701</c:v>
                </c:pt>
                <c:pt idx="110" formatCode="0.0">
                  <c:v>-27.304892154861498</c:v>
                </c:pt>
                <c:pt idx="111" formatCode="0.0">
                  <c:v>-26.9345547921437</c:v>
                </c:pt>
                <c:pt idx="112" formatCode="0.0">
                  <c:v>-26.706629055006999</c:v>
                </c:pt>
                <c:pt idx="113" formatCode="0.0">
                  <c:v>-24.2181234963913</c:v>
                </c:pt>
                <c:pt idx="114" formatCode="0.0">
                  <c:v>-20.809509479386001</c:v>
                </c:pt>
                <c:pt idx="115" formatCode="0.0">
                  <c:v>-19.833756638189701</c:v>
                </c:pt>
                <c:pt idx="116" formatCode="0.0">
                  <c:v>-19.404058156254901</c:v>
                </c:pt>
                <c:pt idx="117" formatCode="0.0">
                  <c:v>-15.6578289144572</c:v>
                </c:pt>
                <c:pt idx="118" formatCode="0.0">
                  <c:v>-14.0020808045777</c:v>
                </c:pt>
                <c:pt idx="119" formatCode="0.0">
                  <c:v>-17.830336882527401</c:v>
                </c:pt>
                <c:pt idx="120" formatCode="0.0">
                  <c:v>-15.332428765264501</c:v>
                </c:pt>
                <c:pt idx="121" formatCode="0.0">
                  <c:v>-16.050628267449301</c:v>
                </c:pt>
                <c:pt idx="122" formatCode="0.0">
                  <c:v>-16.201797079745401</c:v>
                </c:pt>
                <c:pt idx="123" formatCode="0.0">
                  <c:v>-16.109422492401201</c:v>
                </c:pt>
                <c:pt idx="124" formatCode="0.0">
                  <c:v>-16.386029058019801</c:v>
                </c:pt>
                <c:pt idx="125" formatCode="0.0">
                  <c:v>-19.701779701779699</c:v>
                </c:pt>
                <c:pt idx="126" formatCode="0.0">
                  <c:v>-23.256697700930999</c:v>
                </c:pt>
                <c:pt idx="127" formatCode="0.0">
                  <c:v>-24.596774193548299</c:v>
                </c:pt>
                <c:pt idx="128" formatCode="0.0">
                  <c:v>-23.441371791059499</c:v>
                </c:pt>
                <c:pt idx="129" formatCode="0.0">
                  <c:v>-25.2866745749308</c:v>
                </c:pt>
                <c:pt idx="130" formatCode="0.0">
                  <c:v>-23.943945962294499</c:v>
                </c:pt>
                <c:pt idx="131" formatCode="0.0">
                  <c:v>-20.116834838024399</c:v>
                </c:pt>
                <c:pt idx="132" formatCode="0.0">
                  <c:v>-20.427350427350401</c:v>
                </c:pt>
                <c:pt idx="133" formatCode="0.0">
                  <c:v>-18.343712444007402</c:v>
                </c:pt>
                <c:pt idx="134" formatCode="0.0">
                  <c:v>-17.100413269295199</c:v>
                </c:pt>
                <c:pt idx="135" formatCode="0.0">
                  <c:v>-17.357336956521699</c:v>
                </c:pt>
                <c:pt idx="136" formatCode="0.0">
                  <c:v>-17.848101265822699</c:v>
                </c:pt>
                <c:pt idx="137" formatCode="0.0">
                  <c:v>-14.2086977357134</c:v>
                </c:pt>
                <c:pt idx="138" formatCode="0.0">
                  <c:v>-11.8717504332755</c:v>
                </c:pt>
                <c:pt idx="139" formatCode="0.0">
                  <c:v>-9.2055003819709693</c:v>
                </c:pt>
                <c:pt idx="140" formatCode="0.0">
                  <c:v>-7.4054893837389901</c:v>
                </c:pt>
                <c:pt idx="141" formatCode="0.0">
                  <c:v>-4.7763958719237802</c:v>
                </c:pt>
                <c:pt idx="142" formatCode="0.0">
                  <c:v>-3.8308589607635199</c:v>
                </c:pt>
                <c:pt idx="143" formatCode="0.0">
                  <c:v>-2.5528520143597899</c:v>
                </c:pt>
                <c:pt idx="144" formatCode="0.0">
                  <c:v>-0.98012889366272804</c:v>
                </c:pt>
                <c:pt idx="145" formatCode="0.0">
                  <c:v>-0.99009900990098998</c:v>
                </c:pt>
                <c:pt idx="146" formatCode="0.0">
                  <c:v>1.1991376987334901</c:v>
                </c:pt>
                <c:pt idx="147" formatCode="0.0">
                  <c:v>4.6992738731332997</c:v>
                </c:pt>
                <c:pt idx="148" formatCode="0.0">
                  <c:v>8.0263342204790504</c:v>
                </c:pt>
                <c:pt idx="149" formatCode="0.0">
                  <c:v>7.3174137690266701</c:v>
                </c:pt>
                <c:pt idx="150" formatCode="0.0">
                  <c:v>8.2314931872453894</c:v>
                </c:pt>
                <c:pt idx="151" formatCode="0.0">
                  <c:v>7.47440751647735</c:v>
                </c:pt>
                <c:pt idx="152" formatCode="0.0">
                  <c:v>6.82326621923937</c:v>
                </c:pt>
                <c:pt idx="153" formatCode="0.0">
                  <c:v>5.9747116854244799</c:v>
                </c:pt>
                <c:pt idx="154" formatCode="0.0">
                  <c:v>5.0034458993797299</c:v>
                </c:pt>
                <c:pt idx="155" formatCode="0.0">
                  <c:v>2.7698185291308501</c:v>
                </c:pt>
                <c:pt idx="156" formatCode="0.0">
                  <c:v>2.2644067796610101</c:v>
                </c:pt>
                <c:pt idx="157" formatCode="0.0">
                  <c:v>0.31081081081081002</c:v>
                </c:pt>
                <c:pt idx="158" formatCode="0.0">
                  <c:v>-1.54440154440154</c:v>
                </c:pt>
                <c:pt idx="159" formatCode="0.0">
                  <c:v>-3.8209892698246501</c:v>
                </c:pt>
                <c:pt idx="160" formatCode="0.0">
                  <c:v>-5.1996887966804897</c:v>
                </c:pt>
                <c:pt idx="161" formatCode="0.0">
                  <c:v>-3.1099544567338899</c:v>
                </c:pt>
                <c:pt idx="162" formatCode="0.0">
                  <c:v>-3.07592472420506</c:v>
                </c:pt>
                <c:pt idx="163" formatCode="0.0">
                  <c:v>-1.51356993736951</c:v>
                </c:pt>
                <c:pt idx="164" formatCode="0.0">
                  <c:v>3.7696335078534</c:v>
                </c:pt>
                <c:pt idx="165" formatCode="0.0">
                  <c:v>5.2445260259603996</c:v>
                </c:pt>
                <c:pt idx="166" formatCode="0.0">
                  <c:v>6.0645838802835303</c:v>
                </c:pt>
                <c:pt idx="167" formatCode="0.0">
                  <c:v>9.5857673924588394</c:v>
                </c:pt>
                <c:pt idx="168" formatCode="0.0">
                  <c:v>10.540970564836901</c:v>
                </c:pt>
                <c:pt idx="169" formatCode="0.0">
                  <c:v>13.525528761956</c:v>
                </c:pt>
                <c:pt idx="170" formatCode="0.0">
                  <c:v>14.983096686950599</c:v>
                </c:pt>
                <c:pt idx="171" formatCode="0.0">
                  <c:v>15.578231292517</c:v>
                </c:pt>
                <c:pt idx="172" formatCode="0.0">
                  <c:v>17.890849405006101</c:v>
                </c:pt>
                <c:pt idx="173" formatCode="0.0">
                  <c:v>15.269943593875899</c:v>
                </c:pt>
                <c:pt idx="174" formatCode="0.0">
                  <c:v>15.3588644884841</c:v>
                </c:pt>
                <c:pt idx="175" formatCode="0.0">
                  <c:v>18.2167461579226</c:v>
                </c:pt>
                <c:pt idx="176" formatCode="0.0">
                  <c:v>8.0474268415741594</c:v>
                </c:pt>
                <c:pt idx="177" formatCode="0.0">
                  <c:v>5.8054067522112804</c:v>
                </c:pt>
                <c:pt idx="178" formatCode="0.0">
                  <c:v>6.0024752475247496</c:v>
                </c:pt>
                <c:pt idx="179" formatCode="0.0">
                  <c:v>9.0622728374121593</c:v>
                </c:pt>
                <c:pt idx="180" formatCode="0.0">
                  <c:v>7.9045220103154596</c:v>
                </c:pt>
                <c:pt idx="181" formatCode="0.0">
                  <c:v>6.5741070369051799</c:v>
                </c:pt>
                <c:pt idx="182" formatCode="0.0">
                  <c:v>5.33929201458308</c:v>
                </c:pt>
                <c:pt idx="183" formatCode="0.0">
                  <c:v>7.3454973513831598</c:v>
                </c:pt>
                <c:pt idx="184" formatCode="0.0">
                  <c:v>5.4414665274393696</c:v>
                </c:pt>
                <c:pt idx="185" formatCode="0.0">
                  <c:v>5.6274030059419697</c:v>
                </c:pt>
                <c:pt idx="186" formatCode="0.0">
                  <c:v>4.0742890307603004</c:v>
                </c:pt>
                <c:pt idx="187" formatCode="0.0">
                  <c:v>-1.7482909335425301</c:v>
                </c:pt>
                <c:pt idx="188" formatCode="0.0">
                  <c:v>4.6229278543077204</c:v>
                </c:pt>
                <c:pt idx="189" formatCode="0.0">
                  <c:v>5.1689626751442299</c:v>
                </c:pt>
                <c:pt idx="190" formatCode="0.0">
                  <c:v>3.5960303561004001</c:v>
                </c:pt>
                <c:pt idx="191" formatCode="0.0">
                  <c:v>-7.80937569429015</c:v>
                </c:pt>
                <c:pt idx="192" formatCode="0.0">
                  <c:v>-3.4237438861716298</c:v>
                </c:pt>
                <c:pt idx="193" formatCode="0.0">
                  <c:v>-3.0620198196191901</c:v>
                </c:pt>
                <c:pt idx="194" formatCode="0.0">
                  <c:v>-3.3381712626995599</c:v>
                </c:pt>
                <c:pt idx="195" formatCode="0.0">
                  <c:v>-4.9128193880907904</c:v>
                </c:pt>
                <c:pt idx="196" formatCode="0.0">
                  <c:v>-3.4991197183098501</c:v>
                </c:pt>
                <c:pt idx="197" formatCode="0.0">
                  <c:v>-3.39730862563423</c:v>
                </c:pt>
                <c:pt idx="198" formatCode="0.0">
                  <c:v>0.44612982377871901</c:v>
                </c:pt>
                <c:pt idx="199" formatCode="0.0">
                  <c:v>1.8592448956313401</c:v>
                </c:pt>
                <c:pt idx="200" formatCode="0.0">
                  <c:v>2.5887078777058599</c:v>
                </c:pt>
                <c:pt idx="201" formatCode="0.0">
                  <c:v>5.0604567845947104</c:v>
                </c:pt>
                <c:pt idx="202" formatCode="0.0">
                  <c:v>4.9814042601149504</c:v>
                </c:pt>
                <c:pt idx="203" formatCode="0.0">
                  <c:v>14.327027352692999</c:v>
                </c:pt>
                <c:pt idx="204" formatCode="0.0">
                  <c:v>5.9852670349907902</c:v>
                </c:pt>
                <c:pt idx="205" formatCode="0.0">
                  <c:v>5.9039742706179599</c:v>
                </c:pt>
                <c:pt idx="206" formatCode="0.0">
                  <c:v>5.2783552783552699</c:v>
                </c:pt>
                <c:pt idx="207" formatCode="0.0">
                  <c:v>2.4795294660362099</c:v>
                </c:pt>
                <c:pt idx="208" formatCode="0.0">
                  <c:v>-0.684150513112884</c:v>
                </c:pt>
                <c:pt idx="209" formatCode="0.0">
                  <c:v>-1.6784654030600501</c:v>
                </c:pt>
                <c:pt idx="210" formatCode="0.0">
                  <c:v>-5.7739284921163598</c:v>
                </c:pt>
                <c:pt idx="211" formatCode="0.0">
                  <c:v>-4.8600223964165696</c:v>
                </c:pt>
                <c:pt idx="212" formatCode="0.0">
                  <c:v>-10.5721122471176</c:v>
                </c:pt>
                <c:pt idx="213" formatCode="0.0">
                  <c:v>-14.780477408354599</c:v>
                </c:pt>
                <c:pt idx="214" formatCode="0.0">
                  <c:v>-14.4176060118089</c:v>
                </c:pt>
                <c:pt idx="215" formatCode="0.0">
                  <c:v>-15.7778246205733</c:v>
                </c:pt>
                <c:pt idx="216" formatCode="0.0">
                  <c:v>-14.661164205039</c:v>
                </c:pt>
                <c:pt idx="217" formatCode="0.0">
                  <c:v>-13.5574837310195</c:v>
                </c:pt>
                <c:pt idx="218" formatCode="0.0">
                  <c:v>-10.159078442128299</c:v>
                </c:pt>
                <c:pt idx="219" formatCode="0.0">
                  <c:v>-5.5480531172631098</c:v>
                </c:pt>
                <c:pt idx="220" formatCode="0.0">
                  <c:v>-2.2502870264064199</c:v>
                </c:pt>
                <c:pt idx="221" formatCode="0.0">
                  <c:v>1.67227964231796</c:v>
                </c:pt>
                <c:pt idx="222" formatCode="0.0">
                  <c:v>3.00494932830544</c:v>
                </c:pt>
                <c:pt idx="223" formatCode="0.0">
                  <c:v>4.15489642184557</c:v>
                </c:pt>
                <c:pt idx="224" formatCode="0.0">
                  <c:v>5.3636584772561404</c:v>
                </c:pt>
                <c:pt idx="225" formatCode="0.0">
                  <c:v>9.6786294860572699</c:v>
                </c:pt>
                <c:pt idx="226" formatCode="0.0">
                  <c:v>11.5780230807827</c:v>
                </c:pt>
                <c:pt idx="227" formatCode="0.0">
                  <c:v>5.6563634088349302</c:v>
                </c:pt>
                <c:pt idx="228" formatCode="0.0">
                  <c:v>9.2262662255026697</c:v>
                </c:pt>
                <c:pt idx="229" formatCode="0.0">
                  <c:v>7.1267252195733999</c:v>
                </c:pt>
                <c:pt idx="230" formatCode="0.0">
                  <c:v>3.3215288802051499</c:v>
                </c:pt>
                <c:pt idx="231" formatCode="0.0">
                  <c:v>-0.89360181103300296</c:v>
                </c:pt>
                <c:pt idx="232" formatCode="0.0">
                  <c:v>-1.6326051209772099</c:v>
                </c:pt>
                <c:pt idx="233" formatCode="0.0">
                  <c:v>-4.7972587093089603</c:v>
                </c:pt>
                <c:pt idx="234" formatCode="0.0">
                  <c:v>-4.8049422262898904</c:v>
                </c:pt>
                <c:pt idx="235" formatCode="0.0">
                  <c:v>-6.5205107921799002</c:v>
                </c:pt>
                <c:pt idx="236" formatCode="0.0">
                  <c:v>-2.3202123975528099</c:v>
                </c:pt>
                <c:pt idx="237" formatCode="0.0">
                  <c:v>-5.3015619655683501</c:v>
                </c:pt>
                <c:pt idx="238" formatCode="0.0">
                  <c:v>-7.5210792580101096</c:v>
                </c:pt>
                <c:pt idx="239" formatCode="0.0">
                  <c:v>-2.3569821153618302</c:v>
                </c:pt>
                <c:pt idx="240" formatCode="0.0">
                  <c:v>-5.7089595712454804</c:v>
                </c:pt>
                <c:pt idx="241" formatCode="0.0">
                  <c:v>-6.2543921293042803</c:v>
                </c:pt>
                <c:pt idx="242" formatCode="0.0">
                  <c:v>-7.6113934523106002</c:v>
                </c:pt>
                <c:pt idx="243" formatCode="0.0">
                  <c:v>-6.5520557826400498</c:v>
                </c:pt>
                <c:pt idx="244" formatCode="0.0">
                  <c:v>-9.2298507462686494</c:v>
                </c:pt>
                <c:pt idx="245" formatCode="0.0">
                  <c:v>-11.0977804439112</c:v>
                </c:pt>
                <c:pt idx="246" formatCode="0.0">
                  <c:v>-13.507991827905199</c:v>
                </c:pt>
                <c:pt idx="247" formatCode="0.0">
                  <c:v>-16.078336557059899</c:v>
                </c:pt>
                <c:pt idx="248" formatCode="0.0">
                  <c:v>-21.4488300638147</c:v>
                </c:pt>
                <c:pt idx="249" formatCode="0.0">
                  <c:v>-21.1654225860823</c:v>
                </c:pt>
                <c:pt idx="250" formatCode="0.0">
                  <c:v>-21.346948699246202</c:v>
                </c:pt>
                <c:pt idx="251" formatCode="0.0">
                  <c:v>-22.755943716642399</c:v>
                </c:pt>
                <c:pt idx="252" formatCode="0.0">
                  <c:v>-22.9086865192141</c:v>
                </c:pt>
                <c:pt idx="253" formatCode="0.0">
                  <c:v>-22.8385807096451</c:v>
                </c:pt>
                <c:pt idx="254" formatCode="0.0">
                  <c:v>-21.8626071382883</c:v>
                </c:pt>
                <c:pt idx="255" formatCode="0.0">
                  <c:v>-20.018011063939198</c:v>
                </c:pt>
                <c:pt idx="256" formatCode="0.0">
                  <c:v>-19.718495132859701</c:v>
                </c:pt>
                <c:pt idx="257" formatCode="0.0">
                  <c:v>-20.026990553306302</c:v>
                </c:pt>
                <c:pt idx="258" formatCode="0.0">
                  <c:v>-16.090037515631501</c:v>
                </c:pt>
                <c:pt idx="259" formatCode="0.0">
                  <c:v>-12.1578795736099</c:v>
                </c:pt>
                <c:pt idx="260" formatCode="0.0">
                  <c:v>-6.6195276064389903</c:v>
                </c:pt>
                <c:pt idx="261" formatCode="0.0">
                  <c:v>-6.0781918142944402</c:v>
                </c:pt>
                <c:pt idx="262" formatCode="0.0">
                  <c:v>-7.7588871715610503</c:v>
                </c:pt>
                <c:pt idx="263" formatCode="0.0">
                  <c:v>-2.9051507537688401</c:v>
                </c:pt>
                <c:pt idx="264" formatCode="0.0">
                  <c:v>0.56098733771437703</c:v>
                </c:pt>
                <c:pt idx="265" formatCode="0.0">
                  <c:v>0.40479274611398902</c:v>
                </c:pt>
                <c:pt idx="266" formatCode="0.0">
                  <c:v>0.85134250163719705</c:v>
                </c:pt>
                <c:pt idx="267" formatCode="0.0">
                  <c:v>-3.58693903812128</c:v>
                </c:pt>
                <c:pt idx="268" formatCode="0.0">
                  <c:v>-1.76962149762411</c:v>
                </c:pt>
                <c:pt idx="269" formatCode="0.0">
                  <c:v>0.674991562605467</c:v>
                </c:pt>
                <c:pt idx="270" formatCode="0.0">
                  <c:v>-1.2584865043881399</c:v>
                </c:pt>
                <c:pt idx="271" formatCode="0.0">
                  <c:v>-2.62381108560183</c:v>
                </c:pt>
                <c:pt idx="272" formatCode="0.0">
                  <c:v>-7.6848719188013499</c:v>
                </c:pt>
                <c:pt idx="273" formatCode="0.0">
                  <c:v>-5.4634146341463401</c:v>
                </c:pt>
                <c:pt idx="274" formatCode="0.0">
                  <c:v>-1.13941018766756</c:v>
                </c:pt>
                <c:pt idx="275" formatCode="0.0">
                  <c:v>-4.1889050622674997</c:v>
                </c:pt>
                <c:pt idx="276" formatCode="0.0">
                  <c:v>-7.4115396875996096</c:v>
                </c:pt>
                <c:pt idx="277" formatCode="0.0">
                  <c:v>-7.0956297371391699</c:v>
                </c:pt>
                <c:pt idx="278" formatCode="0.0">
                  <c:v>-2.5324675324675301</c:v>
                </c:pt>
                <c:pt idx="279" formatCode="0.0">
                  <c:v>3.6536536536536501</c:v>
                </c:pt>
                <c:pt idx="280" formatCode="0.0">
                  <c:v>2.6021684737281001</c:v>
                </c:pt>
                <c:pt idx="281" formatCode="0.0">
                  <c:v>2.7824337914850799</c:v>
                </c:pt>
                <c:pt idx="282" formatCode="0.0">
                  <c:v>1.84470903907429</c:v>
                </c:pt>
                <c:pt idx="283" formatCode="0.0">
                  <c:v>2.93027955540586</c:v>
                </c:pt>
                <c:pt idx="284" formatCode="0.0">
                  <c:v>8.0977312390924894</c:v>
                </c:pt>
                <c:pt idx="285" formatCode="0.0">
                  <c:v>8.9267285861713095</c:v>
                </c:pt>
                <c:pt idx="286" formatCode="0.0">
                  <c:v>6.8813559322033804</c:v>
                </c:pt>
                <c:pt idx="287" formatCode="0.0">
                  <c:v>6.3639432815664998</c:v>
                </c:pt>
                <c:pt idx="288" formatCode="0.0">
                  <c:v>8.5729041143053806</c:v>
                </c:pt>
                <c:pt idx="289" formatCode="0.0">
                  <c:v>11.5084186773129</c:v>
                </c:pt>
                <c:pt idx="290" formatCode="0.0">
                  <c:v>5.8794137241838698</c:v>
                </c:pt>
                <c:pt idx="291" formatCode="0.0">
                  <c:v>-1.5612425559311101</c:v>
                </c:pt>
                <c:pt idx="292" formatCode="0.0">
                  <c:v>1.5607218338481501</c:v>
                </c:pt>
                <c:pt idx="293" formatCode="0.0">
                  <c:v>3.2289628180039101</c:v>
                </c:pt>
                <c:pt idx="294" formatCode="0.0">
                  <c:v>4.7093693397003102</c:v>
                </c:pt>
                <c:pt idx="295" formatCode="0.0">
                  <c:v>5.2519633507853403</c:v>
                </c:pt>
                <c:pt idx="296" formatCode="0.0">
                  <c:v>5.5860510171133297</c:v>
                </c:pt>
                <c:pt idx="297" formatCode="0.0">
                  <c:v>1.6264013895468099</c:v>
                </c:pt>
                <c:pt idx="298" formatCode="0.0">
                  <c:v>4.5353631462099502</c:v>
                </c:pt>
                <c:pt idx="299" formatCode="0.0">
                  <c:v>6.20536422790033</c:v>
                </c:pt>
                <c:pt idx="300" formatCode="0.0">
                  <c:v>6.1836055176787603</c:v>
                </c:pt>
                <c:pt idx="301" formatCode="0.0">
                  <c:v>3.5647571606475701</c:v>
                </c:pt>
                <c:pt idx="302" formatCode="0.0">
                  <c:v>3.7910964291332299</c:v>
                </c:pt>
                <c:pt idx="303" formatCode="0.0">
                  <c:v>8.0608240680183094</c:v>
                </c:pt>
                <c:pt idx="304" formatCode="0.0">
                  <c:v>4.4661437489995102</c:v>
                </c:pt>
                <c:pt idx="305" formatCode="0.0">
                  <c:v>4.54976303317535</c:v>
                </c:pt>
                <c:pt idx="306" formatCode="0.0">
                  <c:v>3.4596634690989099</c:v>
                </c:pt>
                <c:pt idx="307" formatCode="0.0">
                  <c:v>-2.7514378983366998</c:v>
                </c:pt>
                <c:pt idx="308" formatCode="0.0">
                  <c:v>-4.2048929663608501</c:v>
                </c:pt>
                <c:pt idx="309" formatCode="0.0">
                  <c:v>-3.1385954008700998</c:v>
                </c:pt>
                <c:pt idx="310" formatCode="0.0">
                  <c:v>-8.0552184466019394</c:v>
                </c:pt>
                <c:pt idx="311" formatCode="0.0">
                  <c:v>-9.0705319784817604</c:v>
                </c:pt>
                <c:pt idx="312" formatCode="0.0">
                  <c:v>-9.0637598924891698</c:v>
                </c:pt>
                <c:pt idx="313" formatCode="0.0">
                  <c:v>-8.8381181421914903</c:v>
                </c:pt>
                <c:pt idx="314" formatCode="0.0">
                  <c:v>-8.6389815095483407</c:v>
                </c:pt>
                <c:pt idx="315" formatCode="0.0">
                  <c:v>-9.9712513239521794</c:v>
                </c:pt>
                <c:pt idx="316" formatCode="0.0">
                  <c:v>-9.3165798345081203</c:v>
                </c:pt>
                <c:pt idx="317" formatCode="0.0">
                  <c:v>-10.803868238138399</c:v>
                </c:pt>
                <c:pt idx="318" formatCode="0.0">
                  <c:v>-8.1623347013223793</c:v>
                </c:pt>
                <c:pt idx="319" formatCode="0.0">
                  <c:v>-1.1029411764705801</c:v>
                </c:pt>
                <c:pt idx="320" formatCode="0.0">
                  <c:v>-2.45810055865921</c:v>
                </c:pt>
                <c:pt idx="321" formatCode="0.0">
                  <c:v>-0.56143727943535404</c:v>
                </c:pt>
                <c:pt idx="322" formatCode="0.0">
                  <c:v>2.8378155419897699</c:v>
                </c:pt>
                <c:pt idx="323" formatCode="0.0">
                  <c:v>1.8405916187345901</c:v>
                </c:pt>
                <c:pt idx="324" formatCode="0.0">
                  <c:v>0.558292282430213</c:v>
                </c:pt>
                <c:pt idx="325" formatCode="0.0">
                  <c:v>0.39571310799670201</c:v>
                </c:pt>
                <c:pt idx="326" formatCode="0.0">
                  <c:v>0.94558725945587196</c:v>
                </c:pt>
                <c:pt idx="327" formatCode="0.0">
                  <c:v>3.3613445378151199</c:v>
                </c:pt>
                <c:pt idx="328" formatCode="0.0">
                  <c:v>4.0723217303142896</c:v>
                </c:pt>
                <c:pt idx="329" formatCode="0.0">
                  <c:v>6.2510587836693201</c:v>
                </c:pt>
                <c:pt idx="330" formatCode="0.0">
                  <c:v>1.5061238000662001</c:v>
                </c:pt>
                <c:pt idx="331" formatCode="0.0">
                  <c:v>-0.14546630030709501</c:v>
                </c:pt>
                <c:pt idx="332" formatCode="0.0">
                  <c:v>3.38733431516936</c:v>
                </c:pt>
                <c:pt idx="333" formatCode="0.0">
                  <c:v>0.98402968220680698</c:v>
                </c:pt>
                <c:pt idx="334" formatCode="0.0">
                  <c:v>-0.19252366436707799</c:v>
                </c:pt>
                <c:pt idx="335" formatCode="0.0">
                  <c:v>-0.53251573341939595</c:v>
                </c:pt>
                <c:pt idx="336" formatCode="0.0">
                  <c:v>1.97583278902677</c:v>
                </c:pt>
                <c:pt idx="337" formatCode="0.0">
                  <c:v>4.0729183774018702</c:v>
                </c:pt>
                <c:pt idx="338" formatCode="0.0">
                  <c:v>4.4864420706655697</c:v>
                </c:pt>
                <c:pt idx="339" formatCode="0.0">
                  <c:v>3.4308943089430799</c:v>
                </c:pt>
                <c:pt idx="340" formatCode="0.0">
                  <c:v>4.41630134762136</c:v>
                </c:pt>
                <c:pt idx="341" formatCode="0.0">
                  <c:v>1.27551020408163</c:v>
                </c:pt>
                <c:pt idx="342" formatCode="0.0">
                  <c:v>5.0546225338333599</c:v>
                </c:pt>
                <c:pt idx="343" formatCode="0.0">
                  <c:v>4.6293298802201299</c:v>
                </c:pt>
                <c:pt idx="491" formatCode="0.0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0EC8-4177-BD93-EAE29FC30620}"/>
            </c:ext>
          </c:extLst>
        </c:ser>
        <c:ser>
          <c:idx val="4"/>
          <c:order val="5"/>
          <c:tx>
            <c:strRef>
              <c:f>PHOTONO!$T$2</c:f>
              <c:strCache>
                <c:ptCount val="1"/>
                <c:pt idx="0">
                  <c:v>2.0%</c:v>
                </c:pt>
              </c:strCache>
            </c:strRef>
          </c:tx>
          <c:marker>
            <c:symbol val="none"/>
          </c:marker>
          <c:dLbls>
            <c:dLbl>
              <c:idx val="137"/>
              <c:layout>
                <c:manualLayout>
                  <c:x val="0"/>
                  <c:y val="-3.921568627450980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C8-4177-BD93-EAE29FC30620}"/>
                </c:ext>
              </c:extLst>
            </c:dLbl>
            <c:dLbl>
              <c:idx val="143"/>
              <c:layout>
                <c:manualLayout>
                  <c:x val="0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C8-4177-BD93-EAE29FC30620}"/>
                </c:ext>
              </c:extLst>
            </c:dLbl>
            <c:dLbl>
              <c:idx val="176"/>
              <c:layout>
                <c:manualLayout>
                  <c:x val="-1.039292604736326E-16"/>
                  <c:y val="-5.55555555555555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8-4177-BD93-EAE29FC30620}"/>
                </c:ext>
              </c:extLst>
            </c:dLbl>
            <c:dLbl>
              <c:idx val="274"/>
              <c:layout>
                <c:manualLayout>
                  <c:x val="0"/>
                  <c:y val="2.28758169934639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8-4177-BD93-EAE29FC30620}"/>
                </c:ext>
              </c:extLst>
            </c:dLbl>
            <c:dLbl>
              <c:idx val="334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C8-4177-BD93-EAE29FC30620}"/>
                </c:ext>
              </c:extLst>
            </c:dLbl>
            <c:dLbl>
              <c:idx val="343"/>
              <c:layout>
                <c:manualLayout>
                  <c:x val="0"/>
                  <c:y val="-2.94117647058823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C8-4177-BD93-EAE29FC30620}"/>
                </c:ext>
              </c:extLst>
            </c:dLbl>
            <c:dLbl>
              <c:idx val="482"/>
              <c:layout>
                <c:manualLayout>
                  <c:x val="-1.039292604736326E-16"/>
                  <c:y val="8.169934640522870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C8-4177-BD93-EAE29FC30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PHOTONO!$T$3:$T$1430</c:f>
              <c:numCache>
                <c:formatCode>General</c:formatCode>
                <c:ptCount val="1428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2.0458772473651501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EC8-4177-BD93-EAE29FC30620}"/>
            </c:ext>
          </c:extLst>
        </c:ser>
        <c:ser>
          <c:idx val="7"/>
          <c:order val="6"/>
          <c:tx>
            <c:strRef>
              <c:f>PHOTONO!$V$2</c:f>
              <c:strCache>
                <c:ptCount val="1"/>
                <c:pt idx="0">
                  <c:v>4.6%</c:v>
                </c:pt>
              </c:strCache>
            </c:strRef>
          </c:tx>
          <c:marker>
            <c:symbol val="none"/>
          </c:marker>
          <c:dLbls>
            <c:dLbl>
              <c:idx val="137"/>
              <c:layout>
                <c:manualLayout>
                  <c:x val="0"/>
                  <c:y val="3.921568627450980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C8-4177-BD93-EAE29FC30620}"/>
                </c:ext>
              </c:extLst>
            </c:dLbl>
            <c:dLbl>
              <c:idx val="143"/>
              <c:layout>
                <c:manualLayout>
                  <c:x val="0"/>
                  <c:y val="4.90196078431372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C8-4177-BD93-EAE29FC30620}"/>
                </c:ext>
              </c:extLst>
            </c:dLbl>
            <c:dLbl>
              <c:idx val="176"/>
              <c:layout>
                <c:manualLayout>
                  <c:x val="-1.039292604736326E-16"/>
                  <c:y val="1.63398692810457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C8-4177-BD93-EAE29FC30620}"/>
                </c:ext>
              </c:extLst>
            </c:dLbl>
            <c:dLbl>
              <c:idx val="214"/>
              <c:layout>
                <c:manualLayout>
                  <c:x val="-1.4172335600908068E-3"/>
                  <c:y val="-3.59477124183006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C8-4177-BD93-EAE29FC30620}"/>
                </c:ext>
              </c:extLst>
            </c:dLbl>
            <c:dLbl>
              <c:idx val="274"/>
              <c:layout>
                <c:manualLayout>
                  <c:x val="5.6689342403628117E-3"/>
                  <c:y val="-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C8-4177-BD93-EAE29FC30620}"/>
                </c:ext>
              </c:extLst>
            </c:dLbl>
            <c:dLbl>
              <c:idx val="323"/>
              <c:layout>
                <c:manualLayout>
                  <c:x val="1.4172335600905991E-3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C8-4177-BD93-EAE29FC30620}"/>
                </c:ext>
              </c:extLst>
            </c:dLbl>
            <c:dLbl>
              <c:idx val="334"/>
              <c:layout>
                <c:manualLayout>
                  <c:x val="-1.039292604736326E-16"/>
                  <c:y val="-1.63398692810457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C8-4177-BD93-EAE29FC30620}"/>
                </c:ext>
              </c:extLst>
            </c:dLbl>
            <c:dLbl>
              <c:idx val="343"/>
              <c:layout>
                <c:manualLayout>
                  <c:x val="0"/>
                  <c:y val="-7.189542483660134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C8-4177-BD93-EAE29FC30620}"/>
                </c:ext>
              </c:extLst>
            </c:dLbl>
            <c:dLbl>
              <c:idx val="410"/>
              <c:layout>
                <c:manualLayout>
                  <c:x val="-2.5510204081632654E-2"/>
                  <c:y val="-0.1176470588235294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C8-4177-BD93-EAE29FC30620}"/>
                </c:ext>
              </c:extLst>
            </c:dLbl>
            <c:dLbl>
              <c:idx val="482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C8-4177-BD93-EAE29FC30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PHOTONO!$V$3:$V$1430</c:f>
              <c:numCache>
                <c:formatCode>General</c:formatCode>
                <c:ptCount val="1428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4.6293298802201299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0EC8-4177-BD93-EAE29FC30620}"/>
            </c:ext>
          </c:extLst>
        </c:ser>
        <c:ser>
          <c:idx val="8"/>
          <c:order val="8"/>
          <c:tx>
            <c:v>12/12 Forecast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rgbClr val="08A685"/>
              </a:solidFill>
              <a:ln>
                <a:solidFill>
                  <a:srgbClr val="05715A"/>
                </a:solidFill>
              </a:ln>
            </c:spPr>
          </c:marker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PHOTONO!$M$3:$M$1430</c:f>
              <c:numCache>
                <c:formatCode>General</c:formatCode>
                <c:ptCount val="1428"/>
                <c:pt idx="491" formatCode="0.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0EC8-4177-BD93-EAE29FC30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3MMT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PHOTONO!$J$3:$J$1430</c:f>
              <c:numCache>
                <c:formatCode>General</c:formatCode>
                <c:ptCount val="1428"/>
                <c:pt idx="2" formatCode="0.0">
                  <c:v>15.64</c:v>
                </c:pt>
                <c:pt idx="3" formatCode="0.0">
                  <c:v>15.64</c:v>
                </c:pt>
                <c:pt idx="4" formatCode="0.0">
                  <c:v>16.024000000000001</c:v>
                </c:pt>
                <c:pt idx="5" formatCode="0.0">
                  <c:v>16.507999999999999</c:v>
                </c:pt>
                <c:pt idx="6" formatCode="0.0">
                  <c:v>16.32</c:v>
                </c:pt>
                <c:pt idx="7" formatCode="0.0">
                  <c:v>15.715999999999999</c:v>
                </c:pt>
                <c:pt idx="8" formatCode="0.0">
                  <c:v>16</c:v>
                </c:pt>
                <c:pt idx="9" formatCode="0.0">
                  <c:v>16.643999999999998</c:v>
                </c:pt>
                <c:pt idx="10" formatCode="0.0">
                  <c:v>18.936</c:v>
                </c:pt>
                <c:pt idx="11" formatCode="0.0">
                  <c:v>18.288</c:v>
                </c:pt>
                <c:pt idx="12" formatCode="0.0">
                  <c:v>17.196000000000002</c:v>
                </c:pt>
                <c:pt idx="13" formatCode="0.0">
                  <c:v>14.827999999999999</c:v>
                </c:pt>
                <c:pt idx="14" formatCode="0.0">
                  <c:v>14.432</c:v>
                </c:pt>
                <c:pt idx="15" formatCode="0.0">
                  <c:v>14.391999999999999</c:v>
                </c:pt>
                <c:pt idx="16" formatCode="0.0">
                  <c:v>14.492000000000001</c:v>
                </c:pt>
                <c:pt idx="17" formatCode="0.0">
                  <c:v>14.984</c:v>
                </c:pt>
                <c:pt idx="18" formatCode="0.0">
                  <c:v>15.236000000000001</c:v>
                </c:pt>
                <c:pt idx="19" formatCode="0.0">
                  <c:v>15.295999999999999</c:v>
                </c:pt>
                <c:pt idx="20" formatCode="0.0">
                  <c:v>15.584</c:v>
                </c:pt>
                <c:pt idx="21" formatCode="0.0">
                  <c:v>16.236000000000001</c:v>
                </c:pt>
                <c:pt idx="22" formatCode="0.0">
                  <c:v>16.423999999999999</c:v>
                </c:pt>
                <c:pt idx="23" formatCode="0.0">
                  <c:v>15.82</c:v>
                </c:pt>
                <c:pt idx="24" formatCode="0.0">
                  <c:v>15.188000000000001</c:v>
                </c:pt>
                <c:pt idx="25" formatCode="0.0">
                  <c:v>15.116</c:v>
                </c:pt>
                <c:pt idx="26" formatCode="0.0">
                  <c:v>15.308</c:v>
                </c:pt>
                <c:pt idx="27" formatCode="0.0">
                  <c:v>15.708</c:v>
                </c:pt>
                <c:pt idx="28" formatCode="0.0">
                  <c:v>16.175999999999998</c:v>
                </c:pt>
                <c:pt idx="29" formatCode="0.0">
                  <c:v>17.399999999999999</c:v>
                </c:pt>
                <c:pt idx="30" formatCode="0.0">
                  <c:v>16.68</c:v>
                </c:pt>
                <c:pt idx="31" formatCode="0.0">
                  <c:v>16.015999999999998</c:v>
                </c:pt>
                <c:pt idx="32" formatCode="0.0">
                  <c:v>15.712</c:v>
                </c:pt>
                <c:pt idx="33" formatCode="0.0">
                  <c:v>17.527999999999999</c:v>
                </c:pt>
                <c:pt idx="34" formatCode="0.0">
                  <c:v>18.687999999999999</c:v>
                </c:pt>
                <c:pt idx="35" formatCode="0.0">
                  <c:v>18.416</c:v>
                </c:pt>
                <c:pt idx="36" formatCode="0.0">
                  <c:v>16.936</c:v>
                </c:pt>
                <c:pt idx="37" formatCode="0.0">
                  <c:v>16.236000000000001</c:v>
                </c:pt>
                <c:pt idx="38" formatCode="0.0">
                  <c:v>15.148</c:v>
                </c:pt>
                <c:pt idx="39" formatCode="0.0">
                  <c:v>15.44</c:v>
                </c:pt>
                <c:pt idx="40" formatCode="0.0">
                  <c:v>15.644</c:v>
                </c:pt>
                <c:pt idx="41" formatCode="0.0">
                  <c:v>16.739999999999998</c:v>
                </c:pt>
                <c:pt idx="42" formatCode="0.0">
                  <c:v>16.152000000000001</c:v>
                </c:pt>
                <c:pt idx="43" formatCode="0.0">
                  <c:v>15.268000000000001</c:v>
                </c:pt>
                <c:pt idx="44" formatCode="0.0">
                  <c:v>14.747999999999999</c:v>
                </c:pt>
                <c:pt idx="45" formatCode="0.0">
                  <c:v>16.116</c:v>
                </c:pt>
                <c:pt idx="46" formatCode="0.0">
                  <c:v>17.14</c:v>
                </c:pt>
                <c:pt idx="47" formatCode="0.0">
                  <c:v>16.724</c:v>
                </c:pt>
                <c:pt idx="48" formatCode="0.0">
                  <c:v>15.388</c:v>
                </c:pt>
                <c:pt idx="49" formatCode="0.0">
                  <c:v>14.923999999999999</c:v>
                </c:pt>
                <c:pt idx="50" formatCode="0.0">
                  <c:v>14.72</c:v>
                </c:pt>
                <c:pt idx="51" formatCode="0.0">
                  <c:v>14.884</c:v>
                </c:pt>
                <c:pt idx="52" formatCode="0.0">
                  <c:v>14.6</c:v>
                </c:pt>
                <c:pt idx="53" formatCode="0.0">
                  <c:v>15.375999999999999</c:v>
                </c:pt>
                <c:pt idx="54" formatCode="0.0">
                  <c:v>15.272</c:v>
                </c:pt>
                <c:pt idx="55" formatCode="0.0">
                  <c:v>14.215999999999999</c:v>
                </c:pt>
                <c:pt idx="56" formatCode="0.0">
                  <c:v>13.343999999999999</c:v>
                </c:pt>
                <c:pt idx="57" formatCode="0.0">
                  <c:v>13.536</c:v>
                </c:pt>
                <c:pt idx="58" formatCode="0.0">
                  <c:v>14.092000000000001</c:v>
                </c:pt>
                <c:pt idx="59" formatCode="0.0">
                  <c:v>13.808</c:v>
                </c:pt>
                <c:pt idx="60" formatCode="0.0">
                  <c:v>13.532</c:v>
                </c:pt>
                <c:pt idx="61" formatCode="0.0">
                  <c:v>13.504</c:v>
                </c:pt>
                <c:pt idx="62" formatCode="0.0">
                  <c:v>14.18</c:v>
                </c:pt>
                <c:pt idx="63" formatCode="0.0">
                  <c:v>14.544</c:v>
                </c:pt>
                <c:pt idx="64" formatCode="0.0">
                  <c:v>14.948</c:v>
                </c:pt>
                <c:pt idx="65" formatCode="0.0">
                  <c:v>14.904</c:v>
                </c:pt>
                <c:pt idx="66" formatCode="0.0">
                  <c:v>14.3</c:v>
                </c:pt>
                <c:pt idx="67" formatCode="0.0">
                  <c:v>13.731999999999999</c:v>
                </c:pt>
                <c:pt idx="68" formatCode="0.0">
                  <c:v>14</c:v>
                </c:pt>
                <c:pt idx="69" formatCode="0.0">
                  <c:v>14.843999999999999</c:v>
                </c:pt>
                <c:pt idx="70" formatCode="0.0">
                  <c:v>16.076000000000001</c:v>
                </c:pt>
                <c:pt idx="71" formatCode="0.0">
                  <c:v>16.376000000000001</c:v>
                </c:pt>
                <c:pt idx="72" formatCode="0.0">
                  <c:v>15.544</c:v>
                </c:pt>
                <c:pt idx="73" formatCode="0.0">
                  <c:v>14.612</c:v>
                </c:pt>
                <c:pt idx="74" formatCode="0.0">
                  <c:v>14.192</c:v>
                </c:pt>
                <c:pt idx="75" formatCode="0.0">
                  <c:v>14.44</c:v>
                </c:pt>
                <c:pt idx="76" formatCode="0.0">
                  <c:v>14.452</c:v>
                </c:pt>
                <c:pt idx="77" formatCode="0.0">
                  <c:v>14.712</c:v>
                </c:pt>
                <c:pt idx="78" formatCode="0.0">
                  <c:v>15.016</c:v>
                </c:pt>
                <c:pt idx="79" formatCode="0.0">
                  <c:v>14.852</c:v>
                </c:pt>
                <c:pt idx="80" formatCode="0.0">
                  <c:v>15.36</c:v>
                </c:pt>
                <c:pt idx="81" formatCode="0.0">
                  <c:v>15.48</c:v>
                </c:pt>
                <c:pt idx="82" formatCode="0.0">
                  <c:v>16.28</c:v>
                </c:pt>
                <c:pt idx="83" formatCode="0.0">
                  <c:v>15.151999999999999</c:v>
                </c:pt>
                <c:pt idx="84" formatCode="0.0">
                  <c:v>14.24</c:v>
                </c:pt>
                <c:pt idx="85" formatCode="0.0">
                  <c:v>12.808</c:v>
                </c:pt>
                <c:pt idx="86" formatCode="0.0">
                  <c:v>12.811999999999999</c:v>
                </c:pt>
                <c:pt idx="87" formatCode="0.0">
                  <c:v>13.532</c:v>
                </c:pt>
                <c:pt idx="88" formatCode="0.0">
                  <c:v>14.364000000000001</c:v>
                </c:pt>
                <c:pt idx="89" formatCode="0.0">
                  <c:v>15.324</c:v>
                </c:pt>
                <c:pt idx="90" formatCode="0.0">
                  <c:v>15.224</c:v>
                </c:pt>
                <c:pt idx="91" formatCode="0.0">
                  <c:v>15.311999999999999</c:v>
                </c:pt>
                <c:pt idx="92" formatCode="0.0">
                  <c:v>15.811999999999999</c:v>
                </c:pt>
                <c:pt idx="93" formatCode="0.0">
                  <c:v>16.376000000000001</c:v>
                </c:pt>
                <c:pt idx="94" formatCode="0.0">
                  <c:v>16.736000000000001</c:v>
                </c:pt>
                <c:pt idx="95" formatCode="0.0">
                  <c:v>15.44</c:v>
                </c:pt>
                <c:pt idx="96" formatCode="0.0">
                  <c:v>14.231999999999999</c:v>
                </c:pt>
                <c:pt idx="97" formatCode="0.0">
                  <c:v>12.744</c:v>
                </c:pt>
                <c:pt idx="98" formatCode="0.0">
                  <c:v>12.212</c:v>
                </c:pt>
                <c:pt idx="99" formatCode="0.0">
                  <c:v>11.804</c:v>
                </c:pt>
                <c:pt idx="100" formatCode="0.0">
                  <c:v>11.928000000000001</c:v>
                </c:pt>
                <c:pt idx="101" formatCode="0.0">
                  <c:v>11.404</c:v>
                </c:pt>
                <c:pt idx="102" formatCode="0.0">
                  <c:v>10.756</c:v>
                </c:pt>
                <c:pt idx="103" formatCode="0.0">
                  <c:v>10.564</c:v>
                </c:pt>
                <c:pt idx="104" formatCode="0.0">
                  <c:v>11.016</c:v>
                </c:pt>
                <c:pt idx="105" formatCode="0.0">
                  <c:v>11.183999999999999</c:v>
                </c:pt>
                <c:pt idx="106" formatCode="0.0">
                  <c:v>10.9</c:v>
                </c:pt>
                <c:pt idx="107" formatCode="0.0">
                  <c:v>11.2</c:v>
                </c:pt>
                <c:pt idx="108" formatCode="0.0">
                  <c:v>10.476000000000001</c:v>
                </c:pt>
                <c:pt idx="109" formatCode="0.0">
                  <c:v>10.220000000000001</c:v>
                </c:pt>
                <c:pt idx="110" formatCode="0.0">
                  <c:v>9.1159999999999997</c:v>
                </c:pt>
                <c:pt idx="111" formatCode="0.0">
                  <c:v>9.6959999999999997</c:v>
                </c:pt>
                <c:pt idx="112" formatCode="0.0">
                  <c:v>9.8879999999999999</c:v>
                </c:pt>
                <c:pt idx="113" formatCode="0.0">
                  <c:v>10.247999999999999</c:v>
                </c:pt>
                <c:pt idx="114" formatCode="0.0">
                  <c:v>10.747999999999999</c:v>
                </c:pt>
                <c:pt idx="115" formatCode="0.0">
                  <c:v>10.656000000000001</c:v>
                </c:pt>
                <c:pt idx="116" formatCode="0.0">
                  <c:v>9.7919999999999998</c:v>
                </c:pt>
                <c:pt idx="117" formatCode="0.0">
                  <c:v>9.5440000000000005</c:v>
                </c:pt>
                <c:pt idx="118" formatCode="0.0">
                  <c:v>8.9120000000000008</c:v>
                </c:pt>
                <c:pt idx="119" formatCode="0.0">
                  <c:v>8.5039999999999996</c:v>
                </c:pt>
                <c:pt idx="120" formatCode="0.0">
                  <c:v>7.452</c:v>
                </c:pt>
                <c:pt idx="121" formatCode="0.0">
                  <c:v>7.1559999999999997</c:v>
                </c:pt>
                <c:pt idx="122" formatCode="0.0">
                  <c:v>7.2679999999999998</c:v>
                </c:pt>
                <c:pt idx="123" formatCode="0.0">
                  <c:v>7.5839999999999996</c:v>
                </c:pt>
                <c:pt idx="124" formatCode="0.0">
                  <c:v>8.0359999999999996</c:v>
                </c:pt>
                <c:pt idx="125" formatCode="0.0">
                  <c:v>7.8239999999999998</c:v>
                </c:pt>
                <c:pt idx="126" formatCode="0.0">
                  <c:v>7.7320000000000002</c:v>
                </c:pt>
                <c:pt idx="127" formatCode="0.0">
                  <c:v>7.3120000000000003</c:v>
                </c:pt>
                <c:pt idx="128" formatCode="0.0">
                  <c:v>7.3</c:v>
                </c:pt>
                <c:pt idx="129" formatCode="0.0">
                  <c:v>7.4640000000000004</c:v>
                </c:pt>
                <c:pt idx="130" formatCode="0.0">
                  <c:v>7.6719999999999997</c:v>
                </c:pt>
                <c:pt idx="131" formatCode="0.0">
                  <c:v>7.6920000000000002</c:v>
                </c:pt>
                <c:pt idx="132" formatCode="0.0">
                  <c:v>7.0119999999999996</c:v>
                </c:pt>
                <c:pt idx="133" formatCode="0.0">
                  <c:v>6.8760000000000003</c:v>
                </c:pt>
                <c:pt idx="134" formatCode="0.0">
                  <c:v>6.8719999999999999</c:v>
                </c:pt>
                <c:pt idx="135" formatCode="0.0">
                  <c:v>6.9880000000000004</c:v>
                </c:pt>
                <c:pt idx="136" formatCode="0.0">
                  <c:v>6.6959999999999997</c:v>
                </c:pt>
                <c:pt idx="137" formatCode="0.0">
                  <c:v>6.78</c:v>
                </c:pt>
                <c:pt idx="138" formatCode="0.0">
                  <c:v>7.0119999999999996</c:v>
                </c:pt>
                <c:pt idx="139" formatCode="0.0">
                  <c:v>7.28</c:v>
                </c:pt>
                <c:pt idx="140" formatCode="0.0">
                  <c:v>7.2640000000000002</c:v>
                </c:pt>
                <c:pt idx="141" formatCode="0.0">
                  <c:v>7.7759999999999998</c:v>
                </c:pt>
                <c:pt idx="142" formatCode="0.0">
                  <c:v>8.1679999999999993</c:v>
                </c:pt>
                <c:pt idx="143" formatCode="0.0">
                  <c:v>8.4</c:v>
                </c:pt>
                <c:pt idx="144" formatCode="0.0">
                  <c:v>7.7240000000000002</c:v>
                </c:pt>
                <c:pt idx="145" formatCode="0.0">
                  <c:v>7.4560000000000004</c:v>
                </c:pt>
                <c:pt idx="146" formatCode="0.0">
                  <c:v>7.6</c:v>
                </c:pt>
                <c:pt idx="147" formatCode="0.0">
                  <c:v>8.0559999999999992</c:v>
                </c:pt>
                <c:pt idx="148" formatCode="0.0">
                  <c:v>7.944</c:v>
                </c:pt>
                <c:pt idx="149" formatCode="0.0">
                  <c:v>7.476</c:v>
                </c:pt>
                <c:pt idx="150" formatCode="0.0">
                  <c:v>7.2640000000000002</c:v>
                </c:pt>
                <c:pt idx="151" formatCode="0.0">
                  <c:v>7.0880000000000001</c:v>
                </c:pt>
                <c:pt idx="152" formatCode="0.0">
                  <c:v>7.0839999999999996</c:v>
                </c:pt>
                <c:pt idx="153" formatCode="0.0">
                  <c:v>7.4640000000000004</c:v>
                </c:pt>
                <c:pt idx="154" formatCode="0.0">
                  <c:v>7.984</c:v>
                </c:pt>
                <c:pt idx="155" formatCode="0.0">
                  <c:v>7.968</c:v>
                </c:pt>
                <c:pt idx="156" formatCode="0.0">
                  <c:v>7.3840000000000003</c:v>
                </c:pt>
                <c:pt idx="157" formatCode="0.0">
                  <c:v>6.6760000000000002</c:v>
                </c:pt>
                <c:pt idx="158" formatCode="0.0">
                  <c:v>7.0519999999999996</c:v>
                </c:pt>
                <c:pt idx="159" formatCode="0.0">
                  <c:v>7.2880000000000003</c:v>
                </c:pt>
                <c:pt idx="160" formatCode="0.0">
                  <c:v>7.4960000000000004</c:v>
                </c:pt>
                <c:pt idx="161" formatCode="0.0">
                  <c:v>7.68</c:v>
                </c:pt>
                <c:pt idx="162" formatCode="0.0">
                  <c:v>7.7359999999999998</c:v>
                </c:pt>
                <c:pt idx="163" formatCode="0.0">
                  <c:v>8.0359999999999996</c:v>
                </c:pt>
                <c:pt idx="164" formatCode="0.0">
                  <c:v>9.0120000000000005</c:v>
                </c:pt>
                <c:pt idx="165" formatCode="0.0">
                  <c:v>9.6999999999999993</c:v>
                </c:pt>
                <c:pt idx="166" formatCode="0.0">
                  <c:v>10.112</c:v>
                </c:pt>
                <c:pt idx="167" formatCode="0.0">
                  <c:v>9.2720000000000002</c:v>
                </c:pt>
                <c:pt idx="168" formatCode="0.0">
                  <c:v>8.6240000000000006</c:v>
                </c:pt>
                <c:pt idx="169" formatCode="0.0">
                  <c:v>8.0640000000000001</c:v>
                </c:pt>
                <c:pt idx="170" formatCode="0.0">
                  <c:v>8.048</c:v>
                </c:pt>
                <c:pt idx="171" formatCode="0.0">
                  <c:v>7.92</c:v>
                </c:pt>
                <c:pt idx="172" formatCode="0.0">
                  <c:v>8.2639999999999993</c:v>
                </c:pt>
                <c:pt idx="173" formatCode="0.0">
                  <c:v>8</c:v>
                </c:pt>
                <c:pt idx="174" formatCode="0.0">
                  <c:v>8.2159999999999993</c:v>
                </c:pt>
                <c:pt idx="175" formatCode="0.0">
                  <c:v>9.2520000000000007</c:v>
                </c:pt>
                <c:pt idx="176" formatCode="0.0">
                  <c:v>8.9440000000000008</c:v>
                </c:pt>
                <c:pt idx="177" formatCode="0.0">
                  <c:v>9.2119999999999997</c:v>
                </c:pt>
                <c:pt idx="178" formatCode="0.0">
                  <c:v>8.68</c:v>
                </c:pt>
                <c:pt idx="179" formatCode="0.0">
                  <c:v>11.016</c:v>
                </c:pt>
                <c:pt idx="180" formatCode="0.0">
                  <c:v>10.635999999999999</c:v>
                </c:pt>
                <c:pt idx="181" formatCode="0.0">
                  <c:v>9.7279999999999998</c:v>
                </c:pt>
                <c:pt idx="182" formatCode="0.0">
                  <c:v>7.8680000000000003</c:v>
                </c:pt>
                <c:pt idx="183" formatCode="0.0">
                  <c:v>8.4120000000000008</c:v>
                </c:pt>
                <c:pt idx="184" formatCode="0.0">
                  <c:v>8.6920000000000002</c:v>
                </c:pt>
                <c:pt idx="185" formatCode="0.0">
                  <c:v>8.4359999999999999</c:v>
                </c:pt>
                <c:pt idx="186" formatCode="0.0">
                  <c:v>7.6040000000000001</c:v>
                </c:pt>
                <c:pt idx="187" formatCode="0.0">
                  <c:v>7.968</c:v>
                </c:pt>
                <c:pt idx="188" formatCode="0.0">
                  <c:v>8.5280000000000005</c:v>
                </c:pt>
                <c:pt idx="189" formatCode="0.0">
                  <c:v>9.0760000000000005</c:v>
                </c:pt>
                <c:pt idx="190" formatCode="0.0">
                  <c:v>9.1039999999999992</c:v>
                </c:pt>
                <c:pt idx="191" formatCode="0.0">
                  <c:v>8.3640000000000008</c:v>
                </c:pt>
                <c:pt idx="192" formatCode="0.0">
                  <c:v>9.66</c:v>
                </c:pt>
                <c:pt idx="193" formatCode="0.0">
                  <c:v>9.06</c:v>
                </c:pt>
                <c:pt idx="194" formatCode="0.0">
                  <c:v>9.3040000000000003</c:v>
                </c:pt>
                <c:pt idx="195" formatCode="0.0">
                  <c:v>8.3439999999999994</c:v>
                </c:pt>
                <c:pt idx="196" formatCode="0.0">
                  <c:v>8.9480000000000004</c:v>
                </c:pt>
                <c:pt idx="197" formatCode="0.0">
                  <c:v>8.8360000000000003</c:v>
                </c:pt>
                <c:pt idx="198" formatCode="0.0">
                  <c:v>8.9440000000000008</c:v>
                </c:pt>
                <c:pt idx="199" formatCode="0.0">
                  <c:v>8.6080000000000005</c:v>
                </c:pt>
                <c:pt idx="200" formatCode="0.0">
                  <c:v>10.272</c:v>
                </c:pt>
                <c:pt idx="201" formatCode="0.0">
                  <c:v>10.587999999999999</c:v>
                </c:pt>
                <c:pt idx="202" formatCode="0.0">
                  <c:v>10.644</c:v>
                </c:pt>
                <c:pt idx="203" formatCode="0.0">
                  <c:v>9.5399999999999991</c:v>
                </c:pt>
                <c:pt idx="204" formatCode="0.0">
                  <c:v>8.9559999999999995</c:v>
                </c:pt>
                <c:pt idx="205" formatCode="0.0">
                  <c:v>8.68</c:v>
                </c:pt>
                <c:pt idx="206" formatCode="0.0">
                  <c:v>7.8120000000000003</c:v>
                </c:pt>
                <c:pt idx="207" formatCode="0.0">
                  <c:v>7.056</c:v>
                </c:pt>
                <c:pt idx="208" formatCode="0.0">
                  <c:v>6.9080000000000004</c:v>
                </c:pt>
                <c:pt idx="209" formatCode="0.0">
                  <c:v>6.82</c:v>
                </c:pt>
                <c:pt idx="210" formatCode="0.0">
                  <c:v>7.3440000000000003</c:v>
                </c:pt>
                <c:pt idx="211" formatCode="0.0">
                  <c:v>7.7519999999999998</c:v>
                </c:pt>
                <c:pt idx="212" formatCode="0.0">
                  <c:v>8.7159999999999993</c:v>
                </c:pt>
                <c:pt idx="213" formatCode="0.0">
                  <c:v>8.6319999999999997</c:v>
                </c:pt>
                <c:pt idx="214" formatCode="0.0">
                  <c:v>8.548</c:v>
                </c:pt>
                <c:pt idx="215" formatCode="0.0">
                  <c:v>8.6159999999999997</c:v>
                </c:pt>
                <c:pt idx="216" formatCode="0.0">
                  <c:v>8.4</c:v>
                </c:pt>
                <c:pt idx="217" formatCode="0.0">
                  <c:v>8.6720000000000006</c:v>
                </c:pt>
                <c:pt idx="218" formatCode="0.0">
                  <c:v>8.6039999999999992</c:v>
                </c:pt>
                <c:pt idx="219" formatCode="0.0">
                  <c:v>9.1959999999999997</c:v>
                </c:pt>
                <c:pt idx="220" formatCode="0.0">
                  <c:v>9.0839999999999996</c:v>
                </c:pt>
                <c:pt idx="221" formatCode="0.0">
                  <c:v>9.0839999999999996</c:v>
                </c:pt>
                <c:pt idx="222" formatCode="0.0">
                  <c:v>8.7360000000000007</c:v>
                </c:pt>
                <c:pt idx="223" formatCode="0.0">
                  <c:v>9.0920000000000005</c:v>
                </c:pt>
                <c:pt idx="224" formatCode="0.0">
                  <c:v>8.3480000000000008</c:v>
                </c:pt>
                <c:pt idx="225" formatCode="0.0">
                  <c:v>8.7520000000000007</c:v>
                </c:pt>
                <c:pt idx="226" formatCode="0.0">
                  <c:v>8.7319999999999993</c:v>
                </c:pt>
                <c:pt idx="227" formatCode="0.0">
                  <c:v>7.7359999999999998</c:v>
                </c:pt>
                <c:pt idx="228" formatCode="0.0">
                  <c:v>7.6479999999999997</c:v>
                </c:pt>
                <c:pt idx="229" formatCode="0.0">
                  <c:v>7.2439999999999998</c:v>
                </c:pt>
                <c:pt idx="230" formatCode="0.0">
                  <c:v>8.6760000000000002</c:v>
                </c:pt>
                <c:pt idx="231" formatCode="0.0">
                  <c:v>8.1359999999999992</c:v>
                </c:pt>
                <c:pt idx="232" formatCode="0.0">
                  <c:v>8.4320000000000004</c:v>
                </c:pt>
                <c:pt idx="233" formatCode="0.0">
                  <c:v>8.58</c:v>
                </c:pt>
                <c:pt idx="234" formatCode="0.0">
                  <c:v>8.7479999999999993</c:v>
                </c:pt>
                <c:pt idx="235" formatCode="0.0">
                  <c:v>8.68</c:v>
                </c:pt>
                <c:pt idx="236" formatCode="0.0">
                  <c:v>8.8559999999999999</c:v>
                </c:pt>
                <c:pt idx="237" formatCode="0.0">
                  <c:v>8.6920000000000002</c:v>
                </c:pt>
                <c:pt idx="238" formatCode="0.0">
                  <c:v>8.548</c:v>
                </c:pt>
                <c:pt idx="239" formatCode="0.0">
                  <c:v>6.8639999999999999</c:v>
                </c:pt>
                <c:pt idx="240" formatCode="0.0">
                  <c:v>6.7960000000000003</c:v>
                </c:pt>
                <c:pt idx="241" formatCode="0.0">
                  <c:v>6.3559999999999999</c:v>
                </c:pt>
                <c:pt idx="242" formatCode="0.0">
                  <c:v>6.968</c:v>
                </c:pt>
                <c:pt idx="243" formatCode="0.0">
                  <c:v>6.8559999999999999</c:v>
                </c:pt>
                <c:pt idx="244" formatCode="0.0">
                  <c:v>6.8239999999999998</c:v>
                </c:pt>
                <c:pt idx="245" formatCode="0.0">
                  <c:v>6.952</c:v>
                </c:pt>
                <c:pt idx="246" formatCode="0.0">
                  <c:v>6.444</c:v>
                </c:pt>
                <c:pt idx="247" formatCode="0.0">
                  <c:v>6.04</c:v>
                </c:pt>
                <c:pt idx="248" formatCode="0.0">
                  <c:v>5.8040000000000003</c:v>
                </c:pt>
                <c:pt idx="249" formatCode="0.0">
                  <c:v>6.0960000000000001</c:v>
                </c:pt>
                <c:pt idx="250" formatCode="0.0">
                  <c:v>6.66</c:v>
                </c:pt>
                <c:pt idx="251" formatCode="0.0">
                  <c:v>5.7480000000000002</c:v>
                </c:pt>
                <c:pt idx="252" formatCode="0.0">
                  <c:v>5.56</c:v>
                </c:pt>
                <c:pt idx="253" formatCode="0.0">
                  <c:v>5.18</c:v>
                </c:pt>
                <c:pt idx="254" formatCode="0.0">
                  <c:v>5.9279999999999999</c:v>
                </c:pt>
                <c:pt idx="255" formatCode="0.0">
                  <c:v>6.7679999999999998</c:v>
                </c:pt>
                <c:pt idx="256" formatCode="0.0">
                  <c:v>6.532</c:v>
                </c:pt>
                <c:pt idx="257" formatCode="0.0">
                  <c:v>6.2240000000000002</c:v>
                </c:pt>
                <c:pt idx="258" formatCode="0.0">
                  <c:v>5.7320000000000002</c:v>
                </c:pt>
                <c:pt idx="259" formatCode="0.0">
                  <c:v>6.02</c:v>
                </c:pt>
                <c:pt idx="260" formatCode="0.0">
                  <c:v>6.9279999999999999</c:v>
                </c:pt>
                <c:pt idx="261" formatCode="0.0">
                  <c:v>6.54</c:v>
                </c:pt>
                <c:pt idx="262" formatCode="0.0">
                  <c:v>6.14</c:v>
                </c:pt>
                <c:pt idx="263" formatCode="0.0">
                  <c:v>5.6520000000000001</c:v>
                </c:pt>
                <c:pt idx="264" formatCode="0.0">
                  <c:v>6.056</c:v>
                </c:pt>
                <c:pt idx="265" formatCode="0.0">
                  <c:v>6.1120000000000001</c:v>
                </c:pt>
                <c:pt idx="266" formatCode="0.0">
                  <c:v>5.8360000000000003</c:v>
                </c:pt>
                <c:pt idx="267" formatCode="0.0">
                  <c:v>5.6479999999999997</c:v>
                </c:pt>
                <c:pt idx="268" formatCode="0.0">
                  <c:v>5.7080000000000002</c:v>
                </c:pt>
                <c:pt idx="269" formatCode="0.0">
                  <c:v>5.4480000000000004</c:v>
                </c:pt>
                <c:pt idx="270" formatCode="0.0">
                  <c:v>5.6079999999999997</c:v>
                </c:pt>
                <c:pt idx="271" formatCode="0.0">
                  <c:v>5.7919999999999998</c:v>
                </c:pt>
                <c:pt idx="272" formatCode="0.0">
                  <c:v>5.984</c:v>
                </c:pt>
                <c:pt idx="273" formatCode="0.0">
                  <c:v>5.944</c:v>
                </c:pt>
                <c:pt idx="274" formatCode="0.0">
                  <c:v>5.9880000000000004</c:v>
                </c:pt>
                <c:pt idx="275" formatCode="0.0">
                  <c:v>6.4279999999999999</c:v>
                </c:pt>
                <c:pt idx="276" formatCode="0.0">
                  <c:v>6.0359999999999996</c:v>
                </c:pt>
                <c:pt idx="277" formatCode="0.0">
                  <c:v>5.556</c:v>
                </c:pt>
                <c:pt idx="278" formatCode="0.0">
                  <c:v>6.1559999999999997</c:v>
                </c:pt>
                <c:pt idx="279" formatCode="0.0">
                  <c:v>7.2640000000000002</c:v>
                </c:pt>
                <c:pt idx="280" formatCode="0.0">
                  <c:v>7.2679999999999998</c:v>
                </c:pt>
                <c:pt idx="281" formatCode="0.0">
                  <c:v>5.96</c:v>
                </c:pt>
                <c:pt idx="282" formatCode="0.0">
                  <c:v>5.048</c:v>
                </c:pt>
                <c:pt idx="283" formatCode="0.0">
                  <c:v>5.6360000000000001</c:v>
                </c:pt>
                <c:pt idx="284" formatCode="0.0">
                  <c:v>6.2320000000000002</c:v>
                </c:pt>
                <c:pt idx="285" formatCode="0.0">
                  <c:v>6.984</c:v>
                </c:pt>
                <c:pt idx="286" formatCode="0.0">
                  <c:v>6.7640000000000002</c:v>
                </c:pt>
                <c:pt idx="287" formatCode="0.0">
                  <c:v>6.8559999999999999</c:v>
                </c:pt>
                <c:pt idx="288" formatCode="0.0">
                  <c:v>5.9320000000000004</c:v>
                </c:pt>
                <c:pt idx="289" formatCode="0.0">
                  <c:v>6.0279999999999996</c:v>
                </c:pt>
                <c:pt idx="290" formatCode="0.0">
                  <c:v>6.38</c:v>
                </c:pt>
                <c:pt idx="291" formatCode="0.0">
                  <c:v>6.5</c:v>
                </c:pt>
                <c:pt idx="292" formatCode="0.0">
                  <c:v>6.56</c:v>
                </c:pt>
                <c:pt idx="293" formatCode="0.0">
                  <c:v>5.8520000000000003</c:v>
                </c:pt>
                <c:pt idx="294" formatCode="0.0">
                  <c:v>6.02</c:v>
                </c:pt>
                <c:pt idx="295" formatCode="0.0">
                  <c:v>6.38</c:v>
                </c:pt>
                <c:pt idx="296" formatCode="0.0">
                  <c:v>7.0720000000000001</c:v>
                </c:pt>
                <c:pt idx="297" formatCode="0.0">
                  <c:v>7.2919999999999998</c:v>
                </c:pt>
                <c:pt idx="298" formatCode="0.0">
                  <c:v>7.4</c:v>
                </c:pt>
                <c:pt idx="299" formatCode="0.0">
                  <c:v>7.4640000000000004</c:v>
                </c:pt>
                <c:pt idx="300" formatCode="0.0">
                  <c:v>6.976</c:v>
                </c:pt>
                <c:pt idx="301" formatCode="0.0">
                  <c:v>6.2720000000000002</c:v>
                </c:pt>
                <c:pt idx="302" formatCode="0.0">
                  <c:v>6.0039999999999996</c:v>
                </c:pt>
                <c:pt idx="303" formatCode="0.0">
                  <c:v>6.1479999999999997</c:v>
                </c:pt>
                <c:pt idx="304" formatCode="0.0">
                  <c:v>6.0519999999999996</c:v>
                </c:pt>
                <c:pt idx="305" formatCode="0.0">
                  <c:v>5.9320000000000004</c:v>
                </c:pt>
                <c:pt idx="306" formatCode="0.0">
                  <c:v>5.9</c:v>
                </c:pt>
                <c:pt idx="307" formatCode="0.0">
                  <c:v>5.3</c:v>
                </c:pt>
                <c:pt idx="308" formatCode="0.0">
                  <c:v>5.66</c:v>
                </c:pt>
                <c:pt idx="309" formatCode="0.0">
                  <c:v>5.9119999999999999</c:v>
                </c:pt>
                <c:pt idx="310" formatCode="0.0">
                  <c:v>6.62</c:v>
                </c:pt>
                <c:pt idx="311" formatCode="0.0">
                  <c:v>6.7439999999999998</c:v>
                </c:pt>
                <c:pt idx="312" formatCode="0.0">
                  <c:v>6.4</c:v>
                </c:pt>
                <c:pt idx="313" formatCode="0.0">
                  <c:v>6.2880000000000003</c:v>
                </c:pt>
                <c:pt idx="314" formatCode="0.0">
                  <c:v>5.7759999999999998</c:v>
                </c:pt>
                <c:pt idx="315" formatCode="0.0">
                  <c:v>5.5880000000000001</c:v>
                </c:pt>
                <c:pt idx="316" formatCode="0.0">
                  <c:v>5.4640000000000004</c:v>
                </c:pt>
                <c:pt idx="317" formatCode="0.0">
                  <c:v>5.4320000000000004</c:v>
                </c:pt>
                <c:pt idx="318" formatCode="0.0">
                  <c:v>6.2679999999999998</c:v>
                </c:pt>
                <c:pt idx="319" formatCode="0.0">
                  <c:v>6.3760000000000003</c:v>
                </c:pt>
                <c:pt idx="320" formatCode="0.0">
                  <c:v>6.492</c:v>
                </c:pt>
                <c:pt idx="321" formatCode="0.0">
                  <c:v>6.54</c:v>
                </c:pt>
                <c:pt idx="322" formatCode="0.0">
                  <c:v>6.8040000000000003</c:v>
                </c:pt>
                <c:pt idx="323" formatCode="0.0">
                  <c:v>7.0880000000000001</c:v>
                </c:pt>
                <c:pt idx="324" formatCode="0.0">
                  <c:v>6.1</c:v>
                </c:pt>
                <c:pt idx="325" formatCode="0.0">
                  <c:v>5.7119999999999997</c:v>
                </c:pt>
                <c:pt idx="326" formatCode="0.0">
                  <c:v>5.3280000000000003</c:v>
                </c:pt>
                <c:pt idx="327" formatCode="0.0">
                  <c:v>5.6920000000000002</c:v>
                </c:pt>
                <c:pt idx="328" formatCode="0.0">
                  <c:v>5.7439999999999998</c:v>
                </c:pt>
                <c:pt idx="329" formatCode="0.0">
                  <c:v>6.18</c:v>
                </c:pt>
                <c:pt idx="330" formatCode="0.0">
                  <c:v>6.2</c:v>
                </c:pt>
                <c:pt idx="331" formatCode="0.0">
                  <c:v>6.452</c:v>
                </c:pt>
                <c:pt idx="332" formatCode="0.0">
                  <c:v>6.6760000000000002</c:v>
                </c:pt>
                <c:pt idx="333" formatCode="0.0">
                  <c:v>7.048</c:v>
                </c:pt>
                <c:pt idx="334" formatCode="0.0">
                  <c:v>6.976</c:v>
                </c:pt>
                <c:pt idx="335" formatCode="0.0">
                  <c:v>6.4720000000000004</c:v>
                </c:pt>
                <c:pt idx="336" formatCode="0.0">
                  <c:v>6.04</c:v>
                </c:pt>
                <c:pt idx="337" formatCode="0.0">
                  <c:v>6.1760000000000002</c:v>
                </c:pt>
                <c:pt idx="338" formatCode="0.0">
                  <c:v>6.1040000000000001</c:v>
                </c:pt>
                <c:pt idx="339" formatCode="0.0">
                  <c:v>6.1559999999999997</c:v>
                </c:pt>
                <c:pt idx="340" formatCode="0.0">
                  <c:v>6.12</c:v>
                </c:pt>
                <c:pt idx="341" formatCode="0.0">
                  <c:v>6.1559999999999997</c:v>
                </c:pt>
                <c:pt idx="342" formatCode="0.0">
                  <c:v>6.5279999999999996</c:v>
                </c:pt>
                <c:pt idx="343" formatCode="0.0">
                  <c:v>6.5839999999999996</c:v>
                </c:pt>
                <c:pt idx="491" formatCode="0.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EC8-4177-BD93-EAE29FC30620}"/>
            </c:ext>
          </c:extLst>
        </c:ser>
        <c:ser>
          <c:idx val="2"/>
          <c:order val="4"/>
          <c:tx>
            <c:v>12MMT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PHOTONO!$H$3:$H$1430</c:f>
              <c:numCache>
                <c:formatCode>General</c:formatCode>
                <c:ptCount val="1428"/>
                <c:pt idx="11" formatCode="0.0">
                  <c:v>16.609000000000002</c:v>
                </c:pt>
                <c:pt idx="12" formatCode="0.0">
                  <c:v>16.45</c:v>
                </c:pt>
                <c:pt idx="13" formatCode="0.0">
                  <c:v>16.376000000000001</c:v>
                </c:pt>
                <c:pt idx="14" formatCode="0.0">
                  <c:v>16.306999999999999</c:v>
                </c:pt>
                <c:pt idx="15" formatCode="0.0">
                  <c:v>16.138000000000002</c:v>
                </c:pt>
                <c:pt idx="16" formatCode="0.0">
                  <c:v>15.993</c:v>
                </c:pt>
                <c:pt idx="17" formatCode="0.0">
                  <c:v>15.926</c:v>
                </c:pt>
                <c:pt idx="18" formatCode="0.0">
                  <c:v>15.867000000000001</c:v>
                </c:pt>
                <c:pt idx="19" formatCode="0.0">
                  <c:v>15.888</c:v>
                </c:pt>
                <c:pt idx="20" formatCode="0.0">
                  <c:v>15.821999999999999</c:v>
                </c:pt>
                <c:pt idx="21" formatCode="0.0">
                  <c:v>15.765000000000001</c:v>
                </c:pt>
                <c:pt idx="22" formatCode="0.0">
                  <c:v>15.26</c:v>
                </c:pt>
                <c:pt idx="23" formatCode="0.0">
                  <c:v>15.205</c:v>
                </c:pt>
                <c:pt idx="24" formatCode="0.0">
                  <c:v>15.263</c:v>
                </c:pt>
                <c:pt idx="25" formatCode="0.0">
                  <c:v>15.332000000000001</c:v>
                </c:pt>
                <c:pt idx="26" formatCode="0.0">
                  <c:v>15.423999999999999</c:v>
                </c:pt>
                <c:pt idx="27" formatCode="0.0">
                  <c:v>15.592000000000001</c:v>
                </c:pt>
                <c:pt idx="28" formatCode="0.0">
                  <c:v>15.753</c:v>
                </c:pt>
                <c:pt idx="29" formatCode="0.0">
                  <c:v>16.027999999999999</c:v>
                </c:pt>
                <c:pt idx="30" formatCode="0.0">
                  <c:v>15.952999999999999</c:v>
                </c:pt>
                <c:pt idx="31" formatCode="0.0">
                  <c:v>15.933</c:v>
                </c:pt>
                <c:pt idx="32" formatCode="0.0">
                  <c:v>16.059999999999999</c:v>
                </c:pt>
                <c:pt idx="33" formatCode="0.0">
                  <c:v>16.276</c:v>
                </c:pt>
                <c:pt idx="34" formatCode="0.0">
                  <c:v>16.498999999999999</c:v>
                </c:pt>
                <c:pt idx="35" formatCode="0.0">
                  <c:v>16.709</c:v>
                </c:pt>
                <c:pt idx="36" formatCode="0.0">
                  <c:v>16.713000000000001</c:v>
                </c:pt>
                <c:pt idx="37" formatCode="0.0">
                  <c:v>16.779</c:v>
                </c:pt>
                <c:pt idx="38" formatCode="0.0">
                  <c:v>16.669</c:v>
                </c:pt>
                <c:pt idx="39" formatCode="0.0">
                  <c:v>16.646000000000001</c:v>
                </c:pt>
                <c:pt idx="40" formatCode="0.0">
                  <c:v>16.646000000000001</c:v>
                </c:pt>
                <c:pt idx="41" formatCode="0.0">
                  <c:v>16.504000000000001</c:v>
                </c:pt>
                <c:pt idx="42" formatCode="0.0">
                  <c:v>16.513999999999999</c:v>
                </c:pt>
                <c:pt idx="43" formatCode="0.0">
                  <c:v>16.459</c:v>
                </c:pt>
                <c:pt idx="44" formatCode="0.0">
                  <c:v>16.263000000000002</c:v>
                </c:pt>
                <c:pt idx="45" formatCode="0.0">
                  <c:v>16.161000000000001</c:v>
                </c:pt>
                <c:pt idx="46" formatCode="0.0">
                  <c:v>16.071999999999999</c:v>
                </c:pt>
                <c:pt idx="47" formatCode="0.0">
                  <c:v>15.84</c:v>
                </c:pt>
                <c:pt idx="48" formatCode="0.0">
                  <c:v>15.773999999999999</c:v>
                </c:pt>
                <c:pt idx="49" formatCode="0.0">
                  <c:v>15.744</c:v>
                </c:pt>
                <c:pt idx="50" formatCode="0.0">
                  <c:v>15.733000000000001</c:v>
                </c:pt>
                <c:pt idx="51" formatCode="0.0">
                  <c:v>15.635</c:v>
                </c:pt>
                <c:pt idx="52" formatCode="0.0">
                  <c:v>15.483000000000001</c:v>
                </c:pt>
                <c:pt idx="53" formatCode="0.0">
                  <c:v>15.391999999999999</c:v>
                </c:pt>
                <c:pt idx="54" formatCode="0.0">
                  <c:v>15.414999999999999</c:v>
                </c:pt>
                <c:pt idx="55" formatCode="0.0">
                  <c:v>15.22</c:v>
                </c:pt>
                <c:pt idx="56" formatCode="0.0">
                  <c:v>15.041</c:v>
                </c:pt>
                <c:pt idx="57" formatCode="0.0">
                  <c:v>14.77</c:v>
                </c:pt>
                <c:pt idx="58" formatCode="0.0">
                  <c:v>14.458</c:v>
                </c:pt>
                <c:pt idx="59" formatCode="0.0">
                  <c:v>14.311999999999999</c:v>
                </c:pt>
                <c:pt idx="60" formatCode="0.0">
                  <c:v>14.305999999999999</c:v>
                </c:pt>
                <c:pt idx="61" formatCode="0.0">
                  <c:v>14.103</c:v>
                </c:pt>
                <c:pt idx="62" formatCode="0.0">
                  <c:v>14.177</c:v>
                </c:pt>
                <c:pt idx="63" formatCode="0.0">
                  <c:v>14.221</c:v>
                </c:pt>
                <c:pt idx="64" formatCode="0.0">
                  <c:v>14.19</c:v>
                </c:pt>
                <c:pt idx="65" formatCode="0.0">
                  <c:v>14.058999999999999</c:v>
                </c:pt>
                <c:pt idx="66" formatCode="0.0">
                  <c:v>13.978</c:v>
                </c:pt>
                <c:pt idx="67" formatCode="0.0">
                  <c:v>14.069000000000001</c:v>
                </c:pt>
                <c:pt idx="68" formatCode="0.0">
                  <c:v>14.223000000000001</c:v>
                </c:pt>
                <c:pt idx="69" formatCode="0.0">
                  <c:v>14.305</c:v>
                </c:pt>
                <c:pt idx="70" formatCode="0.0">
                  <c:v>14.565</c:v>
                </c:pt>
                <c:pt idx="71" formatCode="0.0">
                  <c:v>14.865</c:v>
                </c:pt>
                <c:pt idx="72" formatCode="0.0">
                  <c:v>14.808</c:v>
                </c:pt>
                <c:pt idx="73" formatCode="0.0">
                  <c:v>14.842000000000001</c:v>
                </c:pt>
                <c:pt idx="74" formatCode="0.0">
                  <c:v>14.868</c:v>
                </c:pt>
                <c:pt idx="75" formatCode="0.0">
                  <c:v>14.782</c:v>
                </c:pt>
                <c:pt idx="76" formatCode="0.0">
                  <c:v>14.718</c:v>
                </c:pt>
                <c:pt idx="77" formatCode="0.0">
                  <c:v>14.82</c:v>
                </c:pt>
                <c:pt idx="78" formatCode="0.0">
                  <c:v>14.961</c:v>
                </c:pt>
                <c:pt idx="79" formatCode="0.0">
                  <c:v>14.997999999999999</c:v>
                </c:pt>
                <c:pt idx="80" formatCode="0.0">
                  <c:v>15.16</c:v>
                </c:pt>
                <c:pt idx="81" formatCode="0.0">
                  <c:v>15.12</c:v>
                </c:pt>
                <c:pt idx="82" formatCode="0.0">
                  <c:v>15.048999999999999</c:v>
                </c:pt>
                <c:pt idx="83" formatCode="0.0">
                  <c:v>14.853999999999999</c:v>
                </c:pt>
                <c:pt idx="84" formatCode="0.0">
                  <c:v>14.794</c:v>
                </c:pt>
                <c:pt idx="85" formatCode="0.0">
                  <c:v>14.598000000000001</c:v>
                </c:pt>
                <c:pt idx="86" formatCode="0.0">
                  <c:v>14.509</c:v>
                </c:pt>
                <c:pt idx="87" formatCode="0.0">
                  <c:v>14.567</c:v>
                </c:pt>
                <c:pt idx="88" formatCode="0.0">
                  <c:v>14.576000000000001</c:v>
                </c:pt>
                <c:pt idx="89" formatCode="0.0">
                  <c:v>14.662000000000001</c:v>
                </c:pt>
                <c:pt idx="90" formatCode="0.0">
                  <c:v>14.619</c:v>
                </c:pt>
                <c:pt idx="91" formatCode="0.0">
                  <c:v>14.691000000000001</c:v>
                </c:pt>
                <c:pt idx="92" formatCode="0.0">
                  <c:v>14.775</c:v>
                </c:pt>
                <c:pt idx="93" formatCode="0.0">
                  <c:v>14.843</c:v>
                </c:pt>
                <c:pt idx="94" formatCode="0.0">
                  <c:v>14.805</c:v>
                </c:pt>
                <c:pt idx="95" formatCode="0.0">
                  <c:v>14.847</c:v>
                </c:pt>
                <c:pt idx="96" formatCode="0.0">
                  <c:v>14.840999999999999</c:v>
                </c:pt>
                <c:pt idx="97" formatCode="0.0">
                  <c:v>14.789</c:v>
                </c:pt>
                <c:pt idx="98" formatCode="0.0">
                  <c:v>14.696999999999999</c:v>
                </c:pt>
                <c:pt idx="99" formatCode="0.0">
                  <c:v>14.409000000000001</c:v>
                </c:pt>
                <c:pt idx="100" formatCode="0.0">
                  <c:v>14.18</c:v>
                </c:pt>
                <c:pt idx="101" formatCode="0.0">
                  <c:v>13.717000000000001</c:v>
                </c:pt>
                <c:pt idx="102" formatCode="0.0">
                  <c:v>13.292</c:v>
                </c:pt>
                <c:pt idx="103" formatCode="0.0">
                  <c:v>12.993</c:v>
                </c:pt>
                <c:pt idx="104" formatCode="0.0">
                  <c:v>12.518000000000001</c:v>
                </c:pt>
                <c:pt idx="105" formatCode="0.0">
                  <c:v>11.994</c:v>
                </c:pt>
                <c:pt idx="106" formatCode="0.0">
                  <c:v>11.534000000000001</c:v>
                </c:pt>
                <c:pt idx="107" formatCode="0.0">
                  <c:v>11.458</c:v>
                </c:pt>
                <c:pt idx="108" formatCode="0.0">
                  <c:v>11.055</c:v>
                </c:pt>
                <c:pt idx="109" formatCode="0.0">
                  <c:v>10.903</c:v>
                </c:pt>
                <c:pt idx="110" formatCode="0.0">
                  <c:v>10.683999999999999</c:v>
                </c:pt>
                <c:pt idx="111" formatCode="0.0">
                  <c:v>10.528</c:v>
                </c:pt>
                <c:pt idx="112" formatCode="0.0">
                  <c:v>10.393000000000001</c:v>
                </c:pt>
                <c:pt idx="113" formatCode="0.0">
                  <c:v>10.395</c:v>
                </c:pt>
                <c:pt idx="114" formatCode="0.0">
                  <c:v>10.526</c:v>
                </c:pt>
                <c:pt idx="115" formatCode="0.0">
                  <c:v>10.416</c:v>
                </c:pt>
                <c:pt idx="116" formatCode="0.0">
                  <c:v>10.089</c:v>
                </c:pt>
                <c:pt idx="117" formatCode="0.0">
                  <c:v>10.116</c:v>
                </c:pt>
                <c:pt idx="118" formatCode="0.0">
                  <c:v>9.9190000000000005</c:v>
                </c:pt>
                <c:pt idx="119" formatCode="0.0">
                  <c:v>9.4149999999999991</c:v>
                </c:pt>
                <c:pt idx="120" formatCode="0.0">
                  <c:v>9.36</c:v>
                </c:pt>
                <c:pt idx="121" formatCode="0.0">
                  <c:v>9.1530000000000005</c:v>
                </c:pt>
                <c:pt idx="122" formatCode="0.0">
                  <c:v>8.9529999999999994</c:v>
                </c:pt>
                <c:pt idx="123" formatCode="0.0">
                  <c:v>8.8320000000000007</c:v>
                </c:pt>
                <c:pt idx="124" formatCode="0.0">
                  <c:v>8.69</c:v>
                </c:pt>
                <c:pt idx="125" formatCode="0.0">
                  <c:v>8.3469999999999995</c:v>
                </c:pt>
                <c:pt idx="126" formatCode="0.0">
                  <c:v>8.0779999999999994</c:v>
                </c:pt>
                <c:pt idx="127" formatCode="0.0">
                  <c:v>7.8540000000000001</c:v>
                </c:pt>
                <c:pt idx="128" formatCode="0.0">
                  <c:v>7.7240000000000002</c:v>
                </c:pt>
                <c:pt idx="129" formatCode="0.0">
                  <c:v>7.5579999999999998</c:v>
                </c:pt>
                <c:pt idx="130" formatCode="0.0">
                  <c:v>7.5439999999999996</c:v>
                </c:pt>
                <c:pt idx="131" formatCode="0.0">
                  <c:v>7.5209999999999999</c:v>
                </c:pt>
                <c:pt idx="132" formatCode="0.0">
                  <c:v>7.4480000000000004</c:v>
                </c:pt>
                <c:pt idx="133" formatCode="0.0">
                  <c:v>7.4740000000000002</c:v>
                </c:pt>
                <c:pt idx="134" formatCode="0.0">
                  <c:v>7.4219999999999997</c:v>
                </c:pt>
                <c:pt idx="135" formatCode="0.0">
                  <c:v>7.2990000000000004</c:v>
                </c:pt>
                <c:pt idx="136" formatCode="0.0">
                  <c:v>7.1390000000000002</c:v>
                </c:pt>
                <c:pt idx="137" formatCode="0.0">
                  <c:v>7.1609999999999996</c:v>
                </c:pt>
                <c:pt idx="138" formatCode="0.0">
                  <c:v>7.1189999999999998</c:v>
                </c:pt>
                <c:pt idx="139" formatCode="0.0">
                  <c:v>7.1310000000000002</c:v>
                </c:pt>
                <c:pt idx="140" formatCode="0.0">
                  <c:v>7.1520000000000001</c:v>
                </c:pt>
                <c:pt idx="141" formatCode="0.0">
                  <c:v>7.1970000000000001</c:v>
                </c:pt>
                <c:pt idx="142" formatCode="0.0">
                  <c:v>7.2549999999999999</c:v>
                </c:pt>
                <c:pt idx="143" formatCode="0.0">
                  <c:v>7.3289999999999997</c:v>
                </c:pt>
                <c:pt idx="144" formatCode="0.0">
                  <c:v>7.375</c:v>
                </c:pt>
                <c:pt idx="145" formatCode="0.0">
                  <c:v>7.4</c:v>
                </c:pt>
                <c:pt idx="146" formatCode="0.0">
                  <c:v>7.5110000000000001</c:v>
                </c:pt>
                <c:pt idx="147" formatCode="0.0">
                  <c:v>7.6420000000000003</c:v>
                </c:pt>
                <c:pt idx="148" formatCode="0.0">
                  <c:v>7.7119999999999997</c:v>
                </c:pt>
                <c:pt idx="149" formatCode="0.0">
                  <c:v>7.6849999999999996</c:v>
                </c:pt>
                <c:pt idx="150" formatCode="0.0">
                  <c:v>7.7050000000000001</c:v>
                </c:pt>
                <c:pt idx="151" formatCode="0.0">
                  <c:v>7.6639999999999997</c:v>
                </c:pt>
                <c:pt idx="152" formatCode="0.0">
                  <c:v>7.64</c:v>
                </c:pt>
                <c:pt idx="153" formatCode="0.0">
                  <c:v>7.6269999999999998</c:v>
                </c:pt>
                <c:pt idx="154" formatCode="0.0">
                  <c:v>7.6180000000000003</c:v>
                </c:pt>
                <c:pt idx="155" formatCode="0.0">
                  <c:v>7.532</c:v>
                </c:pt>
                <c:pt idx="156" formatCode="0.0">
                  <c:v>7.5419999999999998</c:v>
                </c:pt>
                <c:pt idx="157" formatCode="0.0">
                  <c:v>7.423</c:v>
                </c:pt>
                <c:pt idx="158" formatCode="0.0">
                  <c:v>7.3949999999999996</c:v>
                </c:pt>
                <c:pt idx="159" formatCode="0.0">
                  <c:v>7.35</c:v>
                </c:pt>
                <c:pt idx="160" formatCode="0.0">
                  <c:v>7.3109999999999999</c:v>
                </c:pt>
                <c:pt idx="161" formatCode="0.0">
                  <c:v>7.4459999999999997</c:v>
                </c:pt>
                <c:pt idx="162" formatCode="0.0">
                  <c:v>7.468</c:v>
                </c:pt>
                <c:pt idx="163" formatCode="0.0">
                  <c:v>7.548</c:v>
                </c:pt>
                <c:pt idx="164" formatCode="0.0">
                  <c:v>7.9279999999999999</c:v>
                </c:pt>
                <c:pt idx="165" formatCode="0.0">
                  <c:v>8.0269999999999992</c:v>
                </c:pt>
                <c:pt idx="166" formatCode="0.0">
                  <c:v>8.08</c:v>
                </c:pt>
                <c:pt idx="167" formatCode="0.0">
                  <c:v>8.2539999999999996</c:v>
                </c:pt>
                <c:pt idx="168" formatCode="0.0">
                  <c:v>8.3369999999999997</c:v>
                </c:pt>
                <c:pt idx="169" formatCode="0.0">
                  <c:v>8.4269999999999996</c:v>
                </c:pt>
                <c:pt idx="170" formatCode="0.0">
                  <c:v>8.5030000000000001</c:v>
                </c:pt>
                <c:pt idx="171" formatCode="0.0">
                  <c:v>8.4949999999999992</c:v>
                </c:pt>
                <c:pt idx="172" formatCode="0.0">
                  <c:v>8.6189999999999998</c:v>
                </c:pt>
                <c:pt idx="173" formatCode="0.0">
                  <c:v>8.5830000000000002</c:v>
                </c:pt>
                <c:pt idx="174" formatCode="0.0">
                  <c:v>8.6150000000000002</c:v>
                </c:pt>
                <c:pt idx="175" formatCode="0.0">
                  <c:v>8.923</c:v>
                </c:pt>
                <c:pt idx="176" formatCode="0.0">
                  <c:v>8.5660000000000007</c:v>
                </c:pt>
                <c:pt idx="177" formatCode="0.0">
                  <c:v>8.4930000000000003</c:v>
                </c:pt>
                <c:pt idx="178" formatCode="0.0">
                  <c:v>8.5649999999999995</c:v>
                </c:pt>
                <c:pt idx="179" formatCode="0.0">
                  <c:v>9.0020000000000007</c:v>
                </c:pt>
                <c:pt idx="180" formatCode="0.0">
                  <c:v>8.9960000000000004</c:v>
                </c:pt>
                <c:pt idx="181" formatCode="0.0">
                  <c:v>8.9809999999999999</c:v>
                </c:pt>
                <c:pt idx="182" formatCode="0.0">
                  <c:v>8.9570000000000007</c:v>
                </c:pt>
                <c:pt idx="183" formatCode="0.0">
                  <c:v>9.1189999999999998</c:v>
                </c:pt>
                <c:pt idx="184" formatCode="0.0">
                  <c:v>9.0879999999999992</c:v>
                </c:pt>
                <c:pt idx="185" formatCode="0.0">
                  <c:v>9.0660000000000007</c:v>
                </c:pt>
                <c:pt idx="186" formatCode="0.0">
                  <c:v>8.9659999999999993</c:v>
                </c:pt>
                <c:pt idx="187" formatCode="0.0">
                  <c:v>8.7669999999999995</c:v>
                </c:pt>
                <c:pt idx="188" formatCode="0.0">
                  <c:v>8.9619999999999997</c:v>
                </c:pt>
                <c:pt idx="189" formatCode="0.0">
                  <c:v>8.9320000000000004</c:v>
                </c:pt>
                <c:pt idx="190" formatCode="0.0">
                  <c:v>8.8729999999999993</c:v>
                </c:pt>
                <c:pt idx="191" formatCode="0.0">
                  <c:v>8.2989999999999995</c:v>
                </c:pt>
                <c:pt idx="192" formatCode="0.0">
                  <c:v>8.6880000000000006</c:v>
                </c:pt>
                <c:pt idx="193" formatCode="0.0">
                  <c:v>8.7059999999999995</c:v>
                </c:pt>
                <c:pt idx="194" formatCode="0.0">
                  <c:v>8.6579999999999995</c:v>
                </c:pt>
                <c:pt idx="195" formatCode="0.0">
                  <c:v>8.6709999999999994</c:v>
                </c:pt>
                <c:pt idx="196" formatCode="0.0">
                  <c:v>8.77</c:v>
                </c:pt>
                <c:pt idx="197" formatCode="0.0">
                  <c:v>8.7579999999999991</c:v>
                </c:pt>
                <c:pt idx="198" formatCode="0.0">
                  <c:v>9.0060000000000002</c:v>
                </c:pt>
                <c:pt idx="199" formatCode="0.0">
                  <c:v>8.93</c:v>
                </c:pt>
                <c:pt idx="200" formatCode="0.0">
                  <c:v>9.1940000000000008</c:v>
                </c:pt>
                <c:pt idx="201" formatCode="0.0">
                  <c:v>9.3840000000000003</c:v>
                </c:pt>
                <c:pt idx="202" formatCode="0.0">
                  <c:v>9.3149999999999995</c:v>
                </c:pt>
                <c:pt idx="203" formatCode="0.0">
                  <c:v>9.4879999999999995</c:v>
                </c:pt>
                <c:pt idx="204" formatCode="0.0">
                  <c:v>9.2080000000000002</c:v>
                </c:pt>
                <c:pt idx="205" formatCode="0.0">
                  <c:v>9.2200000000000006</c:v>
                </c:pt>
                <c:pt idx="206" formatCode="0.0">
                  <c:v>9.1150000000000002</c:v>
                </c:pt>
                <c:pt idx="207" formatCode="0.0">
                  <c:v>8.8859999999999992</c:v>
                </c:pt>
                <c:pt idx="208" formatCode="0.0">
                  <c:v>8.7100000000000009</c:v>
                </c:pt>
                <c:pt idx="209" formatCode="0.0">
                  <c:v>8.6110000000000007</c:v>
                </c:pt>
                <c:pt idx="210" formatCode="0.0">
                  <c:v>8.4860000000000007</c:v>
                </c:pt>
                <c:pt idx="211" formatCode="0.0">
                  <c:v>8.4960000000000004</c:v>
                </c:pt>
                <c:pt idx="212" formatCode="0.0">
                  <c:v>8.2219999999999995</c:v>
                </c:pt>
                <c:pt idx="213" formatCode="0.0">
                  <c:v>7.9969999999999999</c:v>
                </c:pt>
                <c:pt idx="214" formatCode="0.0">
                  <c:v>7.9720000000000004</c:v>
                </c:pt>
                <c:pt idx="215" formatCode="0.0">
                  <c:v>7.9909999999999997</c:v>
                </c:pt>
                <c:pt idx="216" formatCode="0.0">
                  <c:v>7.8579999999999997</c:v>
                </c:pt>
                <c:pt idx="217" formatCode="0.0">
                  <c:v>7.97</c:v>
                </c:pt>
                <c:pt idx="218" formatCode="0.0">
                  <c:v>8.1890000000000001</c:v>
                </c:pt>
                <c:pt idx="219" formatCode="0.0">
                  <c:v>8.3930000000000007</c:v>
                </c:pt>
                <c:pt idx="220" formatCode="0.0">
                  <c:v>8.5139999999999993</c:v>
                </c:pt>
                <c:pt idx="221" formatCode="0.0">
                  <c:v>8.7550000000000008</c:v>
                </c:pt>
                <c:pt idx="222" formatCode="0.0">
                  <c:v>8.7409999999999997</c:v>
                </c:pt>
                <c:pt idx="223" formatCode="0.0">
                  <c:v>8.8490000000000002</c:v>
                </c:pt>
                <c:pt idx="224" formatCode="0.0">
                  <c:v>8.6630000000000003</c:v>
                </c:pt>
                <c:pt idx="225" formatCode="0.0">
                  <c:v>8.7710000000000008</c:v>
                </c:pt>
                <c:pt idx="226" formatCode="0.0">
                  <c:v>8.8949999999999996</c:v>
                </c:pt>
                <c:pt idx="227" formatCode="0.0">
                  <c:v>8.4429999999999996</c:v>
                </c:pt>
                <c:pt idx="228" formatCode="0.0">
                  <c:v>8.5830000000000002</c:v>
                </c:pt>
                <c:pt idx="229" formatCode="0.0">
                  <c:v>8.5380000000000003</c:v>
                </c:pt>
                <c:pt idx="230" formatCode="0.0">
                  <c:v>8.4610000000000003</c:v>
                </c:pt>
                <c:pt idx="231" formatCode="0.0">
                  <c:v>8.3179999999999996</c:v>
                </c:pt>
                <c:pt idx="232" formatCode="0.0">
                  <c:v>8.375</c:v>
                </c:pt>
                <c:pt idx="233" formatCode="0.0">
                  <c:v>8.3350000000000009</c:v>
                </c:pt>
                <c:pt idx="234" formatCode="0.0">
                  <c:v>8.3209999999999997</c:v>
                </c:pt>
                <c:pt idx="235" formatCode="0.0">
                  <c:v>8.2720000000000002</c:v>
                </c:pt>
                <c:pt idx="236" formatCode="0.0">
                  <c:v>8.4619999999999997</c:v>
                </c:pt>
                <c:pt idx="237" formatCode="0.0">
                  <c:v>8.3059999999999992</c:v>
                </c:pt>
                <c:pt idx="238" formatCode="0.0">
                  <c:v>8.2260000000000009</c:v>
                </c:pt>
                <c:pt idx="239" formatCode="0.0">
                  <c:v>8.2439999999999998</c:v>
                </c:pt>
                <c:pt idx="240" formatCode="0.0">
                  <c:v>8.093</c:v>
                </c:pt>
                <c:pt idx="241" formatCode="0.0">
                  <c:v>8.0039999999999996</c:v>
                </c:pt>
                <c:pt idx="242" formatCode="0.0">
                  <c:v>7.8170000000000002</c:v>
                </c:pt>
                <c:pt idx="243" formatCode="0.0">
                  <c:v>7.7729999999999997</c:v>
                </c:pt>
                <c:pt idx="244" formatCode="0.0">
                  <c:v>7.6020000000000003</c:v>
                </c:pt>
                <c:pt idx="245" formatCode="0.0">
                  <c:v>7.41</c:v>
                </c:pt>
                <c:pt idx="246" formatCode="0.0">
                  <c:v>7.1970000000000001</c:v>
                </c:pt>
                <c:pt idx="247" formatCode="0.0">
                  <c:v>6.9420000000000002</c:v>
                </c:pt>
                <c:pt idx="248" formatCode="0.0">
                  <c:v>6.6470000000000002</c:v>
                </c:pt>
                <c:pt idx="249" formatCode="0.0">
                  <c:v>6.548</c:v>
                </c:pt>
                <c:pt idx="250" formatCode="0.0">
                  <c:v>6.47</c:v>
                </c:pt>
                <c:pt idx="251" formatCode="0.0">
                  <c:v>6.3680000000000003</c:v>
                </c:pt>
                <c:pt idx="252" formatCode="0.0">
                  <c:v>6.2389999999999999</c:v>
                </c:pt>
                <c:pt idx="253" formatCode="0.0">
                  <c:v>6.1760000000000002</c:v>
                </c:pt>
                <c:pt idx="254" formatCode="0.0">
                  <c:v>6.1079999999999997</c:v>
                </c:pt>
                <c:pt idx="255" formatCode="0.0">
                  <c:v>6.2169999999999996</c:v>
                </c:pt>
                <c:pt idx="256" formatCode="0.0">
                  <c:v>6.1029999999999998</c:v>
                </c:pt>
                <c:pt idx="257" formatCode="0.0">
                  <c:v>5.9260000000000002</c:v>
                </c:pt>
                <c:pt idx="258" formatCode="0.0">
                  <c:v>6.0389999999999997</c:v>
                </c:pt>
                <c:pt idx="259" formatCode="0.0">
                  <c:v>6.0979999999999999</c:v>
                </c:pt>
                <c:pt idx="260" formatCode="0.0">
                  <c:v>6.2069999999999999</c:v>
                </c:pt>
                <c:pt idx="261" formatCode="0.0">
                  <c:v>6.15</c:v>
                </c:pt>
                <c:pt idx="262" formatCode="0.0">
                  <c:v>5.968</c:v>
                </c:pt>
                <c:pt idx="263" formatCode="0.0">
                  <c:v>6.1829999999999998</c:v>
                </c:pt>
                <c:pt idx="264" formatCode="0.0">
                  <c:v>6.274</c:v>
                </c:pt>
                <c:pt idx="265" formatCode="0.0">
                  <c:v>6.2009999999999996</c:v>
                </c:pt>
                <c:pt idx="266" formatCode="0.0">
                  <c:v>6.16</c:v>
                </c:pt>
                <c:pt idx="267" formatCode="0.0">
                  <c:v>5.9939999999999998</c:v>
                </c:pt>
                <c:pt idx="268" formatCode="0.0">
                  <c:v>5.9950000000000001</c:v>
                </c:pt>
                <c:pt idx="269" formatCode="0.0">
                  <c:v>5.9660000000000002</c:v>
                </c:pt>
                <c:pt idx="270" formatCode="0.0">
                  <c:v>5.9630000000000001</c:v>
                </c:pt>
                <c:pt idx="271" formatCode="0.0">
                  <c:v>5.9379999999999997</c:v>
                </c:pt>
                <c:pt idx="272" formatCode="0.0">
                  <c:v>5.73</c:v>
                </c:pt>
                <c:pt idx="273" formatCode="0.0">
                  <c:v>5.8140000000000001</c:v>
                </c:pt>
                <c:pt idx="274" formatCode="0.0">
                  <c:v>5.9</c:v>
                </c:pt>
                <c:pt idx="275" formatCode="0.0">
                  <c:v>5.9240000000000004</c:v>
                </c:pt>
                <c:pt idx="276" formatCode="0.0">
                  <c:v>5.8090000000000002</c:v>
                </c:pt>
                <c:pt idx="277" formatCode="0.0">
                  <c:v>5.7610000000000001</c:v>
                </c:pt>
                <c:pt idx="278" formatCode="0.0">
                  <c:v>6.0039999999999996</c:v>
                </c:pt>
                <c:pt idx="279" formatCode="0.0">
                  <c:v>6.2130000000000001</c:v>
                </c:pt>
                <c:pt idx="280" formatCode="0.0">
                  <c:v>6.1509999999999998</c:v>
                </c:pt>
                <c:pt idx="281" formatCode="0.0">
                  <c:v>6.1319999999999997</c:v>
                </c:pt>
                <c:pt idx="282" formatCode="0.0">
                  <c:v>6.0730000000000004</c:v>
                </c:pt>
                <c:pt idx="283" formatCode="0.0">
                  <c:v>6.1120000000000001</c:v>
                </c:pt>
                <c:pt idx="284" formatCode="0.0">
                  <c:v>6.194</c:v>
                </c:pt>
                <c:pt idx="285" formatCode="0.0">
                  <c:v>6.3330000000000002</c:v>
                </c:pt>
                <c:pt idx="286" formatCode="0.0">
                  <c:v>6.306</c:v>
                </c:pt>
                <c:pt idx="287" formatCode="0.0">
                  <c:v>6.3010000000000002</c:v>
                </c:pt>
                <c:pt idx="288" formatCode="0.0">
                  <c:v>6.3070000000000004</c:v>
                </c:pt>
                <c:pt idx="289" formatCode="0.0">
                  <c:v>6.4240000000000004</c:v>
                </c:pt>
                <c:pt idx="290" formatCode="0.0">
                  <c:v>6.3570000000000002</c:v>
                </c:pt>
                <c:pt idx="291" formatCode="0.0">
                  <c:v>6.1159999999999997</c:v>
                </c:pt>
                <c:pt idx="292" formatCode="0.0">
                  <c:v>6.2469999999999999</c:v>
                </c:pt>
                <c:pt idx="293" formatCode="0.0">
                  <c:v>6.33</c:v>
                </c:pt>
                <c:pt idx="294" formatCode="0.0">
                  <c:v>6.359</c:v>
                </c:pt>
                <c:pt idx="295" formatCode="0.0">
                  <c:v>6.4329999999999998</c:v>
                </c:pt>
                <c:pt idx="296" formatCode="0.0">
                  <c:v>6.54</c:v>
                </c:pt>
                <c:pt idx="297" formatCode="0.0">
                  <c:v>6.4359999999999999</c:v>
                </c:pt>
                <c:pt idx="298" formatCode="0.0">
                  <c:v>6.5919999999999996</c:v>
                </c:pt>
                <c:pt idx="299" formatCode="0.0">
                  <c:v>6.6920000000000002</c:v>
                </c:pt>
                <c:pt idx="300" formatCode="0.0">
                  <c:v>6.6970000000000001</c:v>
                </c:pt>
                <c:pt idx="301" formatCode="0.0">
                  <c:v>6.6529999999999996</c:v>
                </c:pt>
                <c:pt idx="302" formatCode="0.0">
                  <c:v>6.5979999999999999</c:v>
                </c:pt>
                <c:pt idx="303" formatCode="0.0">
                  <c:v>6.609</c:v>
                </c:pt>
                <c:pt idx="304" formatCode="0.0">
                  <c:v>6.5259999999999998</c:v>
                </c:pt>
                <c:pt idx="305" formatCode="0.0">
                  <c:v>6.6180000000000003</c:v>
                </c:pt>
                <c:pt idx="306" formatCode="0.0">
                  <c:v>6.5789999999999997</c:v>
                </c:pt>
                <c:pt idx="307" formatCode="0.0">
                  <c:v>6.2560000000000002</c:v>
                </c:pt>
                <c:pt idx="308" formatCode="0.0">
                  <c:v>6.2649999999999997</c:v>
                </c:pt>
                <c:pt idx="309" formatCode="0.0">
                  <c:v>6.234</c:v>
                </c:pt>
                <c:pt idx="310" formatCode="0.0">
                  <c:v>6.0609999999999999</c:v>
                </c:pt>
                <c:pt idx="311" formatCode="0.0">
                  <c:v>6.085</c:v>
                </c:pt>
                <c:pt idx="312" formatCode="0.0">
                  <c:v>6.09</c:v>
                </c:pt>
                <c:pt idx="313" formatCode="0.0">
                  <c:v>6.0650000000000004</c:v>
                </c:pt>
                <c:pt idx="314" formatCode="0.0">
                  <c:v>6.0279999999999996</c:v>
                </c:pt>
                <c:pt idx="315" formatCode="0.0">
                  <c:v>5.95</c:v>
                </c:pt>
                <c:pt idx="316" formatCode="0.0">
                  <c:v>5.9180000000000001</c:v>
                </c:pt>
                <c:pt idx="317" formatCode="0.0">
                  <c:v>5.9029999999999996</c:v>
                </c:pt>
                <c:pt idx="318" formatCode="0.0">
                  <c:v>6.0419999999999998</c:v>
                </c:pt>
                <c:pt idx="319" formatCode="0.0">
                  <c:v>6.1870000000000003</c:v>
                </c:pt>
                <c:pt idx="320" formatCode="0.0">
                  <c:v>6.1109999999999998</c:v>
                </c:pt>
                <c:pt idx="321" formatCode="0.0">
                  <c:v>6.1989999999999998</c:v>
                </c:pt>
                <c:pt idx="322" formatCode="0.0">
                  <c:v>6.2329999999999997</c:v>
                </c:pt>
                <c:pt idx="323" formatCode="0.0">
                  <c:v>6.1970000000000001</c:v>
                </c:pt>
                <c:pt idx="324" formatCode="0.0">
                  <c:v>6.1239999999999997</c:v>
                </c:pt>
                <c:pt idx="325" formatCode="0.0">
                  <c:v>6.0890000000000004</c:v>
                </c:pt>
                <c:pt idx="326" formatCode="0.0">
                  <c:v>6.085</c:v>
                </c:pt>
                <c:pt idx="327" formatCode="0.0">
                  <c:v>6.15</c:v>
                </c:pt>
                <c:pt idx="328" formatCode="0.0">
                  <c:v>6.1589999999999998</c:v>
                </c:pt>
                <c:pt idx="329" formatCode="0.0">
                  <c:v>6.2720000000000002</c:v>
                </c:pt>
                <c:pt idx="330" formatCode="0.0">
                  <c:v>6.133</c:v>
                </c:pt>
                <c:pt idx="331" formatCode="0.0">
                  <c:v>6.1779999999999999</c:v>
                </c:pt>
                <c:pt idx="332" formatCode="0.0">
                  <c:v>6.3179999999999996</c:v>
                </c:pt>
                <c:pt idx="333" formatCode="0.0">
                  <c:v>6.26</c:v>
                </c:pt>
                <c:pt idx="334" formatCode="0.0">
                  <c:v>6.2210000000000001</c:v>
                </c:pt>
                <c:pt idx="335" formatCode="0.0">
                  <c:v>6.1639999999999997</c:v>
                </c:pt>
                <c:pt idx="336" formatCode="0.0">
                  <c:v>6.2450000000000001</c:v>
                </c:pt>
                <c:pt idx="337" formatCode="0.0">
                  <c:v>6.3369999999999997</c:v>
                </c:pt>
                <c:pt idx="338" formatCode="0.0">
                  <c:v>6.3579999999999997</c:v>
                </c:pt>
                <c:pt idx="339" formatCode="0.0">
                  <c:v>6.3609999999999998</c:v>
                </c:pt>
                <c:pt idx="340" formatCode="0.0">
                  <c:v>6.431</c:v>
                </c:pt>
                <c:pt idx="341" formatCode="0.0">
                  <c:v>6.3520000000000003</c:v>
                </c:pt>
                <c:pt idx="342" formatCode="0.0">
                  <c:v>6.4429999999999996</c:v>
                </c:pt>
                <c:pt idx="343" formatCode="0.0">
                  <c:v>6.4640000000000004</c:v>
                </c:pt>
                <c:pt idx="491" formatCode="0.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0EC8-4177-BD93-EAE29FC30620}"/>
            </c:ext>
          </c:extLst>
        </c:ser>
        <c:ser>
          <c:idx val="5"/>
          <c:order val="7"/>
          <c:tx>
            <c:strRef>
              <c:f>PHOTONO!$U$2</c:f>
              <c:strCache>
                <c:ptCount val="1"/>
                <c:pt idx="0">
                  <c:v> $6.5 </c:v>
                </c:pt>
              </c:strCache>
            </c:strRef>
          </c:tx>
          <c:marker>
            <c:symbol val="none"/>
          </c:marker>
          <c:dLbls>
            <c:dLbl>
              <c:idx val="410"/>
              <c:layout>
                <c:manualLayout>
                  <c:x val="-0.11337868480725624"/>
                  <c:y val="0.1339869281045751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EC8-4177-BD93-EAE29FC30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PHOTONO!$U$3:$U$1430</c:f>
              <c:numCache>
                <c:formatCode>General</c:formatCode>
                <c:ptCount val="1428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6.4640000000000004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EC8-4177-BD93-EAE29FC30620}"/>
            </c:ext>
          </c:extLst>
        </c:ser>
        <c:ser>
          <c:idx val="9"/>
          <c:order val="9"/>
          <c:tx>
            <c:v>12 MMT Forecast</c:v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08A685"/>
              </a:solidFill>
              <a:ln>
                <a:solidFill>
                  <a:srgbClr val="05715A"/>
                </a:solidFill>
              </a:ln>
            </c:spPr>
          </c:marker>
          <c:dLbls>
            <c:delete val="1"/>
          </c:dLbls>
          <c:cat>
            <c:numRef>
              <c:f>PHOTONO!$A$3:$A$1430</c:f>
              <c:numCache>
                <c:formatCode>mmm\-yy</c:formatCode>
                <c:ptCount val="1428"/>
                <c:pt idx="0">
                  <c:v>33604</c:v>
                </c:pt>
                <c:pt idx="1">
                  <c:v>33635</c:v>
                </c:pt>
                <c:pt idx="2">
                  <c:v>33664</c:v>
                </c:pt>
                <c:pt idx="3">
                  <c:v>33695</c:v>
                </c:pt>
                <c:pt idx="4">
                  <c:v>33725</c:v>
                </c:pt>
                <c:pt idx="5">
                  <c:v>33756</c:v>
                </c:pt>
                <c:pt idx="6">
                  <c:v>33786</c:v>
                </c:pt>
                <c:pt idx="7">
                  <c:v>33817</c:v>
                </c:pt>
                <c:pt idx="8">
                  <c:v>33848</c:v>
                </c:pt>
                <c:pt idx="9">
                  <c:v>33878</c:v>
                </c:pt>
                <c:pt idx="10">
                  <c:v>33909</c:v>
                </c:pt>
                <c:pt idx="11">
                  <c:v>33939</c:v>
                </c:pt>
                <c:pt idx="12">
                  <c:v>33970</c:v>
                </c:pt>
                <c:pt idx="13">
                  <c:v>34001</c:v>
                </c:pt>
                <c:pt idx="14">
                  <c:v>34029</c:v>
                </c:pt>
                <c:pt idx="15">
                  <c:v>34060</c:v>
                </c:pt>
                <c:pt idx="16">
                  <c:v>34090</c:v>
                </c:pt>
                <c:pt idx="17">
                  <c:v>34121</c:v>
                </c:pt>
                <c:pt idx="18">
                  <c:v>34151</c:v>
                </c:pt>
                <c:pt idx="19">
                  <c:v>34182</c:v>
                </c:pt>
                <c:pt idx="20">
                  <c:v>34213</c:v>
                </c:pt>
                <c:pt idx="21">
                  <c:v>34243</c:v>
                </c:pt>
                <c:pt idx="22">
                  <c:v>34274</c:v>
                </c:pt>
                <c:pt idx="23">
                  <c:v>34304</c:v>
                </c:pt>
                <c:pt idx="24">
                  <c:v>34335</c:v>
                </c:pt>
                <c:pt idx="25">
                  <c:v>34366</c:v>
                </c:pt>
                <c:pt idx="26">
                  <c:v>34394</c:v>
                </c:pt>
                <c:pt idx="27">
                  <c:v>34425</c:v>
                </c:pt>
                <c:pt idx="28">
                  <c:v>34455</c:v>
                </c:pt>
                <c:pt idx="29">
                  <c:v>34486</c:v>
                </c:pt>
                <c:pt idx="30">
                  <c:v>34516</c:v>
                </c:pt>
                <c:pt idx="31">
                  <c:v>34547</c:v>
                </c:pt>
                <c:pt idx="32">
                  <c:v>34578</c:v>
                </c:pt>
                <c:pt idx="33">
                  <c:v>34608</c:v>
                </c:pt>
                <c:pt idx="34">
                  <c:v>34639</c:v>
                </c:pt>
                <c:pt idx="35">
                  <c:v>34669</c:v>
                </c:pt>
                <c:pt idx="36">
                  <c:v>34700</c:v>
                </c:pt>
                <c:pt idx="37">
                  <c:v>34731</c:v>
                </c:pt>
                <c:pt idx="38">
                  <c:v>34759</c:v>
                </c:pt>
                <c:pt idx="39">
                  <c:v>34790</c:v>
                </c:pt>
                <c:pt idx="40">
                  <c:v>34820</c:v>
                </c:pt>
                <c:pt idx="41">
                  <c:v>34851</c:v>
                </c:pt>
                <c:pt idx="42">
                  <c:v>34881</c:v>
                </c:pt>
                <c:pt idx="43">
                  <c:v>34912</c:v>
                </c:pt>
                <c:pt idx="44">
                  <c:v>34943</c:v>
                </c:pt>
                <c:pt idx="45">
                  <c:v>34973</c:v>
                </c:pt>
                <c:pt idx="46">
                  <c:v>35004</c:v>
                </c:pt>
                <c:pt idx="47">
                  <c:v>35034</c:v>
                </c:pt>
                <c:pt idx="48">
                  <c:v>35065</c:v>
                </c:pt>
                <c:pt idx="49">
                  <c:v>35096</c:v>
                </c:pt>
                <c:pt idx="50">
                  <c:v>35125</c:v>
                </c:pt>
                <c:pt idx="51">
                  <c:v>35156</c:v>
                </c:pt>
                <c:pt idx="52">
                  <c:v>35186</c:v>
                </c:pt>
                <c:pt idx="53">
                  <c:v>35217</c:v>
                </c:pt>
                <c:pt idx="54">
                  <c:v>35247</c:v>
                </c:pt>
                <c:pt idx="55">
                  <c:v>35278</c:v>
                </c:pt>
                <c:pt idx="56">
                  <c:v>35309</c:v>
                </c:pt>
                <c:pt idx="57">
                  <c:v>35339</c:v>
                </c:pt>
                <c:pt idx="58">
                  <c:v>35370</c:v>
                </c:pt>
                <c:pt idx="59">
                  <c:v>35400</c:v>
                </c:pt>
                <c:pt idx="60">
                  <c:v>35431</c:v>
                </c:pt>
                <c:pt idx="61">
                  <c:v>35462</c:v>
                </c:pt>
                <c:pt idx="62">
                  <c:v>35490</c:v>
                </c:pt>
                <c:pt idx="63">
                  <c:v>35521</c:v>
                </c:pt>
                <c:pt idx="64">
                  <c:v>35551</c:v>
                </c:pt>
                <c:pt idx="65">
                  <c:v>35582</c:v>
                </c:pt>
                <c:pt idx="66">
                  <c:v>35612</c:v>
                </c:pt>
                <c:pt idx="67">
                  <c:v>35643</c:v>
                </c:pt>
                <c:pt idx="68">
                  <c:v>35674</c:v>
                </c:pt>
                <c:pt idx="69">
                  <c:v>35704</c:v>
                </c:pt>
                <c:pt idx="70">
                  <c:v>35735</c:v>
                </c:pt>
                <c:pt idx="71">
                  <c:v>35765</c:v>
                </c:pt>
                <c:pt idx="72">
                  <c:v>35796</c:v>
                </c:pt>
                <c:pt idx="73">
                  <c:v>35827</c:v>
                </c:pt>
                <c:pt idx="74">
                  <c:v>35855</c:v>
                </c:pt>
                <c:pt idx="75">
                  <c:v>35886</c:v>
                </c:pt>
                <c:pt idx="76">
                  <c:v>35916</c:v>
                </c:pt>
                <c:pt idx="77">
                  <c:v>35947</c:v>
                </c:pt>
                <c:pt idx="78">
                  <c:v>35977</c:v>
                </c:pt>
                <c:pt idx="79">
                  <c:v>36008</c:v>
                </c:pt>
                <c:pt idx="80">
                  <c:v>36039</c:v>
                </c:pt>
                <c:pt idx="81">
                  <c:v>36069</c:v>
                </c:pt>
                <c:pt idx="82">
                  <c:v>36100</c:v>
                </c:pt>
                <c:pt idx="83">
                  <c:v>36130</c:v>
                </c:pt>
                <c:pt idx="84">
                  <c:v>36161</c:v>
                </c:pt>
                <c:pt idx="85">
                  <c:v>36192</c:v>
                </c:pt>
                <c:pt idx="86">
                  <c:v>36220</c:v>
                </c:pt>
                <c:pt idx="87">
                  <c:v>36251</c:v>
                </c:pt>
                <c:pt idx="88">
                  <c:v>36281</c:v>
                </c:pt>
                <c:pt idx="89">
                  <c:v>36312</c:v>
                </c:pt>
                <c:pt idx="90">
                  <c:v>36342</c:v>
                </c:pt>
                <c:pt idx="91">
                  <c:v>36373</c:v>
                </c:pt>
                <c:pt idx="92">
                  <c:v>36404</c:v>
                </c:pt>
                <c:pt idx="93">
                  <c:v>36434</c:v>
                </c:pt>
                <c:pt idx="94">
                  <c:v>36465</c:v>
                </c:pt>
                <c:pt idx="95">
                  <c:v>36495</c:v>
                </c:pt>
                <c:pt idx="96">
                  <c:v>36526</c:v>
                </c:pt>
                <c:pt idx="97">
                  <c:v>36557</c:v>
                </c:pt>
                <c:pt idx="98">
                  <c:v>36586</c:v>
                </c:pt>
                <c:pt idx="99">
                  <c:v>36617</c:v>
                </c:pt>
                <c:pt idx="100">
                  <c:v>36647</c:v>
                </c:pt>
                <c:pt idx="101">
                  <c:v>36678</c:v>
                </c:pt>
                <c:pt idx="102">
                  <c:v>36708</c:v>
                </c:pt>
                <c:pt idx="103">
                  <c:v>36739</c:v>
                </c:pt>
                <c:pt idx="104">
                  <c:v>36770</c:v>
                </c:pt>
                <c:pt idx="105">
                  <c:v>36800</c:v>
                </c:pt>
                <c:pt idx="106">
                  <c:v>36831</c:v>
                </c:pt>
                <c:pt idx="107">
                  <c:v>36861</c:v>
                </c:pt>
                <c:pt idx="108">
                  <c:v>36892</c:v>
                </c:pt>
                <c:pt idx="109">
                  <c:v>36923</c:v>
                </c:pt>
                <c:pt idx="110">
                  <c:v>36951</c:v>
                </c:pt>
                <c:pt idx="111">
                  <c:v>36982</c:v>
                </c:pt>
                <c:pt idx="112">
                  <c:v>37012</c:v>
                </c:pt>
                <c:pt idx="113">
                  <c:v>37043</c:v>
                </c:pt>
                <c:pt idx="114">
                  <c:v>37073</c:v>
                </c:pt>
                <c:pt idx="115">
                  <c:v>37104</c:v>
                </c:pt>
                <c:pt idx="116">
                  <c:v>37135</c:v>
                </c:pt>
                <c:pt idx="117">
                  <c:v>37165</c:v>
                </c:pt>
                <c:pt idx="118">
                  <c:v>37196</c:v>
                </c:pt>
                <c:pt idx="119">
                  <c:v>37226</c:v>
                </c:pt>
                <c:pt idx="120">
                  <c:v>37257</c:v>
                </c:pt>
                <c:pt idx="121">
                  <c:v>37288</c:v>
                </c:pt>
                <c:pt idx="122">
                  <c:v>37316</c:v>
                </c:pt>
                <c:pt idx="123">
                  <c:v>37347</c:v>
                </c:pt>
                <c:pt idx="124">
                  <c:v>37377</c:v>
                </c:pt>
                <c:pt idx="125">
                  <c:v>37408</c:v>
                </c:pt>
                <c:pt idx="126">
                  <c:v>37438</c:v>
                </c:pt>
                <c:pt idx="127">
                  <c:v>37469</c:v>
                </c:pt>
                <c:pt idx="128">
                  <c:v>37500</c:v>
                </c:pt>
                <c:pt idx="129">
                  <c:v>37530</c:v>
                </c:pt>
                <c:pt idx="130">
                  <c:v>37561</c:v>
                </c:pt>
                <c:pt idx="131">
                  <c:v>37591</c:v>
                </c:pt>
                <c:pt idx="132">
                  <c:v>37622</c:v>
                </c:pt>
                <c:pt idx="133">
                  <c:v>37653</c:v>
                </c:pt>
                <c:pt idx="134">
                  <c:v>37681</c:v>
                </c:pt>
                <c:pt idx="135">
                  <c:v>37712</c:v>
                </c:pt>
                <c:pt idx="136">
                  <c:v>37742</c:v>
                </c:pt>
                <c:pt idx="137">
                  <c:v>37773</c:v>
                </c:pt>
                <c:pt idx="138">
                  <c:v>37803</c:v>
                </c:pt>
                <c:pt idx="139">
                  <c:v>37834</c:v>
                </c:pt>
                <c:pt idx="140">
                  <c:v>37865</c:v>
                </c:pt>
                <c:pt idx="141">
                  <c:v>37895</c:v>
                </c:pt>
                <c:pt idx="142">
                  <c:v>37926</c:v>
                </c:pt>
                <c:pt idx="143">
                  <c:v>37956</c:v>
                </c:pt>
                <c:pt idx="144">
                  <c:v>37987</c:v>
                </c:pt>
                <c:pt idx="145">
                  <c:v>38018</c:v>
                </c:pt>
                <c:pt idx="146">
                  <c:v>38047</c:v>
                </c:pt>
                <c:pt idx="147">
                  <c:v>38078</c:v>
                </c:pt>
                <c:pt idx="148">
                  <c:v>38108</c:v>
                </c:pt>
                <c:pt idx="149">
                  <c:v>38139</c:v>
                </c:pt>
                <c:pt idx="150">
                  <c:v>38169</c:v>
                </c:pt>
                <c:pt idx="151">
                  <c:v>38200</c:v>
                </c:pt>
                <c:pt idx="152">
                  <c:v>38231</c:v>
                </c:pt>
                <c:pt idx="153">
                  <c:v>38261</c:v>
                </c:pt>
                <c:pt idx="154">
                  <c:v>38292</c:v>
                </c:pt>
                <c:pt idx="155">
                  <c:v>38322</c:v>
                </c:pt>
                <c:pt idx="156">
                  <c:v>38353</c:v>
                </c:pt>
                <c:pt idx="157">
                  <c:v>38384</c:v>
                </c:pt>
                <c:pt idx="158">
                  <c:v>38412</c:v>
                </c:pt>
                <c:pt idx="159">
                  <c:v>38443</c:v>
                </c:pt>
                <c:pt idx="160">
                  <c:v>38473</c:v>
                </c:pt>
                <c:pt idx="161">
                  <c:v>38504</c:v>
                </c:pt>
                <c:pt idx="162">
                  <c:v>38534</c:v>
                </c:pt>
                <c:pt idx="163">
                  <c:v>38565</c:v>
                </c:pt>
                <c:pt idx="164">
                  <c:v>38596</c:v>
                </c:pt>
                <c:pt idx="165">
                  <c:v>38626</c:v>
                </c:pt>
                <c:pt idx="166">
                  <c:v>38657</c:v>
                </c:pt>
                <c:pt idx="167">
                  <c:v>38687</c:v>
                </c:pt>
                <c:pt idx="168">
                  <c:v>38718</c:v>
                </c:pt>
                <c:pt idx="169">
                  <c:v>38749</c:v>
                </c:pt>
                <c:pt idx="170">
                  <c:v>38777</c:v>
                </c:pt>
                <c:pt idx="171">
                  <c:v>38808</c:v>
                </c:pt>
                <c:pt idx="172">
                  <c:v>38838</c:v>
                </c:pt>
                <c:pt idx="173">
                  <c:v>38869</c:v>
                </c:pt>
                <c:pt idx="174">
                  <c:v>38899</c:v>
                </c:pt>
                <c:pt idx="175">
                  <c:v>38930</c:v>
                </c:pt>
                <c:pt idx="176">
                  <c:v>38961</c:v>
                </c:pt>
                <c:pt idx="177">
                  <c:v>38991</c:v>
                </c:pt>
                <c:pt idx="178">
                  <c:v>39022</c:v>
                </c:pt>
                <c:pt idx="179">
                  <c:v>39052</c:v>
                </c:pt>
                <c:pt idx="180">
                  <c:v>39083</c:v>
                </c:pt>
                <c:pt idx="181">
                  <c:v>39114</c:v>
                </c:pt>
                <c:pt idx="182">
                  <c:v>39142</c:v>
                </c:pt>
                <c:pt idx="183">
                  <c:v>39173</c:v>
                </c:pt>
                <c:pt idx="184">
                  <c:v>39203</c:v>
                </c:pt>
                <c:pt idx="185">
                  <c:v>39234</c:v>
                </c:pt>
                <c:pt idx="186">
                  <c:v>39264</c:v>
                </c:pt>
                <c:pt idx="187">
                  <c:v>39295</c:v>
                </c:pt>
                <c:pt idx="188">
                  <c:v>39326</c:v>
                </c:pt>
                <c:pt idx="189">
                  <c:v>39356</c:v>
                </c:pt>
                <c:pt idx="190">
                  <c:v>39387</c:v>
                </c:pt>
                <c:pt idx="191">
                  <c:v>39417</c:v>
                </c:pt>
                <c:pt idx="192">
                  <c:v>39448</c:v>
                </c:pt>
                <c:pt idx="193">
                  <c:v>39479</c:v>
                </c:pt>
                <c:pt idx="194">
                  <c:v>39508</c:v>
                </c:pt>
                <c:pt idx="195">
                  <c:v>39539</c:v>
                </c:pt>
                <c:pt idx="196">
                  <c:v>39569</c:v>
                </c:pt>
                <c:pt idx="197">
                  <c:v>39600</c:v>
                </c:pt>
                <c:pt idx="198">
                  <c:v>39630</c:v>
                </c:pt>
                <c:pt idx="199">
                  <c:v>39661</c:v>
                </c:pt>
                <c:pt idx="200">
                  <c:v>39692</c:v>
                </c:pt>
                <c:pt idx="201">
                  <c:v>39722</c:v>
                </c:pt>
                <c:pt idx="202">
                  <c:v>39753</c:v>
                </c:pt>
                <c:pt idx="203">
                  <c:v>39783</c:v>
                </c:pt>
                <c:pt idx="204">
                  <c:v>39814</c:v>
                </c:pt>
                <c:pt idx="205">
                  <c:v>39845</c:v>
                </c:pt>
                <c:pt idx="206">
                  <c:v>39873</c:v>
                </c:pt>
                <c:pt idx="207">
                  <c:v>39904</c:v>
                </c:pt>
                <c:pt idx="208">
                  <c:v>39934</c:v>
                </c:pt>
                <c:pt idx="209">
                  <c:v>39965</c:v>
                </c:pt>
                <c:pt idx="210">
                  <c:v>39995</c:v>
                </c:pt>
                <c:pt idx="211">
                  <c:v>40026</c:v>
                </c:pt>
                <c:pt idx="212">
                  <c:v>40057</c:v>
                </c:pt>
                <c:pt idx="213">
                  <c:v>40087</c:v>
                </c:pt>
                <c:pt idx="214">
                  <c:v>40118</c:v>
                </c:pt>
                <c:pt idx="215">
                  <c:v>40148</c:v>
                </c:pt>
                <c:pt idx="216">
                  <c:v>40179</c:v>
                </c:pt>
                <c:pt idx="217">
                  <c:v>40210</c:v>
                </c:pt>
                <c:pt idx="218">
                  <c:v>40238</c:v>
                </c:pt>
                <c:pt idx="219">
                  <c:v>40269</c:v>
                </c:pt>
                <c:pt idx="220">
                  <c:v>40299</c:v>
                </c:pt>
                <c:pt idx="221">
                  <c:v>40330</c:v>
                </c:pt>
                <c:pt idx="222">
                  <c:v>40360</c:v>
                </c:pt>
                <c:pt idx="223">
                  <c:v>40391</c:v>
                </c:pt>
                <c:pt idx="224">
                  <c:v>40422</c:v>
                </c:pt>
                <c:pt idx="225">
                  <c:v>40452</c:v>
                </c:pt>
                <c:pt idx="226">
                  <c:v>40483</c:v>
                </c:pt>
                <c:pt idx="227">
                  <c:v>40513</c:v>
                </c:pt>
                <c:pt idx="228">
                  <c:v>40544</c:v>
                </c:pt>
                <c:pt idx="229">
                  <c:v>40575</c:v>
                </c:pt>
                <c:pt idx="230">
                  <c:v>40603</c:v>
                </c:pt>
                <c:pt idx="231">
                  <c:v>40634</c:v>
                </c:pt>
                <c:pt idx="232">
                  <c:v>40664</c:v>
                </c:pt>
                <c:pt idx="233">
                  <c:v>40695</c:v>
                </c:pt>
                <c:pt idx="234">
                  <c:v>40725</c:v>
                </c:pt>
                <c:pt idx="235">
                  <c:v>40756</c:v>
                </c:pt>
                <c:pt idx="236">
                  <c:v>40787</c:v>
                </c:pt>
                <c:pt idx="237">
                  <c:v>40817</c:v>
                </c:pt>
                <c:pt idx="238">
                  <c:v>40848</c:v>
                </c:pt>
                <c:pt idx="239">
                  <c:v>40878</c:v>
                </c:pt>
                <c:pt idx="240">
                  <c:v>40909</c:v>
                </c:pt>
                <c:pt idx="241">
                  <c:v>40940</c:v>
                </c:pt>
                <c:pt idx="242">
                  <c:v>40969</c:v>
                </c:pt>
                <c:pt idx="243">
                  <c:v>41000</c:v>
                </c:pt>
                <c:pt idx="244">
                  <c:v>41030</c:v>
                </c:pt>
                <c:pt idx="245">
                  <c:v>41061</c:v>
                </c:pt>
                <c:pt idx="246">
                  <c:v>41091</c:v>
                </c:pt>
                <c:pt idx="247">
                  <c:v>41122</c:v>
                </c:pt>
                <c:pt idx="248">
                  <c:v>41153</c:v>
                </c:pt>
                <c:pt idx="249">
                  <c:v>41183</c:v>
                </c:pt>
                <c:pt idx="250">
                  <c:v>41214</c:v>
                </c:pt>
                <c:pt idx="251">
                  <c:v>41244</c:v>
                </c:pt>
                <c:pt idx="252">
                  <c:v>41275</c:v>
                </c:pt>
                <c:pt idx="253">
                  <c:v>41306</c:v>
                </c:pt>
                <c:pt idx="254">
                  <c:v>41334</c:v>
                </c:pt>
                <c:pt idx="255">
                  <c:v>41365</c:v>
                </c:pt>
                <c:pt idx="256">
                  <c:v>41395</c:v>
                </c:pt>
                <c:pt idx="257">
                  <c:v>41426</c:v>
                </c:pt>
                <c:pt idx="258">
                  <c:v>41456</c:v>
                </c:pt>
                <c:pt idx="259">
                  <c:v>41487</c:v>
                </c:pt>
                <c:pt idx="260">
                  <c:v>41518</c:v>
                </c:pt>
                <c:pt idx="261">
                  <c:v>41548</c:v>
                </c:pt>
                <c:pt idx="262">
                  <c:v>41579</c:v>
                </c:pt>
                <c:pt idx="263">
                  <c:v>41609</c:v>
                </c:pt>
                <c:pt idx="264">
                  <c:v>41640</c:v>
                </c:pt>
                <c:pt idx="265">
                  <c:v>41671</c:v>
                </c:pt>
                <c:pt idx="266">
                  <c:v>41699</c:v>
                </c:pt>
                <c:pt idx="267">
                  <c:v>41730</c:v>
                </c:pt>
                <c:pt idx="268">
                  <c:v>41760</c:v>
                </c:pt>
                <c:pt idx="269">
                  <c:v>41791</c:v>
                </c:pt>
                <c:pt idx="270">
                  <c:v>41821</c:v>
                </c:pt>
                <c:pt idx="271">
                  <c:v>41852</c:v>
                </c:pt>
                <c:pt idx="272">
                  <c:v>41883</c:v>
                </c:pt>
                <c:pt idx="273">
                  <c:v>41913</c:v>
                </c:pt>
                <c:pt idx="274">
                  <c:v>41944</c:v>
                </c:pt>
                <c:pt idx="275">
                  <c:v>41974</c:v>
                </c:pt>
                <c:pt idx="276">
                  <c:v>42005</c:v>
                </c:pt>
                <c:pt idx="277">
                  <c:v>42036</c:v>
                </c:pt>
                <c:pt idx="278">
                  <c:v>42064</c:v>
                </c:pt>
                <c:pt idx="279">
                  <c:v>42095</c:v>
                </c:pt>
                <c:pt idx="280">
                  <c:v>42125</c:v>
                </c:pt>
                <c:pt idx="281">
                  <c:v>42156</c:v>
                </c:pt>
                <c:pt idx="282">
                  <c:v>42186</c:v>
                </c:pt>
                <c:pt idx="283">
                  <c:v>42217</c:v>
                </c:pt>
                <c:pt idx="284">
                  <c:v>42248</c:v>
                </c:pt>
                <c:pt idx="285">
                  <c:v>42278</c:v>
                </c:pt>
                <c:pt idx="286">
                  <c:v>42309</c:v>
                </c:pt>
                <c:pt idx="287">
                  <c:v>42339</c:v>
                </c:pt>
                <c:pt idx="288">
                  <c:v>42370</c:v>
                </c:pt>
                <c:pt idx="289">
                  <c:v>42401</c:v>
                </c:pt>
                <c:pt idx="290">
                  <c:v>42430</c:v>
                </c:pt>
                <c:pt idx="291">
                  <c:v>42461</c:v>
                </c:pt>
                <c:pt idx="292">
                  <c:v>42491</c:v>
                </c:pt>
                <c:pt idx="293">
                  <c:v>42522</c:v>
                </c:pt>
                <c:pt idx="294">
                  <c:v>42552</c:v>
                </c:pt>
                <c:pt idx="295">
                  <c:v>42583</c:v>
                </c:pt>
                <c:pt idx="296">
                  <c:v>42614</c:v>
                </c:pt>
                <c:pt idx="297">
                  <c:v>42644</c:v>
                </c:pt>
                <c:pt idx="298">
                  <c:v>42675</c:v>
                </c:pt>
                <c:pt idx="299">
                  <c:v>42705</c:v>
                </c:pt>
                <c:pt idx="300">
                  <c:v>42736</c:v>
                </c:pt>
                <c:pt idx="301">
                  <c:v>42767</c:v>
                </c:pt>
                <c:pt idx="302">
                  <c:v>42795</c:v>
                </c:pt>
                <c:pt idx="303">
                  <c:v>42826</c:v>
                </c:pt>
                <c:pt idx="304">
                  <c:v>42856</c:v>
                </c:pt>
                <c:pt idx="305">
                  <c:v>42887</c:v>
                </c:pt>
                <c:pt idx="306">
                  <c:v>42917</c:v>
                </c:pt>
                <c:pt idx="307">
                  <c:v>42948</c:v>
                </c:pt>
                <c:pt idx="308">
                  <c:v>42979</c:v>
                </c:pt>
                <c:pt idx="309">
                  <c:v>43009</c:v>
                </c:pt>
                <c:pt idx="310">
                  <c:v>43040</c:v>
                </c:pt>
                <c:pt idx="311">
                  <c:v>43070</c:v>
                </c:pt>
                <c:pt idx="312">
                  <c:v>43101</c:v>
                </c:pt>
                <c:pt idx="313">
                  <c:v>43132</c:v>
                </c:pt>
                <c:pt idx="314">
                  <c:v>43160</c:v>
                </c:pt>
                <c:pt idx="315">
                  <c:v>43191</c:v>
                </c:pt>
                <c:pt idx="316">
                  <c:v>43221</c:v>
                </c:pt>
                <c:pt idx="317">
                  <c:v>43252</c:v>
                </c:pt>
                <c:pt idx="318">
                  <c:v>43282</c:v>
                </c:pt>
                <c:pt idx="319">
                  <c:v>43313</c:v>
                </c:pt>
                <c:pt idx="320">
                  <c:v>43344</c:v>
                </c:pt>
                <c:pt idx="321">
                  <c:v>43374</c:v>
                </c:pt>
                <c:pt idx="322">
                  <c:v>43405</c:v>
                </c:pt>
                <c:pt idx="323">
                  <c:v>43435</c:v>
                </c:pt>
                <c:pt idx="324">
                  <c:v>43466</c:v>
                </c:pt>
                <c:pt idx="325">
                  <c:v>43497</c:v>
                </c:pt>
                <c:pt idx="326">
                  <c:v>43525</c:v>
                </c:pt>
                <c:pt idx="327">
                  <c:v>43556</c:v>
                </c:pt>
                <c:pt idx="328">
                  <c:v>43586</c:v>
                </c:pt>
                <c:pt idx="329">
                  <c:v>43617</c:v>
                </c:pt>
                <c:pt idx="330">
                  <c:v>43647</c:v>
                </c:pt>
                <c:pt idx="331">
                  <c:v>43678</c:v>
                </c:pt>
                <c:pt idx="332">
                  <c:v>43709</c:v>
                </c:pt>
                <c:pt idx="333">
                  <c:v>43739</c:v>
                </c:pt>
                <c:pt idx="334">
                  <c:v>43770</c:v>
                </c:pt>
                <c:pt idx="335">
                  <c:v>43800</c:v>
                </c:pt>
                <c:pt idx="336">
                  <c:v>43831</c:v>
                </c:pt>
                <c:pt idx="337">
                  <c:v>43862</c:v>
                </c:pt>
                <c:pt idx="338">
                  <c:v>43891</c:v>
                </c:pt>
                <c:pt idx="339">
                  <c:v>43922</c:v>
                </c:pt>
                <c:pt idx="340">
                  <c:v>43952</c:v>
                </c:pt>
                <c:pt idx="341">
                  <c:v>43983</c:v>
                </c:pt>
                <c:pt idx="342">
                  <c:v>44013</c:v>
                </c:pt>
                <c:pt idx="343">
                  <c:v>44044</c:v>
                </c:pt>
                <c:pt idx="344">
                  <c:v>44075</c:v>
                </c:pt>
                <c:pt idx="345">
                  <c:v>44105</c:v>
                </c:pt>
                <c:pt idx="346">
                  <c:v>44136</c:v>
                </c:pt>
                <c:pt idx="347">
                  <c:v>44166</c:v>
                </c:pt>
                <c:pt idx="348">
                  <c:v>44197</c:v>
                </c:pt>
                <c:pt idx="349">
                  <c:v>44228</c:v>
                </c:pt>
                <c:pt idx="350">
                  <c:v>44256</c:v>
                </c:pt>
                <c:pt idx="351">
                  <c:v>44287</c:v>
                </c:pt>
                <c:pt idx="352">
                  <c:v>44317</c:v>
                </c:pt>
                <c:pt idx="353">
                  <c:v>44348</c:v>
                </c:pt>
                <c:pt idx="354">
                  <c:v>44378</c:v>
                </c:pt>
                <c:pt idx="355">
                  <c:v>44409</c:v>
                </c:pt>
                <c:pt idx="356">
                  <c:v>44440</c:v>
                </c:pt>
                <c:pt idx="357">
                  <c:v>44470</c:v>
                </c:pt>
                <c:pt idx="358">
                  <c:v>44501</c:v>
                </c:pt>
                <c:pt idx="359">
                  <c:v>44531</c:v>
                </c:pt>
                <c:pt idx="360">
                  <c:v>44562</c:v>
                </c:pt>
                <c:pt idx="361">
                  <c:v>44593</c:v>
                </c:pt>
                <c:pt idx="362">
                  <c:v>44621</c:v>
                </c:pt>
                <c:pt idx="363">
                  <c:v>44652</c:v>
                </c:pt>
                <c:pt idx="364">
                  <c:v>44682</c:v>
                </c:pt>
                <c:pt idx="365">
                  <c:v>44713</c:v>
                </c:pt>
                <c:pt idx="366">
                  <c:v>44743</c:v>
                </c:pt>
                <c:pt idx="367">
                  <c:v>44774</c:v>
                </c:pt>
                <c:pt idx="368">
                  <c:v>44805</c:v>
                </c:pt>
                <c:pt idx="369">
                  <c:v>44835</c:v>
                </c:pt>
                <c:pt idx="370">
                  <c:v>44866</c:v>
                </c:pt>
                <c:pt idx="371">
                  <c:v>44896</c:v>
                </c:pt>
                <c:pt idx="372">
                  <c:v>44927</c:v>
                </c:pt>
                <c:pt idx="373">
                  <c:v>44958</c:v>
                </c:pt>
                <c:pt idx="374">
                  <c:v>44986</c:v>
                </c:pt>
                <c:pt idx="375">
                  <c:v>45017</c:v>
                </c:pt>
                <c:pt idx="376">
                  <c:v>45047</c:v>
                </c:pt>
                <c:pt idx="377">
                  <c:v>45078</c:v>
                </c:pt>
                <c:pt idx="378">
                  <c:v>45108</c:v>
                </c:pt>
                <c:pt idx="379">
                  <c:v>45139</c:v>
                </c:pt>
                <c:pt idx="380">
                  <c:v>45170</c:v>
                </c:pt>
                <c:pt idx="381">
                  <c:v>45200</c:v>
                </c:pt>
                <c:pt idx="382">
                  <c:v>45231</c:v>
                </c:pt>
                <c:pt idx="383">
                  <c:v>45261</c:v>
                </c:pt>
                <c:pt idx="384">
                  <c:v>45292</c:v>
                </c:pt>
                <c:pt idx="385">
                  <c:v>45323</c:v>
                </c:pt>
                <c:pt idx="386">
                  <c:v>45352</c:v>
                </c:pt>
                <c:pt idx="387">
                  <c:v>45383</c:v>
                </c:pt>
                <c:pt idx="388">
                  <c:v>45413</c:v>
                </c:pt>
                <c:pt idx="389">
                  <c:v>45444</c:v>
                </c:pt>
                <c:pt idx="390">
                  <c:v>45474</c:v>
                </c:pt>
                <c:pt idx="391">
                  <c:v>45505</c:v>
                </c:pt>
                <c:pt idx="392">
                  <c:v>45536</c:v>
                </c:pt>
                <c:pt idx="393">
                  <c:v>45566</c:v>
                </c:pt>
                <c:pt idx="394">
                  <c:v>45597</c:v>
                </c:pt>
                <c:pt idx="395">
                  <c:v>45627</c:v>
                </c:pt>
                <c:pt idx="396">
                  <c:v>45658</c:v>
                </c:pt>
                <c:pt idx="397">
                  <c:v>45689</c:v>
                </c:pt>
                <c:pt idx="398">
                  <c:v>45717</c:v>
                </c:pt>
                <c:pt idx="399">
                  <c:v>45748</c:v>
                </c:pt>
                <c:pt idx="400">
                  <c:v>45778</c:v>
                </c:pt>
                <c:pt idx="401">
                  <c:v>45809</c:v>
                </c:pt>
                <c:pt idx="402">
                  <c:v>45839</c:v>
                </c:pt>
                <c:pt idx="403">
                  <c:v>45870</c:v>
                </c:pt>
                <c:pt idx="404">
                  <c:v>45901</c:v>
                </c:pt>
                <c:pt idx="405">
                  <c:v>45931</c:v>
                </c:pt>
                <c:pt idx="406">
                  <c:v>45962</c:v>
                </c:pt>
                <c:pt idx="407">
                  <c:v>45992</c:v>
                </c:pt>
                <c:pt idx="408">
                  <c:v>46023</c:v>
                </c:pt>
                <c:pt idx="409">
                  <c:v>46054</c:v>
                </c:pt>
                <c:pt idx="410">
                  <c:v>46082</c:v>
                </c:pt>
                <c:pt idx="411">
                  <c:v>46113</c:v>
                </c:pt>
                <c:pt idx="412">
                  <c:v>46143</c:v>
                </c:pt>
                <c:pt idx="413">
                  <c:v>46174</c:v>
                </c:pt>
                <c:pt idx="414">
                  <c:v>46204</c:v>
                </c:pt>
                <c:pt idx="415">
                  <c:v>46235</c:v>
                </c:pt>
                <c:pt idx="416">
                  <c:v>46266</c:v>
                </c:pt>
                <c:pt idx="417">
                  <c:v>46296</c:v>
                </c:pt>
                <c:pt idx="418">
                  <c:v>46327</c:v>
                </c:pt>
                <c:pt idx="419">
                  <c:v>46357</c:v>
                </c:pt>
                <c:pt idx="420">
                  <c:v>46388</c:v>
                </c:pt>
                <c:pt idx="421">
                  <c:v>46419</c:v>
                </c:pt>
                <c:pt idx="422">
                  <c:v>46447</c:v>
                </c:pt>
                <c:pt idx="423">
                  <c:v>46478</c:v>
                </c:pt>
                <c:pt idx="424">
                  <c:v>46508</c:v>
                </c:pt>
                <c:pt idx="425">
                  <c:v>46539</c:v>
                </c:pt>
                <c:pt idx="426">
                  <c:v>46569</c:v>
                </c:pt>
                <c:pt idx="427">
                  <c:v>46600</c:v>
                </c:pt>
                <c:pt idx="428">
                  <c:v>46631</c:v>
                </c:pt>
                <c:pt idx="429">
                  <c:v>46661</c:v>
                </c:pt>
                <c:pt idx="430">
                  <c:v>46692</c:v>
                </c:pt>
                <c:pt idx="431">
                  <c:v>46722</c:v>
                </c:pt>
                <c:pt idx="432">
                  <c:v>46753</c:v>
                </c:pt>
                <c:pt idx="433">
                  <c:v>46784</c:v>
                </c:pt>
                <c:pt idx="434">
                  <c:v>46813</c:v>
                </c:pt>
                <c:pt idx="435">
                  <c:v>46844</c:v>
                </c:pt>
                <c:pt idx="436">
                  <c:v>46874</c:v>
                </c:pt>
                <c:pt idx="437">
                  <c:v>46905</c:v>
                </c:pt>
                <c:pt idx="438">
                  <c:v>46935</c:v>
                </c:pt>
                <c:pt idx="439">
                  <c:v>46966</c:v>
                </c:pt>
                <c:pt idx="440">
                  <c:v>46997</c:v>
                </c:pt>
                <c:pt idx="441">
                  <c:v>47027</c:v>
                </c:pt>
                <c:pt idx="442">
                  <c:v>47058</c:v>
                </c:pt>
                <c:pt idx="443">
                  <c:v>47088</c:v>
                </c:pt>
                <c:pt idx="444">
                  <c:v>47119</c:v>
                </c:pt>
                <c:pt idx="445">
                  <c:v>47150</c:v>
                </c:pt>
                <c:pt idx="446">
                  <c:v>47178</c:v>
                </c:pt>
                <c:pt idx="447">
                  <c:v>47209</c:v>
                </c:pt>
                <c:pt idx="448">
                  <c:v>47239</c:v>
                </c:pt>
                <c:pt idx="449">
                  <c:v>47270</c:v>
                </c:pt>
                <c:pt idx="450">
                  <c:v>47300</c:v>
                </c:pt>
                <c:pt idx="451">
                  <c:v>47331</c:v>
                </c:pt>
                <c:pt idx="452">
                  <c:v>47362</c:v>
                </c:pt>
                <c:pt idx="453">
                  <c:v>47392</c:v>
                </c:pt>
                <c:pt idx="454">
                  <c:v>47423</c:v>
                </c:pt>
                <c:pt idx="455">
                  <c:v>47453</c:v>
                </c:pt>
                <c:pt idx="456">
                  <c:v>47484</c:v>
                </c:pt>
                <c:pt idx="457">
                  <c:v>47515</c:v>
                </c:pt>
                <c:pt idx="458">
                  <c:v>47543</c:v>
                </c:pt>
                <c:pt idx="459">
                  <c:v>47574</c:v>
                </c:pt>
                <c:pt idx="460">
                  <c:v>47604</c:v>
                </c:pt>
                <c:pt idx="461">
                  <c:v>47635</c:v>
                </c:pt>
                <c:pt idx="462">
                  <c:v>47665</c:v>
                </c:pt>
                <c:pt idx="463">
                  <c:v>47696</c:v>
                </c:pt>
                <c:pt idx="464">
                  <c:v>47727</c:v>
                </c:pt>
                <c:pt idx="465">
                  <c:v>47757</c:v>
                </c:pt>
                <c:pt idx="466">
                  <c:v>47788</c:v>
                </c:pt>
                <c:pt idx="467">
                  <c:v>47818</c:v>
                </c:pt>
                <c:pt idx="468">
                  <c:v>47849</c:v>
                </c:pt>
                <c:pt idx="469">
                  <c:v>47880</c:v>
                </c:pt>
                <c:pt idx="470">
                  <c:v>47908</c:v>
                </c:pt>
                <c:pt idx="471">
                  <c:v>47939</c:v>
                </c:pt>
                <c:pt idx="472">
                  <c:v>47969</c:v>
                </c:pt>
                <c:pt idx="473">
                  <c:v>48000</c:v>
                </c:pt>
                <c:pt idx="474">
                  <c:v>48030</c:v>
                </c:pt>
                <c:pt idx="475">
                  <c:v>48061</c:v>
                </c:pt>
                <c:pt idx="476">
                  <c:v>48092</c:v>
                </c:pt>
                <c:pt idx="477">
                  <c:v>48122</c:v>
                </c:pt>
                <c:pt idx="478">
                  <c:v>48153</c:v>
                </c:pt>
                <c:pt idx="479">
                  <c:v>48183</c:v>
                </c:pt>
                <c:pt idx="480">
                  <c:v>48214</c:v>
                </c:pt>
                <c:pt idx="481">
                  <c:v>48245</c:v>
                </c:pt>
                <c:pt idx="482">
                  <c:v>48274</c:v>
                </c:pt>
                <c:pt idx="483">
                  <c:v>48305</c:v>
                </c:pt>
                <c:pt idx="484">
                  <c:v>48335</c:v>
                </c:pt>
                <c:pt idx="485">
                  <c:v>48366</c:v>
                </c:pt>
                <c:pt idx="486">
                  <c:v>48396</c:v>
                </c:pt>
                <c:pt idx="487">
                  <c:v>48427</c:v>
                </c:pt>
                <c:pt idx="488">
                  <c:v>48458</c:v>
                </c:pt>
                <c:pt idx="489">
                  <c:v>48488</c:v>
                </c:pt>
                <c:pt idx="490">
                  <c:v>48519</c:v>
                </c:pt>
                <c:pt idx="491">
                  <c:v>48549</c:v>
                </c:pt>
              </c:numCache>
            </c:numRef>
          </c:cat>
          <c:val>
            <c:numRef>
              <c:f>PHOTONO!$K$3:$K$1430</c:f>
              <c:numCache>
                <c:formatCode>General</c:formatCode>
                <c:ptCount val="1428"/>
                <c:pt idx="491" formatCode="0.0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0EC8-4177-BD93-EAE29FC3062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"/>
        <c:minorTimeUnit val="years"/>
      </c:dateAx>
      <c:valAx>
        <c:axId val="1106967296"/>
        <c:scaling>
          <c:orientation val="minMax"/>
          <c:max val="30"/>
          <c:min val="-6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30"/>
      </c:valAx>
      <c:valAx>
        <c:axId val="307581152"/>
        <c:scaling>
          <c:orientation val="minMax"/>
          <c:max val="35"/>
          <c:min val="5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10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343269591301086E-2"/>
          <c:y val="2.2303668185200541E-2"/>
          <c:w val="0.91359325605900943"/>
          <c:h val="0.90400522585888665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PRINTUTL!$A$3:$A$890</c:f>
              <c:numCache>
                <c:formatCode>mmm\-yy</c:formatCode>
                <c:ptCount val="88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PRINTUTL!$B$3:$B$890</c:f>
              <c:numCache>
                <c:formatCode>General</c:formatCode>
                <c:ptCount val="8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41-48C3-8892-4EA1A156F0FA}"/>
            </c:ext>
          </c:extLst>
        </c:ser>
        <c:ser>
          <c:idx val="3"/>
          <c:order val="1"/>
          <c:tx>
            <c:v>Printing Utilization</c:v>
          </c:tx>
          <c:spPr>
            <a:ln w="57150">
              <a:solidFill>
                <a:srgbClr val="00B0F0"/>
              </a:solidFill>
            </a:ln>
            <a:effectLst>
              <a:outerShdw blurRad="38100" dist="254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PRINTUTL!$A$3:$A$890</c:f>
              <c:numCache>
                <c:formatCode>mmm\-yy</c:formatCode>
                <c:ptCount val="88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PRINTUTL!$E$3:$E$890</c:f>
              <c:numCache>
                <c:formatCode>General</c:formatCode>
                <c:ptCount val="888"/>
                <c:pt idx="12" formatCode="0.0">
                  <c:v>4.9780399811771202E-2</c:v>
                </c:pt>
                <c:pt idx="13" formatCode="0.0">
                  <c:v>-1.44518068527104</c:v>
                </c:pt>
                <c:pt idx="14" formatCode="0.0">
                  <c:v>-0.95784971990925605</c:v>
                </c:pt>
                <c:pt idx="15" formatCode="0.0">
                  <c:v>1.4832113927358199</c:v>
                </c:pt>
                <c:pt idx="16" formatCode="0.0">
                  <c:v>1.5789365448911299</c:v>
                </c:pt>
                <c:pt idx="17" formatCode="0.0">
                  <c:v>1.9024150360174801</c:v>
                </c:pt>
                <c:pt idx="18" formatCode="0.0">
                  <c:v>4.8748794399905702</c:v>
                </c:pt>
                <c:pt idx="19" formatCode="0.0">
                  <c:v>2.9931514274030899</c:v>
                </c:pt>
                <c:pt idx="20" formatCode="0.0">
                  <c:v>4.9302613091101897</c:v>
                </c:pt>
                <c:pt idx="21" formatCode="0.0">
                  <c:v>3.8838110930198799</c:v>
                </c:pt>
                <c:pt idx="22" formatCode="0.0">
                  <c:v>1.2289006682065899</c:v>
                </c:pt>
                <c:pt idx="23" formatCode="0.0">
                  <c:v>1.3656858714761699</c:v>
                </c:pt>
                <c:pt idx="24" formatCode="0.0">
                  <c:v>-1.78064190208048</c:v>
                </c:pt>
                <c:pt idx="25" formatCode="0.0">
                  <c:v>-1.8001354717475799</c:v>
                </c:pt>
                <c:pt idx="26" formatCode="0.0">
                  <c:v>-4.2508523718757498</c:v>
                </c:pt>
                <c:pt idx="27" formatCode="0.0">
                  <c:v>-3.94033706575346</c:v>
                </c:pt>
                <c:pt idx="28" formatCode="0.0">
                  <c:v>-4.1384079505509304</c:v>
                </c:pt>
                <c:pt idx="29" formatCode="0.0">
                  <c:v>-4.40792620647888</c:v>
                </c:pt>
                <c:pt idx="30" formatCode="0.0">
                  <c:v>-8.3986571469887199</c:v>
                </c:pt>
                <c:pt idx="31" formatCode="0.0">
                  <c:v>-9.0807250824549399</c:v>
                </c:pt>
                <c:pt idx="32" formatCode="0.0">
                  <c:v>-8.2073136339422792</c:v>
                </c:pt>
                <c:pt idx="33" formatCode="0.0">
                  <c:v>-10.5272853106315</c:v>
                </c:pt>
                <c:pt idx="34" formatCode="0.0">
                  <c:v>-8.4447705760621492</c:v>
                </c:pt>
                <c:pt idx="35" formatCode="0.0">
                  <c:v>-10.311361059967201</c:v>
                </c:pt>
                <c:pt idx="36" formatCode="0.0">
                  <c:v>-7.8409637592641399</c:v>
                </c:pt>
                <c:pt idx="37" formatCode="0.0">
                  <c:v>-9.4172174673441305</c:v>
                </c:pt>
                <c:pt idx="38" formatCode="0.0">
                  <c:v>-11.476829213583899</c:v>
                </c:pt>
                <c:pt idx="39" formatCode="0.0">
                  <c:v>-12.975010470473199</c:v>
                </c:pt>
                <c:pt idx="40" formatCode="0.0">
                  <c:v>-12.7251123199601</c:v>
                </c:pt>
                <c:pt idx="41" formatCode="0.0">
                  <c:v>-12.9198579364841</c:v>
                </c:pt>
                <c:pt idx="42" formatCode="0.0">
                  <c:v>-9.6351416117550492</c:v>
                </c:pt>
                <c:pt idx="43" formatCode="0.0">
                  <c:v>-7.7344336513940197</c:v>
                </c:pt>
                <c:pt idx="44" formatCode="0.0">
                  <c:v>-11.3678207220185</c:v>
                </c:pt>
                <c:pt idx="45" formatCode="0.0">
                  <c:v>-7.7849326286011999</c:v>
                </c:pt>
                <c:pt idx="46" formatCode="0.0">
                  <c:v>-6.9690024395902599</c:v>
                </c:pt>
                <c:pt idx="47" formatCode="0.0">
                  <c:v>-3.8513620773423201</c:v>
                </c:pt>
                <c:pt idx="48" formatCode="0.0">
                  <c:v>-3.91256654454304</c:v>
                </c:pt>
                <c:pt idx="49" formatCode="0.0">
                  <c:v>-1.52739447578411</c:v>
                </c:pt>
                <c:pt idx="50" formatCode="0.0">
                  <c:v>2.92281340110577</c:v>
                </c:pt>
                <c:pt idx="51" formatCode="0.0">
                  <c:v>3.4640657084188899</c:v>
                </c:pt>
                <c:pt idx="52" formatCode="0.0">
                  <c:v>4.9342888691623097</c:v>
                </c:pt>
                <c:pt idx="53" formatCode="0.0">
                  <c:v>3.4705074397139799</c:v>
                </c:pt>
                <c:pt idx="54" formatCode="0.0">
                  <c:v>5.1130622319862002</c:v>
                </c:pt>
                <c:pt idx="55" formatCode="0.0">
                  <c:v>2.0721893579330999</c:v>
                </c:pt>
                <c:pt idx="56" formatCode="0.0">
                  <c:v>9.3155581118277802</c:v>
                </c:pt>
                <c:pt idx="57" formatCode="0.0">
                  <c:v>6.64569416133524</c:v>
                </c:pt>
                <c:pt idx="58" formatCode="0.0">
                  <c:v>3.7681356564103101</c:v>
                </c:pt>
                <c:pt idx="59" formatCode="0.0">
                  <c:v>4.6921884830374996</c:v>
                </c:pt>
                <c:pt idx="60" formatCode="0.0">
                  <c:v>4.9309711604781201</c:v>
                </c:pt>
                <c:pt idx="61" formatCode="0.0">
                  <c:v>5.4741999174317497</c:v>
                </c:pt>
                <c:pt idx="62" formatCode="0.0">
                  <c:v>4.7546831647336498</c:v>
                </c:pt>
                <c:pt idx="63" formatCode="0.0">
                  <c:v>7.59980252842995</c:v>
                </c:pt>
                <c:pt idx="64" formatCode="0.0">
                  <c:v>3.5196292852964199</c:v>
                </c:pt>
                <c:pt idx="65" formatCode="0.0">
                  <c:v>6.24248842478573</c:v>
                </c:pt>
                <c:pt idx="66" formatCode="0.0">
                  <c:v>2.88084787367983</c:v>
                </c:pt>
                <c:pt idx="67" formatCode="0.0">
                  <c:v>5.58919280737517</c:v>
                </c:pt>
                <c:pt idx="68" formatCode="0.0">
                  <c:v>1.19158351654546</c:v>
                </c:pt>
                <c:pt idx="69" formatCode="0.0">
                  <c:v>1.8838042745455099</c:v>
                </c:pt>
                <c:pt idx="70" formatCode="0.0">
                  <c:v>6.5045929910761897</c:v>
                </c:pt>
                <c:pt idx="71" formatCode="0.0">
                  <c:v>5.0588222644092697</c:v>
                </c:pt>
                <c:pt idx="72" formatCode="0.0">
                  <c:v>5.5520893850483297</c:v>
                </c:pt>
                <c:pt idx="73" formatCode="0.0">
                  <c:v>2.32211633404324</c:v>
                </c:pt>
                <c:pt idx="74" formatCode="0.0">
                  <c:v>3.3472228097635202</c:v>
                </c:pt>
                <c:pt idx="75" formatCode="0.0">
                  <c:v>0.79807622475246698</c:v>
                </c:pt>
                <c:pt idx="76" formatCode="0.0">
                  <c:v>1.8600784832358399</c:v>
                </c:pt>
                <c:pt idx="77" formatCode="0.0">
                  <c:v>1.4995815821988101</c:v>
                </c:pt>
                <c:pt idx="78" formatCode="0.0">
                  <c:v>2.14888807535635</c:v>
                </c:pt>
                <c:pt idx="79" formatCode="0.0">
                  <c:v>0.57653296449976899</c:v>
                </c:pt>
                <c:pt idx="80" formatCode="0.0">
                  <c:v>1.91453753287419</c:v>
                </c:pt>
                <c:pt idx="81" formatCode="0.0">
                  <c:v>1.7739787809801899</c:v>
                </c:pt>
                <c:pt idx="82" formatCode="0.0">
                  <c:v>-0.32206853244561201</c:v>
                </c:pt>
                <c:pt idx="83" formatCode="0.0">
                  <c:v>-2.3445566983110302</c:v>
                </c:pt>
                <c:pt idx="84" formatCode="0.0">
                  <c:v>-2.5497229888720798</c:v>
                </c:pt>
                <c:pt idx="85" formatCode="0.0">
                  <c:v>0.73455311988609495</c:v>
                </c:pt>
                <c:pt idx="86" formatCode="0.0">
                  <c:v>-2.43254890055475</c:v>
                </c:pt>
                <c:pt idx="87" formatCode="0.0">
                  <c:v>-1.43941334699628</c:v>
                </c:pt>
                <c:pt idx="88" formatCode="0.0">
                  <c:v>0.38041589067963799</c:v>
                </c:pt>
                <c:pt idx="89" formatCode="0.0">
                  <c:v>-0.80665789666008902</c:v>
                </c:pt>
                <c:pt idx="90" formatCode="0.0">
                  <c:v>-2.7579968939682602</c:v>
                </c:pt>
                <c:pt idx="91" formatCode="0.0">
                  <c:v>-0.271028487214102</c:v>
                </c:pt>
                <c:pt idx="92" formatCode="0.0">
                  <c:v>-3.8844614708340801</c:v>
                </c:pt>
                <c:pt idx="93" formatCode="0.0">
                  <c:v>-2.5017167078448401</c:v>
                </c:pt>
                <c:pt idx="94" formatCode="0.0">
                  <c:v>-2.1715542739933702</c:v>
                </c:pt>
                <c:pt idx="95" formatCode="0.0">
                  <c:v>-0.93334528884794998</c:v>
                </c:pt>
                <c:pt idx="96" formatCode="0.0">
                  <c:v>-1.4306888321376099</c:v>
                </c:pt>
                <c:pt idx="97" formatCode="0.0">
                  <c:v>-1.94035638402834</c:v>
                </c:pt>
                <c:pt idx="98" formatCode="0.0">
                  <c:v>-0.67125434829476904</c:v>
                </c:pt>
                <c:pt idx="99" formatCode="0.0">
                  <c:v>-2.4504582280302301</c:v>
                </c:pt>
                <c:pt idx="100" formatCode="0.0">
                  <c:v>-3.1860207249014101</c:v>
                </c:pt>
                <c:pt idx="101" formatCode="0.0">
                  <c:v>-5.0496864092244396</c:v>
                </c:pt>
                <c:pt idx="102" formatCode="0.0">
                  <c:v>-2.8301356976882901</c:v>
                </c:pt>
                <c:pt idx="103" formatCode="0.0">
                  <c:v>-5.1850243094697097</c:v>
                </c:pt>
                <c:pt idx="104" formatCode="0.0">
                  <c:v>-1.77511007056838</c:v>
                </c:pt>
                <c:pt idx="105" formatCode="0.0">
                  <c:v>-2.9132631214419198</c:v>
                </c:pt>
                <c:pt idx="106" formatCode="0.0">
                  <c:v>-2.6030989885862401</c:v>
                </c:pt>
                <c:pt idx="107" formatCode="0.0">
                  <c:v>-1.93388219916212</c:v>
                </c:pt>
                <c:pt idx="108" formatCode="0.0">
                  <c:v>-3.54192110656943</c:v>
                </c:pt>
                <c:pt idx="109" formatCode="0.0">
                  <c:v>-4.4064155857222902</c:v>
                </c:pt>
                <c:pt idx="110" formatCode="0.0">
                  <c:v>-5.6740600820099996</c:v>
                </c:pt>
                <c:pt idx="111" formatCode="0.0">
                  <c:v>-4.1798306133130296</c:v>
                </c:pt>
                <c:pt idx="112" formatCode="0.0">
                  <c:v>-4.6299564375948998</c:v>
                </c:pt>
                <c:pt idx="113" formatCode="0.0">
                  <c:v>-1.0645211352305499</c:v>
                </c:pt>
                <c:pt idx="114" formatCode="0.0">
                  <c:v>-1.9002895828441699</c:v>
                </c:pt>
                <c:pt idx="115" formatCode="0.0">
                  <c:v>-1.83174466589505</c:v>
                </c:pt>
                <c:pt idx="116" formatCode="0.0">
                  <c:v>-1.7881310749292501</c:v>
                </c:pt>
                <c:pt idx="117" formatCode="0.0">
                  <c:v>-2.1893245124089402</c:v>
                </c:pt>
                <c:pt idx="118" formatCode="0.0">
                  <c:v>-3.31285001337955</c:v>
                </c:pt>
                <c:pt idx="119" formatCode="0.0">
                  <c:v>-1.59324536841701</c:v>
                </c:pt>
                <c:pt idx="120" formatCode="0.0">
                  <c:v>-0.53708024976732205</c:v>
                </c:pt>
                <c:pt idx="121" formatCode="0.0">
                  <c:v>0.35933361727542801</c:v>
                </c:pt>
                <c:pt idx="122" formatCode="0.0">
                  <c:v>2.0615120159507798</c:v>
                </c:pt>
                <c:pt idx="123" formatCode="0.0">
                  <c:v>2.3461251506751299</c:v>
                </c:pt>
                <c:pt idx="124" formatCode="0.0">
                  <c:v>3.0983029377247</c:v>
                </c:pt>
                <c:pt idx="125" formatCode="0.0">
                  <c:v>1.0474213361699201</c:v>
                </c:pt>
                <c:pt idx="126" formatCode="0.0">
                  <c:v>2.9996698264317998</c:v>
                </c:pt>
                <c:pt idx="127" formatCode="0.0">
                  <c:v>2.3935772918798799</c:v>
                </c:pt>
                <c:pt idx="128" formatCode="0.0">
                  <c:v>2.8832053136951901</c:v>
                </c:pt>
                <c:pt idx="129" formatCode="0.0">
                  <c:v>1.39636825978806</c:v>
                </c:pt>
                <c:pt idx="130" formatCode="0.0">
                  <c:v>1.6761960551186199</c:v>
                </c:pt>
                <c:pt idx="131" formatCode="0.0">
                  <c:v>-2.1962776194304299</c:v>
                </c:pt>
                <c:pt idx="132" formatCode="0.0">
                  <c:v>0.69659063036546398</c:v>
                </c:pt>
                <c:pt idx="133" formatCode="0.0">
                  <c:v>3.9146150506582801E-2</c:v>
                </c:pt>
                <c:pt idx="134" formatCode="0.0">
                  <c:v>1.0157858111722999</c:v>
                </c:pt>
                <c:pt idx="135" formatCode="0.0">
                  <c:v>0.18242685944398601</c:v>
                </c:pt>
                <c:pt idx="136" formatCode="0.0">
                  <c:v>-0.29777284701919898</c:v>
                </c:pt>
                <c:pt idx="137" formatCode="0.0">
                  <c:v>1.5761305243702299</c:v>
                </c:pt>
                <c:pt idx="138" formatCode="0.0">
                  <c:v>0.33771786615695099</c:v>
                </c:pt>
                <c:pt idx="139" formatCode="0.0">
                  <c:v>1.62215799823725</c:v>
                </c:pt>
                <c:pt idx="140" formatCode="0.0">
                  <c:v>2.8967150666190702</c:v>
                </c:pt>
                <c:pt idx="141" formatCode="0.0">
                  <c:v>6.08363679221784</c:v>
                </c:pt>
                <c:pt idx="142" formatCode="0.0">
                  <c:v>6.0906257972143099</c:v>
                </c:pt>
                <c:pt idx="143" formatCode="0.0">
                  <c:v>8.7096440745302601</c:v>
                </c:pt>
                <c:pt idx="144" formatCode="0.0">
                  <c:v>4.6669021289033896</c:v>
                </c:pt>
                <c:pt idx="145" formatCode="0.0">
                  <c:v>4.8780666199372202</c:v>
                </c:pt>
                <c:pt idx="146" formatCode="0.0">
                  <c:v>4.3564705229453597</c:v>
                </c:pt>
                <c:pt idx="147" formatCode="0.0">
                  <c:v>3.3179004872001001</c:v>
                </c:pt>
                <c:pt idx="148" formatCode="0.0">
                  <c:v>6.1950655498247498</c:v>
                </c:pt>
                <c:pt idx="149" formatCode="0.0">
                  <c:v>4.7748962147795799</c:v>
                </c:pt>
                <c:pt idx="150" formatCode="0.0">
                  <c:v>4.9959857291483498</c:v>
                </c:pt>
                <c:pt idx="151" formatCode="0.0">
                  <c:v>4.9126587039341798</c:v>
                </c:pt>
                <c:pt idx="152" formatCode="0.0">
                  <c:v>0.81978054105979703</c:v>
                </c:pt>
                <c:pt idx="153" formatCode="0.0">
                  <c:v>0.85524808723140999</c:v>
                </c:pt>
                <c:pt idx="154" formatCode="0.0">
                  <c:v>0.74900161880994998</c:v>
                </c:pt>
                <c:pt idx="155" formatCode="0.0">
                  <c:v>-1.75888406579117</c:v>
                </c:pt>
                <c:pt idx="156" formatCode="0.0">
                  <c:v>-0.77589105875152198</c:v>
                </c:pt>
                <c:pt idx="157" formatCode="0.0">
                  <c:v>-0.64265215769096196</c:v>
                </c:pt>
                <c:pt idx="158" formatCode="0.0">
                  <c:v>-1.5845233250712101</c:v>
                </c:pt>
                <c:pt idx="159" formatCode="0.0">
                  <c:v>0.126911881202041</c:v>
                </c:pt>
                <c:pt idx="160" formatCode="0.0">
                  <c:v>-0.95942168477314804</c:v>
                </c:pt>
                <c:pt idx="161" formatCode="0.0">
                  <c:v>-3.2265232656326299</c:v>
                </c:pt>
                <c:pt idx="162" formatCode="0.0">
                  <c:v>-6.9395585377496101</c:v>
                </c:pt>
                <c:pt idx="163" formatCode="0.0">
                  <c:v>-3.3481519345795099</c:v>
                </c:pt>
                <c:pt idx="164" formatCode="0.0">
                  <c:v>-1.5233531721372899</c:v>
                </c:pt>
                <c:pt idx="165" formatCode="0.0">
                  <c:v>-5.2731994998563296</c:v>
                </c:pt>
                <c:pt idx="166" formatCode="0.0">
                  <c:v>-4.85070237887233</c:v>
                </c:pt>
                <c:pt idx="167" formatCode="0.0">
                  <c:v>-1.8765524238219</c:v>
                </c:pt>
                <c:pt idx="168" formatCode="0.0">
                  <c:v>0.24486033696441101</c:v>
                </c:pt>
                <c:pt idx="169" formatCode="0.0">
                  <c:v>-2.2395567680378798</c:v>
                </c:pt>
                <c:pt idx="170" formatCode="0.0">
                  <c:v>-2.0101352541918902</c:v>
                </c:pt>
                <c:pt idx="171" formatCode="0.0">
                  <c:v>-1.0690155202702101</c:v>
                </c:pt>
                <c:pt idx="172" formatCode="0.0">
                  <c:v>-3.3859676933927898</c:v>
                </c:pt>
                <c:pt idx="173" formatCode="0.0">
                  <c:v>-0.26859783920633501</c:v>
                </c:pt>
                <c:pt idx="174" formatCode="0.0">
                  <c:v>3.5045070449926499</c:v>
                </c:pt>
                <c:pt idx="175" formatCode="0.0">
                  <c:v>0.568307468732558</c:v>
                </c:pt>
                <c:pt idx="176" formatCode="0.0">
                  <c:v>0.94207996111086401</c:v>
                </c:pt>
                <c:pt idx="177" formatCode="0.0">
                  <c:v>4.7932297024147701</c:v>
                </c:pt>
                <c:pt idx="178" formatCode="0.0">
                  <c:v>4.2400842063824502</c:v>
                </c:pt>
                <c:pt idx="179" formatCode="0.0">
                  <c:v>4.8179426172813598</c:v>
                </c:pt>
                <c:pt idx="180" formatCode="0.0">
                  <c:v>1.41222878761468</c:v>
                </c:pt>
                <c:pt idx="181" formatCode="0.0">
                  <c:v>3.7465835714661799</c:v>
                </c:pt>
                <c:pt idx="182" formatCode="0.0">
                  <c:v>4.3236782733578298</c:v>
                </c:pt>
                <c:pt idx="183" formatCode="0.0">
                  <c:v>3.7179831467519699</c:v>
                </c:pt>
                <c:pt idx="184" formatCode="0.0">
                  <c:v>5.4079504623937904</c:v>
                </c:pt>
                <c:pt idx="185" formatCode="0.0">
                  <c:v>6.8500396720444297</c:v>
                </c:pt>
                <c:pt idx="186" formatCode="0.0">
                  <c:v>6.2802391890495297</c:v>
                </c:pt>
                <c:pt idx="187" formatCode="0.0">
                  <c:v>4.9502036067480999</c:v>
                </c:pt>
                <c:pt idx="188" formatCode="0.0">
                  <c:v>3.8854957236857302</c:v>
                </c:pt>
                <c:pt idx="189" formatCode="0.0">
                  <c:v>4.3544465990538699</c:v>
                </c:pt>
                <c:pt idx="190" formatCode="0.0">
                  <c:v>3.8869615978464398</c:v>
                </c:pt>
                <c:pt idx="191" formatCode="0.0">
                  <c:v>2.2186494447707301</c:v>
                </c:pt>
                <c:pt idx="192" formatCode="0.0">
                  <c:v>4.2171391789740502</c:v>
                </c:pt>
                <c:pt idx="193" formatCode="0.0">
                  <c:v>5.5800788256205101</c:v>
                </c:pt>
                <c:pt idx="194" formatCode="0.0">
                  <c:v>3.23795362434084</c:v>
                </c:pt>
                <c:pt idx="195" formatCode="0.0">
                  <c:v>3.76457840257777</c:v>
                </c:pt>
                <c:pt idx="196" formatCode="0.0">
                  <c:v>1.40636315030759</c:v>
                </c:pt>
                <c:pt idx="197" formatCode="0.0">
                  <c:v>-1.8488109971711399</c:v>
                </c:pt>
                <c:pt idx="198" formatCode="0.0">
                  <c:v>-0.753682503096606</c:v>
                </c:pt>
                <c:pt idx="199" formatCode="0.0">
                  <c:v>1.0146921391013899</c:v>
                </c:pt>
                <c:pt idx="200" formatCode="0.0">
                  <c:v>0.36739797100932398</c:v>
                </c:pt>
                <c:pt idx="201" formatCode="0.0">
                  <c:v>-0.71939370086509202</c:v>
                </c:pt>
                <c:pt idx="202" formatCode="0.0">
                  <c:v>-8.2901278763307898E-2</c:v>
                </c:pt>
                <c:pt idx="203" formatCode="0.0">
                  <c:v>-0.15340315413744801</c:v>
                </c:pt>
                <c:pt idx="204" formatCode="0.0">
                  <c:v>-0.49178204857163998</c:v>
                </c:pt>
                <c:pt idx="205" formatCode="0.0">
                  <c:v>-1.62767450879713</c:v>
                </c:pt>
                <c:pt idx="206" formatCode="0.0">
                  <c:v>0.42274261786538297</c:v>
                </c:pt>
                <c:pt idx="207" formatCode="0.0">
                  <c:v>-2.0724830444197702</c:v>
                </c:pt>
                <c:pt idx="208" formatCode="0.0">
                  <c:v>-1.3291287082457299</c:v>
                </c:pt>
                <c:pt idx="209" formatCode="0.0">
                  <c:v>1.4361161367169899</c:v>
                </c:pt>
                <c:pt idx="210" formatCode="0.0">
                  <c:v>-2.7984796293038698</c:v>
                </c:pt>
                <c:pt idx="211" formatCode="0.0">
                  <c:v>-3.1245610184372201</c:v>
                </c:pt>
                <c:pt idx="212" formatCode="0.0">
                  <c:v>-0.46064734886292602</c:v>
                </c:pt>
                <c:pt idx="213" formatCode="0.0">
                  <c:v>-2.90229075911417</c:v>
                </c:pt>
                <c:pt idx="214" formatCode="0.0">
                  <c:v>-2.0258893214868001</c:v>
                </c:pt>
                <c:pt idx="215" formatCode="0.0">
                  <c:v>-2.6204143027429398</c:v>
                </c:pt>
                <c:pt idx="216" formatCode="0.0">
                  <c:v>-0.348496005588394</c:v>
                </c:pt>
                <c:pt idx="217" formatCode="0.0">
                  <c:v>-0.86389562621604998</c:v>
                </c:pt>
                <c:pt idx="218" formatCode="0.0">
                  <c:v>-0.63809482641094095</c:v>
                </c:pt>
                <c:pt idx="219" formatCode="0.0">
                  <c:v>-0.760038434080612</c:v>
                </c:pt>
                <c:pt idx="220" formatCode="0.0">
                  <c:v>1.5532190007226101</c:v>
                </c:pt>
                <c:pt idx="221" formatCode="0.0">
                  <c:v>-1.4282146761599801</c:v>
                </c:pt>
                <c:pt idx="222" formatCode="0.0">
                  <c:v>1.7672203476025801</c:v>
                </c:pt>
                <c:pt idx="223" formatCode="0.0">
                  <c:v>0.77192433917997405</c:v>
                </c:pt>
                <c:pt idx="224" formatCode="0.0">
                  <c:v>-1.48437325718874</c:v>
                </c:pt>
                <c:pt idx="225" formatCode="0.0">
                  <c:v>1.0305784522444801</c:v>
                </c:pt>
                <c:pt idx="226" formatCode="0.0">
                  <c:v>-2.1511073674295102E-3</c:v>
                </c:pt>
                <c:pt idx="227" formatCode="0.0">
                  <c:v>-0.22987194478510101</c:v>
                </c:pt>
                <c:pt idx="228" formatCode="0.0">
                  <c:v>-4.1557229651970697</c:v>
                </c:pt>
                <c:pt idx="229" formatCode="0.0">
                  <c:v>-5.1669304798936198</c:v>
                </c:pt>
                <c:pt idx="230" formatCode="0.0">
                  <c:v>-6.80387301162349</c:v>
                </c:pt>
                <c:pt idx="231" formatCode="0.0">
                  <c:v>-5.3916672793389901</c:v>
                </c:pt>
                <c:pt idx="232" formatCode="0.0">
                  <c:v>-6.9424170134729897</c:v>
                </c:pt>
                <c:pt idx="233" formatCode="0.0">
                  <c:v>-4.8599452549607696</c:v>
                </c:pt>
                <c:pt idx="234" formatCode="0.0">
                  <c:v>-5.3036876966105604</c:v>
                </c:pt>
                <c:pt idx="235" formatCode="0.0">
                  <c:v>-5.95654172985454</c:v>
                </c:pt>
                <c:pt idx="236" formatCode="0.0">
                  <c:v>-4.8587460599253598</c:v>
                </c:pt>
                <c:pt idx="237" formatCode="0.0">
                  <c:v>-6.3864993797657199</c:v>
                </c:pt>
                <c:pt idx="238" formatCode="0.0">
                  <c:v>-4.37657869203065</c:v>
                </c:pt>
                <c:pt idx="239" formatCode="0.0">
                  <c:v>-3.3795279912184402</c:v>
                </c:pt>
                <c:pt idx="240" formatCode="0.0">
                  <c:v>0.70751173654242705</c:v>
                </c:pt>
                <c:pt idx="241" formatCode="0.0">
                  <c:v>0.373987216394011</c:v>
                </c:pt>
                <c:pt idx="242" formatCode="0.0">
                  <c:v>2.7363172169782999</c:v>
                </c:pt>
                <c:pt idx="243" formatCode="0.0">
                  <c:v>3.0230609119395702</c:v>
                </c:pt>
                <c:pt idx="244" formatCode="0.0">
                  <c:v>2.7713262213124401</c:v>
                </c:pt>
                <c:pt idx="245" formatCode="0.0">
                  <c:v>2.1979868750406801</c:v>
                </c:pt>
                <c:pt idx="246" formatCode="0.0">
                  <c:v>2.9355623909519202</c:v>
                </c:pt>
                <c:pt idx="247" formatCode="0.0">
                  <c:v>3.87218085557828</c:v>
                </c:pt>
                <c:pt idx="248" formatCode="0.0">
                  <c:v>3.70347892107511</c:v>
                </c:pt>
                <c:pt idx="249" formatCode="0.0">
                  <c:v>4.5095341963690903</c:v>
                </c:pt>
                <c:pt idx="250" formatCode="0.0">
                  <c:v>2.3564068288674598</c:v>
                </c:pt>
                <c:pt idx="251" formatCode="0.0">
                  <c:v>2.2790424660711599</c:v>
                </c:pt>
                <c:pt idx="252" formatCode="0.0">
                  <c:v>-0.40822557180491198</c:v>
                </c:pt>
                <c:pt idx="253" formatCode="0.0">
                  <c:v>1.0059796238521199</c:v>
                </c:pt>
                <c:pt idx="254" formatCode="0.0">
                  <c:v>-0.79480198106316102</c:v>
                </c:pt>
                <c:pt idx="255" formatCode="0.0">
                  <c:v>1.1604657181019801E-3</c:v>
                </c:pt>
                <c:pt idx="256" formatCode="0.0">
                  <c:v>-1.1088399604889401</c:v>
                </c:pt>
                <c:pt idx="257" formatCode="0.0">
                  <c:v>-1.96508042018373</c:v>
                </c:pt>
                <c:pt idx="258" formatCode="0.0">
                  <c:v>-3.0355478938793699</c:v>
                </c:pt>
                <c:pt idx="259" formatCode="0.0">
                  <c:v>-3.11065078543069</c:v>
                </c:pt>
                <c:pt idx="260" formatCode="0.0">
                  <c:v>-2.38949599455613</c:v>
                </c:pt>
                <c:pt idx="261" formatCode="0.0">
                  <c:v>-3.0068769048980499</c:v>
                </c:pt>
                <c:pt idx="262" formatCode="0.0">
                  <c:v>-2.9145406614049998</c:v>
                </c:pt>
                <c:pt idx="263" formatCode="0.0">
                  <c:v>-2.9147411317401399</c:v>
                </c:pt>
                <c:pt idx="264" formatCode="0.0">
                  <c:v>-3.1004844470661399</c:v>
                </c:pt>
                <c:pt idx="265" formatCode="0.0">
                  <c:v>-1.8391712602255399</c:v>
                </c:pt>
                <c:pt idx="266" formatCode="0.0">
                  <c:v>0.32284014773841602</c:v>
                </c:pt>
                <c:pt idx="267" formatCode="0.0">
                  <c:v>-1.85718778322287</c:v>
                </c:pt>
                <c:pt idx="268" formatCode="0.0">
                  <c:v>-0.78511416961470804</c:v>
                </c:pt>
                <c:pt idx="269" formatCode="0.0">
                  <c:v>0.268971529416767</c:v>
                </c:pt>
                <c:pt idx="270" formatCode="0.0">
                  <c:v>-1.29795744366686E-2</c:v>
                </c:pt>
                <c:pt idx="271" formatCode="0.0">
                  <c:v>-1.7766533637400199</c:v>
                </c:pt>
                <c:pt idx="272" formatCode="0.0">
                  <c:v>-1.9211959333001001</c:v>
                </c:pt>
                <c:pt idx="273" formatCode="0.0">
                  <c:v>-0.10355785895016199</c:v>
                </c:pt>
                <c:pt idx="274" formatCode="0.0">
                  <c:v>6.4220413036148102E-2</c:v>
                </c:pt>
                <c:pt idx="275" formatCode="0.0">
                  <c:v>-4.3619669849154601E-2</c:v>
                </c:pt>
                <c:pt idx="276" formatCode="0.0">
                  <c:v>-0.166449567219141</c:v>
                </c:pt>
                <c:pt idx="277" formatCode="0.0">
                  <c:v>-1.43029762060198</c:v>
                </c:pt>
                <c:pt idx="278" formatCode="0.0">
                  <c:v>-3.0025027684974201</c:v>
                </c:pt>
                <c:pt idx="279" formatCode="0.0">
                  <c:v>-2.33419925295218</c:v>
                </c:pt>
                <c:pt idx="280" formatCode="0.0">
                  <c:v>-1.81594697198236</c:v>
                </c:pt>
                <c:pt idx="281" formatCode="0.0">
                  <c:v>-1.7567607367745199</c:v>
                </c:pt>
                <c:pt idx="282" formatCode="0.0">
                  <c:v>-1.0848283615506999</c:v>
                </c:pt>
                <c:pt idx="283" formatCode="0.0">
                  <c:v>1.6223236376036601</c:v>
                </c:pt>
                <c:pt idx="284" formatCode="0.0">
                  <c:v>0.53195952408920799</c:v>
                </c:pt>
                <c:pt idx="285" formatCode="0.0">
                  <c:v>-1.3899213189349899</c:v>
                </c:pt>
                <c:pt idx="286" formatCode="0.0">
                  <c:v>-0.16729456703451601</c:v>
                </c:pt>
                <c:pt idx="287" formatCode="0.0">
                  <c:v>0.11386601963741699</c:v>
                </c:pt>
                <c:pt idx="288" formatCode="0.0">
                  <c:v>-9.5186880775130794E-2</c:v>
                </c:pt>
                <c:pt idx="289" formatCode="0.0">
                  <c:v>0.53008554583638301</c:v>
                </c:pt>
                <c:pt idx="290" formatCode="0.0">
                  <c:v>0.80726039548397599</c:v>
                </c:pt>
                <c:pt idx="291" formatCode="0.0">
                  <c:v>-0.172520666159798</c:v>
                </c:pt>
                <c:pt idx="292" formatCode="0.0">
                  <c:v>0.37773860488541899</c:v>
                </c:pt>
                <c:pt idx="293" formatCode="0.0">
                  <c:v>-0.53638045718849303</c:v>
                </c:pt>
                <c:pt idx="294" formatCode="0.0">
                  <c:v>0.200707231119132</c:v>
                </c:pt>
                <c:pt idx="295" formatCode="0.0">
                  <c:v>-0.53261746499789298</c:v>
                </c:pt>
                <c:pt idx="296" formatCode="0.0">
                  <c:v>-1.0668739686566999</c:v>
                </c:pt>
                <c:pt idx="297" formatCode="0.0">
                  <c:v>-0.70638188213561903</c:v>
                </c:pt>
                <c:pt idx="298" formatCode="0.0">
                  <c:v>-0.71490677229253197</c:v>
                </c:pt>
                <c:pt idx="299" formatCode="0.0">
                  <c:v>-1.6986637448491</c:v>
                </c:pt>
                <c:pt idx="300" formatCode="0.0">
                  <c:v>-0.30553703269834898</c:v>
                </c:pt>
                <c:pt idx="301" formatCode="0.0">
                  <c:v>-0.60239520671175295</c:v>
                </c:pt>
                <c:pt idx="302" formatCode="0.0">
                  <c:v>-0.519098664661783</c:v>
                </c:pt>
                <c:pt idx="303" formatCode="0.0">
                  <c:v>-0.56575422375245998</c:v>
                </c:pt>
                <c:pt idx="304" formatCode="0.0">
                  <c:v>-1.6742810362584799</c:v>
                </c:pt>
                <c:pt idx="305" formatCode="0.0">
                  <c:v>-2.3886913014648199</c:v>
                </c:pt>
                <c:pt idx="306" formatCode="0.0">
                  <c:v>-2.6839936075363702</c:v>
                </c:pt>
                <c:pt idx="307" formatCode="0.0">
                  <c:v>-3.9518986675471499</c:v>
                </c:pt>
                <c:pt idx="308" formatCode="0.0">
                  <c:v>-2.8960041650396899</c:v>
                </c:pt>
                <c:pt idx="309" formatCode="0.0">
                  <c:v>-2.6950032926531899</c:v>
                </c:pt>
                <c:pt idx="310" formatCode="0.0">
                  <c:v>-2.96418828091495</c:v>
                </c:pt>
                <c:pt idx="311" formatCode="0.0">
                  <c:v>-2.3397225819817602</c:v>
                </c:pt>
                <c:pt idx="312" formatCode="0.0">
                  <c:v>-3.4532793740855801</c:v>
                </c:pt>
                <c:pt idx="313" formatCode="0.0">
                  <c:v>-3.14170196612457</c:v>
                </c:pt>
                <c:pt idx="314" formatCode="0.0">
                  <c:v>-3.6657689076944902</c:v>
                </c:pt>
                <c:pt idx="315" formatCode="0.0">
                  <c:v>-2.9773215692683701</c:v>
                </c:pt>
                <c:pt idx="316" formatCode="0.0">
                  <c:v>-2.28279898330659</c:v>
                </c:pt>
                <c:pt idx="317" formatCode="0.0">
                  <c:v>-1.42990006632602</c:v>
                </c:pt>
                <c:pt idx="318" formatCode="0.0">
                  <c:v>-1.4688360067317501</c:v>
                </c:pt>
                <c:pt idx="319" formatCode="0.0">
                  <c:v>-0.22868018154914599</c:v>
                </c:pt>
                <c:pt idx="320" formatCode="0.0">
                  <c:v>-1.1744570788870701</c:v>
                </c:pt>
                <c:pt idx="321" formatCode="0.0">
                  <c:v>-0.81262206468321996</c:v>
                </c:pt>
                <c:pt idx="322" formatCode="0.0">
                  <c:v>-1.65853308276447</c:v>
                </c:pt>
                <c:pt idx="323" formatCode="0.0">
                  <c:v>-1.5230403741540901</c:v>
                </c:pt>
                <c:pt idx="324" formatCode="0.0">
                  <c:v>-0.83234719912920596</c:v>
                </c:pt>
                <c:pt idx="325" formatCode="0.0">
                  <c:v>-1.72631526560371</c:v>
                </c:pt>
                <c:pt idx="326" formatCode="0.0">
                  <c:v>-2.0518502880085698</c:v>
                </c:pt>
                <c:pt idx="327" formatCode="0.0">
                  <c:v>-1.37902944988415</c:v>
                </c:pt>
                <c:pt idx="328" formatCode="0.0">
                  <c:v>-2.6608297821038001</c:v>
                </c:pt>
                <c:pt idx="329" formatCode="0.0">
                  <c:v>-2.75305114903641</c:v>
                </c:pt>
                <c:pt idx="330" formatCode="0.0">
                  <c:v>-3.2822178529493198</c:v>
                </c:pt>
                <c:pt idx="331" formatCode="0.0">
                  <c:v>-4.0253073535139601</c:v>
                </c:pt>
                <c:pt idx="332" formatCode="0.0">
                  <c:v>-3.6577999198765201</c:v>
                </c:pt>
                <c:pt idx="333" formatCode="0.0">
                  <c:v>-3.1642794045394602</c:v>
                </c:pt>
                <c:pt idx="334" formatCode="0.0">
                  <c:v>-2.62876637314081</c:v>
                </c:pt>
                <c:pt idx="335" formatCode="0.0">
                  <c:v>-3.0370064297663899</c:v>
                </c:pt>
                <c:pt idx="336" formatCode="0.0">
                  <c:v>-3.0034993202759099</c:v>
                </c:pt>
                <c:pt idx="337" formatCode="0.0">
                  <c:v>-2.5215861038665</c:v>
                </c:pt>
                <c:pt idx="338" formatCode="0.0">
                  <c:v>-2.1239120897060402</c:v>
                </c:pt>
                <c:pt idx="339" formatCode="0.0">
                  <c:v>-0.95855156739751901</c:v>
                </c:pt>
                <c:pt idx="340" formatCode="0.0">
                  <c:v>-0.95375733671830898</c:v>
                </c:pt>
                <c:pt idx="341" formatCode="0.0">
                  <c:v>9.7926913021573504E-3</c:v>
                </c:pt>
                <c:pt idx="342" formatCode="0.0">
                  <c:v>0.51593342878058501</c:v>
                </c:pt>
                <c:pt idx="343" formatCode="0.0">
                  <c:v>0.32167515621991999</c:v>
                </c:pt>
                <c:pt idx="344" formatCode="0.0">
                  <c:v>0.23281126775250999</c:v>
                </c:pt>
                <c:pt idx="345" formatCode="0.0">
                  <c:v>6.8774095263800499E-3</c:v>
                </c:pt>
                <c:pt idx="346" formatCode="0.0">
                  <c:v>-0.680557943742784</c:v>
                </c:pt>
                <c:pt idx="347" formatCode="0.0">
                  <c:v>-1.62102117708197</c:v>
                </c:pt>
                <c:pt idx="348" formatCode="0.0">
                  <c:v>-0.71751241598849602</c:v>
                </c:pt>
                <c:pt idx="349" formatCode="0.0">
                  <c:v>-0.75628975131925302</c:v>
                </c:pt>
                <c:pt idx="350" formatCode="0.0">
                  <c:v>-0.62820962212298603</c:v>
                </c:pt>
                <c:pt idx="351" formatCode="0.0">
                  <c:v>-2.4862386856062502</c:v>
                </c:pt>
                <c:pt idx="352" formatCode="0.0">
                  <c:v>-2.6109954930555701</c:v>
                </c:pt>
                <c:pt idx="353" formatCode="0.0">
                  <c:v>-4.4324338252819899</c:v>
                </c:pt>
                <c:pt idx="354" formatCode="0.0">
                  <c:v>-3.3951329424184702</c:v>
                </c:pt>
                <c:pt idx="355" formatCode="0.0">
                  <c:v>-3.8214041679794502</c:v>
                </c:pt>
                <c:pt idx="356" formatCode="0.0">
                  <c:v>-3.3843088651647499</c:v>
                </c:pt>
                <c:pt idx="357" formatCode="0.0">
                  <c:v>-4.5024471513912099</c:v>
                </c:pt>
                <c:pt idx="358" formatCode="0.0">
                  <c:v>-4.7132393236824299</c:v>
                </c:pt>
                <c:pt idx="359" formatCode="0.0">
                  <c:v>-2.9598942451563102</c:v>
                </c:pt>
                <c:pt idx="360" formatCode="0.0">
                  <c:v>-3.87111953467093</c:v>
                </c:pt>
                <c:pt idx="361" formatCode="0.0">
                  <c:v>-3.99924095691776</c:v>
                </c:pt>
                <c:pt idx="362" formatCode="0.0">
                  <c:v>-2.3869719039389001</c:v>
                </c:pt>
                <c:pt idx="363" formatCode="0.0">
                  <c:v>-1.42844133201527</c:v>
                </c:pt>
                <c:pt idx="364" formatCode="0.0">
                  <c:v>-0.31415117311046897</c:v>
                </c:pt>
                <c:pt idx="365" formatCode="0.0">
                  <c:v>1.7772546989465601</c:v>
                </c:pt>
                <c:pt idx="366" formatCode="0.0">
                  <c:v>0.162919909053063</c:v>
                </c:pt>
                <c:pt idx="367" formatCode="0.0">
                  <c:v>2.02227590632363</c:v>
                </c:pt>
                <c:pt idx="368" formatCode="0.0">
                  <c:v>1.60033274645043</c:v>
                </c:pt>
                <c:pt idx="369" formatCode="0.0">
                  <c:v>2.5507070729029602</c:v>
                </c:pt>
                <c:pt idx="370" formatCode="0.0">
                  <c:v>2.5990046597660399</c:v>
                </c:pt>
                <c:pt idx="371" formatCode="0.0">
                  <c:v>2.0114043085967799</c:v>
                </c:pt>
                <c:pt idx="372" formatCode="0.0">
                  <c:v>1.6851274213593599</c:v>
                </c:pt>
                <c:pt idx="373" formatCode="0.0">
                  <c:v>2.5059947298179699</c:v>
                </c:pt>
                <c:pt idx="374" formatCode="0.0">
                  <c:v>2.0466284700998698</c:v>
                </c:pt>
                <c:pt idx="375" formatCode="0.0">
                  <c:v>-0.23150379725141099</c:v>
                </c:pt>
                <c:pt idx="376" formatCode="0.0">
                  <c:v>0.107449665504519</c:v>
                </c:pt>
                <c:pt idx="377" formatCode="0.0">
                  <c:v>-8.6098987343448796E-3</c:v>
                </c:pt>
                <c:pt idx="378" formatCode="0.0">
                  <c:v>0.50435011969323296</c:v>
                </c:pt>
                <c:pt idx="379" formatCode="0.0">
                  <c:v>-0.61734512525948404</c:v>
                </c:pt>
                <c:pt idx="380" formatCode="0.0">
                  <c:v>0.1022791558525</c:v>
                </c:pt>
                <c:pt idx="381" formatCode="0.0">
                  <c:v>0.80766861208455598</c:v>
                </c:pt>
                <c:pt idx="382" formatCode="0.0">
                  <c:v>1.5111126497265099</c:v>
                </c:pt>
                <c:pt idx="383" formatCode="0.0">
                  <c:v>1.2321402366626999</c:v>
                </c:pt>
                <c:pt idx="384" formatCode="0.0">
                  <c:v>2.31189834012411</c:v>
                </c:pt>
                <c:pt idx="385" formatCode="0.0">
                  <c:v>1.9917706637728301</c:v>
                </c:pt>
                <c:pt idx="386" formatCode="0.0">
                  <c:v>0.83580164027223702</c:v>
                </c:pt>
                <c:pt idx="387" formatCode="0.0">
                  <c:v>2.6300214594290598</c:v>
                </c:pt>
                <c:pt idx="388" formatCode="0.0">
                  <c:v>3.2940307442869399</c:v>
                </c:pt>
                <c:pt idx="389" formatCode="0.0">
                  <c:v>3.3437102585841401</c:v>
                </c:pt>
                <c:pt idx="390" formatCode="0.0">
                  <c:v>3.6631740793022698</c:v>
                </c:pt>
                <c:pt idx="391" formatCode="0.0">
                  <c:v>3.9577618907696501</c:v>
                </c:pt>
                <c:pt idx="392" formatCode="0.0">
                  <c:v>2.6790405641311299</c:v>
                </c:pt>
                <c:pt idx="393" formatCode="0.0">
                  <c:v>2.0643718103569499</c:v>
                </c:pt>
                <c:pt idx="394" formatCode="0.0">
                  <c:v>2.6581058126799402</c:v>
                </c:pt>
                <c:pt idx="395" formatCode="0.00">
                  <c:v>3.5537791272307402</c:v>
                </c:pt>
                <c:pt idx="396" formatCode="0.0">
                  <c:v>3.3366182382802001</c:v>
                </c:pt>
                <c:pt idx="397" formatCode="0.0">
                  <c:v>2.0801360244405802</c:v>
                </c:pt>
                <c:pt idx="398" formatCode="0.0">
                  <c:v>1.14781214628599</c:v>
                </c:pt>
                <c:pt idx="399" formatCode="0.0">
                  <c:v>1.1727106773162601</c:v>
                </c:pt>
                <c:pt idx="400" formatCode="0.0">
                  <c:v>0.22950878923141599</c:v>
                </c:pt>
                <c:pt idx="401" formatCode="0.0">
                  <c:v>-0.71770917588425298</c:v>
                </c:pt>
                <c:pt idx="402" formatCode="0.0">
                  <c:v>-0.16992885747456801</c:v>
                </c:pt>
                <c:pt idx="403" formatCode="0.0">
                  <c:v>-1.2927748873234299</c:v>
                </c:pt>
                <c:pt idx="404" formatCode="0.0">
                  <c:v>-2.5392782520485001E-2</c:v>
                </c:pt>
                <c:pt idx="405" formatCode="0.0">
                  <c:v>-0.80907274057133405</c:v>
                </c:pt>
                <c:pt idx="406" formatCode="0.0">
                  <c:v>-1.9069826870248501</c:v>
                </c:pt>
                <c:pt idx="407" formatCode="0.0">
                  <c:v>-2.7602689257857902</c:v>
                </c:pt>
                <c:pt idx="408" formatCode="0.0">
                  <c:v>-2.2122444333423901</c:v>
                </c:pt>
                <c:pt idx="409" formatCode="0.0">
                  <c:v>-1.2482212974246101</c:v>
                </c:pt>
                <c:pt idx="410" formatCode="0.0">
                  <c:v>-0.37159367090404699</c:v>
                </c:pt>
                <c:pt idx="411" formatCode="0.0">
                  <c:v>0.74913531482812201</c:v>
                </c:pt>
                <c:pt idx="412" formatCode="0.0">
                  <c:v>-0.729835822356389</c:v>
                </c:pt>
                <c:pt idx="413" formatCode="0.0">
                  <c:v>-0.291921985431014</c:v>
                </c:pt>
                <c:pt idx="414" formatCode="0.0">
                  <c:v>-1.4132329528935099</c:v>
                </c:pt>
                <c:pt idx="415" formatCode="0.0">
                  <c:v>-0.91529148353926504</c:v>
                </c:pt>
                <c:pt idx="416" formatCode="0.0">
                  <c:v>-0.83624070736216705</c:v>
                </c:pt>
                <c:pt idx="417" formatCode="0.0">
                  <c:v>1.1365923002525</c:v>
                </c:pt>
                <c:pt idx="418" formatCode="0.0">
                  <c:v>1.60773714546224</c:v>
                </c:pt>
                <c:pt idx="419" formatCode="0.0">
                  <c:v>4.2095110214198801</c:v>
                </c:pt>
                <c:pt idx="420" formatCode="0.0">
                  <c:v>2.1605010127348399</c:v>
                </c:pt>
                <c:pt idx="421" formatCode="0.0">
                  <c:v>2.61724843552338</c:v>
                </c:pt>
                <c:pt idx="422" formatCode="0.0">
                  <c:v>1.9493659734781501</c:v>
                </c:pt>
                <c:pt idx="423" formatCode="0.0">
                  <c:v>-0.143299191264009</c:v>
                </c:pt>
                <c:pt idx="424" formatCode="0.0">
                  <c:v>-0.54903354786983505</c:v>
                </c:pt>
                <c:pt idx="425" formatCode="0.0">
                  <c:v>-0.87522223704162105</c:v>
                </c:pt>
                <c:pt idx="426" formatCode="0.0">
                  <c:v>-0.99281695245989099</c:v>
                </c:pt>
                <c:pt idx="427" formatCode="0.0">
                  <c:v>-0.18948309951981901</c:v>
                </c:pt>
                <c:pt idx="428" formatCode="0.0">
                  <c:v>-0.32998408587387201</c:v>
                </c:pt>
                <c:pt idx="429" formatCode="0.0">
                  <c:v>-2.70178681454097</c:v>
                </c:pt>
                <c:pt idx="430" formatCode="0.0">
                  <c:v>-2.6352830778855099</c:v>
                </c:pt>
                <c:pt idx="431" formatCode="0.0">
                  <c:v>-5.9614350947168502</c:v>
                </c:pt>
                <c:pt idx="432" formatCode="0.0">
                  <c:v>-6.6071369790519299</c:v>
                </c:pt>
                <c:pt idx="433" formatCode="0.0">
                  <c:v>-8.4636270130184403</c:v>
                </c:pt>
                <c:pt idx="434" formatCode="0.0">
                  <c:v>-7.2325809243155996</c:v>
                </c:pt>
                <c:pt idx="435" formatCode="0.0">
                  <c:v>-7.9197452114736997</c:v>
                </c:pt>
                <c:pt idx="436" formatCode="0.0">
                  <c:v>-7.2967229645554097</c:v>
                </c:pt>
                <c:pt idx="437" formatCode="0.0">
                  <c:v>-9.3718892961742704</c:v>
                </c:pt>
                <c:pt idx="438" formatCode="0.0">
                  <c:v>-10.5095612443198</c:v>
                </c:pt>
                <c:pt idx="439" formatCode="0.0">
                  <c:v>-10.0847283308636</c:v>
                </c:pt>
                <c:pt idx="440" formatCode="0.0">
                  <c:v>-11.030146492910101</c:v>
                </c:pt>
                <c:pt idx="441" formatCode="0.0">
                  <c:v>-10.822541662708799</c:v>
                </c:pt>
                <c:pt idx="442" formatCode="0.0">
                  <c:v>-12.2732916310626</c:v>
                </c:pt>
                <c:pt idx="443" formatCode="0.0">
                  <c:v>-14.325339643883</c:v>
                </c:pt>
                <c:pt idx="444" formatCode="0.0">
                  <c:v>-15.1094458098529</c:v>
                </c:pt>
                <c:pt idx="445" formatCode="0.0">
                  <c:v>-15.8284803860141</c:v>
                </c:pt>
                <c:pt idx="446" formatCode="0.0">
                  <c:v>-17.276441975115802</c:v>
                </c:pt>
                <c:pt idx="447" formatCode="0.0">
                  <c:v>-17.151045169283599</c:v>
                </c:pt>
                <c:pt idx="448" formatCode="0.0">
                  <c:v>-17.273676478451801</c:v>
                </c:pt>
                <c:pt idx="449" formatCode="0.0">
                  <c:v>-14.459899677121699</c:v>
                </c:pt>
                <c:pt idx="450" formatCode="0.0">
                  <c:v>-13.185140653523799</c:v>
                </c:pt>
                <c:pt idx="451" formatCode="0.0">
                  <c:v>-13.4361567267481</c:v>
                </c:pt>
                <c:pt idx="452" formatCode="0.0">
                  <c:v>-12.668723260130699</c:v>
                </c:pt>
                <c:pt idx="453" formatCode="0.0">
                  <c:v>-11.113264433589</c:v>
                </c:pt>
                <c:pt idx="454" formatCode="0.0">
                  <c:v>-9.7285882808489905</c:v>
                </c:pt>
                <c:pt idx="455" formatCode="0.0">
                  <c:v>-6.0977567724708504</c:v>
                </c:pt>
                <c:pt idx="456" formatCode="0.0">
                  <c:v>-3.3677039601541301</c:v>
                </c:pt>
                <c:pt idx="457" formatCode="0.0">
                  <c:v>-0.79820563242949605</c:v>
                </c:pt>
                <c:pt idx="458" formatCode="0.0">
                  <c:v>0.63437550194485504</c:v>
                </c:pt>
                <c:pt idx="459" formatCode="0.0">
                  <c:v>4.3883462445267698</c:v>
                </c:pt>
                <c:pt idx="460" formatCode="0.0">
                  <c:v>7.9681844160792501</c:v>
                </c:pt>
                <c:pt idx="461" formatCode="0.0">
                  <c:v>7.1363214327239497</c:v>
                </c:pt>
                <c:pt idx="462" formatCode="0.0">
                  <c:v>7.16381257040939</c:v>
                </c:pt>
                <c:pt idx="463" formatCode="0.0">
                  <c:v>8.5392683464657004</c:v>
                </c:pt>
                <c:pt idx="464" formatCode="0.0">
                  <c:v>7.8750363061570203</c:v>
                </c:pt>
                <c:pt idx="465" formatCode="0.0">
                  <c:v>6.9614554363329804</c:v>
                </c:pt>
                <c:pt idx="466" formatCode="0.0">
                  <c:v>6.9717177662172602</c:v>
                </c:pt>
                <c:pt idx="467" formatCode="0.0">
                  <c:v>5.72083557432454</c:v>
                </c:pt>
                <c:pt idx="468" formatCode="0.0">
                  <c:v>3.9623283822819699</c:v>
                </c:pt>
                <c:pt idx="469" formatCode="0.0">
                  <c:v>5.9807014563787204</c:v>
                </c:pt>
                <c:pt idx="470" formatCode="0.0">
                  <c:v>5.1134381602416799</c:v>
                </c:pt>
                <c:pt idx="471" formatCode="0.0">
                  <c:v>3.4486930877717099</c:v>
                </c:pt>
                <c:pt idx="472" formatCode="0.0">
                  <c:v>0.748662427607242</c:v>
                </c:pt>
                <c:pt idx="473" formatCode="0.0">
                  <c:v>-0.61781114293488604</c:v>
                </c:pt>
                <c:pt idx="474" formatCode="0.0">
                  <c:v>0.49315353481862501</c:v>
                </c:pt>
                <c:pt idx="475" formatCode="0.0">
                  <c:v>-1.67739594205415</c:v>
                </c:pt>
                <c:pt idx="476" formatCode="0.0">
                  <c:v>-1.33689215373481</c:v>
                </c:pt>
                <c:pt idx="477" formatCode="0.0">
                  <c:v>-2.3953418893854299</c:v>
                </c:pt>
                <c:pt idx="478" formatCode="0.0">
                  <c:v>-3.17699866025495</c:v>
                </c:pt>
                <c:pt idx="479" formatCode="0.0">
                  <c:v>-1.67285574092247</c:v>
                </c:pt>
                <c:pt idx="480" formatCode="0.0">
                  <c:v>0.82133075611070405</c:v>
                </c:pt>
                <c:pt idx="481" formatCode="0.0">
                  <c:v>-0.69744426047878105</c:v>
                </c:pt>
                <c:pt idx="482" formatCode="0.0">
                  <c:v>-1.67593392693892</c:v>
                </c:pt>
                <c:pt idx="483" formatCode="0.0">
                  <c:v>-1.0323828237697501</c:v>
                </c:pt>
                <c:pt idx="484" formatCode="0.0">
                  <c:v>-0.31900719955464002</c:v>
                </c:pt>
                <c:pt idx="485" formatCode="0.0">
                  <c:v>1.1668631748870399</c:v>
                </c:pt>
                <c:pt idx="486" formatCode="0.0">
                  <c:v>0.40322011489656001</c:v>
                </c:pt>
                <c:pt idx="487" formatCode="0.0">
                  <c:v>0.83597137507827302</c:v>
                </c:pt>
                <c:pt idx="488" formatCode="0.0">
                  <c:v>9.9219963876992404E-2</c:v>
                </c:pt>
                <c:pt idx="489" formatCode="0.0">
                  <c:v>0.88733719132112099</c:v>
                </c:pt>
                <c:pt idx="490" formatCode="0.0">
                  <c:v>1.6692751599207001</c:v>
                </c:pt>
                <c:pt idx="491" formatCode="0.0">
                  <c:v>2.5106152620240998</c:v>
                </c:pt>
                <c:pt idx="492" formatCode="0.0">
                  <c:v>1.6579742317127699</c:v>
                </c:pt>
                <c:pt idx="493" formatCode="0.0">
                  <c:v>1.1096137271801301</c:v>
                </c:pt>
                <c:pt idx="494" formatCode="0.0">
                  <c:v>3.7390423848355798</c:v>
                </c:pt>
                <c:pt idx="495" formatCode="0.0">
                  <c:v>3.02687456174215</c:v>
                </c:pt>
                <c:pt idx="496" formatCode="0.0">
                  <c:v>3.7011878690520201</c:v>
                </c:pt>
                <c:pt idx="497" formatCode="0.0">
                  <c:v>3.3345952524724698</c:v>
                </c:pt>
                <c:pt idx="498" formatCode="0.0">
                  <c:v>2.9913088030391002</c:v>
                </c:pt>
                <c:pt idx="499" formatCode="0.0">
                  <c:v>3.9315306127237402</c:v>
                </c:pt>
                <c:pt idx="500" formatCode="0.0">
                  <c:v>3.4943127200294999</c:v>
                </c:pt>
                <c:pt idx="501" formatCode="0.0">
                  <c:v>6.1742694789803299</c:v>
                </c:pt>
                <c:pt idx="502" formatCode="0.0">
                  <c:v>6.1296505642884602</c:v>
                </c:pt>
                <c:pt idx="503" formatCode="0.0">
                  <c:v>6.5912394091064099</c:v>
                </c:pt>
                <c:pt idx="504" formatCode="0.0">
                  <c:v>4.1457294225663102</c:v>
                </c:pt>
                <c:pt idx="505" formatCode="0.0">
                  <c:v>4.6276449829595903</c:v>
                </c:pt>
                <c:pt idx="506" formatCode="0.0">
                  <c:v>4.4769155922386403</c:v>
                </c:pt>
                <c:pt idx="507" formatCode="0.0">
                  <c:v>2.7692467697729</c:v>
                </c:pt>
                <c:pt idx="508" formatCode="0.0">
                  <c:v>2.20244857700854</c:v>
                </c:pt>
                <c:pt idx="509" formatCode="0.0">
                  <c:v>2.5174323370988501</c:v>
                </c:pt>
                <c:pt idx="510" formatCode="0.0">
                  <c:v>2.7564011174844998</c:v>
                </c:pt>
                <c:pt idx="511" formatCode="0.0">
                  <c:v>1.3748688719754001</c:v>
                </c:pt>
                <c:pt idx="512" formatCode="0.0">
                  <c:v>2.19216503133622</c:v>
                </c:pt>
                <c:pt idx="513" formatCode="0.0">
                  <c:v>0.16654040948997501</c:v>
                </c:pt>
                <c:pt idx="514" formatCode="0.0">
                  <c:v>0.43395662218995601</c:v>
                </c:pt>
                <c:pt idx="515" formatCode="0.0">
                  <c:v>-1.0007964866899</c:v>
                </c:pt>
                <c:pt idx="516" formatCode="0.0">
                  <c:v>0.73684132148946702</c:v>
                </c:pt>
                <c:pt idx="517" formatCode="0.0">
                  <c:v>6.2362055429646401E-2</c:v>
                </c:pt>
                <c:pt idx="518" formatCode="0.0">
                  <c:v>1.2612411458991299</c:v>
                </c:pt>
                <c:pt idx="519" formatCode="0.0">
                  <c:v>2.4944562677659801</c:v>
                </c:pt>
                <c:pt idx="520" formatCode="0.0">
                  <c:v>1.57742200960337</c:v>
                </c:pt>
                <c:pt idx="521" formatCode="0.0">
                  <c:v>1.57977976411103</c:v>
                </c:pt>
                <c:pt idx="522" formatCode="0.0">
                  <c:v>2.2470450707884102</c:v>
                </c:pt>
                <c:pt idx="523" formatCode="0.0">
                  <c:v>4.3599549855840998</c:v>
                </c:pt>
                <c:pt idx="524" formatCode="0.0">
                  <c:v>4.7028585477057803</c:v>
                </c:pt>
                <c:pt idx="525" formatCode="0.0">
                  <c:v>5.3926433967085998</c:v>
                </c:pt>
                <c:pt idx="526" formatCode="0.0">
                  <c:v>6.0146288571834798</c:v>
                </c:pt>
                <c:pt idx="527" formatCode="0.0">
                  <c:v>5.5031908439092003</c:v>
                </c:pt>
                <c:pt idx="528" formatCode="0.0">
                  <c:v>7.2027590570363698</c:v>
                </c:pt>
                <c:pt idx="529" formatCode="0.0">
                  <c:v>7.1610973026345901</c:v>
                </c:pt>
                <c:pt idx="530" formatCode="0.0">
                  <c:v>5.1501137313155603</c:v>
                </c:pt>
                <c:pt idx="531" formatCode="0.0">
                  <c:v>4.7283905263753896</c:v>
                </c:pt>
                <c:pt idx="532" formatCode="0.0">
                  <c:v>4.96638994656489</c:v>
                </c:pt>
                <c:pt idx="533" formatCode="0.0">
                  <c:v>5.8699106386133604</c:v>
                </c:pt>
                <c:pt idx="534" formatCode="0.0">
                  <c:v>5.1826381189948201</c:v>
                </c:pt>
                <c:pt idx="535" formatCode="0.0">
                  <c:v>3.7306755020777298</c:v>
                </c:pt>
                <c:pt idx="536" formatCode="0.0">
                  <c:v>5.0607080038934997</c:v>
                </c:pt>
                <c:pt idx="537" formatCode="0.0">
                  <c:v>4.90327383050293</c:v>
                </c:pt>
                <c:pt idx="538" formatCode="0.0">
                  <c:v>4.6689366767778502</c:v>
                </c:pt>
                <c:pt idx="539" formatCode="0.0">
                  <c:v>5.6256873648007604</c:v>
                </c:pt>
                <c:pt idx="540" formatCode="0.0">
                  <c:v>3.9679420618406001</c:v>
                </c:pt>
                <c:pt idx="541" formatCode="0.0">
                  <c:v>5.1676716605538102</c:v>
                </c:pt>
                <c:pt idx="542" formatCode="0.0">
                  <c:v>4.36423736904114</c:v>
                </c:pt>
                <c:pt idx="543" formatCode="0.0">
                  <c:v>5.7577417140955598</c:v>
                </c:pt>
                <c:pt idx="544" formatCode="0.0">
                  <c:v>5.0525102903510097</c:v>
                </c:pt>
                <c:pt idx="545" formatCode="0.0">
                  <c:v>3.9214070818211599</c:v>
                </c:pt>
                <c:pt idx="546" formatCode="0.0">
                  <c:v>3.6993678616816501</c:v>
                </c:pt>
                <c:pt idx="547" formatCode="0.0">
                  <c:v>4.27742874266443</c:v>
                </c:pt>
                <c:pt idx="548" formatCode="0.0">
                  <c:v>0.93096021780649296</c:v>
                </c:pt>
                <c:pt idx="549" formatCode="0.0">
                  <c:v>0.95296075000470304</c:v>
                </c:pt>
                <c:pt idx="550" formatCode="0.0">
                  <c:v>0.39819789754713802</c:v>
                </c:pt>
                <c:pt idx="551" formatCode="0.0">
                  <c:v>0.14081484503743499</c:v>
                </c:pt>
                <c:pt idx="552" formatCode="0.0">
                  <c:v>-0.46673439775479397</c:v>
                </c:pt>
                <c:pt idx="553" formatCode="0.0">
                  <c:v>-0.70813734002545603</c:v>
                </c:pt>
                <c:pt idx="554" formatCode="0.0">
                  <c:v>-2.3537965313028701</c:v>
                </c:pt>
                <c:pt idx="555" formatCode="0.0">
                  <c:v>-2.3148129939969802</c:v>
                </c:pt>
                <c:pt idx="556" formatCode="0.0">
                  <c:v>-1.40459609107607</c:v>
                </c:pt>
                <c:pt idx="557" formatCode="0.0">
                  <c:v>-1.55070512422421</c:v>
                </c:pt>
                <c:pt idx="558" formatCode="0.0">
                  <c:v>-1.25345258624682</c:v>
                </c:pt>
                <c:pt idx="559" formatCode="0.0">
                  <c:v>-3.6791338634456499</c:v>
                </c:pt>
                <c:pt idx="560" formatCode="0.0">
                  <c:v>-1.96338152542532</c:v>
                </c:pt>
                <c:pt idx="561" formatCode="0.0">
                  <c:v>-2.4718015210471802</c:v>
                </c:pt>
                <c:pt idx="562" formatCode="0.0">
                  <c:v>-3.4604072819329099</c:v>
                </c:pt>
                <c:pt idx="563" formatCode="0.0">
                  <c:v>-4.39893909028976</c:v>
                </c:pt>
                <c:pt idx="564" formatCode="0.0">
                  <c:v>-3.4251768622000598</c:v>
                </c:pt>
                <c:pt idx="565" formatCode="0.0">
                  <c:v>-5.4841765202367503</c:v>
                </c:pt>
                <c:pt idx="566" formatCode="0.0">
                  <c:v>-4.3806875563509697</c:v>
                </c:pt>
                <c:pt idx="567" formatCode="0.0">
                  <c:v>-5.3996236878058204</c:v>
                </c:pt>
                <c:pt idx="568" formatCode="0.0">
                  <c:v>-5.1405908851482502</c:v>
                </c:pt>
                <c:pt idx="569" formatCode="0.0">
                  <c:v>-5.5977806439836701</c:v>
                </c:pt>
                <c:pt idx="570" formatCode="0.0">
                  <c:v>-5.9635019474027002</c:v>
                </c:pt>
                <c:pt idx="571" formatCode="0.0">
                  <c:v>-4.0229775194983901</c:v>
                </c:pt>
                <c:pt idx="572" formatCode="0.0">
                  <c:v>-3.5950078917144501</c:v>
                </c:pt>
                <c:pt idx="573" formatCode="0.0">
                  <c:v>-3.8285616788943799</c:v>
                </c:pt>
                <c:pt idx="574" formatCode="0.0">
                  <c:v>-2.6238083301885999</c:v>
                </c:pt>
                <c:pt idx="575" formatCode="0.0">
                  <c:v>-3.12674259479369</c:v>
                </c:pt>
                <c:pt idx="576" formatCode="0.0">
                  <c:v>-1.47749741631125</c:v>
                </c:pt>
                <c:pt idx="577" formatCode="0.0">
                  <c:v>2.19792370882654</c:v>
                </c:pt>
                <c:pt idx="578" formatCode="0.0">
                  <c:v>-5.39546802772134</c:v>
                </c:pt>
                <c:pt idx="579" formatCode="0.0">
                  <c:v>-28.529476856029</c:v>
                </c:pt>
                <c:pt idx="580" formatCode="0.0">
                  <c:v>-21.6176119432509</c:v>
                </c:pt>
                <c:pt idx="581" formatCode="0.0">
                  <c:v>-17.3627648488071</c:v>
                </c:pt>
                <c:pt idx="582" formatCode="0.0">
                  <c:v>-13.4501665414814</c:v>
                </c:pt>
                <c:pt idx="583" formatCode="0.0">
                  <c:v>-12.817094770986101</c:v>
                </c:pt>
                <c:pt idx="731" formatCode="0.0">
                  <c:v>#N/A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6141-48C3-8892-4EA1A156F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2"/>
          <c:order val="2"/>
          <c:tx>
            <c:strRef>
              <c:f>PRINTUTL!$T$2</c:f>
              <c:strCache>
                <c:ptCount val="1"/>
                <c:pt idx="0">
                  <c:v>-12.8%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0B0F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PRINTUTL!$A$3:$A$890</c:f>
              <c:numCache>
                <c:formatCode>mmm\-yy</c:formatCode>
                <c:ptCount val="888"/>
                <c:pt idx="0">
                  <c:v>26299</c:v>
                </c:pt>
                <c:pt idx="1">
                  <c:v>26330</c:v>
                </c:pt>
                <c:pt idx="2">
                  <c:v>26359</c:v>
                </c:pt>
                <c:pt idx="3">
                  <c:v>26390</c:v>
                </c:pt>
                <c:pt idx="4">
                  <c:v>26420</c:v>
                </c:pt>
                <c:pt idx="5">
                  <c:v>26451</c:v>
                </c:pt>
                <c:pt idx="6">
                  <c:v>26481</c:v>
                </c:pt>
                <c:pt idx="7">
                  <c:v>26512</c:v>
                </c:pt>
                <c:pt idx="8">
                  <c:v>26543</c:v>
                </c:pt>
                <c:pt idx="9">
                  <c:v>26573</c:v>
                </c:pt>
                <c:pt idx="10">
                  <c:v>26604</c:v>
                </c:pt>
                <c:pt idx="11">
                  <c:v>26634</c:v>
                </c:pt>
                <c:pt idx="12">
                  <c:v>26665</c:v>
                </c:pt>
                <c:pt idx="13">
                  <c:v>26696</c:v>
                </c:pt>
                <c:pt idx="14">
                  <c:v>26724</c:v>
                </c:pt>
                <c:pt idx="15">
                  <c:v>26755</c:v>
                </c:pt>
                <c:pt idx="16">
                  <c:v>26785</c:v>
                </c:pt>
                <c:pt idx="17">
                  <c:v>26816</c:v>
                </c:pt>
                <c:pt idx="18">
                  <c:v>26846</c:v>
                </c:pt>
                <c:pt idx="19">
                  <c:v>26877</c:v>
                </c:pt>
                <c:pt idx="20">
                  <c:v>26908</c:v>
                </c:pt>
                <c:pt idx="21">
                  <c:v>26938</c:v>
                </c:pt>
                <c:pt idx="22">
                  <c:v>26969</c:v>
                </c:pt>
                <c:pt idx="23">
                  <c:v>26999</c:v>
                </c:pt>
                <c:pt idx="24">
                  <c:v>27030</c:v>
                </c:pt>
                <c:pt idx="25">
                  <c:v>27061</c:v>
                </c:pt>
                <c:pt idx="26">
                  <c:v>27089</c:v>
                </c:pt>
                <c:pt idx="27">
                  <c:v>27120</c:v>
                </c:pt>
                <c:pt idx="28">
                  <c:v>27150</c:v>
                </c:pt>
                <c:pt idx="29">
                  <c:v>27181</c:v>
                </c:pt>
                <c:pt idx="30">
                  <c:v>27211</c:v>
                </c:pt>
                <c:pt idx="31">
                  <c:v>27242</c:v>
                </c:pt>
                <c:pt idx="32">
                  <c:v>27273</c:v>
                </c:pt>
                <c:pt idx="33">
                  <c:v>27303</c:v>
                </c:pt>
                <c:pt idx="34">
                  <c:v>27334</c:v>
                </c:pt>
                <c:pt idx="35">
                  <c:v>27364</c:v>
                </c:pt>
                <c:pt idx="36">
                  <c:v>27395</c:v>
                </c:pt>
                <c:pt idx="37">
                  <c:v>27426</c:v>
                </c:pt>
                <c:pt idx="38">
                  <c:v>27454</c:v>
                </c:pt>
                <c:pt idx="39">
                  <c:v>27485</c:v>
                </c:pt>
                <c:pt idx="40">
                  <c:v>27515</c:v>
                </c:pt>
                <c:pt idx="41">
                  <c:v>27546</c:v>
                </c:pt>
                <c:pt idx="42">
                  <c:v>27576</c:v>
                </c:pt>
                <c:pt idx="43">
                  <c:v>27607</c:v>
                </c:pt>
                <c:pt idx="44">
                  <c:v>27638</c:v>
                </c:pt>
                <c:pt idx="45">
                  <c:v>27668</c:v>
                </c:pt>
                <c:pt idx="46">
                  <c:v>27699</c:v>
                </c:pt>
                <c:pt idx="47">
                  <c:v>27729</c:v>
                </c:pt>
                <c:pt idx="48">
                  <c:v>27760</c:v>
                </c:pt>
                <c:pt idx="49">
                  <c:v>27791</c:v>
                </c:pt>
                <c:pt idx="50">
                  <c:v>27820</c:v>
                </c:pt>
                <c:pt idx="51">
                  <c:v>27851</c:v>
                </c:pt>
                <c:pt idx="52">
                  <c:v>27881</c:v>
                </c:pt>
                <c:pt idx="53">
                  <c:v>27912</c:v>
                </c:pt>
                <c:pt idx="54">
                  <c:v>27942</c:v>
                </c:pt>
                <c:pt idx="55">
                  <c:v>27973</c:v>
                </c:pt>
                <c:pt idx="56">
                  <c:v>28004</c:v>
                </c:pt>
                <c:pt idx="57">
                  <c:v>28034</c:v>
                </c:pt>
                <c:pt idx="58">
                  <c:v>28065</c:v>
                </c:pt>
                <c:pt idx="59">
                  <c:v>28095</c:v>
                </c:pt>
                <c:pt idx="60">
                  <c:v>28126</c:v>
                </c:pt>
                <c:pt idx="61">
                  <c:v>28157</c:v>
                </c:pt>
                <c:pt idx="62">
                  <c:v>28185</c:v>
                </c:pt>
                <c:pt idx="63">
                  <c:v>28216</c:v>
                </c:pt>
                <c:pt idx="64">
                  <c:v>28246</c:v>
                </c:pt>
                <c:pt idx="65">
                  <c:v>28277</c:v>
                </c:pt>
                <c:pt idx="66">
                  <c:v>28307</c:v>
                </c:pt>
                <c:pt idx="67">
                  <c:v>28338</c:v>
                </c:pt>
                <c:pt idx="68">
                  <c:v>28369</c:v>
                </c:pt>
                <c:pt idx="69">
                  <c:v>28399</c:v>
                </c:pt>
                <c:pt idx="70">
                  <c:v>28430</c:v>
                </c:pt>
                <c:pt idx="71">
                  <c:v>28460</c:v>
                </c:pt>
                <c:pt idx="72">
                  <c:v>28491</c:v>
                </c:pt>
                <c:pt idx="73">
                  <c:v>28522</c:v>
                </c:pt>
                <c:pt idx="74">
                  <c:v>28550</c:v>
                </c:pt>
                <c:pt idx="75">
                  <c:v>28581</c:v>
                </c:pt>
                <c:pt idx="76">
                  <c:v>28611</c:v>
                </c:pt>
                <c:pt idx="77">
                  <c:v>28642</c:v>
                </c:pt>
                <c:pt idx="78">
                  <c:v>28672</c:v>
                </c:pt>
                <c:pt idx="79">
                  <c:v>28703</c:v>
                </c:pt>
                <c:pt idx="80">
                  <c:v>28734</c:v>
                </c:pt>
                <c:pt idx="81">
                  <c:v>28764</c:v>
                </c:pt>
                <c:pt idx="82">
                  <c:v>28795</c:v>
                </c:pt>
                <c:pt idx="83">
                  <c:v>28825</c:v>
                </c:pt>
                <c:pt idx="84">
                  <c:v>28856</c:v>
                </c:pt>
                <c:pt idx="85">
                  <c:v>28887</c:v>
                </c:pt>
                <c:pt idx="86">
                  <c:v>28915</c:v>
                </c:pt>
                <c:pt idx="87">
                  <c:v>28946</c:v>
                </c:pt>
                <c:pt idx="88">
                  <c:v>28976</c:v>
                </c:pt>
                <c:pt idx="89">
                  <c:v>29007</c:v>
                </c:pt>
                <c:pt idx="90">
                  <c:v>29037</c:v>
                </c:pt>
                <c:pt idx="91">
                  <c:v>29068</c:v>
                </c:pt>
                <c:pt idx="92">
                  <c:v>29099</c:v>
                </c:pt>
                <c:pt idx="93">
                  <c:v>29129</c:v>
                </c:pt>
                <c:pt idx="94">
                  <c:v>29160</c:v>
                </c:pt>
                <c:pt idx="95">
                  <c:v>29190</c:v>
                </c:pt>
                <c:pt idx="96">
                  <c:v>29221</c:v>
                </c:pt>
                <c:pt idx="97">
                  <c:v>29252</c:v>
                </c:pt>
                <c:pt idx="98">
                  <c:v>29281</c:v>
                </c:pt>
                <c:pt idx="99">
                  <c:v>29312</c:v>
                </c:pt>
                <c:pt idx="100">
                  <c:v>29342</c:v>
                </c:pt>
                <c:pt idx="101">
                  <c:v>29373</c:v>
                </c:pt>
                <c:pt idx="102">
                  <c:v>29403</c:v>
                </c:pt>
                <c:pt idx="103">
                  <c:v>29434</c:v>
                </c:pt>
                <c:pt idx="104">
                  <c:v>29465</c:v>
                </c:pt>
                <c:pt idx="105">
                  <c:v>29495</c:v>
                </c:pt>
                <c:pt idx="106">
                  <c:v>29526</c:v>
                </c:pt>
                <c:pt idx="107">
                  <c:v>29556</c:v>
                </c:pt>
                <c:pt idx="108">
                  <c:v>29587</c:v>
                </c:pt>
                <c:pt idx="109">
                  <c:v>29618</c:v>
                </c:pt>
                <c:pt idx="110">
                  <c:v>29646</c:v>
                </c:pt>
                <c:pt idx="111">
                  <c:v>29677</c:v>
                </c:pt>
                <c:pt idx="112">
                  <c:v>29707</c:v>
                </c:pt>
                <c:pt idx="113">
                  <c:v>29738</c:v>
                </c:pt>
                <c:pt idx="114">
                  <c:v>29768</c:v>
                </c:pt>
                <c:pt idx="115">
                  <c:v>29799</c:v>
                </c:pt>
                <c:pt idx="116">
                  <c:v>29830</c:v>
                </c:pt>
                <c:pt idx="117">
                  <c:v>29860</c:v>
                </c:pt>
                <c:pt idx="118">
                  <c:v>29891</c:v>
                </c:pt>
                <c:pt idx="119">
                  <c:v>29921</c:v>
                </c:pt>
                <c:pt idx="120">
                  <c:v>29952</c:v>
                </c:pt>
                <c:pt idx="121">
                  <c:v>29983</c:v>
                </c:pt>
                <c:pt idx="122">
                  <c:v>30011</c:v>
                </c:pt>
                <c:pt idx="123">
                  <c:v>30042</c:v>
                </c:pt>
                <c:pt idx="124">
                  <c:v>30072</c:v>
                </c:pt>
                <c:pt idx="125">
                  <c:v>30103</c:v>
                </c:pt>
                <c:pt idx="126">
                  <c:v>30133</c:v>
                </c:pt>
                <c:pt idx="127">
                  <c:v>30164</c:v>
                </c:pt>
                <c:pt idx="128">
                  <c:v>30195</c:v>
                </c:pt>
                <c:pt idx="129">
                  <c:v>30225</c:v>
                </c:pt>
                <c:pt idx="130">
                  <c:v>30256</c:v>
                </c:pt>
                <c:pt idx="131">
                  <c:v>30286</c:v>
                </c:pt>
                <c:pt idx="132">
                  <c:v>30317</c:v>
                </c:pt>
                <c:pt idx="133">
                  <c:v>30348</c:v>
                </c:pt>
                <c:pt idx="134">
                  <c:v>30376</c:v>
                </c:pt>
                <c:pt idx="135">
                  <c:v>30407</c:v>
                </c:pt>
                <c:pt idx="136">
                  <c:v>30437</c:v>
                </c:pt>
                <c:pt idx="137">
                  <c:v>30468</c:v>
                </c:pt>
                <c:pt idx="138">
                  <c:v>30498</c:v>
                </c:pt>
                <c:pt idx="139">
                  <c:v>30529</c:v>
                </c:pt>
                <c:pt idx="140">
                  <c:v>30560</c:v>
                </c:pt>
                <c:pt idx="141">
                  <c:v>30590</c:v>
                </c:pt>
                <c:pt idx="142">
                  <c:v>30621</c:v>
                </c:pt>
                <c:pt idx="143">
                  <c:v>30651</c:v>
                </c:pt>
                <c:pt idx="144">
                  <c:v>30682</c:v>
                </c:pt>
                <c:pt idx="145">
                  <c:v>30713</c:v>
                </c:pt>
                <c:pt idx="146">
                  <c:v>30742</c:v>
                </c:pt>
                <c:pt idx="147">
                  <c:v>30773</c:v>
                </c:pt>
                <c:pt idx="148">
                  <c:v>30803</c:v>
                </c:pt>
                <c:pt idx="149">
                  <c:v>30834</c:v>
                </c:pt>
                <c:pt idx="150">
                  <c:v>30864</c:v>
                </c:pt>
                <c:pt idx="151">
                  <c:v>30895</c:v>
                </c:pt>
                <c:pt idx="152">
                  <c:v>30926</c:v>
                </c:pt>
                <c:pt idx="153">
                  <c:v>30956</c:v>
                </c:pt>
                <c:pt idx="154">
                  <c:v>30987</c:v>
                </c:pt>
                <c:pt idx="155">
                  <c:v>31017</c:v>
                </c:pt>
                <c:pt idx="156">
                  <c:v>31048</c:v>
                </c:pt>
                <c:pt idx="157">
                  <c:v>31079</c:v>
                </c:pt>
                <c:pt idx="158">
                  <c:v>31107</c:v>
                </c:pt>
                <c:pt idx="159">
                  <c:v>31138</c:v>
                </c:pt>
                <c:pt idx="160">
                  <c:v>31168</c:v>
                </c:pt>
                <c:pt idx="161">
                  <c:v>31199</c:v>
                </c:pt>
                <c:pt idx="162">
                  <c:v>31229</c:v>
                </c:pt>
                <c:pt idx="163">
                  <c:v>31260</c:v>
                </c:pt>
                <c:pt idx="164">
                  <c:v>31291</c:v>
                </c:pt>
                <c:pt idx="165">
                  <c:v>31321</c:v>
                </c:pt>
                <c:pt idx="166">
                  <c:v>31352</c:v>
                </c:pt>
                <c:pt idx="167">
                  <c:v>31382</c:v>
                </c:pt>
                <c:pt idx="168">
                  <c:v>31413</c:v>
                </c:pt>
                <c:pt idx="169">
                  <c:v>31444</c:v>
                </c:pt>
                <c:pt idx="170">
                  <c:v>31472</c:v>
                </c:pt>
                <c:pt idx="171">
                  <c:v>31503</c:v>
                </c:pt>
                <c:pt idx="172">
                  <c:v>31533</c:v>
                </c:pt>
                <c:pt idx="173">
                  <c:v>31564</c:v>
                </c:pt>
                <c:pt idx="174">
                  <c:v>31594</c:v>
                </c:pt>
                <c:pt idx="175">
                  <c:v>31625</c:v>
                </c:pt>
                <c:pt idx="176">
                  <c:v>31656</c:v>
                </c:pt>
                <c:pt idx="177">
                  <c:v>31686</c:v>
                </c:pt>
                <c:pt idx="178">
                  <c:v>31717</c:v>
                </c:pt>
                <c:pt idx="179">
                  <c:v>31747</c:v>
                </c:pt>
                <c:pt idx="180">
                  <c:v>31778</c:v>
                </c:pt>
                <c:pt idx="181">
                  <c:v>31809</c:v>
                </c:pt>
                <c:pt idx="182">
                  <c:v>31837</c:v>
                </c:pt>
                <c:pt idx="183">
                  <c:v>31868</c:v>
                </c:pt>
                <c:pt idx="184">
                  <c:v>31898</c:v>
                </c:pt>
                <c:pt idx="185">
                  <c:v>31929</c:v>
                </c:pt>
                <c:pt idx="186">
                  <c:v>31959</c:v>
                </c:pt>
                <c:pt idx="187">
                  <c:v>31990</c:v>
                </c:pt>
                <c:pt idx="188">
                  <c:v>32021</c:v>
                </c:pt>
                <c:pt idx="189">
                  <c:v>32051</c:v>
                </c:pt>
                <c:pt idx="190">
                  <c:v>32082</c:v>
                </c:pt>
                <c:pt idx="191">
                  <c:v>32112</c:v>
                </c:pt>
                <c:pt idx="192">
                  <c:v>32143</c:v>
                </c:pt>
                <c:pt idx="193">
                  <c:v>32174</c:v>
                </c:pt>
                <c:pt idx="194">
                  <c:v>32203</c:v>
                </c:pt>
                <c:pt idx="195">
                  <c:v>32234</c:v>
                </c:pt>
                <c:pt idx="196">
                  <c:v>32264</c:v>
                </c:pt>
                <c:pt idx="197">
                  <c:v>32295</c:v>
                </c:pt>
                <c:pt idx="198">
                  <c:v>32325</c:v>
                </c:pt>
                <c:pt idx="199">
                  <c:v>32356</c:v>
                </c:pt>
                <c:pt idx="200">
                  <c:v>32387</c:v>
                </c:pt>
                <c:pt idx="201">
                  <c:v>32417</c:v>
                </c:pt>
                <c:pt idx="202">
                  <c:v>32448</c:v>
                </c:pt>
                <c:pt idx="203">
                  <c:v>32478</c:v>
                </c:pt>
                <c:pt idx="204">
                  <c:v>32509</c:v>
                </c:pt>
                <c:pt idx="205">
                  <c:v>32540</c:v>
                </c:pt>
                <c:pt idx="206">
                  <c:v>32568</c:v>
                </c:pt>
                <c:pt idx="207">
                  <c:v>32599</c:v>
                </c:pt>
                <c:pt idx="208">
                  <c:v>32629</c:v>
                </c:pt>
                <c:pt idx="209">
                  <c:v>32660</c:v>
                </c:pt>
                <c:pt idx="210">
                  <c:v>32690</c:v>
                </c:pt>
                <c:pt idx="211">
                  <c:v>32721</c:v>
                </c:pt>
                <c:pt idx="212">
                  <c:v>32752</c:v>
                </c:pt>
                <c:pt idx="213">
                  <c:v>32782</c:v>
                </c:pt>
                <c:pt idx="214">
                  <c:v>32813</c:v>
                </c:pt>
                <c:pt idx="215">
                  <c:v>32843</c:v>
                </c:pt>
                <c:pt idx="216">
                  <c:v>32874</c:v>
                </c:pt>
                <c:pt idx="217">
                  <c:v>32905</c:v>
                </c:pt>
                <c:pt idx="218">
                  <c:v>32933</c:v>
                </c:pt>
                <c:pt idx="219">
                  <c:v>32964</c:v>
                </c:pt>
                <c:pt idx="220">
                  <c:v>32994</c:v>
                </c:pt>
                <c:pt idx="221">
                  <c:v>33025</c:v>
                </c:pt>
                <c:pt idx="222">
                  <c:v>33055</c:v>
                </c:pt>
                <c:pt idx="223">
                  <c:v>33086</c:v>
                </c:pt>
                <c:pt idx="224">
                  <c:v>33117</c:v>
                </c:pt>
                <c:pt idx="225">
                  <c:v>33147</c:v>
                </c:pt>
                <c:pt idx="226">
                  <c:v>33178</c:v>
                </c:pt>
                <c:pt idx="227">
                  <c:v>33208</c:v>
                </c:pt>
                <c:pt idx="228">
                  <c:v>33239</c:v>
                </c:pt>
                <c:pt idx="229">
                  <c:v>33270</c:v>
                </c:pt>
                <c:pt idx="230">
                  <c:v>33298</c:v>
                </c:pt>
                <c:pt idx="231">
                  <c:v>33329</c:v>
                </c:pt>
                <c:pt idx="232">
                  <c:v>33359</c:v>
                </c:pt>
                <c:pt idx="233">
                  <c:v>33390</c:v>
                </c:pt>
                <c:pt idx="234">
                  <c:v>33420</c:v>
                </c:pt>
                <c:pt idx="235">
                  <c:v>33451</c:v>
                </c:pt>
                <c:pt idx="236">
                  <c:v>33482</c:v>
                </c:pt>
                <c:pt idx="237">
                  <c:v>33512</c:v>
                </c:pt>
                <c:pt idx="238">
                  <c:v>33543</c:v>
                </c:pt>
                <c:pt idx="239">
                  <c:v>33573</c:v>
                </c:pt>
                <c:pt idx="240">
                  <c:v>33604</c:v>
                </c:pt>
                <c:pt idx="241">
                  <c:v>33635</c:v>
                </c:pt>
                <c:pt idx="242">
                  <c:v>33664</c:v>
                </c:pt>
                <c:pt idx="243">
                  <c:v>33695</c:v>
                </c:pt>
                <c:pt idx="244">
                  <c:v>33725</c:v>
                </c:pt>
                <c:pt idx="245">
                  <c:v>33756</c:v>
                </c:pt>
                <c:pt idx="246">
                  <c:v>33786</c:v>
                </c:pt>
                <c:pt idx="247">
                  <c:v>33817</c:v>
                </c:pt>
                <c:pt idx="248">
                  <c:v>33848</c:v>
                </c:pt>
                <c:pt idx="249">
                  <c:v>33878</c:v>
                </c:pt>
                <c:pt idx="250">
                  <c:v>33909</c:v>
                </c:pt>
                <c:pt idx="251">
                  <c:v>33939</c:v>
                </c:pt>
                <c:pt idx="252">
                  <c:v>33970</c:v>
                </c:pt>
                <c:pt idx="253">
                  <c:v>34001</c:v>
                </c:pt>
                <c:pt idx="254">
                  <c:v>34029</c:v>
                </c:pt>
                <c:pt idx="255">
                  <c:v>34060</c:v>
                </c:pt>
                <c:pt idx="256">
                  <c:v>34090</c:v>
                </c:pt>
                <c:pt idx="257">
                  <c:v>34121</c:v>
                </c:pt>
                <c:pt idx="258">
                  <c:v>34151</c:v>
                </c:pt>
                <c:pt idx="259">
                  <c:v>34182</c:v>
                </c:pt>
                <c:pt idx="260">
                  <c:v>34213</c:v>
                </c:pt>
                <c:pt idx="261">
                  <c:v>34243</c:v>
                </c:pt>
                <c:pt idx="262">
                  <c:v>34274</c:v>
                </c:pt>
                <c:pt idx="263">
                  <c:v>34304</c:v>
                </c:pt>
                <c:pt idx="264">
                  <c:v>34335</c:v>
                </c:pt>
                <c:pt idx="265">
                  <c:v>34366</c:v>
                </c:pt>
                <c:pt idx="266">
                  <c:v>34394</c:v>
                </c:pt>
                <c:pt idx="267">
                  <c:v>34425</c:v>
                </c:pt>
                <c:pt idx="268">
                  <c:v>34455</c:v>
                </c:pt>
                <c:pt idx="269">
                  <c:v>34486</c:v>
                </c:pt>
                <c:pt idx="270">
                  <c:v>34516</c:v>
                </c:pt>
                <c:pt idx="271">
                  <c:v>34547</c:v>
                </c:pt>
                <c:pt idx="272">
                  <c:v>34578</c:v>
                </c:pt>
                <c:pt idx="273">
                  <c:v>34608</c:v>
                </c:pt>
                <c:pt idx="274">
                  <c:v>34639</c:v>
                </c:pt>
                <c:pt idx="275">
                  <c:v>34669</c:v>
                </c:pt>
                <c:pt idx="276">
                  <c:v>34700</c:v>
                </c:pt>
                <c:pt idx="277">
                  <c:v>34731</c:v>
                </c:pt>
                <c:pt idx="278">
                  <c:v>34759</c:v>
                </c:pt>
                <c:pt idx="279">
                  <c:v>34790</c:v>
                </c:pt>
                <c:pt idx="280">
                  <c:v>34820</c:v>
                </c:pt>
                <c:pt idx="281">
                  <c:v>34851</c:v>
                </c:pt>
                <c:pt idx="282">
                  <c:v>34881</c:v>
                </c:pt>
                <c:pt idx="283">
                  <c:v>34912</c:v>
                </c:pt>
                <c:pt idx="284">
                  <c:v>34943</c:v>
                </c:pt>
                <c:pt idx="285">
                  <c:v>34973</c:v>
                </c:pt>
                <c:pt idx="286">
                  <c:v>35004</c:v>
                </c:pt>
                <c:pt idx="287">
                  <c:v>35034</c:v>
                </c:pt>
                <c:pt idx="288">
                  <c:v>35065</c:v>
                </c:pt>
                <c:pt idx="289">
                  <c:v>35096</c:v>
                </c:pt>
                <c:pt idx="290">
                  <c:v>35125</c:v>
                </c:pt>
                <c:pt idx="291">
                  <c:v>35156</c:v>
                </c:pt>
                <c:pt idx="292">
                  <c:v>35186</c:v>
                </c:pt>
                <c:pt idx="293">
                  <c:v>35217</c:v>
                </c:pt>
                <c:pt idx="294">
                  <c:v>35247</c:v>
                </c:pt>
                <c:pt idx="295">
                  <c:v>35278</c:v>
                </c:pt>
                <c:pt idx="296">
                  <c:v>35309</c:v>
                </c:pt>
                <c:pt idx="297">
                  <c:v>35339</c:v>
                </c:pt>
                <c:pt idx="298">
                  <c:v>35370</c:v>
                </c:pt>
                <c:pt idx="299">
                  <c:v>35400</c:v>
                </c:pt>
                <c:pt idx="300">
                  <c:v>35431</c:v>
                </c:pt>
                <c:pt idx="301">
                  <c:v>35462</c:v>
                </c:pt>
                <c:pt idx="302">
                  <c:v>35490</c:v>
                </c:pt>
                <c:pt idx="303">
                  <c:v>35521</c:v>
                </c:pt>
                <c:pt idx="304">
                  <c:v>35551</c:v>
                </c:pt>
                <c:pt idx="305">
                  <c:v>35582</c:v>
                </c:pt>
                <c:pt idx="306">
                  <c:v>35612</c:v>
                </c:pt>
                <c:pt idx="307">
                  <c:v>35643</c:v>
                </c:pt>
                <c:pt idx="308">
                  <c:v>35674</c:v>
                </c:pt>
                <c:pt idx="309">
                  <c:v>35704</c:v>
                </c:pt>
                <c:pt idx="310">
                  <c:v>35735</c:v>
                </c:pt>
                <c:pt idx="311">
                  <c:v>35765</c:v>
                </c:pt>
                <c:pt idx="312">
                  <c:v>35796</c:v>
                </c:pt>
                <c:pt idx="313">
                  <c:v>35827</c:v>
                </c:pt>
                <c:pt idx="314">
                  <c:v>35855</c:v>
                </c:pt>
                <c:pt idx="315">
                  <c:v>35886</c:v>
                </c:pt>
                <c:pt idx="316">
                  <c:v>35916</c:v>
                </c:pt>
                <c:pt idx="317">
                  <c:v>35947</c:v>
                </c:pt>
                <c:pt idx="318">
                  <c:v>35977</c:v>
                </c:pt>
                <c:pt idx="319">
                  <c:v>36008</c:v>
                </c:pt>
                <c:pt idx="320">
                  <c:v>36039</c:v>
                </c:pt>
                <c:pt idx="321">
                  <c:v>36069</c:v>
                </c:pt>
                <c:pt idx="322">
                  <c:v>36100</c:v>
                </c:pt>
                <c:pt idx="323">
                  <c:v>36130</c:v>
                </c:pt>
                <c:pt idx="324">
                  <c:v>36161</c:v>
                </c:pt>
                <c:pt idx="325">
                  <c:v>36192</c:v>
                </c:pt>
                <c:pt idx="326">
                  <c:v>36220</c:v>
                </c:pt>
                <c:pt idx="327">
                  <c:v>36251</c:v>
                </c:pt>
                <c:pt idx="328">
                  <c:v>36281</c:v>
                </c:pt>
                <c:pt idx="329">
                  <c:v>36312</c:v>
                </c:pt>
                <c:pt idx="330">
                  <c:v>36342</c:v>
                </c:pt>
                <c:pt idx="331">
                  <c:v>36373</c:v>
                </c:pt>
                <c:pt idx="332">
                  <c:v>36404</c:v>
                </c:pt>
                <c:pt idx="333">
                  <c:v>36434</c:v>
                </c:pt>
                <c:pt idx="334">
                  <c:v>36465</c:v>
                </c:pt>
                <c:pt idx="335">
                  <c:v>36495</c:v>
                </c:pt>
                <c:pt idx="336">
                  <c:v>36526</c:v>
                </c:pt>
                <c:pt idx="337">
                  <c:v>36557</c:v>
                </c:pt>
                <c:pt idx="338">
                  <c:v>36586</c:v>
                </c:pt>
                <c:pt idx="339">
                  <c:v>36617</c:v>
                </c:pt>
                <c:pt idx="340">
                  <c:v>36647</c:v>
                </c:pt>
                <c:pt idx="341">
                  <c:v>36678</c:v>
                </c:pt>
                <c:pt idx="342">
                  <c:v>36708</c:v>
                </c:pt>
                <c:pt idx="343">
                  <c:v>36739</c:v>
                </c:pt>
                <c:pt idx="344">
                  <c:v>36770</c:v>
                </c:pt>
                <c:pt idx="345">
                  <c:v>36800</c:v>
                </c:pt>
                <c:pt idx="346">
                  <c:v>36831</c:v>
                </c:pt>
                <c:pt idx="347">
                  <c:v>36861</c:v>
                </c:pt>
                <c:pt idx="348">
                  <c:v>36892</c:v>
                </c:pt>
                <c:pt idx="349">
                  <c:v>36923</c:v>
                </c:pt>
                <c:pt idx="350">
                  <c:v>36951</c:v>
                </c:pt>
                <c:pt idx="351">
                  <c:v>36982</c:v>
                </c:pt>
                <c:pt idx="352">
                  <c:v>37012</c:v>
                </c:pt>
                <c:pt idx="353">
                  <c:v>37043</c:v>
                </c:pt>
                <c:pt idx="354">
                  <c:v>37073</c:v>
                </c:pt>
                <c:pt idx="355">
                  <c:v>37104</c:v>
                </c:pt>
                <c:pt idx="356">
                  <c:v>37135</c:v>
                </c:pt>
                <c:pt idx="357">
                  <c:v>37165</c:v>
                </c:pt>
                <c:pt idx="358">
                  <c:v>37196</c:v>
                </c:pt>
                <c:pt idx="359">
                  <c:v>37226</c:v>
                </c:pt>
                <c:pt idx="360">
                  <c:v>37257</c:v>
                </c:pt>
                <c:pt idx="361">
                  <c:v>37288</c:v>
                </c:pt>
                <c:pt idx="362">
                  <c:v>37316</c:v>
                </c:pt>
                <c:pt idx="363">
                  <c:v>37347</c:v>
                </c:pt>
                <c:pt idx="364">
                  <c:v>37377</c:v>
                </c:pt>
                <c:pt idx="365">
                  <c:v>37408</c:v>
                </c:pt>
                <c:pt idx="366">
                  <c:v>37438</c:v>
                </c:pt>
                <c:pt idx="367">
                  <c:v>37469</c:v>
                </c:pt>
                <c:pt idx="368">
                  <c:v>37500</c:v>
                </c:pt>
                <c:pt idx="369">
                  <c:v>37530</c:v>
                </c:pt>
                <c:pt idx="370">
                  <c:v>37561</c:v>
                </c:pt>
                <c:pt idx="371">
                  <c:v>37591</c:v>
                </c:pt>
                <c:pt idx="372">
                  <c:v>37622</c:v>
                </c:pt>
                <c:pt idx="373">
                  <c:v>37653</c:v>
                </c:pt>
                <c:pt idx="374">
                  <c:v>37681</c:v>
                </c:pt>
                <c:pt idx="375">
                  <c:v>37712</c:v>
                </c:pt>
                <c:pt idx="376">
                  <c:v>37742</c:v>
                </c:pt>
                <c:pt idx="377">
                  <c:v>37773</c:v>
                </c:pt>
                <c:pt idx="378">
                  <c:v>37803</c:v>
                </c:pt>
                <c:pt idx="379">
                  <c:v>37834</c:v>
                </c:pt>
                <c:pt idx="380">
                  <c:v>37865</c:v>
                </c:pt>
                <c:pt idx="381">
                  <c:v>37895</c:v>
                </c:pt>
                <c:pt idx="382">
                  <c:v>37926</c:v>
                </c:pt>
                <c:pt idx="383">
                  <c:v>37956</c:v>
                </c:pt>
                <c:pt idx="384">
                  <c:v>37987</c:v>
                </c:pt>
                <c:pt idx="385">
                  <c:v>38018</c:v>
                </c:pt>
                <c:pt idx="386">
                  <c:v>38047</c:v>
                </c:pt>
                <c:pt idx="387">
                  <c:v>38078</c:v>
                </c:pt>
                <c:pt idx="388">
                  <c:v>38108</c:v>
                </c:pt>
                <c:pt idx="389">
                  <c:v>38139</c:v>
                </c:pt>
                <c:pt idx="390">
                  <c:v>38169</c:v>
                </c:pt>
                <c:pt idx="391">
                  <c:v>38200</c:v>
                </c:pt>
                <c:pt idx="392">
                  <c:v>38231</c:v>
                </c:pt>
                <c:pt idx="393">
                  <c:v>38261</c:v>
                </c:pt>
                <c:pt idx="394">
                  <c:v>38292</c:v>
                </c:pt>
                <c:pt idx="395">
                  <c:v>38322</c:v>
                </c:pt>
                <c:pt idx="396">
                  <c:v>38353</c:v>
                </c:pt>
                <c:pt idx="397">
                  <c:v>38384</c:v>
                </c:pt>
                <c:pt idx="398">
                  <c:v>38412</c:v>
                </c:pt>
                <c:pt idx="399">
                  <c:v>38443</c:v>
                </c:pt>
                <c:pt idx="400">
                  <c:v>38473</c:v>
                </c:pt>
                <c:pt idx="401">
                  <c:v>38504</c:v>
                </c:pt>
                <c:pt idx="402">
                  <c:v>38534</c:v>
                </c:pt>
                <c:pt idx="403">
                  <c:v>38565</c:v>
                </c:pt>
                <c:pt idx="404">
                  <c:v>38596</c:v>
                </c:pt>
                <c:pt idx="405">
                  <c:v>38626</c:v>
                </c:pt>
                <c:pt idx="406">
                  <c:v>38657</c:v>
                </c:pt>
                <c:pt idx="407">
                  <c:v>38687</c:v>
                </c:pt>
                <c:pt idx="408">
                  <c:v>38718</c:v>
                </c:pt>
                <c:pt idx="409">
                  <c:v>38749</c:v>
                </c:pt>
                <c:pt idx="410">
                  <c:v>38777</c:v>
                </c:pt>
                <c:pt idx="411">
                  <c:v>38808</c:v>
                </c:pt>
                <c:pt idx="412">
                  <c:v>38838</c:v>
                </c:pt>
                <c:pt idx="413">
                  <c:v>38869</c:v>
                </c:pt>
                <c:pt idx="414">
                  <c:v>38899</c:v>
                </c:pt>
                <c:pt idx="415">
                  <c:v>38930</c:v>
                </c:pt>
                <c:pt idx="416">
                  <c:v>38961</c:v>
                </c:pt>
                <c:pt idx="417">
                  <c:v>38991</c:v>
                </c:pt>
                <c:pt idx="418">
                  <c:v>39022</c:v>
                </c:pt>
                <c:pt idx="419">
                  <c:v>39052</c:v>
                </c:pt>
                <c:pt idx="420">
                  <c:v>39083</c:v>
                </c:pt>
                <c:pt idx="421">
                  <c:v>39114</c:v>
                </c:pt>
                <c:pt idx="422">
                  <c:v>39142</c:v>
                </c:pt>
                <c:pt idx="423">
                  <c:v>39173</c:v>
                </c:pt>
                <c:pt idx="424">
                  <c:v>39203</c:v>
                </c:pt>
                <c:pt idx="425">
                  <c:v>39234</c:v>
                </c:pt>
                <c:pt idx="426">
                  <c:v>39264</c:v>
                </c:pt>
                <c:pt idx="427">
                  <c:v>39295</c:v>
                </c:pt>
                <c:pt idx="428">
                  <c:v>39326</c:v>
                </c:pt>
                <c:pt idx="429">
                  <c:v>39356</c:v>
                </c:pt>
                <c:pt idx="430">
                  <c:v>39387</c:v>
                </c:pt>
                <c:pt idx="431">
                  <c:v>39417</c:v>
                </c:pt>
                <c:pt idx="432">
                  <c:v>39448</c:v>
                </c:pt>
                <c:pt idx="433">
                  <c:v>39479</c:v>
                </c:pt>
                <c:pt idx="434">
                  <c:v>39508</c:v>
                </c:pt>
                <c:pt idx="435">
                  <c:v>39539</c:v>
                </c:pt>
                <c:pt idx="436">
                  <c:v>39569</c:v>
                </c:pt>
                <c:pt idx="437">
                  <c:v>39600</c:v>
                </c:pt>
                <c:pt idx="438">
                  <c:v>39630</c:v>
                </c:pt>
                <c:pt idx="439">
                  <c:v>39661</c:v>
                </c:pt>
                <c:pt idx="440">
                  <c:v>39692</c:v>
                </c:pt>
                <c:pt idx="441">
                  <c:v>39722</c:v>
                </c:pt>
                <c:pt idx="442">
                  <c:v>39753</c:v>
                </c:pt>
                <c:pt idx="443">
                  <c:v>39783</c:v>
                </c:pt>
                <c:pt idx="444">
                  <c:v>39814</c:v>
                </c:pt>
                <c:pt idx="445">
                  <c:v>39845</c:v>
                </c:pt>
                <c:pt idx="446">
                  <c:v>39873</c:v>
                </c:pt>
                <c:pt idx="447">
                  <c:v>39904</c:v>
                </c:pt>
                <c:pt idx="448">
                  <c:v>39934</c:v>
                </c:pt>
                <c:pt idx="449">
                  <c:v>39965</c:v>
                </c:pt>
                <c:pt idx="450">
                  <c:v>39995</c:v>
                </c:pt>
                <c:pt idx="451">
                  <c:v>40026</c:v>
                </c:pt>
                <c:pt idx="452">
                  <c:v>40057</c:v>
                </c:pt>
                <c:pt idx="453">
                  <c:v>40087</c:v>
                </c:pt>
                <c:pt idx="454">
                  <c:v>40118</c:v>
                </c:pt>
                <c:pt idx="455">
                  <c:v>40148</c:v>
                </c:pt>
                <c:pt idx="456">
                  <c:v>40179</c:v>
                </c:pt>
                <c:pt idx="457">
                  <c:v>40210</c:v>
                </c:pt>
                <c:pt idx="458">
                  <c:v>40238</c:v>
                </c:pt>
                <c:pt idx="459">
                  <c:v>40269</c:v>
                </c:pt>
                <c:pt idx="460">
                  <c:v>40299</c:v>
                </c:pt>
                <c:pt idx="461">
                  <c:v>40330</c:v>
                </c:pt>
                <c:pt idx="462">
                  <c:v>40360</c:v>
                </c:pt>
                <c:pt idx="463">
                  <c:v>40391</c:v>
                </c:pt>
                <c:pt idx="464">
                  <c:v>40422</c:v>
                </c:pt>
                <c:pt idx="465">
                  <c:v>40452</c:v>
                </c:pt>
                <c:pt idx="466">
                  <c:v>40483</c:v>
                </c:pt>
                <c:pt idx="467">
                  <c:v>40513</c:v>
                </c:pt>
                <c:pt idx="468">
                  <c:v>40544</c:v>
                </c:pt>
                <c:pt idx="469">
                  <c:v>40575</c:v>
                </c:pt>
                <c:pt idx="470">
                  <c:v>40603</c:v>
                </c:pt>
                <c:pt idx="471">
                  <c:v>40634</c:v>
                </c:pt>
                <c:pt idx="472">
                  <c:v>40664</c:v>
                </c:pt>
                <c:pt idx="473">
                  <c:v>40695</c:v>
                </c:pt>
                <c:pt idx="474">
                  <c:v>40725</c:v>
                </c:pt>
                <c:pt idx="475">
                  <c:v>40756</c:v>
                </c:pt>
                <c:pt idx="476">
                  <c:v>40787</c:v>
                </c:pt>
                <c:pt idx="477">
                  <c:v>40817</c:v>
                </c:pt>
                <c:pt idx="478">
                  <c:v>40848</c:v>
                </c:pt>
                <c:pt idx="479">
                  <c:v>40878</c:v>
                </c:pt>
                <c:pt idx="480">
                  <c:v>40909</c:v>
                </c:pt>
                <c:pt idx="481">
                  <c:v>40940</c:v>
                </c:pt>
                <c:pt idx="482">
                  <c:v>40969</c:v>
                </c:pt>
                <c:pt idx="483">
                  <c:v>41000</c:v>
                </c:pt>
                <c:pt idx="484">
                  <c:v>41030</c:v>
                </c:pt>
                <c:pt idx="485">
                  <c:v>41061</c:v>
                </c:pt>
                <c:pt idx="486">
                  <c:v>41091</c:v>
                </c:pt>
                <c:pt idx="487">
                  <c:v>41122</c:v>
                </c:pt>
                <c:pt idx="488">
                  <c:v>41153</c:v>
                </c:pt>
                <c:pt idx="489">
                  <c:v>41183</c:v>
                </c:pt>
                <c:pt idx="490">
                  <c:v>41214</c:v>
                </c:pt>
                <c:pt idx="491">
                  <c:v>41244</c:v>
                </c:pt>
                <c:pt idx="492">
                  <c:v>41275</c:v>
                </c:pt>
                <c:pt idx="493">
                  <c:v>41306</c:v>
                </c:pt>
                <c:pt idx="494">
                  <c:v>41334</c:v>
                </c:pt>
                <c:pt idx="495">
                  <c:v>41365</c:v>
                </c:pt>
                <c:pt idx="496">
                  <c:v>41395</c:v>
                </c:pt>
                <c:pt idx="497">
                  <c:v>41426</c:v>
                </c:pt>
                <c:pt idx="498">
                  <c:v>41456</c:v>
                </c:pt>
                <c:pt idx="499">
                  <c:v>41487</c:v>
                </c:pt>
                <c:pt idx="500">
                  <c:v>41518</c:v>
                </c:pt>
                <c:pt idx="501">
                  <c:v>41548</c:v>
                </c:pt>
                <c:pt idx="502">
                  <c:v>41579</c:v>
                </c:pt>
                <c:pt idx="503">
                  <c:v>41609</c:v>
                </c:pt>
                <c:pt idx="504">
                  <c:v>41640</c:v>
                </c:pt>
                <c:pt idx="505">
                  <c:v>41671</c:v>
                </c:pt>
                <c:pt idx="506">
                  <c:v>41699</c:v>
                </c:pt>
                <c:pt idx="507">
                  <c:v>41730</c:v>
                </c:pt>
                <c:pt idx="508">
                  <c:v>41760</c:v>
                </c:pt>
                <c:pt idx="509">
                  <c:v>41791</c:v>
                </c:pt>
                <c:pt idx="510">
                  <c:v>41821</c:v>
                </c:pt>
                <c:pt idx="511">
                  <c:v>41852</c:v>
                </c:pt>
                <c:pt idx="512">
                  <c:v>41883</c:v>
                </c:pt>
                <c:pt idx="513">
                  <c:v>41913</c:v>
                </c:pt>
                <c:pt idx="514">
                  <c:v>41944</c:v>
                </c:pt>
                <c:pt idx="515">
                  <c:v>41974</c:v>
                </c:pt>
                <c:pt idx="516">
                  <c:v>42005</c:v>
                </c:pt>
                <c:pt idx="517">
                  <c:v>42036</c:v>
                </c:pt>
                <c:pt idx="518">
                  <c:v>42064</c:v>
                </c:pt>
                <c:pt idx="519">
                  <c:v>42095</c:v>
                </c:pt>
                <c:pt idx="520">
                  <c:v>42125</c:v>
                </c:pt>
                <c:pt idx="521">
                  <c:v>42156</c:v>
                </c:pt>
                <c:pt idx="522">
                  <c:v>42186</c:v>
                </c:pt>
                <c:pt idx="523">
                  <c:v>42217</c:v>
                </c:pt>
                <c:pt idx="524">
                  <c:v>42248</c:v>
                </c:pt>
                <c:pt idx="525">
                  <c:v>42278</c:v>
                </c:pt>
                <c:pt idx="526">
                  <c:v>42309</c:v>
                </c:pt>
                <c:pt idx="527">
                  <c:v>42339</c:v>
                </c:pt>
                <c:pt idx="528">
                  <c:v>42370</c:v>
                </c:pt>
                <c:pt idx="529">
                  <c:v>42401</c:v>
                </c:pt>
                <c:pt idx="530">
                  <c:v>42430</c:v>
                </c:pt>
                <c:pt idx="531">
                  <c:v>42461</c:v>
                </c:pt>
                <c:pt idx="532">
                  <c:v>42491</c:v>
                </c:pt>
                <c:pt idx="533">
                  <c:v>42522</c:v>
                </c:pt>
                <c:pt idx="534">
                  <c:v>42552</c:v>
                </c:pt>
                <c:pt idx="535">
                  <c:v>42583</c:v>
                </c:pt>
                <c:pt idx="536">
                  <c:v>42614</c:v>
                </c:pt>
                <c:pt idx="537">
                  <c:v>42644</c:v>
                </c:pt>
                <c:pt idx="538">
                  <c:v>42675</c:v>
                </c:pt>
                <c:pt idx="539">
                  <c:v>42705</c:v>
                </c:pt>
                <c:pt idx="540">
                  <c:v>42736</c:v>
                </c:pt>
                <c:pt idx="541">
                  <c:v>42767</c:v>
                </c:pt>
                <c:pt idx="542">
                  <c:v>42795</c:v>
                </c:pt>
                <c:pt idx="543">
                  <c:v>42826</c:v>
                </c:pt>
                <c:pt idx="544">
                  <c:v>42856</c:v>
                </c:pt>
                <c:pt idx="545">
                  <c:v>42887</c:v>
                </c:pt>
                <c:pt idx="546">
                  <c:v>42917</c:v>
                </c:pt>
                <c:pt idx="547">
                  <c:v>42948</c:v>
                </c:pt>
                <c:pt idx="548">
                  <c:v>42979</c:v>
                </c:pt>
                <c:pt idx="549">
                  <c:v>43009</c:v>
                </c:pt>
                <c:pt idx="550">
                  <c:v>43040</c:v>
                </c:pt>
                <c:pt idx="551">
                  <c:v>43070</c:v>
                </c:pt>
                <c:pt idx="552">
                  <c:v>43101</c:v>
                </c:pt>
                <c:pt idx="553">
                  <c:v>43132</c:v>
                </c:pt>
                <c:pt idx="554">
                  <c:v>43160</c:v>
                </c:pt>
                <c:pt idx="555">
                  <c:v>43191</c:v>
                </c:pt>
                <c:pt idx="556">
                  <c:v>43221</c:v>
                </c:pt>
                <c:pt idx="557">
                  <c:v>43252</c:v>
                </c:pt>
                <c:pt idx="558">
                  <c:v>43282</c:v>
                </c:pt>
                <c:pt idx="559">
                  <c:v>43313</c:v>
                </c:pt>
                <c:pt idx="560">
                  <c:v>43344</c:v>
                </c:pt>
                <c:pt idx="561">
                  <c:v>43374</c:v>
                </c:pt>
                <c:pt idx="562">
                  <c:v>43405</c:v>
                </c:pt>
                <c:pt idx="563">
                  <c:v>43435</c:v>
                </c:pt>
                <c:pt idx="564">
                  <c:v>43466</c:v>
                </c:pt>
                <c:pt idx="565">
                  <c:v>43497</c:v>
                </c:pt>
                <c:pt idx="566">
                  <c:v>43525</c:v>
                </c:pt>
                <c:pt idx="567">
                  <c:v>43556</c:v>
                </c:pt>
                <c:pt idx="568">
                  <c:v>43586</c:v>
                </c:pt>
                <c:pt idx="569">
                  <c:v>43617</c:v>
                </c:pt>
                <c:pt idx="570">
                  <c:v>43647</c:v>
                </c:pt>
                <c:pt idx="571">
                  <c:v>43678</c:v>
                </c:pt>
                <c:pt idx="572">
                  <c:v>43709</c:v>
                </c:pt>
                <c:pt idx="573">
                  <c:v>43739</c:v>
                </c:pt>
                <c:pt idx="574">
                  <c:v>43770</c:v>
                </c:pt>
                <c:pt idx="575">
                  <c:v>43800</c:v>
                </c:pt>
                <c:pt idx="576">
                  <c:v>43831</c:v>
                </c:pt>
                <c:pt idx="577">
                  <c:v>43862</c:v>
                </c:pt>
                <c:pt idx="578">
                  <c:v>43891</c:v>
                </c:pt>
                <c:pt idx="579">
                  <c:v>43922</c:v>
                </c:pt>
                <c:pt idx="580">
                  <c:v>43952</c:v>
                </c:pt>
                <c:pt idx="581">
                  <c:v>43983</c:v>
                </c:pt>
                <c:pt idx="582">
                  <c:v>44013</c:v>
                </c:pt>
                <c:pt idx="583">
                  <c:v>44044</c:v>
                </c:pt>
                <c:pt idx="584">
                  <c:v>44075</c:v>
                </c:pt>
                <c:pt idx="585">
                  <c:v>44105</c:v>
                </c:pt>
                <c:pt idx="586">
                  <c:v>44136</c:v>
                </c:pt>
                <c:pt idx="587">
                  <c:v>44166</c:v>
                </c:pt>
                <c:pt idx="588">
                  <c:v>44197</c:v>
                </c:pt>
                <c:pt idx="589">
                  <c:v>44228</c:v>
                </c:pt>
                <c:pt idx="590">
                  <c:v>44256</c:v>
                </c:pt>
                <c:pt idx="591">
                  <c:v>44287</c:v>
                </c:pt>
                <c:pt idx="592">
                  <c:v>44317</c:v>
                </c:pt>
                <c:pt idx="593">
                  <c:v>44348</c:v>
                </c:pt>
                <c:pt idx="594">
                  <c:v>44378</c:v>
                </c:pt>
                <c:pt idx="595">
                  <c:v>44409</c:v>
                </c:pt>
                <c:pt idx="596">
                  <c:v>44440</c:v>
                </c:pt>
                <c:pt idx="597">
                  <c:v>44470</c:v>
                </c:pt>
                <c:pt idx="598">
                  <c:v>44501</c:v>
                </c:pt>
                <c:pt idx="599">
                  <c:v>44531</c:v>
                </c:pt>
                <c:pt idx="600">
                  <c:v>44562</c:v>
                </c:pt>
                <c:pt idx="601">
                  <c:v>44593</c:v>
                </c:pt>
                <c:pt idx="602">
                  <c:v>44621</c:v>
                </c:pt>
                <c:pt idx="603">
                  <c:v>44652</c:v>
                </c:pt>
                <c:pt idx="604">
                  <c:v>44682</c:v>
                </c:pt>
                <c:pt idx="605">
                  <c:v>44713</c:v>
                </c:pt>
                <c:pt idx="606">
                  <c:v>44743</c:v>
                </c:pt>
                <c:pt idx="607">
                  <c:v>44774</c:v>
                </c:pt>
                <c:pt idx="608">
                  <c:v>44805</c:v>
                </c:pt>
                <c:pt idx="609">
                  <c:v>44835</c:v>
                </c:pt>
                <c:pt idx="610">
                  <c:v>44866</c:v>
                </c:pt>
                <c:pt idx="611">
                  <c:v>44896</c:v>
                </c:pt>
                <c:pt idx="612">
                  <c:v>44927</c:v>
                </c:pt>
                <c:pt idx="613">
                  <c:v>44958</c:v>
                </c:pt>
                <c:pt idx="614">
                  <c:v>44986</c:v>
                </c:pt>
                <c:pt idx="615">
                  <c:v>45017</c:v>
                </c:pt>
                <c:pt idx="616">
                  <c:v>45047</c:v>
                </c:pt>
                <c:pt idx="617">
                  <c:v>45078</c:v>
                </c:pt>
                <c:pt idx="618">
                  <c:v>45108</c:v>
                </c:pt>
                <c:pt idx="619">
                  <c:v>45139</c:v>
                </c:pt>
                <c:pt idx="620">
                  <c:v>45170</c:v>
                </c:pt>
                <c:pt idx="621">
                  <c:v>45200</c:v>
                </c:pt>
                <c:pt idx="622">
                  <c:v>45231</c:v>
                </c:pt>
                <c:pt idx="623">
                  <c:v>45261</c:v>
                </c:pt>
                <c:pt idx="624">
                  <c:v>45292</c:v>
                </c:pt>
                <c:pt idx="625">
                  <c:v>45323</c:v>
                </c:pt>
                <c:pt idx="626">
                  <c:v>45352</c:v>
                </c:pt>
                <c:pt idx="627">
                  <c:v>45383</c:v>
                </c:pt>
                <c:pt idx="628">
                  <c:v>45413</c:v>
                </c:pt>
                <c:pt idx="629">
                  <c:v>45444</c:v>
                </c:pt>
                <c:pt idx="630">
                  <c:v>45474</c:v>
                </c:pt>
                <c:pt idx="631">
                  <c:v>45505</c:v>
                </c:pt>
                <c:pt idx="632">
                  <c:v>45536</c:v>
                </c:pt>
                <c:pt idx="633">
                  <c:v>45566</c:v>
                </c:pt>
                <c:pt idx="634">
                  <c:v>45597</c:v>
                </c:pt>
                <c:pt idx="635">
                  <c:v>45627</c:v>
                </c:pt>
                <c:pt idx="636">
                  <c:v>45658</c:v>
                </c:pt>
                <c:pt idx="637">
                  <c:v>45689</c:v>
                </c:pt>
                <c:pt idx="638">
                  <c:v>45717</c:v>
                </c:pt>
                <c:pt idx="639">
                  <c:v>45748</c:v>
                </c:pt>
                <c:pt idx="640">
                  <c:v>45778</c:v>
                </c:pt>
                <c:pt idx="641">
                  <c:v>45809</c:v>
                </c:pt>
                <c:pt idx="642">
                  <c:v>45839</c:v>
                </c:pt>
                <c:pt idx="643">
                  <c:v>45870</c:v>
                </c:pt>
                <c:pt idx="644">
                  <c:v>45901</c:v>
                </c:pt>
                <c:pt idx="645">
                  <c:v>45931</c:v>
                </c:pt>
                <c:pt idx="646">
                  <c:v>45962</c:v>
                </c:pt>
                <c:pt idx="647">
                  <c:v>45992</c:v>
                </c:pt>
                <c:pt idx="648">
                  <c:v>46023</c:v>
                </c:pt>
                <c:pt idx="649">
                  <c:v>46054</c:v>
                </c:pt>
                <c:pt idx="650">
                  <c:v>46082</c:v>
                </c:pt>
                <c:pt idx="651">
                  <c:v>46113</c:v>
                </c:pt>
                <c:pt idx="652">
                  <c:v>46143</c:v>
                </c:pt>
                <c:pt idx="653">
                  <c:v>46174</c:v>
                </c:pt>
                <c:pt idx="654">
                  <c:v>46204</c:v>
                </c:pt>
                <c:pt idx="655">
                  <c:v>46235</c:v>
                </c:pt>
                <c:pt idx="656">
                  <c:v>46266</c:v>
                </c:pt>
                <c:pt idx="657">
                  <c:v>46296</c:v>
                </c:pt>
                <c:pt idx="658">
                  <c:v>46327</c:v>
                </c:pt>
                <c:pt idx="659">
                  <c:v>46357</c:v>
                </c:pt>
                <c:pt idx="660">
                  <c:v>46388</c:v>
                </c:pt>
                <c:pt idx="661">
                  <c:v>46419</c:v>
                </c:pt>
                <c:pt idx="662">
                  <c:v>46447</c:v>
                </c:pt>
                <c:pt idx="663">
                  <c:v>46478</c:v>
                </c:pt>
                <c:pt idx="664">
                  <c:v>46508</c:v>
                </c:pt>
                <c:pt idx="665">
                  <c:v>46539</c:v>
                </c:pt>
                <c:pt idx="666">
                  <c:v>46569</c:v>
                </c:pt>
                <c:pt idx="667">
                  <c:v>46600</c:v>
                </c:pt>
                <c:pt idx="668">
                  <c:v>46631</c:v>
                </c:pt>
                <c:pt idx="669">
                  <c:v>46661</c:v>
                </c:pt>
                <c:pt idx="670">
                  <c:v>46692</c:v>
                </c:pt>
                <c:pt idx="671">
                  <c:v>46722</c:v>
                </c:pt>
                <c:pt idx="672">
                  <c:v>46753</c:v>
                </c:pt>
                <c:pt idx="673">
                  <c:v>46784</c:v>
                </c:pt>
                <c:pt idx="674">
                  <c:v>46813</c:v>
                </c:pt>
                <c:pt idx="675">
                  <c:v>46844</c:v>
                </c:pt>
                <c:pt idx="676">
                  <c:v>46874</c:v>
                </c:pt>
                <c:pt idx="677">
                  <c:v>46905</c:v>
                </c:pt>
                <c:pt idx="678">
                  <c:v>46935</c:v>
                </c:pt>
                <c:pt idx="679">
                  <c:v>46966</c:v>
                </c:pt>
                <c:pt idx="680">
                  <c:v>46997</c:v>
                </c:pt>
                <c:pt idx="681">
                  <c:v>47027</c:v>
                </c:pt>
                <c:pt idx="682">
                  <c:v>47058</c:v>
                </c:pt>
                <c:pt idx="683">
                  <c:v>47088</c:v>
                </c:pt>
                <c:pt idx="684">
                  <c:v>47119</c:v>
                </c:pt>
                <c:pt idx="685">
                  <c:v>47150</c:v>
                </c:pt>
                <c:pt idx="686">
                  <c:v>47178</c:v>
                </c:pt>
                <c:pt idx="687">
                  <c:v>47209</c:v>
                </c:pt>
                <c:pt idx="688">
                  <c:v>47239</c:v>
                </c:pt>
                <c:pt idx="689">
                  <c:v>47270</c:v>
                </c:pt>
                <c:pt idx="690">
                  <c:v>47300</c:v>
                </c:pt>
                <c:pt idx="691">
                  <c:v>47331</c:v>
                </c:pt>
                <c:pt idx="692">
                  <c:v>47362</c:v>
                </c:pt>
                <c:pt idx="693">
                  <c:v>47392</c:v>
                </c:pt>
                <c:pt idx="694">
                  <c:v>47423</c:v>
                </c:pt>
                <c:pt idx="695">
                  <c:v>47453</c:v>
                </c:pt>
                <c:pt idx="696">
                  <c:v>47484</c:v>
                </c:pt>
                <c:pt idx="697">
                  <c:v>47515</c:v>
                </c:pt>
                <c:pt idx="698">
                  <c:v>47543</c:v>
                </c:pt>
                <c:pt idx="699">
                  <c:v>47574</c:v>
                </c:pt>
                <c:pt idx="700">
                  <c:v>47604</c:v>
                </c:pt>
                <c:pt idx="701">
                  <c:v>47635</c:v>
                </c:pt>
                <c:pt idx="702">
                  <c:v>47665</c:v>
                </c:pt>
                <c:pt idx="703">
                  <c:v>47696</c:v>
                </c:pt>
                <c:pt idx="704">
                  <c:v>47727</c:v>
                </c:pt>
                <c:pt idx="705">
                  <c:v>47757</c:v>
                </c:pt>
                <c:pt idx="706">
                  <c:v>47788</c:v>
                </c:pt>
                <c:pt idx="707">
                  <c:v>47818</c:v>
                </c:pt>
                <c:pt idx="708">
                  <c:v>47849</c:v>
                </c:pt>
                <c:pt idx="709">
                  <c:v>47880</c:v>
                </c:pt>
                <c:pt idx="710">
                  <c:v>47908</c:v>
                </c:pt>
                <c:pt idx="711">
                  <c:v>47939</c:v>
                </c:pt>
                <c:pt idx="712">
                  <c:v>47969</c:v>
                </c:pt>
                <c:pt idx="713">
                  <c:v>48000</c:v>
                </c:pt>
                <c:pt idx="714">
                  <c:v>48030</c:v>
                </c:pt>
                <c:pt idx="715">
                  <c:v>48061</c:v>
                </c:pt>
                <c:pt idx="716">
                  <c:v>48092</c:v>
                </c:pt>
                <c:pt idx="717">
                  <c:v>48122</c:v>
                </c:pt>
                <c:pt idx="718">
                  <c:v>48153</c:v>
                </c:pt>
                <c:pt idx="719">
                  <c:v>48183</c:v>
                </c:pt>
                <c:pt idx="720">
                  <c:v>48214</c:v>
                </c:pt>
                <c:pt idx="721">
                  <c:v>48245</c:v>
                </c:pt>
                <c:pt idx="722">
                  <c:v>48274</c:v>
                </c:pt>
                <c:pt idx="723">
                  <c:v>48305</c:v>
                </c:pt>
                <c:pt idx="724">
                  <c:v>48335</c:v>
                </c:pt>
                <c:pt idx="725">
                  <c:v>48366</c:v>
                </c:pt>
                <c:pt idx="726">
                  <c:v>48396</c:v>
                </c:pt>
                <c:pt idx="727">
                  <c:v>48427</c:v>
                </c:pt>
                <c:pt idx="728">
                  <c:v>48458</c:v>
                </c:pt>
                <c:pt idx="729">
                  <c:v>48488</c:v>
                </c:pt>
                <c:pt idx="730">
                  <c:v>48519</c:v>
                </c:pt>
                <c:pt idx="731">
                  <c:v>48549</c:v>
                </c:pt>
              </c:numCache>
            </c:numRef>
          </c:cat>
          <c:val>
            <c:numRef>
              <c:f>PRINTUTL!$T$3:$T$890</c:f>
              <c:numCache>
                <c:formatCode>General</c:formatCode>
                <c:ptCount val="888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-12.817094770986101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141-48C3-8892-4EA1A156F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2"/>
        <c:minorTimeUnit val="months"/>
      </c:dateAx>
      <c:valAx>
        <c:axId val="1106967296"/>
        <c:scaling>
          <c:orientation val="minMax"/>
          <c:max val="10"/>
          <c:min val="-3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10"/>
      </c:valAx>
      <c:valAx>
        <c:axId val="307581152"/>
        <c:scaling>
          <c:orientation val="minMax"/>
          <c:max val="10"/>
          <c:min val="-3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10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4.9446386166014981E-2"/>
          <c:y val="0.78341207349081365"/>
          <c:w val="0.23910236666845217"/>
          <c:h val="0.125986310534712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898471847212994E-2"/>
          <c:y val="8.9049924082036977E-2"/>
          <c:w val="0.91359325605900943"/>
          <c:h val="0.8385533425968813"/>
        </c:manualLayout>
      </c:layout>
      <c:lineChart>
        <c:grouping val="standard"/>
        <c:varyColors val="0"/>
        <c:ser>
          <c:idx val="0"/>
          <c:order val="0"/>
          <c:tx>
            <c:v>0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WTTOT!$A$3:$A$1262</c:f>
              <c:numCache>
                <c:formatCode>mmm\-yy</c:formatCode>
                <c:ptCount val="1259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WTTOT!$B$3:$B$1262</c:f>
              <c:numCache>
                <c:formatCode>General</c:formatCode>
                <c:ptCount val="12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7EF-41A6-B283-3D2FF3DDE217}"/>
            </c:ext>
          </c:extLst>
        </c:ser>
        <c:ser>
          <c:idx val="3"/>
          <c:order val="1"/>
          <c:tx>
            <c:v>1/12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cat>
            <c:numRef>
              <c:f>WTTOT!$A$3:$A$1262</c:f>
              <c:numCache>
                <c:formatCode>mmm\-yy</c:formatCode>
                <c:ptCount val="1259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WTTOT!$E$3:$E$1110</c:f>
              <c:numCache>
                <c:formatCode>General</c:formatCode>
                <c:ptCount val="1107"/>
                <c:pt idx="11" formatCode="0.0">
                  <c:v>1.4362889865302799</c:v>
                </c:pt>
                <c:pt idx="12" formatCode="0.0">
                  <c:v>4.0219378427787902</c:v>
                </c:pt>
                <c:pt idx="13" formatCode="0.0">
                  <c:v>6.0243442709992499</c:v>
                </c:pt>
                <c:pt idx="14" formatCode="0.0">
                  <c:v>5.27472826641801</c:v>
                </c:pt>
                <c:pt idx="15" formatCode="0.0">
                  <c:v>8.4261617365907302</c:v>
                </c:pt>
                <c:pt idx="16" formatCode="0.0">
                  <c:v>4.7551186791189703</c:v>
                </c:pt>
                <c:pt idx="17" formatCode="0.0">
                  <c:v>1.3464395627719401</c:v>
                </c:pt>
                <c:pt idx="18" formatCode="0.0">
                  <c:v>8.1146866649895593</c:v>
                </c:pt>
                <c:pt idx="19" formatCode="0.0">
                  <c:v>4.4320199960534099</c:v>
                </c:pt>
                <c:pt idx="20" formatCode="0.0">
                  <c:v>1.4332910105048999</c:v>
                </c:pt>
                <c:pt idx="21" formatCode="0.0">
                  <c:v>7.3320244927098397</c:v>
                </c:pt>
                <c:pt idx="22" formatCode="0.0">
                  <c:v>2.7408758641656998</c:v>
                </c:pt>
                <c:pt idx="23" formatCode="0.0">
                  <c:v>2.1317389081406501</c:v>
                </c:pt>
                <c:pt idx="24" formatCode="0.0">
                  <c:v>3.4729906629926099</c:v>
                </c:pt>
                <c:pt idx="25" formatCode="0.0">
                  <c:v>7.3014541562075497</c:v>
                </c:pt>
                <c:pt idx="26" formatCode="0.0">
                  <c:v>1.6266154631910299</c:v>
                </c:pt>
                <c:pt idx="27" formatCode="0.0">
                  <c:v>6.1141366230081999</c:v>
                </c:pt>
                <c:pt idx="28" formatCode="0.0">
                  <c:v>6.5874477199243202</c:v>
                </c:pt>
                <c:pt idx="29" formatCode="0.0">
                  <c:v>2.9162685375463</c:v>
                </c:pt>
                <c:pt idx="30" formatCode="0.0">
                  <c:v>11.875683902046299</c:v>
                </c:pt>
                <c:pt idx="31" formatCode="0.0">
                  <c:v>8.3757432228156805</c:v>
                </c:pt>
                <c:pt idx="32" formatCode="0.0">
                  <c:v>9.8177809884416103</c:v>
                </c:pt>
                <c:pt idx="33" formatCode="0.0">
                  <c:v>9.9215257391738092</c:v>
                </c:pt>
                <c:pt idx="34" formatCode="0.0">
                  <c:v>10.9206234842295</c:v>
                </c:pt>
                <c:pt idx="35" formatCode="0.0">
                  <c:v>14.997983674718</c:v>
                </c:pt>
                <c:pt idx="36" formatCode="0.0">
                  <c:v>12.6805946780923</c:v>
                </c:pt>
                <c:pt idx="37" formatCode="0.0">
                  <c:v>8.9637308722208893</c:v>
                </c:pt>
                <c:pt idx="38" formatCode="0.0">
                  <c:v>8.1632133746413604</c:v>
                </c:pt>
                <c:pt idx="39" formatCode="0.0">
                  <c:v>13.935863633576499</c:v>
                </c:pt>
                <c:pt idx="40" formatCode="0.0">
                  <c:v>10.750709392475001</c:v>
                </c:pt>
                <c:pt idx="41" formatCode="0.0">
                  <c:v>9.6213768807152693</c:v>
                </c:pt>
                <c:pt idx="42" formatCode="0.0">
                  <c:v>7.40761559995053</c:v>
                </c:pt>
                <c:pt idx="43" formatCode="0.0">
                  <c:v>5.5531017167830896</c:v>
                </c:pt>
                <c:pt idx="44" formatCode="0.0">
                  <c:v>9.5865397156645304</c:v>
                </c:pt>
                <c:pt idx="45" formatCode="0.0">
                  <c:v>7.4486530517251399</c:v>
                </c:pt>
                <c:pt idx="46" formatCode="0.0">
                  <c:v>4.50224735392199</c:v>
                </c:pt>
                <c:pt idx="47" formatCode="0.0">
                  <c:v>7.9082450104899102</c:v>
                </c:pt>
                <c:pt idx="48" formatCode="0.0">
                  <c:v>9.2667373814441891</c:v>
                </c:pt>
                <c:pt idx="49" formatCode="0.0">
                  <c:v>1.3518722761781301</c:v>
                </c:pt>
                <c:pt idx="50" formatCode="0.0">
                  <c:v>11.6929863255403</c:v>
                </c:pt>
                <c:pt idx="51" formatCode="0.0">
                  <c:v>5.1857193598036702</c:v>
                </c:pt>
                <c:pt idx="52" formatCode="0.0">
                  <c:v>-0.64749898158272701</c:v>
                </c:pt>
                <c:pt idx="53" formatCode="0.0">
                  <c:v>12.082327826248299</c:v>
                </c:pt>
                <c:pt idx="54" formatCode="0.0">
                  <c:v>2.6549645167367899</c:v>
                </c:pt>
                <c:pt idx="55" formatCode="0.0">
                  <c:v>5.0941245781049496</c:v>
                </c:pt>
                <c:pt idx="56" formatCode="0.0">
                  <c:v>8.3872369932624693</c:v>
                </c:pt>
                <c:pt idx="57" formatCode="0.0">
                  <c:v>2.3522786345520701</c:v>
                </c:pt>
                <c:pt idx="58" formatCode="0.0">
                  <c:v>5.9965147512597898</c:v>
                </c:pt>
                <c:pt idx="59" formatCode="0.0">
                  <c:v>4.7658801974484097</c:v>
                </c:pt>
                <c:pt idx="60" formatCode="0.0">
                  <c:v>3.0774907749077398</c:v>
                </c:pt>
                <c:pt idx="61" formatCode="0.0">
                  <c:v>5.7590212516441799</c:v>
                </c:pt>
                <c:pt idx="62" formatCode="0.0">
                  <c:v>4.64282329152317</c:v>
                </c:pt>
                <c:pt idx="63" formatCode="0.0">
                  <c:v>2.5085186284240701</c:v>
                </c:pt>
                <c:pt idx="64" formatCode="0.0">
                  <c:v>7.7979671550961296</c:v>
                </c:pt>
                <c:pt idx="65" formatCode="0.0">
                  <c:v>3.8403411796368698</c:v>
                </c:pt>
                <c:pt idx="66" formatCode="0.0">
                  <c:v>-0.35279302978857902</c:v>
                </c:pt>
                <c:pt idx="67" formatCode="0.0">
                  <c:v>8.1038177217312004</c:v>
                </c:pt>
                <c:pt idx="68" formatCode="0.0">
                  <c:v>2.9514833805990799</c:v>
                </c:pt>
                <c:pt idx="69" formatCode="0.0">
                  <c:v>-0.32748550387268799</c:v>
                </c:pt>
                <c:pt idx="70" formatCode="0.0">
                  <c:v>6.6704015330404696</c:v>
                </c:pt>
                <c:pt idx="71" formatCode="0.0">
                  <c:v>0.41019771850916897</c:v>
                </c:pt>
                <c:pt idx="72" formatCode="0.0">
                  <c:v>0.97262227998964501</c:v>
                </c:pt>
                <c:pt idx="73" formatCode="0.0">
                  <c:v>5.4838790240003901</c:v>
                </c:pt>
                <c:pt idx="74" formatCode="0.0">
                  <c:v>2.9488282684943301</c:v>
                </c:pt>
                <c:pt idx="75" formatCode="0.0">
                  <c:v>-0.74017878087613598</c:v>
                </c:pt>
                <c:pt idx="76" formatCode="0.0">
                  <c:v>5.4506781442370196</c:v>
                </c:pt>
                <c:pt idx="77" formatCode="0.0">
                  <c:v>2.1681486502651599</c:v>
                </c:pt>
                <c:pt idx="78" formatCode="0.0">
                  <c:v>1.8781624602853799</c:v>
                </c:pt>
                <c:pt idx="79" formatCode="0.0">
                  <c:v>0.52534396944863104</c:v>
                </c:pt>
                <c:pt idx="80" formatCode="0.0">
                  <c:v>-1.26184867090838</c:v>
                </c:pt>
                <c:pt idx="81" formatCode="0.0">
                  <c:v>4.3838277679580804</c:v>
                </c:pt>
                <c:pt idx="82" formatCode="0.0">
                  <c:v>2.8723868985387702</c:v>
                </c:pt>
                <c:pt idx="83" formatCode="0.0">
                  <c:v>-1.76617842876165</c:v>
                </c:pt>
                <c:pt idx="84" formatCode="0.0">
                  <c:v>2.8717607466032402</c:v>
                </c:pt>
                <c:pt idx="85" formatCode="0.0">
                  <c:v>6.7651905447382301</c:v>
                </c:pt>
                <c:pt idx="86" formatCode="0.0">
                  <c:v>3.80725671243456</c:v>
                </c:pt>
                <c:pt idx="87" formatCode="0.0">
                  <c:v>6.4684171887727899</c:v>
                </c:pt>
                <c:pt idx="88" formatCode="0.0">
                  <c:v>7.69289182300985</c:v>
                </c:pt>
                <c:pt idx="89" formatCode="0.0">
                  <c:v>4.94580011903484</c:v>
                </c:pt>
                <c:pt idx="90" formatCode="0.0">
                  <c:v>12.027439636816499</c:v>
                </c:pt>
                <c:pt idx="91" formatCode="0.0">
                  <c:v>9.2346631312522494</c:v>
                </c:pt>
                <c:pt idx="92" formatCode="0.0">
                  <c:v>6.5533193997604604</c:v>
                </c:pt>
                <c:pt idx="93" formatCode="0.0">
                  <c:v>14.872162557969199</c:v>
                </c:pt>
                <c:pt idx="94" formatCode="0.0">
                  <c:v>10.734546842569801</c:v>
                </c:pt>
                <c:pt idx="95" formatCode="0.0">
                  <c:v>12.8062070984742</c:v>
                </c:pt>
                <c:pt idx="96" formatCode="0.0">
                  <c:v>15.9224186381904</c:v>
                </c:pt>
                <c:pt idx="97" formatCode="0.0">
                  <c:v>10.284249415667601</c:v>
                </c:pt>
                <c:pt idx="98" formatCode="0.0">
                  <c:v>4.8334997080594402</c:v>
                </c:pt>
                <c:pt idx="99" formatCode="0.0">
                  <c:v>14.981722695028701</c:v>
                </c:pt>
                <c:pt idx="100" formatCode="0.0">
                  <c:v>9.0780485655105494</c:v>
                </c:pt>
                <c:pt idx="101" formatCode="0.0">
                  <c:v>5.1785050204537004</c:v>
                </c:pt>
                <c:pt idx="102" formatCode="0.0">
                  <c:v>10.686844960058799</c:v>
                </c:pt>
                <c:pt idx="103" formatCode="0.0">
                  <c:v>4.5379115544178603</c:v>
                </c:pt>
                <c:pt idx="104" formatCode="0.0">
                  <c:v>9.5134615723680707</c:v>
                </c:pt>
                <c:pt idx="105" formatCode="0.0">
                  <c:v>4.6334046028605096</c:v>
                </c:pt>
                <c:pt idx="106" formatCode="0.0">
                  <c:v>-0.57737964435137401</c:v>
                </c:pt>
                <c:pt idx="107" formatCode="0.0">
                  <c:v>10.5088607229888</c:v>
                </c:pt>
                <c:pt idx="108" formatCode="0.0">
                  <c:v>-0.640802810201617</c:v>
                </c:pt>
                <c:pt idx="109" formatCode="0.0">
                  <c:v>-1.4401248295858899</c:v>
                </c:pt>
                <c:pt idx="110" formatCode="0.0">
                  <c:v>2.8961942534259801</c:v>
                </c:pt>
                <c:pt idx="111" formatCode="0.0">
                  <c:v>0.34625811221555902</c:v>
                </c:pt>
                <c:pt idx="112" formatCode="0.0">
                  <c:v>-5.3246548610353504</c:v>
                </c:pt>
                <c:pt idx="113" formatCode="0.0">
                  <c:v>1.13409352072836</c:v>
                </c:pt>
                <c:pt idx="114" formatCode="0.0">
                  <c:v>-1.6228059517734601</c:v>
                </c:pt>
                <c:pt idx="115" formatCode="0.0">
                  <c:v>-5.5475340071433896</c:v>
                </c:pt>
                <c:pt idx="116" formatCode="0.0">
                  <c:v>-1.9464602678194001</c:v>
                </c:pt>
                <c:pt idx="117" formatCode="0.0">
                  <c:v>-3.8583576596014701</c:v>
                </c:pt>
                <c:pt idx="118" formatCode="0.0">
                  <c:v>-5.1394841880360396</c:v>
                </c:pt>
                <c:pt idx="119" formatCode="0.0">
                  <c:v>-4.2380511227964801</c:v>
                </c:pt>
                <c:pt idx="120" formatCode="0.0">
                  <c:v>-3.0543522793708</c:v>
                </c:pt>
                <c:pt idx="121" formatCode="0.0">
                  <c:v>-4.4838786019144896</c:v>
                </c:pt>
                <c:pt idx="122" formatCode="0.0">
                  <c:v>3.7854944671191899</c:v>
                </c:pt>
                <c:pt idx="123" formatCode="0.0">
                  <c:v>-6.2627147435766195E-2</c:v>
                </c:pt>
                <c:pt idx="124" formatCode="0.0">
                  <c:v>-0.134425809755473</c:v>
                </c:pt>
                <c:pt idx="125" formatCode="0.0">
                  <c:v>5.7323031473696098</c:v>
                </c:pt>
                <c:pt idx="126" formatCode="0.0">
                  <c:v>1.06458744149091</c:v>
                </c:pt>
                <c:pt idx="127" formatCode="0.0">
                  <c:v>6.28905516668007</c:v>
                </c:pt>
                <c:pt idx="128" formatCode="0.0">
                  <c:v>5.0661905055107397</c:v>
                </c:pt>
                <c:pt idx="129" formatCode="0.0">
                  <c:v>3.4983498349834901</c:v>
                </c:pt>
                <c:pt idx="130" formatCode="0.0">
                  <c:v>8.8974068456351301</c:v>
                </c:pt>
                <c:pt idx="131" formatCode="0.0">
                  <c:v>6.82645010968647</c:v>
                </c:pt>
                <c:pt idx="132" formatCode="0.0">
                  <c:v>6.3415259549089198</c:v>
                </c:pt>
                <c:pt idx="133" formatCode="0.0">
                  <c:v>7.5018475878832396</c:v>
                </c:pt>
                <c:pt idx="134" formatCode="0.0">
                  <c:v>3.68148992458686</c:v>
                </c:pt>
                <c:pt idx="135" formatCode="0.0">
                  <c:v>5.1198033995494503E-2</c:v>
                </c:pt>
                <c:pt idx="136" formatCode="0.0">
                  <c:v>6.2017392047518296</c:v>
                </c:pt>
                <c:pt idx="137" formatCode="0.0">
                  <c:v>4.2724939345217603</c:v>
                </c:pt>
                <c:pt idx="138" formatCode="0.0">
                  <c:v>6.7617934231375507E-2</c:v>
                </c:pt>
                <c:pt idx="139" formatCode="0.0">
                  <c:v>7.3728300363342703</c:v>
                </c:pt>
                <c:pt idx="140" formatCode="0.0">
                  <c:v>5.8423875885402596</c:v>
                </c:pt>
                <c:pt idx="141" formatCode="0.0">
                  <c:v>2.2563775510204001</c:v>
                </c:pt>
                <c:pt idx="142" formatCode="0.0">
                  <c:v>10.539144735461999</c:v>
                </c:pt>
                <c:pt idx="143" formatCode="0.0">
                  <c:v>3.1721534164105001</c:v>
                </c:pt>
                <c:pt idx="144" formatCode="0.0">
                  <c:v>9.1966546253421502</c:v>
                </c:pt>
                <c:pt idx="145" formatCode="0.0">
                  <c:v>16.795549374130701</c:v>
                </c:pt>
                <c:pt idx="146" formatCode="0.0">
                  <c:v>12.759320108717599</c:v>
                </c:pt>
                <c:pt idx="147" formatCode="0.0">
                  <c:v>10.2531982396888</c:v>
                </c:pt>
                <c:pt idx="148" formatCode="0.0">
                  <c:v>15.5994495590034</c:v>
                </c:pt>
                <c:pt idx="149" formatCode="0.0">
                  <c:v>8.2384651973997105</c:v>
                </c:pt>
                <c:pt idx="150" formatCode="0.0">
                  <c:v>16.279211765711501</c:v>
                </c:pt>
                <c:pt idx="151" formatCode="0.0">
                  <c:v>12.0595792013285</c:v>
                </c:pt>
                <c:pt idx="152" formatCode="0.0">
                  <c:v>5.9595217617593903</c:v>
                </c:pt>
                <c:pt idx="153" formatCode="0.0">
                  <c:v>19.277609383510601</c:v>
                </c:pt>
                <c:pt idx="154" formatCode="0.0">
                  <c:v>12.168665553362599</c:v>
                </c:pt>
                <c:pt idx="155" formatCode="0.0">
                  <c:v>9.9800547258760997</c:v>
                </c:pt>
                <c:pt idx="156" formatCode="0.0">
                  <c:v>9.5208691989678798</c:v>
                </c:pt>
                <c:pt idx="157" formatCode="0.0">
                  <c:v>7.6130595136025203</c:v>
                </c:pt>
                <c:pt idx="158" formatCode="0.0">
                  <c:v>6.5033835438529497</c:v>
                </c:pt>
                <c:pt idx="159" formatCode="0.0">
                  <c:v>11.5858028152279</c:v>
                </c:pt>
                <c:pt idx="160" formatCode="0.0">
                  <c:v>8.5434237043895305</c:v>
                </c:pt>
                <c:pt idx="161" formatCode="0.0">
                  <c:v>6.1725456303284201</c:v>
                </c:pt>
                <c:pt idx="162" formatCode="0.0">
                  <c:v>12.969841242057701</c:v>
                </c:pt>
                <c:pt idx="163" formatCode="0.0">
                  <c:v>11.8364993097181</c:v>
                </c:pt>
                <c:pt idx="164" formatCode="0.0">
                  <c:v>11.9234574438437</c:v>
                </c:pt>
                <c:pt idx="165" formatCode="0.0">
                  <c:v>8.5644767160152107</c:v>
                </c:pt>
                <c:pt idx="166" formatCode="0.0">
                  <c:v>6.1639293230742096</c:v>
                </c:pt>
                <c:pt idx="167" formatCode="0.0">
                  <c:v>12.063009120135399</c:v>
                </c:pt>
                <c:pt idx="168" formatCode="0.0">
                  <c:v>8.4919538513236006</c:v>
                </c:pt>
                <c:pt idx="169" formatCode="0.0">
                  <c:v>8.9654496477938093</c:v>
                </c:pt>
                <c:pt idx="170" formatCode="0.0">
                  <c:v>5.6225510066207196</c:v>
                </c:pt>
                <c:pt idx="171" formatCode="0.0">
                  <c:v>13.9875683805619</c:v>
                </c:pt>
                <c:pt idx="172" formatCode="0.0">
                  <c:v>11.514805574617901</c:v>
                </c:pt>
                <c:pt idx="173" formatCode="0.0">
                  <c:v>10.5184551547156</c:v>
                </c:pt>
                <c:pt idx="174" formatCode="0.0">
                  <c:v>9.9645495562496897</c:v>
                </c:pt>
                <c:pt idx="175" formatCode="0.0">
                  <c:v>3.30550876458289</c:v>
                </c:pt>
                <c:pt idx="176" formatCode="0.0">
                  <c:v>7.1071298512526297</c:v>
                </c:pt>
                <c:pt idx="177" formatCode="0.0">
                  <c:v>5.6906627279732804</c:v>
                </c:pt>
                <c:pt idx="178" formatCode="0.0">
                  <c:v>3.5351973967280599</c:v>
                </c:pt>
                <c:pt idx="179" formatCode="0.0">
                  <c:v>7.3489681552514998</c:v>
                </c:pt>
                <c:pt idx="180" formatCode="0.0">
                  <c:v>5.0324530068072102</c:v>
                </c:pt>
                <c:pt idx="181" formatCode="0.0">
                  <c:v>3.44408369094353</c:v>
                </c:pt>
                <c:pt idx="182" formatCode="0.0">
                  <c:v>10.0267041911188</c:v>
                </c:pt>
                <c:pt idx="183" formatCode="0.0">
                  <c:v>7.0682508173750502</c:v>
                </c:pt>
                <c:pt idx="184" formatCode="0.0">
                  <c:v>3.6232925952552102</c:v>
                </c:pt>
                <c:pt idx="185" formatCode="0.0">
                  <c:v>8.4334642056838902</c:v>
                </c:pt>
                <c:pt idx="186" formatCode="0.0">
                  <c:v>4.8757256382798797</c:v>
                </c:pt>
                <c:pt idx="187" formatCode="0.0">
                  <c:v>4.6173440061955802</c:v>
                </c:pt>
                <c:pt idx="188" formatCode="0.0">
                  <c:v>12.455356753662199</c:v>
                </c:pt>
                <c:pt idx="189" formatCode="0.0">
                  <c:v>11.417747438199299</c:v>
                </c:pt>
                <c:pt idx="190" formatCode="0.0">
                  <c:v>7.8645286608321898</c:v>
                </c:pt>
                <c:pt idx="191" formatCode="0.0">
                  <c:v>12.811200573110501</c:v>
                </c:pt>
                <c:pt idx="192" formatCode="0.0">
                  <c:v>14.735400413503401</c:v>
                </c:pt>
                <c:pt idx="193" formatCode="0.0">
                  <c:v>6.9076262415186802</c:v>
                </c:pt>
                <c:pt idx="194" formatCode="0.0">
                  <c:v>14.390312669858099</c:v>
                </c:pt>
                <c:pt idx="195" formatCode="0.0">
                  <c:v>9.24004765890618</c:v>
                </c:pt>
                <c:pt idx="196" formatCode="0.0">
                  <c:v>14.337727209657199</c:v>
                </c:pt>
                <c:pt idx="197" formatCode="0.0">
                  <c:v>17.9529467297574</c:v>
                </c:pt>
                <c:pt idx="198" formatCode="0.0">
                  <c:v>5.5271629021770003</c:v>
                </c:pt>
                <c:pt idx="199" formatCode="0.0">
                  <c:v>13.595761969342499</c:v>
                </c:pt>
                <c:pt idx="200" formatCode="0.0">
                  <c:v>0.61295474161321795</c:v>
                </c:pt>
                <c:pt idx="201" formatCode="0.0">
                  <c:v>-14.610656966947101</c:v>
                </c:pt>
                <c:pt idx="202" formatCode="0.0">
                  <c:v>-6.7523023752921603</c:v>
                </c:pt>
                <c:pt idx="203" formatCode="0.0">
                  <c:v>-19.083012595738101</c:v>
                </c:pt>
                <c:pt idx="204" formatCode="0.0">
                  <c:v>-19.1130568382695</c:v>
                </c:pt>
                <c:pt idx="205" formatCode="0.0">
                  <c:v>-16.8712251997922</c:v>
                </c:pt>
                <c:pt idx="206" formatCode="0.0">
                  <c:v>-20.694710897101899</c:v>
                </c:pt>
                <c:pt idx="207" formatCode="0.0">
                  <c:v>-23.3285828738865</c:v>
                </c:pt>
                <c:pt idx="208" formatCode="0.0">
                  <c:v>-19.659673410741298</c:v>
                </c:pt>
                <c:pt idx="209" formatCode="0.0">
                  <c:v>-20.889873624670798</c:v>
                </c:pt>
                <c:pt idx="210" formatCode="0.0">
                  <c:v>-18.476976666021599</c:v>
                </c:pt>
                <c:pt idx="211" formatCode="0.0">
                  <c:v>-15.5972691032944</c:v>
                </c:pt>
                <c:pt idx="212" formatCode="0.0">
                  <c:v>-12.5437267240272</c:v>
                </c:pt>
                <c:pt idx="213" formatCode="0.0">
                  <c:v>3.81655500986709</c:v>
                </c:pt>
                <c:pt idx="214" formatCode="0.0">
                  <c:v>5.3911531834277504</c:v>
                </c:pt>
                <c:pt idx="215" formatCode="0.0">
                  <c:v>6.8021291841539497</c:v>
                </c:pt>
                <c:pt idx="216" formatCode="0.0">
                  <c:v>9.9508898782308997</c:v>
                </c:pt>
                <c:pt idx="217" formatCode="0.0">
                  <c:v>19.188428301803398</c:v>
                </c:pt>
                <c:pt idx="218" formatCode="0.0">
                  <c:v>17.2299440567506</c:v>
                </c:pt>
                <c:pt idx="219" formatCode="0.0">
                  <c:v>15.4465907537256</c:v>
                </c:pt>
                <c:pt idx="220" formatCode="0.0">
                  <c:v>13.306043532770399</c:v>
                </c:pt>
                <c:pt idx="221" formatCode="0.0">
                  <c:v>10.6060419121411</c:v>
                </c:pt>
                <c:pt idx="222" formatCode="0.0">
                  <c:v>16.1281456240024</c:v>
                </c:pt>
                <c:pt idx="223" formatCode="0.0">
                  <c:v>11.867923731625</c:v>
                </c:pt>
                <c:pt idx="224" formatCode="0.0">
                  <c:v>10.497751908161501</c:v>
                </c:pt>
                <c:pt idx="225" formatCode="0.0">
                  <c:v>15.9577871146736</c:v>
                </c:pt>
                <c:pt idx="226" formatCode="0.0">
                  <c:v>11.846530024335401</c:v>
                </c:pt>
                <c:pt idx="227" formatCode="0.0">
                  <c:v>15.7812175524352</c:v>
                </c:pt>
                <c:pt idx="228" formatCode="0.0">
                  <c:v>12.756160371966301</c:v>
                </c:pt>
                <c:pt idx="229" formatCode="0.0">
                  <c:v>14.362128911473601</c:v>
                </c:pt>
                <c:pt idx="230" formatCode="0.0">
                  <c:v>10.753613919431899</c:v>
                </c:pt>
                <c:pt idx="231" formatCode="0.0">
                  <c:v>16.4604040660378</c:v>
                </c:pt>
                <c:pt idx="232" formatCode="0.0">
                  <c:v>13.1306990881458</c:v>
                </c:pt>
                <c:pt idx="233" formatCode="0.0">
                  <c:v>9.7867463126103207</c:v>
                </c:pt>
                <c:pt idx="234" formatCode="0.0">
                  <c:v>16.745919893277101</c:v>
                </c:pt>
                <c:pt idx="235" formatCode="0.0">
                  <c:v>13.117794864605401</c:v>
                </c:pt>
                <c:pt idx="236" formatCode="0.0">
                  <c:v>11.496928960789999</c:v>
                </c:pt>
                <c:pt idx="237" formatCode="0.0">
                  <c:v>9.5033090624544005</c:v>
                </c:pt>
                <c:pt idx="238" formatCode="0.0">
                  <c:v>8.3843094083313403</c:v>
                </c:pt>
                <c:pt idx="239" formatCode="0.0">
                  <c:v>10.9279499780629</c:v>
                </c:pt>
                <c:pt idx="240" formatCode="0.0">
                  <c:v>14.708730122567999</c:v>
                </c:pt>
                <c:pt idx="241" formatCode="0.0">
                  <c:v>4.8634330224416198</c:v>
                </c:pt>
                <c:pt idx="242" formatCode="0.0">
                  <c:v>7.9877203113355097</c:v>
                </c:pt>
                <c:pt idx="243" formatCode="0.0">
                  <c:v>10.463632599795099</c:v>
                </c:pt>
                <c:pt idx="244" formatCode="0.0">
                  <c:v>2.1533885762229299</c:v>
                </c:pt>
                <c:pt idx="245" formatCode="0.0">
                  <c:v>7.0803518584844003</c:v>
                </c:pt>
                <c:pt idx="246" formatCode="0.0">
                  <c:v>3.5407057912851898</c:v>
                </c:pt>
                <c:pt idx="247" formatCode="0.0">
                  <c:v>0.31865806107175798</c:v>
                </c:pt>
                <c:pt idx="248" formatCode="0.0">
                  <c:v>10.099042942445401</c:v>
                </c:pt>
                <c:pt idx="249" formatCode="0.0">
                  <c:v>7.0766577362640497</c:v>
                </c:pt>
                <c:pt idx="250" formatCode="0.0">
                  <c:v>2.34931966270601</c:v>
                </c:pt>
                <c:pt idx="251" formatCode="0.0">
                  <c:v>6.7238136933960799</c:v>
                </c:pt>
                <c:pt idx="252" formatCode="0.0">
                  <c:v>-0.24453701818759499</c:v>
                </c:pt>
                <c:pt idx="253" formatCode="0.0">
                  <c:v>-1.5021639286345101</c:v>
                </c:pt>
                <c:pt idx="254" formatCode="0.0">
                  <c:v>3.1072465092895101</c:v>
                </c:pt>
                <c:pt idx="255" formatCode="0.0">
                  <c:v>2.95174886791543</c:v>
                </c:pt>
                <c:pt idx="256" formatCode="0.0">
                  <c:v>1.58105411297857</c:v>
                </c:pt>
                <c:pt idx="257" formatCode="0.0">
                  <c:v>6.6805043232792798</c:v>
                </c:pt>
                <c:pt idx="258" formatCode="0.0">
                  <c:v>1.3078643185332599</c:v>
                </c:pt>
                <c:pt idx="259" formatCode="0.0">
                  <c:v>4.9423984756800099</c:v>
                </c:pt>
                <c:pt idx="260" formatCode="0.0">
                  <c:v>4.7124590263314001</c:v>
                </c:pt>
                <c:pt idx="261" formatCode="0.0">
                  <c:v>0.36603353573012098</c:v>
                </c:pt>
                <c:pt idx="262" formatCode="0.0">
                  <c:v>7.2887580252172599</c:v>
                </c:pt>
                <c:pt idx="263" formatCode="0.0">
                  <c:v>1.01367257606623</c:v>
                </c:pt>
                <c:pt idx="264" formatCode="0.0">
                  <c:v>1.20602164667</c:v>
                </c:pt>
                <c:pt idx="265" formatCode="0.0">
                  <c:v>4.4169504368079897</c:v>
                </c:pt>
                <c:pt idx="266" formatCode="0.0">
                  <c:v>5.4866385777959001</c:v>
                </c:pt>
                <c:pt idx="267" formatCode="0.0">
                  <c:v>2.3365729553655998</c:v>
                </c:pt>
                <c:pt idx="268" formatCode="0.0">
                  <c:v>7.7597445366547202</c:v>
                </c:pt>
                <c:pt idx="269" formatCode="0.0">
                  <c:v>6.5120953844306504</c:v>
                </c:pt>
                <c:pt idx="270" formatCode="0.0">
                  <c:v>1.79437002677279</c:v>
                </c:pt>
                <c:pt idx="271" formatCode="0.0">
                  <c:v>7.6841924149672103</c:v>
                </c:pt>
                <c:pt idx="272" formatCode="0.0">
                  <c:v>2.65440981871112</c:v>
                </c:pt>
                <c:pt idx="273" formatCode="0.0">
                  <c:v>-0.89844788957160304</c:v>
                </c:pt>
                <c:pt idx="274" formatCode="0.0">
                  <c:v>3.1820204717400902</c:v>
                </c:pt>
                <c:pt idx="275" formatCode="0.0">
                  <c:v>-4.4787174393088698</c:v>
                </c:pt>
                <c:pt idx="276" formatCode="0.0">
                  <c:v>-3.7642962354578602</c:v>
                </c:pt>
                <c:pt idx="277" formatCode="0.0">
                  <c:v>-3.0059255442483499</c:v>
                </c:pt>
                <c:pt idx="278" formatCode="0.0">
                  <c:v>-5.00102953721251</c:v>
                </c:pt>
                <c:pt idx="279" formatCode="0.0">
                  <c:v>-8.0213447615877502</c:v>
                </c:pt>
                <c:pt idx="280" formatCode="0.0">
                  <c:v>-1.2513067377082301</c:v>
                </c:pt>
                <c:pt idx="281" formatCode="0.0">
                  <c:v>-5.7513209729375303</c:v>
                </c:pt>
                <c:pt idx="282" formatCode="0.0">
                  <c:v>-6.2807050096767298</c:v>
                </c:pt>
                <c:pt idx="283" formatCode="0.0">
                  <c:v>-5.0767995223418696</c:v>
                </c:pt>
                <c:pt idx="284" formatCode="0.0">
                  <c:v>-6.9675680683846002</c:v>
                </c:pt>
                <c:pt idx="285" formatCode="0.0">
                  <c:v>-3.4562442570303</c:v>
                </c:pt>
                <c:pt idx="286" formatCode="0.0">
                  <c:v>-5.1023946348002198</c:v>
                </c:pt>
                <c:pt idx="287" formatCode="0.0">
                  <c:v>-7.7251414947351602</c:v>
                </c:pt>
                <c:pt idx="288" formatCode="0.0">
                  <c:v>-8.5600030662697502E-2</c:v>
                </c:pt>
                <c:pt idx="289" formatCode="0.0">
                  <c:v>-0.113993788998603</c:v>
                </c:pt>
                <c:pt idx="290" formatCode="0.0">
                  <c:v>-6.2332463396293099</c:v>
                </c:pt>
                <c:pt idx="291" formatCode="0.0">
                  <c:v>-0.81199123320885802</c:v>
                </c:pt>
                <c:pt idx="292" formatCode="0.0">
                  <c:v>-1.8716103874483201</c:v>
                </c:pt>
                <c:pt idx="293" formatCode="0.0">
                  <c:v>-7.7540568917320396</c:v>
                </c:pt>
                <c:pt idx="294" formatCode="0.0">
                  <c:v>5.2791034433539803</c:v>
                </c:pt>
                <c:pt idx="295" formatCode="0.0">
                  <c:v>-0.80685527988553796</c:v>
                </c:pt>
                <c:pt idx="296" formatCode="0.0">
                  <c:v>-2.7374305304475199</c:v>
                </c:pt>
                <c:pt idx="297" formatCode="0.0">
                  <c:v>5.0109312275014597</c:v>
                </c:pt>
                <c:pt idx="298" formatCode="0.0">
                  <c:v>2.2386546683569399</c:v>
                </c:pt>
                <c:pt idx="299" formatCode="0.0">
                  <c:v>10.316157625924999</c:v>
                </c:pt>
                <c:pt idx="300" formatCode="0.0">
                  <c:v>3.82333384481612</c:v>
                </c:pt>
                <c:pt idx="301" formatCode="0.0">
                  <c:v>6.43281981279251</c:v>
                </c:pt>
                <c:pt idx="302" formatCode="0.0">
                  <c:v>3.14890425208216</c:v>
                </c:pt>
                <c:pt idx="303" formatCode="0.0">
                  <c:v>8.1211676202246998</c:v>
                </c:pt>
                <c:pt idx="304" formatCode="0.0">
                  <c:v>4.2026457397152397</c:v>
                </c:pt>
                <c:pt idx="305" formatCode="0.0">
                  <c:v>4.90649492853849</c:v>
                </c:pt>
                <c:pt idx="306" formatCode="0.0">
                  <c:v>6.2730699928275202</c:v>
                </c:pt>
                <c:pt idx="307" formatCode="0.0">
                  <c:v>4.2691626680480397</c:v>
                </c:pt>
                <c:pt idx="308" formatCode="0.0">
                  <c:v>10.3067563867699</c:v>
                </c:pt>
                <c:pt idx="309" formatCode="0.0">
                  <c:v>8.6794603156085799</c:v>
                </c:pt>
                <c:pt idx="310" formatCode="0.0">
                  <c:v>4.8181586396710303</c:v>
                </c:pt>
                <c:pt idx="311" formatCode="0.0">
                  <c:v>8.4983388704318905</c:v>
                </c:pt>
                <c:pt idx="312" formatCode="0.0">
                  <c:v>6.2797743675640998</c:v>
                </c:pt>
                <c:pt idx="313" formatCode="0.0">
                  <c:v>4.37087361256566</c:v>
                </c:pt>
                <c:pt idx="314" formatCode="0.0">
                  <c:v>9.8498308968299106</c:v>
                </c:pt>
                <c:pt idx="315" formatCode="0.0">
                  <c:v>11.787483628494901</c:v>
                </c:pt>
                <c:pt idx="316" formatCode="0.0">
                  <c:v>6.4809635134006802</c:v>
                </c:pt>
                <c:pt idx="317" formatCode="0.0">
                  <c:v>12.6244904218768</c:v>
                </c:pt>
                <c:pt idx="318" formatCode="0.0">
                  <c:v>8.2277243817272296</c:v>
                </c:pt>
                <c:pt idx="319" formatCode="0.0">
                  <c:v>4.3853844786640996</c:v>
                </c:pt>
                <c:pt idx="320" formatCode="0.0">
                  <c:v>8.5262495156915907</c:v>
                </c:pt>
                <c:pt idx="321" formatCode="0.0">
                  <c:v>3.0266498771752302</c:v>
                </c:pt>
                <c:pt idx="322" formatCode="0.0">
                  <c:v>1.1567591616614501</c:v>
                </c:pt>
                <c:pt idx="323" formatCode="0.0">
                  <c:v>2.4478797581865699</c:v>
                </c:pt>
                <c:pt idx="324" formatCode="0.0">
                  <c:v>1.7767415126174999</c:v>
                </c:pt>
                <c:pt idx="325" formatCode="0.0">
                  <c:v>0.22581919303551201</c:v>
                </c:pt>
                <c:pt idx="326" formatCode="0.0">
                  <c:v>5.1278048049360798</c:v>
                </c:pt>
                <c:pt idx="327" formatCode="0.0">
                  <c:v>-0.64259664891318902</c:v>
                </c:pt>
                <c:pt idx="328" formatCode="0.0">
                  <c:v>-2.5889529903220501</c:v>
                </c:pt>
                <c:pt idx="329" formatCode="0.0">
                  <c:v>2.8676821770808898</c:v>
                </c:pt>
                <c:pt idx="330" formatCode="0.0">
                  <c:v>-3.0584987556490102</c:v>
                </c:pt>
                <c:pt idx="331" formatCode="0.0">
                  <c:v>1.6614628422318001</c:v>
                </c:pt>
                <c:pt idx="332" formatCode="0.0">
                  <c:v>-1.53680523015819</c:v>
                </c:pt>
                <c:pt idx="333" formatCode="0.0">
                  <c:v>-2.3128000448815</c:v>
                </c:pt>
                <c:pt idx="334" formatCode="0.0">
                  <c:v>3.4102469772670698</c:v>
                </c:pt>
                <c:pt idx="335" formatCode="0.0">
                  <c:v>2.8244848464146299</c:v>
                </c:pt>
                <c:pt idx="336" formatCode="0.0">
                  <c:v>2.8094186231867502</c:v>
                </c:pt>
                <c:pt idx="337" formatCode="0.0">
                  <c:v>-2.19538312719687</c:v>
                </c:pt>
                <c:pt idx="338" formatCode="0.0">
                  <c:v>-20.188351214025701</c:v>
                </c:pt>
                <c:pt idx="339" formatCode="0.0">
                  <c:v>-20.9355317100588</c:v>
                </c:pt>
                <c:pt idx="340" formatCode="0.0">
                  <c:v>-3.1063225214419901</c:v>
                </c:pt>
                <c:pt idx="341" formatCode="0.0">
                  <c:v>-4.0326388683084797</c:v>
                </c:pt>
                <c:pt idx="490" formatCode="0.00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7EF-41A6-B283-3D2FF3DDE217}"/>
            </c:ext>
          </c:extLst>
        </c:ser>
        <c:ser>
          <c:idx val="6"/>
          <c:order val="2"/>
          <c:tx>
            <c:v>12/12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cat>
            <c:numRef>
              <c:f>WTTOT!$A$3:$A$1262</c:f>
              <c:numCache>
                <c:formatCode>mmm\-yy</c:formatCode>
                <c:ptCount val="1259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WTTOT!$I$3:$I$1262</c:f>
              <c:numCache>
                <c:formatCode>General</c:formatCode>
                <c:ptCount val="1259"/>
                <c:pt idx="22" formatCode="0.0">
                  <c:v>4.5885135785143101</c:v>
                </c:pt>
                <c:pt idx="23" formatCode="0.0">
                  <c:v>4.64031916360865</c:v>
                </c:pt>
                <c:pt idx="24" formatCode="0.0">
                  <c:v>4.5956820909905396</c:v>
                </c:pt>
                <c:pt idx="25" formatCode="0.0">
                  <c:v>4.7173413428409701</c:v>
                </c:pt>
                <c:pt idx="26" formatCode="0.0">
                  <c:v>4.4047413689633803</c:v>
                </c:pt>
                <c:pt idx="27" formatCode="0.0">
                  <c:v>4.2343203154764097</c:v>
                </c:pt>
                <c:pt idx="28" formatCode="0.0">
                  <c:v>4.39634006567554</c:v>
                </c:pt>
                <c:pt idx="29" formatCode="0.0">
                  <c:v>4.5252683529707101</c:v>
                </c:pt>
                <c:pt idx="30" formatCode="0.0">
                  <c:v>4.8765608042184097</c:v>
                </c:pt>
                <c:pt idx="31" formatCode="0.0">
                  <c:v>5.2168675093576704</c:v>
                </c:pt>
                <c:pt idx="32" formatCode="0.0">
                  <c:v>5.9465350196112396</c:v>
                </c:pt>
                <c:pt idx="33" formatCode="0.0">
                  <c:v>6.1741215616777598</c:v>
                </c:pt>
                <c:pt idx="34" formatCode="0.0">
                  <c:v>6.85439735095754</c:v>
                </c:pt>
                <c:pt idx="35" formatCode="0.0">
                  <c:v>7.8463518863536699</c:v>
                </c:pt>
                <c:pt idx="36" formatCode="0.0">
                  <c:v>8.5447939918718507</c:v>
                </c:pt>
                <c:pt idx="37" formatCode="0.0">
                  <c:v>8.68959025701899</c:v>
                </c:pt>
                <c:pt idx="38" formatCode="0.0">
                  <c:v>9.2294991067795404</c:v>
                </c:pt>
                <c:pt idx="39" formatCode="0.0">
                  <c:v>9.8926045809844201</c:v>
                </c:pt>
                <c:pt idx="40" formatCode="0.0">
                  <c:v>10.245464699337001</c:v>
                </c:pt>
                <c:pt idx="41" formatCode="0.0">
                  <c:v>10.784797591718601</c:v>
                </c:pt>
                <c:pt idx="42" formatCode="0.0">
                  <c:v>10.380134915412601</c:v>
                </c:pt>
                <c:pt idx="43" formatCode="0.0">
                  <c:v>10.114214087182599</c:v>
                </c:pt>
                <c:pt idx="44" formatCode="0.0">
                  <c:v>10.0908150184564</c:v>
                </c:pt>
                <c:pt idx="45" formatCode="0.0">
                  <c:v>9.8724004978745299</c:v>
                </c:pt>
                <c:pt idx="46" formatCode="0.0">
                  <c:v>9.3210336326060208</c:v>
                </c:pt>
                <c:pt idx="47" formatCode="0.0">
                  <c:v>8.7950232159761903</c:v>
                </c:pt>
                <c:pt idx="48" formatCode="0.0">
                  <c:v>8.5568337724584094</c:v>
                </c:pt>
                <c:pt idx="49" formatCode="0.0">
                  <c:v>7.8595471771355001</c:v>
                </c:pt>
                <c:pt idx="50" formatCode="0.0">
                  <c:v>8.1552411409975107</c:v>
                </c:pt>
                <c:pt idx="51" formatCode="0.0">
                  <c:v>7.4316751527568803</c:v>
                </c:pt>
                <c:pt idx="52" formatCode="0.0">
                  <c:v>6.4399583998633103</c:v>
                </c:pt>
                <c:pt idx="53" formatCode="0.0">
                  <c:v>6.6650244404241104</c:v>
                </c:pt>
                <c:pt idx="54" formatCode="0.0">
                  <c:v>6.2396689323399404</c:v>
                </c:pt>
                <c:pt idx="55" formatCode="0.0">
                  <c:v>6.1972840099740196</c:v>
                </c:pt>
                <c:pt idx="56" formatCode="0.0">
                  <c:v>6.11569784162569</c:v>
                </c:pt>
                <c:pt idx="57" formatCode="0.0">
                  <c:v>5.6861302230318902</c:v>
                </c:pt>
                <c:pt idx="58" formatCode="0.0">
                  <c:v>5.8065845908716103</c:v>
                </c:pt>
                <c:pt idx="59" formatCode="0.0">
                  <c:v>5.5610342255738701</c:v>
                </c:pt>
                <c:pt idx="60" formatCode="0.0">
                  <c:v>5.0878395463372401</c:v>
                </c:pt>
                <c:pt idx="61" formatCode="0.0">
                  <c:v>5.4645667277453898</c:v>
                </c:pt>
                <c:pt idx="62" formatCode="0.0">
                  <c:v>4.91462633604975</c:v>
                </c:pt>
                <c:pt idx="63" formatCode="0.0">
                  <c:v>4.6799946463359596</c:v>
                </c:pt>
                <c:pt idx="64" formatCode="0.0">
                  <c:v>5.38872854718998</c:v>
                </c:pt>
                <c:pt idx="65" formatCode="0.0">
                  <c:v>4.7396635756820702</c:v>
                </c:pt>
                <c:pt idx="66" formatCode="0.0">
                  <c:v>4.4720096054166802</c:v>
                </c:pt>
                <c:pt idx="67" formatCode="0.0">
                  <c:v>4.7295455897195904</c:v>
                </c:pt>
                <c:pt idx="68" formatCode="0.0">
                  <c:v>4.2539333349197896</c:v>
                </c:pt>
                <c:pt idx="69" formatCode="0.0">
                  <c:v>4.0275113061668604</c:v>
                </c:pt>
                <c:pt idx="70" formatCode="0.0">
                  <c:v>4.0931681450640198</c:v>
                </c:pt>
                <c:pt idx="71" formatCode="0.0">
                  <c:v>3.7404556514624301</c:v>
                </c:pt>
                <c:pt idx="72" formatCode="0.0">
                  <c:v>3.5726002601957099</c:v>
                </c:pt>
                <c:pt idx="73" formatCode="0.0">
                  <c:v>3.5590679256460702</c:v>
                </c:pt>
                <c:pt idx="74" formatCode="0.0">
                  <c:v>3.4179627254486502</c:v>
                </c:pt>
                <c:pt idx="75" formatCode="0.0">
                  <c:v>3.1358324020229902</c:v>
                </c:pt>
                <c:pt idx="76" formatCode="0.0">
                  <c:v>2.9640027621070999</c:v>
                </c:pt>
                <c:pt idx="77" formatCode="0.0">
                  <c:v>2.8236932811205802</c:v>
                </c:pt>
                <c:pt idx="78" formatCode="0.0">
                  <c:v>3.0106558069412399</c:v>
                </c:pt>
                <c:pt idx="79" formatCode="0.0">
                  <c:v>2.3813095931329</c:v>
                </c:pt>
                <c:pt idx="80" formatCode="0.0">
                  <c:v>1.9987538698512499</c:v>
                </c:pt>
                <c:pt idx="81" formatCode="0.0">
                  <c:v>2.3746514425363698</c:v>
                </c:pt>
                <c:pt idx="82" formatCode="0.0">
                  <c:v>2.0722544993470899</c:v>
                </c:pt>
                <c:pt idx="83" formatCode="0.0">
                  <c:v>1.89993155672299</c:v>
                </c:pt>
                <c:pt idx="84" formatCode="0.0">
                  <c:v>2.0455154601496002</c:v>
                </c:pt>
                <c:pt idx="85" formatCode="0.0">
                  <c:v>2.17445575880138</c:v>
                </c:pt>
                <c:pt idx="86" formatCode="0.0">
                  <c:v>2.2496086086491101</c:v>
                </c:pt>
                <c:pt idx="87" formatCode="0.0">
                  <c:v>2.8498572879960702</c:v>
                </c:pt>
                <c:pt idx="88" formatCode="0.0">
                  <c:v>3.0579338284942601</c:v>
                </c:pt>
                <c:pt idx="89" formatCode="0.0">
                  <c:v>3.2924854052820902</c:v>
                </c:pt>
                <c:pt idx="90" formatCode="0.0">
                  <c:v>4.12731307197825</c:v>
                </c:pt>
                <c:pt idx="91" formatCode="0.0">
                  <c:v>4.8735164939790403</c:v>
                </c:pt>
                <c:pt idx="92" formatCode="0.0">
                  <c:v>5.5700165229387801</c:v>
                </c:pt>
                <c:pt idx="93" formatCode="0.0">
                  <c:v>6.4178356134058596</c:v>
                </c:pt>
                <c:pt idx="94" formatCode="0.0">
                  <c:v>7.0881950624608496</c:v>
                </c:pt>
                <c:pt idx="95" formatCode="0.0">
                  <c:v>8.2091621269706607</c:v>
                </c:pt>
                <c:pt idx="96" formatCode="0.0">
                  <c:v>9.2108952030592697</c:v>
                </c:pt>
                <c:pt idx="97" formatCode="0.0">
                  <c:v>9.5213304978889592</c:v>
                </c:pt>
                <c:pt idx="98" formatCode="0.0">
                  <c:v>9.5920885953299297</c:v>
                </c:pt>
                <c:pt idx="99" formatCode="0.0">
                  <c:v>10.307348715041201</c:v>
                </c:pt>
                <c:pt idx="100" formatCode="0.0">
                  <c:v>10.4169875389985</c:v>
                </c:pt>
                <c:pt idx="101" formatCode="0.0">
                  <c:v>10.4148161949536</c:v>
                </c:pt>
                <c:pt idx="102" formatCode="0.0">
                  <c:v>10.3112349888995</c:v>
                </c:pt>
                <c:pt idx="103" formatCode="0.0">
                  <c:v>9.8830414204126207</c:v>
                </c:pt>
                <c:pt idx="104" formatCode="0.0">
                  <c:v>10.128428280601399</c:v>
                </c:pt>
                <c:pt idx="105" formatCode="0.0">
                  <c:v>9.2846129157075694</c:v>
                </c:pt>
                <c:pt idx="106" formatCode="0.0">
                  <c:v>8.2871036362146295</c:v>
                </c:pt>
                <c:pt idx="107" formatCode="0.0">
                  <c:v>8.1455616906958905</c:v>
                </c:pt>
                <c:pt idx="108" formatCode="0.0">
                  <c:v>6.8685332673906201</c:v>
                </c:pt>
                <c:pt idx="109" formatCode="0.0">
                  <c:v>5.8086783388315899</c:v>
                </c:pt>
                <c:pt idx="110" formatCode="0.0">
                  <c:v>5.6443882407554504</c:v>
                </c:pt>
                <c:pt idx="111" formatCode="0.0">
                  <c:v>4.4424118914650998</c:v>
                </c:pt>
                <c:pt idx="112" formatCode="0.0">
                  <c:v>3.1755850290405698</c:v>
                </c:pt>
                <c:pt idx="113" formatCode="0.0">
                  <c:v>2.8509063825361198</c:v>
                </c:pt>
                <c:pt idx="114" formatCode="0.0">
                  <c:v>1.82238579847863</c:v>
                </c:pt>
                <c:pt idx="115" formatCode="0.0">
                  <c:v>0.97430028406764102</c:v>
                </c:pt>
                <c:pt idx="116" formatCode="0.0">
                  <c:v>2.50942191687753E-2</c:v>
                </c:pt>
                <c:pt idx="117" formatCode="0.0">
                  <c:v>-0.67058632178625999</c:v>
                </c:pt>
                <c:pt idx="118" formatCode="0.0">
                  <c:v>-1.04464153112713</c:v>
                </c:pt>
                <c:pt idx="119" formatCode="0.0">
                  <c:v>-2.1509523631566201</c:v>
                </c:pt>
                <c:pt idx="120" formatCode="0.0">
                  <c:v>-2.3366350184143498</c:v>
                </c:pt>
                <c:pt idx="121" formatCode="0.0">
                  <c:v>-2.6012242551129501</c:v>
                </c:pt>
                <c:pt idx="122" formatCode="0.0">
                  <c:v>-2.5169457243495499</c:v>
                </c:pt>
                <c:pt idx="123" formatCode="0.0">
                  <c:v>-2.5512844313665899</c:v>
                </c:pt>
                <c:pt idx="124" formatCode="0.0">
                  <c:v>-2.1079096868996698</c:v>
                </c:pt>
                <c:pt idx="125" formatCode="0.0">
                  <c:v>-1.7329216573306401</c:v>
                </c:pt>
                <c:pt idx="126" formatCode="0.0">
                  <c:v>-1.5019260955764</c:v>
                </c:pt>
                <c:pt idx="127" formatCode="0.0">
                  <c:v>-0.54095263302628505</c:v>
                </c:pt>
                <c:pt idx="128" formatCode="0.0">
                  <c:v>7.0274694944747695E-2</c:v>
                </c:pt>
                <c:pt idx="129" formatCode="0.0">
                  <c:v>0.68079818062925002</c:v>
                </c:pt>
                <c:pt idx="130" formatCode="0.0">
                  <c:v>1.8087343168344101</c:v>
                </c:pt>
                <c:pt idx="131" formatCode="0.0">
                  <c:v>2.7077100015565199</c:v>
                </c:pt>
                <c:pt idx="132" formatCode="0.0">
                  <c:v>3.4361791306112801</c:v>
                </c:pt>
                <c:pt idx="133" formatCode="0.0">
                  <c:v>4.4851228377566903</c:v>
                </c:pt>
                <c:pt idx="134" formatCode="0.0">
                  <c:v>4.4739912725884601</c:v>
                </c:pt>
                <c:pt idx="135" formatCode="0.0">
                  <c:v>4.4842882359596903</c:v>
                </c:pt>
                <c:pt idx="136" formatCode="0.0">
                  <c:v>5.0208822308701198</c:v>
                </c:pt>
                <c:pt idx="137" formatCode="0.0">
                  <c:v>4.8971521407071696</c:v>
                </c:pt>
                <c:pt idx="138" formatCode="0.0">
                  <c:v>4.8056020600418901</c:v>
                </c:pt>
                <c:pt idx="139" formatCode="0.0">
                  <c:v>4.90524762309796</c:v>
                </c:pt>
                <c:pt idx="140" formatCode="0.0">
                  <c:v>4.9767049143140403</c:v>
                </c:pt>
                <c:pt idx="141" formatCode="0.0">
                  <c:v>4.8688004096513797</c:v>
                </c:pt>
                <c:pt idx="142" formatCode="0.0">
                  <c:v>5.0344768240694497</c:v>
                </c:pt>
                <c:pt idx="143" formatCode="0.0">
                  <c:v>4.7424048203895497</c:v>
                </c:pt>
                <c:pt idx="144" formatCode="0.0">
                  <c:v>4.9731259294538601</c:v>
                </c:pt>
                <c:pt idx="145" formatCode="0.0">
                  <c:v>5.8001911521672502</c:v>
                </c:pt>
                <c:pt idx="146" formatCode="0.0">
                  <c:v>6.5680308155726097</c:v>
                </c:pt>
                <c:pt idx="147" formatCode="0.0">
                  <c:v>7.42996008790624</c:v>
                </c:pt>
                <c:pt idx="148" formatCode="0.0">
                  <c:v>8.2278522409819299</c:v>
                </c:pt>
                <c:pt idx="149" formatCode="0.0">
                  <c:v>8.5570399581229708</c:v>
                </c:pt>
                <c:pt idx="150" formatCode="0.0">
                  <c:v>9.9226238334234296</c:v>
                </c:pt>
                <c:pt idx="151" formatCode="0.0">
                  <c:v>10.3153875004261</c:v>
                </c:pt>
                <c:pt idx="152" formatCode="0.0">
                  <c:v>10.3034614333002</c:v>
                </c:pt>
                <c:pt idx="153" formatCode="0.0">
                  <c:v>11.6752185200874</c:v>
                </c:pt>
                <c:pt idx="154" formatCode="0.0">
                  <c:v>11.809795042914001</c:v>
                </c:pt>
                <c:pt idx="155" formatCode="0.0">
                  <c:v>12.3415176724855</c:v>
                </c:pt>
                <c:pt idx="156" formatCode="0.0">
                  <c:v>12.346345505280601</c:v>
                </c:pt>
                <c:pt idx="157" formatCode="0.0">
                  <c:v>11.5227456492395</c:v>
                </c:pt>
                <c:pt idx="158" formatCode="0.0">
                  <c:v>10.9707999005213</c:v>
                </c:pt>
                <c:pt idx="159" formatCode="0.0">
                  <c:v>11.080595046091799</c:v>
                </c:pt>
                <c:pt idx="160" formatCode="0.0">
                  <c:v>10.491517946176501</c:v>
                </c:pt>
                <c:pt idx="161" formatCode="0.0">
                  <c:v>10.2984620450178</c:v>
                </c:pt>
                <c:pt idx="162" formatCode="0.0">
                  <c:v>10.078108398142801</c:v>
                </c:pt>
                <c:pt idx="163" formatCode="0.0">
                  <c:v>10.077238335435</c:v>
                </c:pt>
                <c:pt idx="164" formatCode="0.0">
                  <c:v>10.583300144391099</c:v>
                </c:pt>
                <c:pt idx="165" formatCode="0.0">
                  <c:v>9.7736502292788607</c:v>
                </c:pt>
                <c:pt idx="166" formatCode="0.0">
                  <c:v>9.2637832127281197</c:v>
                </c:pt>
                <c:pt idx="167" formatCode="0.0">
                  <c:v>9.4346867789885493</c:v>
                </c:pt>
                <c:pt idx="168" formatCode="0.0">
                  <c:v>9.3536899350764706</c:v>
                </c:pt>
                <c:pt idx="169" formatCode="0.0">
                  <c:v>9.4680471827307198</c:v>
                </c:pt>
                <c:pt idx="170" formatCode="0.0">
                  <c:v>9.3760761154663594</c:v>
                </c:pt>
                <c:pt idx="171" formatCode="0.0">
                  <c:v>9.6053309087872698</c:v>
                </c:pt>
                <c:pt idx="172" formatCode="0.0">
                  <c:v>9.8645743042099294</c:v>
                </c:pt>
                <c:pt idx="173" formatCode="0.0">
                  <c:v>10.207708315666601</c:v>
                </c:pt>
                <c:pt idx="174" formatCode="0.0">
                  <c:v>9.9617957391632892</c:v>
                </c:pt>
                <c:pt idx="175" formatCode="0.0">
                  <c:v>9.2131564294986106</c:v>
                </c:pt>
                <c:pt idx="176" formatCode="0.0">
                  <c:v>8.8086080356869694</c:v>
                </c:pt>
                <c:pt idx="177" formatCode="0.0">
                  <c:v>8.5597270265634204</c:v>
                </c:pt>
                <c:pt idx="178" formatCode="0.0">
                  <c:v>8.3210480374308506</c:v>
                </c:pt>
                <c:pt idx="179" formatCode="0.0">
                  <c:v>7.9697822480242104</c:v>
                </c:pt>
                <c:pt idx="180" formatCode="0.0">
                  <c:v>7.7008280099224704</c:v>
                </c:pt>
                <c:pt idx="181" formatCode="0.0">
                  <c:v>7.1991683573849201</c:v>
                </c:pt>
                <c:pt idx="182" formatCode="0.0">
                  <c:v>7.5605146109228496</c:v>
                </c:pt>
                <c:pt idx="183" formatCode="0.0">
                  <c:v>7.0049983176703803</c:v>
                </c:pt>
                <c:pt idx="184" formatCode="0.0">
                  <c:v>6.32835304660437</c:v>
                </c:pt>
                <c:pt idx="185" formatCode="0.0">
                  <c:v>6.1879057676685596</c:v>
                </c:pt>
                <c:pt idx="186" formatCode="0.0">
                  <c:v>5.7536792049354499</c:v>
                </c:pt>
                <c:pt idx="187" formatCode="0.0">
                  <c:v>5.8585081067295199</c:v>
                </c:pt>
                <c:pt idx="188" formatCode="0.0">
                  <c:v>6.3361961659751103</c:v>
                </c:pt>
                <c:pt idx="189" formatCode="0.0">
                  <c:v>6.8129455124657596</c:v>
                </c:pt>
                <c:pt idx="190" formatCode="0.0">
                  <c:v>7.1605581671025202</c:v>
                </c:pt>
                <c:pt idx="191" formatCode="0.0">
                  <c:v>7.6040891836872602</c:v>
                </c:pt>
                <c:pt idx="192" formatCode="0.0">
                  <c:v>8.3390839142362694</c:v>
                </c:pt>
                <c:pt idx="193" formatCode="0.0">
                  <c:v>8.6340200048674909</c:v>
                </c:pt>
                <c:pt idx="194" formatCode="0.0">
                  <c:v>9.0182217169960008</c:v>
                </c:pt>
                <c:pt idx="195" formatCode="0.0">
                  <c:v>9.20345962493702</c:v>
                </c:pt>
                <c:pt idx="196" formatCode="0.0">
                  <c:v>10.1375984685652</c:v>
                </c:pt>
                <c:pt idx="197" formatCode="0.0">
                  <c:v>10.9359898710279</c:v>
                </c:pt>
                <c:pt idx="198" formatCode="0.0">
                  <c:v>10.9695291669043</c:v>
                </c:pt>
                <c:pt idx="199" formatCode="0.0">
                  <c:v>11.700066132667001</c:v>
                </c:pt>
                <c:pt idx="200" formatCode="0.0">
                  <c:v>10.6063155384821</c:v>
                </c:pt>
                <c:pt idx="201" formatCode="0.0">
                  <c:v>8.3396439907811502</c:v>
                </c:pt>
                <c:pt idx="202" formatCode="0.0">
                  <c:v>7.1240895821992902</c:v>
                </c:pt>
                <c:pt idx="203" formatCode="0.0">
                  <c:v>4.4702157574302301</c:v>
                </c:pt>
                <c:pt idx="204" formatCode="0.0">
                  <c:v>1.82702428266725</c:v>
                </c:pt>
                <c:pt idx="205" formatCode="0.0">
                  <c:v>-0.23519895122586501</c:v>
                </c:pt>
                <c:pt idx="206" formatCode="0.0">
                  <c:v>-3.2197606092189899</c:v>
                </c:pt>
                <c:pt idx="207" formatCode="0.0">
                  <c:v>-6.0780500547695402</c:v>
                </c:pt>
                <c:pt idx="208" formatCode="0.0">
                  <c:v>-8.9762146678638803</c:v>
                </c:pt>
                <c:pt idx="209" formatCode="0.0">
                  <c:v>-12.1182344059835</c:v>
                </c:pt>
                <c:pt idx="210" formatCode="0.0">
                  <c:v>-14.109404395050101</c:v>
                </c:pt>
                <c:pt idx="211" formatCode="0.0">
                  <c:v>-16.3196701012278</c:v>
                </c:pt>
                <c:pt idx="212" formatCode="0.0">
                  <c:v>-17.4241530284785</c:v>
                </c:pt>
                <c:pt idx="213" formatCode="0.0">
                  <c:v>-16.188461916479199</c:v>
                </c:pt>
                <c:pt idx="214" formatCode="0.0">
                  <c:v>-15.3608346998258</c:v>
                </c:pt>
                <c:pt idx="215" formatCode="0.0">
                  <c:v>-13.600341709909699</c:v>
                </c:pt>
                <c:pt idx="216" formatCode="0.0">
                  <c:v>-11.640350175568599</c:v>
                </c:pt>
                <c:pt idx="217" formatCode="0.0">
                  <c:v>-8.9202867061562507</c:v>
                </c:pt>
                <c:pt idx="218" formatCode="0.0">
                  <c:v>-5.9043512817478803</c:v>
                </c:pt>
                <c:pt idx="219" formatCode="0.0">
                  <c:v>-2.6409601896509001</c:v>
                </c:pt>
                <c:pt idx="220" formatCode="0.0">
                  <c:v>0.38027617833993999</c:v>
                </c:pt>
                <c:pt idx="221" formatCode="0.0">
                  <c:v>3.4014925849098798</c:v>
                </c:pt>
                <c:pt idx="222" formatCode="0.0">
                  <c:v>6.6412066532273499</c:v>
                </c:pt>
                <c:pt idx="223" formatCode="0.0">
                  <c:v>9.36141244332428</c:v>
                </c:pt>
                <c:pt idx="224" formatCode="0.0">
                  <c:v>11.707766517861</c:v>
                </c:pt>
                <c:pt idx="225" formatCode="0.0">
                  <c:v>12.7185766796099</c:v>
                </c:pt>
                <c:pt idx="226" formatCode="0.0">
                  <c:v>13.265365811366699</c:v>
                </c:pt>
                <c:pt idx="227" formatCode="0.0">
                  <c:v>13.962023872831301</c:v>
                </c:pt>
                <c:pt idx="228" formatCode="0.0">
                  <c:v>14.1581762260096</c:v>
                </c:pt>
                <c:pt idx="229" formatCode="0.0">
                  <c:v>13.7730413795817</c:v>
                </c:pt>
                <c:pt idx="230" formatCode="0.0">
                  <c:v>13.2260456354723</c:v>
                </c:pt>
                <c:pt idx="231" formatCode="0.0">
                  <c:v>13.3411362386778</c:v>
                </c:pt>
                <c:pt idx="232" formatCode="0.0">
                  <c:v>13.3246530116079</c:v>
                </c:pt>
                <c:pt idx="233" formatCode="0.0">
                  <c:v>13.2306091063249</c:v>
                </c:pt>
                <c:pt idx="234" formatCode="0.0">
                  <c:v>13.321579973848699</c:v>
                </c:pt>
                <c:pt idx="235" formatCode="0.0">
                  <c:v>13.418135406128499</c:v>
                </c:pt>
                <c:pt idx="236" formatCode="0.0">
                  <c:v>13.482110800238599</c:v>
                </c:pt>
                <c:pt idx="237" formatCode="0.0">
                  <c:v>12.945667061943601</c:v>
                </c:pt>
                <c:pt idx="238" formatCode="0.0">
                  <c:v>12.627891765472899</c:v>
                </c:pt>
                <c:pt idx="239" formatCode="0.0">
                  <c:v>12.262458240772499</c:v>
                </c:pt>
                <c:pt idx="240" formatCode="0.0">
                  <c:v>12.4217860643703</c:v>
                </c:pt>
                <c:pt idx="241" formatCode="0.0">
                  <c:v>11.529736975190101</c:v>
                </c:pt>
                <c:pt idx="242" formatCode="0.0">
                  <c:v>11.2750198393252</c:v>
                </c:pt>
                <c:pt idx="243" formatCode="0.0">
                  <c:v>10.8001657333427</c:v>
                </c:pt>
                <c:pt idx="244" formatCode="0.0">
                  <c:v>9.8184687080176296</c:v>
                </c:pt>
                <c:pt idx="245" formatCode="0.0">
                  <c:v>9.5897276753937106</c:v>
                </c:pt>
                <c:pt idx="246" formatCode="0.0">
                  <c:v>8.4709282010766795</c:v>
                </c:pt>
                <c:pt idx="247" formatCode="0.0">
                  <c:v>7.3933442389224702</c:v>
                </c:pt>
                <c:pt idx="248" formatCode="0.0">
                  <c:v>7.3084522033308499</c:v>
                </c:pt>
                <c:pt idx="249" formatCode="0.0">
                  <c:v>7.1182232714252196</c:v>
                </c:pt>
                <c:pt idx="250" formatCode="0.0">
                  <c:v>6.6108899841066897</c:v>
                </c:pt>
                <c:pt idx="251" formatCode="0.0">
                  <c:v>6.3024209293641196</c:v>
                </c:pt>
                <c:pt idx="252" formatCode="0.0">
                  <c:v>5.1792998413087199</c:v>
                </c:pt>
                <c:pt idx="253" formatCode="0.0">
                  <c:v>4.6010942236588903</c:v>
                </c:pt>
                <c:pt idx="254" formatCode="0.0">
                  <c:v>4.1982813690117897</c:v>
                </c:pt>
                <c:pt idx="255" formatCode="0.0">
                  <c:v>3.57606805392872</c:v>
                </c:pt>
                <c:pt idx="256" formatCode="0.0">
                  <c:v>3.5246962104896502</c:v>
                </c:pt>
                <c:pt idx="257" formatCode="0.0">
                  <c:v>3.5111055359086198</c:v>
                </c:pt>
                <c:pt idx="258" formatCode="0.0">
                  <c:v>3.3153974656693102</c:v>
                </c:pt>
                <c:pt idx="259" formatCode="0.0">
                  <c:v>3.6942360827326302</c:v>
                </c:pt>
                <c:pt idx="260" formatCode="0.0">
                  <c:v>3.2654079065939601</c:v>
                </c:pt>
                <c:pt idx="261" formatCode="0.0">
                  <c:v>2.7161818593148102</c:v>
                </c:pt>
                <c:pt idx="262" formatCode="0.0">
                  <c:v>3.1207043440476299</c:v>
                </c:pt>
                <c:pt idx="263" formatCode="0.0">
                  <c:v>2.6713387619953401</c:v>
                </c:pt>
                <c:pt idx="264" formatCode="0.0">
                  <c:v>2.7832462245427401</c:v>
                </c:pt>
                <c:pt idx="265" formatCode="0.0">
                  <c:v>3.2939405214772899</c:v>
                </c:pt>
                <c:pt idx="266" formatCode="0.0">
                  <c:v>3.4982985623357301</c:v>
                </c:pt>
                <c:pt idx="267" formatCode="0.0">
                  <c:v>3.44190476081722</c:v>
                </c:pt>
                <c:pt idx="268" formatCode="0.0">
                  <c:v>3.9565633730214902</c:v>
                </c:pt>
                <c:pt idx="269" formatCode="0.0">
                  <c:v>3.9567477554872501</c:v>
                </c:pt>
                <c:pt idx="270" formatCode="0.0">
                  <c:v>3.99563984286211</c:v>
                </c:pt>
                <c:pt idx="271" formatCode="0.0">
                  <c:v>4.22716221236732</c:v>
                </c:pt>
                <c:pt idx="272" formatCode="0.0">
                  <c:v>4.0426648401932503</c:v>
                </c:pt>
                <c:pt idx="273" formatCode="0.0">
                  <c:v>3.9364843562274401</c:v>
                </c:pt>
                <c:pt idx="274" formatCode="0.0">
                  <c:v>3.6054035433987202</c:v>
                </c:pt>
                <c:pt idx="275" formatCode="0.0">
                  <c:v>3.1604500847364698</c:v>
                </c:pt>
                <c:pt idx="276" formatCode="0.0">
                  <c:v>2.7829757730152598</c:v>
                </c:pt>
                <c:pt idx="277" formatCode="0.0">
                  <c:v>2.1486085244269399</c:v>
                </c:pt>
                <c:pt idx="278" formatCode="0.0">
                  <c:v>1.2436112733981299</c:v>
                </c:pt>
                <c:pt idx="279" formatCode="0.0">
                  <c:v>0.32977760801946099</c:v>
                </c:pt>
                <c:pt idx="280" formatCode="0.0">
                  <c:v>-0.40551481128266897</c:v>
                </c:pt>
                <c:pt idx="281" formatCode="0.0">
                  <c:v>-1.4369761195061299</c:v>
                </c:pt>
                <c:pt idx="282" formatCode="0.0">
                  <c:v>-2.1118253795307602</c:v>
                </c:pt>
                <c:pt idx="283" formatCode="0.0">
                  <c:v>-3.1473040975378299</c:v>
                </c:pt>
                <c:pt idx="284" formatCode="0.0">
                  <c:v>-3.9940902985101499</c:v>
                </c:pt>
                <c:pt idx="285" formatCode="0.0">
                  <c:v>-4.1989558155065003</c:v>
                </c:pt>
                <c:pt idx="286" formatCode="0.0">
                  <c:v>-4.8838103727773001</c:v>
                </c:pt>
                <c:pt idx="287" formatCode="0.0">
                  <c:v>-5.1276067357167197</c:v>
                </c:pt>
                <c:pt idx="288" formatCode="0.0">
                  <c:v>-4.8710163845958201</c:v>
                </c:pt>
                <c:pt idx="289" formatCode="0.0">
                  <c:v>-4.6388688089717203</c:v>
                </c:pt>
                <c:pt idx="290" formatCode="0.0">
                  <c:v>-4.73875016638869</c:v>
                </c:pt>
                <c:pt idx="291" formatCode="0.0">
                  <c:v>-4.1310248735490296</c:v>
                </c:pt>
                <c:pt idx="292" formatCode="0.0">
                  <c:v>-4.18751772711125</c:v>
                </c:pt>
                <c:pt idx="293" formatCode="0.0">
                  <c:v>-4.3463964974640197</c:v>
                </c:pt>
                <c:pt idx="294" formatCode="0.0">
                  <c:v>-3.4044484877671901</c:v>
                </c:pt>
                <c:pt idx="295" formatCode="0.0">
                  <c:v>-3.0376653961588098</c:v>
                </c:pt>
                <c:pt idx="296" formatCode="0.0">
                  <c:v>-2.64570925387746</c:v>
                </c:pt>
                <c:pt idx="297" formatCode="0.0">
                  <c:v>-1.9673778333357399</c:v>
                </c:pt>
                <c:pt idx="298" formatCode="0.0">
                  <c:v>-1.33050262676771</c:v>
                </c:pt>
                <c:pt idx="299" formatCode="0.0">
                  <c:v>1.8458475843158802E-2</c:v>
                </c:pt>
                <c:pt idx="300" formatCode="0.0">
                  <c:v>0.30904232050935698</c:v>
                </c:pt>
                <c:pt idx="301" formatCode="0.0">
                  <c:v>0.870787659760065</c:v>
                </c:pt>
                <c:pt idx="302" formatCode="0.0">
                  <c:v>1.6693928210355</c:v>
                </c:pt>
                <c:pt idx="303" formatCode="0.0">
                  <c:v>2.42044839611364</c:v>
                </c:pt>
                <c:pt idx="304" formatCode="0.0">
                  <c:v>2.96275347456938</c:v>
                </c:pt>
                <c:pt idx="305" formatCode="0.0">
                  <c:v>4.05217302738511</c:v>
                </c:pt>
                <c:pt idx="306" formatCode="0.0">
                  <c:v>4.1448714410573899</c:v>
                </c:pt>
                <c:pt idx="307" formatCode="0.0">
                  <c:v>4.5852418808974003</c:v>
                </c:pt>
                <c:pt idx="308" formatCode="0.0">
                  <c:v>5.7320377860258498</c:v>
                </c:pt>
                <c:pt idx="309" formatCode="0.0">
                  <c:v>6.0428375286743599</c:v>
                </c:pt>
                <c:pt idx="310" formatCode="0.0">
                  <c:v>6.2621935572824299</c:v>
                </c:pt>
                <c:pt idx="311" formatCode="0.0">
                  <c:v>6.1469635519033101</c:v>
                </c:pt>
                <c:pt idx="312" formatCode="0.0">
                  <c:v>6.3293809369572998</c:v>
                </c:pt>
                <c:pt idx="313" formatCode="0.0">
                  <c:v>6.1432810231676802</c:v>
                </c:pt>
                <c:pt idx="314" formatCode="0.0">
                  <c:v>6.6867139609337203</c:v>
                </c:pt>
                <c:pt idx="315" formatCode="0.0">
                  <c:v>7.0209193611946796</c:v>
                </c:pt>
                <c:pt idx="316" formatCode="0.0">
                  <c:v>7.2139043324403396</c:v>
                </c:pt>
                <c:pt idx="317" formatCode="0.0">
                  <c:v>7.8302597733645403</c:v>
                </c:pt>
                <c:pt idx="318" formatCode="0.0">
                  <c:v>7.9971977638169998</c:v>
                </c:pt>
                <c:pt idx="319" formatCode="0.0">
                  <c:v>7.9940726933008301</c:v>
                </c:pt>
                <c:pt idx="320" formatCode="0.0">
                  <c:v>7.8528160692827402</c:v>
                </c:pt>
                <c:pt idx="321" formatCode="0.0">
                  <c:v>7.3631385854299003</c:v>
                </c:pt>
                <c:pt idx="322" formatCode="0.0">
                  <c:v>7.0356222426502004</c:v>
                </c:pt>
                <c:pt idx="323" formatCode="0.0">
                  <c:v>6.5496714770060702</c:v>
                </c:pt>
                <c:pt idx="324" formatCode="0.0">
                  <c:v>6.20213858734739</c:v>
                </c:pt>
                <c:pt idx="325" formatCode="0.0">
                  <c:v>5.8263302536593402</c:v>
                </c:pt>
                <c:pt idx="326" formatCode="0.0">
                  <c:v>5.4571174498264599</c:v>
                </c:pt>
                <c:pt idx="327" formatCode="0.0">
                  <c:v>4.3691111244515097</c:v>
                </c:pt>
                <c:pt idx="328" formatCode="0.0">
                  <c:v>3.5774111774247102</c:v>
                </c:pt>
                <c:pt idx="329" formatCode="0.0">
                  <c:v>2.8378411137008701</c:v>
                </c:pt>
                <c:pt idx="330" formatCode="0.0">
                  <c:v>1.86101390168334</c:v>
                </c:pt>
                <c:pt idx="331" formatCode="0.0">
                  <c:v>1.6438759876698199</c:v>
                </c:pt>
                <c:pt idx="332" formatCode="0.0">
                  <c:v>0.77870109825355205</c:v>
                </c:pt>
                <c:pt idx="333" formatCode="0.0">
                  <c:v>0.335160244278699</c:v>
                </c:pt>
                <c:pt idx="334" formatCode="0.0">
                  <c:v>0.52053711442926698</c:v>
                </c:pt>
                <c:pt idx="335" formatCode="0.0">
                  <c:v>0.55380653557251203</c:v>
                </c:pt>
                <c:pt idx="336" formatCode="0.0">
                  <c:v>0.63148884749005496</c:v>
                </c:pt>
                <c:pt idx="337" formatCode="0.0">
                  <c:v>0.42728904365382397</c:v>
                </c:pt>
                <c:pt idx="338" formatCode="0.0">
                  <c:v>-1.6898713499936899</c:v>
                </c:pt>
                <c:pt idx="339" formatCode="0.0">
                  <c:v>-3.4773759881645101</c:v>
                </c:pt>
                <c:pt idx="340" formatCode="0.0">
                  <c:v>-3.5224246462309199</c:v>
                </c:pt>
                <c:pt idx="341" formatCode="0.0">
                  <c:v>-4.0912390442496402</c:v>
                </c:pt>
                <c:pt idx="490" formatCode="0.00">
                  <c:v>#N/A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F7EF-41A6-B283-3D2FF3DDE217}"/>
            </c:ext>
          </c:extLst>
        </c:ser>
        <c:ser>
          <c:idx val="4"/>
          <c:order val="5"/>
          <c:tx>
            <c:strRef>
              <c:f>WTTOT!$W$2</c:f>
              <c:strCache>
                <c:ptCount val="1"/>
                <c:pt idx="0">
                  <c:v>-4.0%</c:v>
                </c:pt>
              </c:strCache>
            </c:strRef>
          </c:tx>
          <c:marker>
            <c:symbol val="none"/>
          </c:marker>
          <c:dLbls>
            <c:dLbl>
              <c:idx val="142"/>
              <c:layout>
                <c:manualLayout>
                  <c:x val="0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EF-41A6-B283-3D2FF3DDE217}"/>
                </c:ext>
              </c:extLst>
            </c:dLbl>
            <c:dLbl>
              <c:idx val="175"/>
              <c:layout>
                <c:manualLayout>
                  <c:x val="-1.039292604736326E-16"/>
                  <c:y val="-5.55555555555555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EF-41A6-B283-3D2FF3DDE217}"/>
                </c:ext>
              </c:extLst>
            </c:dLbl>
            <c:dLbl>
              <c:idx val="273"/>
              <c:layout>
                <c:manualLayout>
                  <c:x val="0"/>
                  <c:y val="2.287581699346399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EF-41A6-B283-3D2FF3DDE217}"/>
                </c:ext>
              </c:extLst>
            </c:dLbl>
            <c:dLbl>
              <c:idx val="333"/>
              <c:layout>
                <c:manualLayout>
                  <c:x val="-1.039292604736326E-16"/>
                  <c:y val="2.28758169934640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EF-41A6-B283-3D2FF3DD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5F5F5F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WTTOT!$A$3:$A$1262</c:f>
              <c:numCache>
                <c:formatCode>mmm\-yy</c:formatCode>
                <c:ptCount val="1259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WTTOT!$W$3:$W$1262</c:f>
              <c:numCache>
                <c:formatCode>General</c:formatCode>
                <c:ptCount val="1259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-4.0326388683084797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#N/A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  <c:pt idx="1032" formatCode="0.0">
                  <c:v>#N/A</c:v>
                </c:pt>
                <c:pt idx="1033" formatCode="0.0">
                  <c:v>#N/A</c:v>
                </c:pt>
                <c:pt idx="1034" formatCode="0.0">
                  <c:v>#N/A</c:v>
                </c:pt>
                <c:pt idx="1035" formatCode="0.0">
                  <c:v>#N/A</c:v>
                </c:pt>
                <c:pt idx="1036" formatCode="0.0">
                  <c:v>#N/A</c:v>
                </c:pt>
                <c:pt idx="1037" formatCode="0.0">
                  <c:v>#N/A</c:v>
                </c:pt>
                <c:pt idx="1038" formatCode="0.0">
                  <c:v>#N/A</c:v>
                </c:pt>
                <c:pt idx="1039" formatCode="0.0">
                  <c:v>#N/A</c:v>
                </c:pt>
                <c:pt idx="1040" formatCode="0.0">
                  <c:v>#N/A</c:v>
                </c:pt>
                <c:pt idx="1041" formatCode="0.0">
                  <c:v>#N/A</c:v>
                </c:pt>
                <c:pt idx="1042" formatCode="0.0">
                  <c:v>#N/A</c:v>
                </c:pt>
                <c:pt idx="1043" formatCode="0.0">
                  <c:v>#N/A</c:v>
                </c:pt>
                <c:pt idx="1044" formatCode="0.0">
                  <c:v>#N/A</c:v>
                </c:pt>
                <c:pt idx="1045" formatCode="0.0">
                  <c:v>#N/A</c:v>
                </c:pt>
                <c:pt idx="1046" formatCode="0.0">
                  <c:v>#N/A</c:v>
                </c:pt>
                <c:pt idx="1047" formatCode="0.0">
                  <c:v>#N/A</c:v>
                </c:pt>
                <c:pt idx="1048" formatCode="0.0">
                  <c:v>#N/A</c:v>
                </c:pt>
                <c:pt idx="1049" formatCode="0.0">
                  <c:v>#N/A</c:v>
                </c:pt>
                <c:pt idx="1050" formatCode="0.0">
                  <c:v>#N/A</c:v>
                </c:pt>
                <c:pt idx="1051" formatCode="0.0">
                  <c:v>#N/A</c:v>
                </c:pt>
                <c:pt idx="1052" formatCode="0.0">
                  <c:v>#N/A</c:v>
                </c:pt>
                <c:pt idx="1053" formatCode="0.0">
                  <c:v>#N/A</c:v>
                </c:pt>
                <c:pt idx="1054" formatCode="0.0">
                  <c:v>#N/A</c:v>
                </c:pt>
                <c:pt idx="1055" formatCode="0.0">
                  <c:v>#N/A</c:v>
                </c:pt>
                <c:pt idx="1056" formatCode="0.0">
                  <c:v>#N/A</c:v>
                </c:pt>
                <c:pt idx="1057" formatCode="0.0">
                  <c:v>#N/A</c:v>
                </c:pt>
                <c:pt idx="1058" formatCode="0.0">
                  <c:v>#N/A</c:v>
                </c:pt>
                <c:pt idx="1059" formatCode="0.0">
                  <c:v>#N/A</c:v>
                </c:pt>
                <c:pt idx="1060" formatCode="0.0">
                  <c:v>#N/A</c:v>
                </c:pt>
                <c:pt idx="1061" formatCode="0.0">
                  <c:v>#N/A</c:v>
                </c:pt>
                <c:pt idx="1062" formatCode="0.0">
                  <c:v>#N/A</c:v>
                </c:pt>
                <c:pt idx="1063" formatCode="0.0">
                  <c:v>#N/A</c:v>
                </c:pt>
                <c:pt idx="1064" formatCode="0.0">
                  <c:v>#N/A</c:v>
                </c:pt>
                <c:pt idx="1065" formatCode="0.0">
                  <c:v>#N/A</c:v>
                </c:pt>
                <c:pt idx="1066" formatCode="0.0">
                  <c:v>#N/A</c:v>
                </c:pt>
                <c:pt idx="1067" formatCode="0.0">
                  <c:v>#N/A</c:v>
                </c:pt>
                <c:pt idx="1068" formatCode="0.0">
                  <c:v>#N/A</c:v>
                </c:pt>
                <c:pt idx="1069" formatCode="0.0">
                  <c:v>#N/A</c:v>
                </c:pt>
                <c:pt idx="1070" formatCode="0.0">
                  <c:v>#N/A</c:v>
                </c:pt>
                <c:pt idx="1071" formatCode="0.0">
                  <c:v>#N/A</c:v>
                </c:pt>
                <c:pt idx="1072" formatCode="0.0">
                  <c:v>#N/A</c:v>
                </c:pt>
                <c:pt idx="1073" formatCode="0.0">
                  <c:v>#N/A</c:v>
                </c:pt>
                <c:pt idx="1074" formatCode="0.0">
                  <c:v>#N/A</c:v>
                </c:pt>
                <c:pt idx="1075" formatCode="0.0">
                  <c:v>#N/A</c:v>
                </c:pt>
                <c:pt idx="1076" formatCode="0.0">
                  <c:v>#N/A</c:v>
                </c:pt>
                <c:pt idx="1077" formatCode="0.0">
                  <c:v>#N/A</c:v>
                </c:pt>
                <c:pt idx="1078" formatCode="0.0">
                  <c:v>#N/A</c:v>
                </c:pt>
                <c:pt idx="1079" formatCode="0.0">
                  <c:v>#N/A</c:v>
                </c:pt>
                <c:pt idx="1080" formatCode="0.0">
                  <c:v>#N/A</c:v>
                </c:pt>
                <c:pt idx="1081" formatCode="0.0">
                  <c:v>#N/A</c:v>
                </c:pt>
                <c:pt idx="1082" formatCode="0.0">
                  <c:v>#N/A</c:v>
                </c:pt>
                <c:pt idx="1083" formatCode="0.0">
                  <c:v>#N/A</c:v>
                </c:pt>
                <c:pt idx="1084" formatCode="0.0">
                  <c:v>#N/A</c:v>
                </c:pt>
                <c:pt idx="1085" formatCode="0.0">
                  <c:v>#N/A</c:v>
                </c:pt>
                <c:pt idx="1086" formatCode="0.0">
                  <c:v>#N/A</c:v>
                </c:pt>
                <c:pt idx="1087" formatCode="0.0">
                  <c:v>#N/A</c:v>
                </c:pt>
                <c:pt idx="1088" formatCode="0.0">
                  <c:v>#N/A</c:v>
                </c:pt>
                <c:pt idx="1089" formatCode="0.0">
                  <c:v>#N/A</c:v>
                </c:pt>
                <c:pt idx="1090" formatCode="0.0">
                  <c:v>#N/A</c:v>
                </c:pt>
                <c:pt idx="1091" formatCode="0.0">
                  <c:v>#N/A</c:v>
                </c:pt>
                <c:pt idx="1092" formatCode="0.0">
                  <c:v>#N/A</c:v>
                </c:pt>
                <c:pt idx="1093" formatCode="0.0">
                  <c:v>#N/A</c:v>
                </c:pt>
                <c:pt idx="1094" formatCode="0.0">
                  <c:v>#N/A</c:v>
                </c:pt>
                <c:pt idx="1095" formatCode="0.0">
                  <c:v>#N/A</c:v>
                </c:pt>
                <c:pt idx="1096" formatCode="0.0">
                  <c:v>#N/A</c:v>
                </c:pt>
                <c:pt idx="1097" formatCode="0.0">
                  <c:v>#N/A</c:v>
                </c:pt>
                <c:pt idx="1098" formatCode="0.0">
                  <c:v>#N/A</c:v>
                </c:pt>
                <c:pt idx="1099" formatCode="0.0">
                  <c:v>#N/A</c:v>
                </c:pt>
                <c:pt idx="1100" formatCode="0.0">
                  <c:v>#N/A</c:v>
                </c:pt>
                <c:pt idx="1101" formatCode="0.0">
                  <c:v>#N/A</c:v>
                </c:pt>
                <c:pt idx="1102" formatCode="0.0">
                  <c:v>#N/A</c:v>
                </c:pt>
                <c:pt idx="1103" formatCode="0.0">
                  <c:v>#N/A</c:v>
                </c:pt>
                <c:pt idx="1104" formatCode="0.0">
                  <c:v>#N/A</c:v>
                </c:pt>
                <c:pt idx="1105" formatCode="0.0">
                  <c:v>#N/A</c:v>
                </c:pt>
                <c:pt idx="1106" formatCode="0.0">
                  <c:v>#N/A</c:v>
                </c:pt>
                <c:pt idx="1107" formatCode="0.0">
                  <c:v>#N/A</c:v>
                </c:pt>
                <c:pt idx="1108" formatCode="0.0">
                  <c:v>#N/A</c:v>
                </c:pt>
                <c:pt idx="1109" formatCode="0.0">
                  <c:v>#N/A</c:v>
                </c:pt>
                <c:pt idx="1110" formatCode="0.0">
                  <c:v>#N/A</c:v>
                </c:pt>
                <c:pt idx="1111" formatCode="0.0">
                  <c:v>#N/A</c:v>
                </c:pt>
                <c:pt idx="1112" formatCode="0.0">
                  <c:v>#N/A</c:v>
                </c:pt>
                <c:pt idx="1113" formatCode="0.0">
                  <c:v>#N/A</c:v>
                </c:pt>
                <c:pt idx="1114" formatCode="0.0">
                  <c:v>#N/A</c:v>
                </c:pt>
                <c:pt idx="1115" formatCode="0.0">
                  <c:v>#N/A</c:v>
                </c:pt>
                <c:pt idx="1116" formatCode="0.0">
                  <c:v>#N/A</c:v>
                </c:pt>
                <c:pt idx="1117" formatCode="0.0">
                  <c:v>#N/A</c:v>
                </c:pt>
                <c:pt idx="1118" formatCode="0.0">
                  <c:v>#N/A</c:v>
                </c:pt>
                <c:pt idx="1119" formatCode="0.0">
                  <c:v>#N/A</c:v>
                </c:pt>
                <c:pt idx="1120" formatCode="0.0">
                  <c:v>#N/A</c:v>
                </c:pt>
                <c:pt idx="1121" formatCode="0.0">
                  <c:v>#N/A</c:v>
                </c:pt>
                <c:pt idx="1122" formatCode="0.0">
                  <c:v>#N/A</c:v>
                </c:pt>
                <c:pt idx="1123" formatCode="0.0">
                  <c:v>#N/A</c:v>
                </c:pt>
                <c:pt idx="1124" formatCode="0.0">
                  <c:v>#N/A</c:v>
                </c:pt>
                <c:pt idx="1125" formatCode="0.0">
                  <c:v>#N/A</c:v>
                </c:pt>
                <c:pt idx="1126" formatCode="0.0">
                  <c:v>#N/A</c:v>
                </c:pt>
                <c:pt idx="1127" formatCode="0.0">
                  <c:v>#N/A</c:v>
                </c:pt>
                <c:pt idx="1128" formatCode="0.0">
                  <c:v>#N/A</c:v>
                </c:pt>
                <c:pt idx="1129" formatCode="0.0">
                  <c:v>#N/A</c:v>
                </c:pt>
                <c:pt idx="1130" formatCode="0.0">
                  <c:v>#N/A</c:v>
                </c:pt>
                <c:pt idx="1131" formatCode="0.0">
                  <c:v>#N/A</c:v>
                </c:pt>
                <c:pt idx="1132" formatCode="0.0">
                  <c:v>#N/A</c:v>
                </c:pt>
                <c:pt idx="1133" formatCode="0.0">
                  <c:v>#N/A</c:v>
                </c:pt>
                <c:pt idx="1134" formatCode="0.0">
                  <c:v>#N/A</c:v>
                </c:pt>
                <c:pt idx="1135" formatCode="0.0">
                  <c:v>#N/A</c:v>
                </c:pt>
                <c:pt idx="1136" formatCode="0.0">
                  <c:v>#N/A</c:v>
                </c:pt>
                <c:pt idx="1137" formatCode="0.0">
                  <c:v>#N/A</c:v>
                </c:pt>
                <c:pt idx="1138" formatCode="0.0">
                  <c:v>#N/A</c:v>
                </c:pt>
                <c:pt idx="1139" formatCode="0.0">
                  <c:v>#N/A</c:v>
                </c:pt>
                <c:pt idx="1140" formatCode="0.0">
                  <c:v>#N/A</c:v>
                </c:pt>
                <c:pt idx="1141" formatCode="0.0">
                  <c:v>#N/A</c:v>
                </c:pt>
                <c:pt idx="1142" formatCode="0.0">
                  <c:v>#N/A</c:v>
                </c:pt>
                <c:pt idx="1143" formatCode="0.0">
                  <c:v>#N/A</c:v>
                </c:pt>
                <c:pt idx="1144" formatCode="0.0">
                  <c:v>#N/A</c:v>
                </c:pt>
                <c:pt idx="1145" formatCode="0.0">
                  <c:v>#N/A</c:v>
                </c:pt>
                <c:pt idx="1146" formatCode="0.0">
                  <c:v>#N/A</c:v>
                </c:pt>
                <c:pt idx="1147" formatCode="0.0">
                  <c:v>#N/A</c:v>
                </c:pt>
                <c:pt idx="1148" formatCode="0.0">
                  <c:v>#N/A</c:v>
                </c:pt>
                <c:pt idx="1149" formatCode="0.0">
                  <c:v>#N/A</c:v>
                </c:pt>
                <c:pt idx="1150" formatCode="0.0">
                  <c:v>#N/A</c:v>
                </c:pt>
                <c:pt idx="1151" formatCode="0.0">
                  <c:v>#N/A</c:v>
                </c:pt>
                <c:pt idx="1152" formatCode="0.0">
                  <c:v>#N/A</c:v>
                </c:pt>
                <c:pt idx="1153" formatCode="0.0">
                  <c:v>#N/A</c:v>
                </c:pt>
                <c:pt idx="1154" formatCode="0.0">
                  <c:v>#N/A</c:v>
                </c:pt>
                <c:pt idx="1155" formatCode="0.0">
                  <c:v>#N/A</c:v>
                </c:pt>
                <c:pt idx="1156" formatCode="0.0">
                  <c:v>#N/A</c:v>
                </c:pt>
                <c:pt idx="1157" formatCode="0.0">
                  <c:v>#N/A</c:v>
                </c:pt>
                <c:pt idx="1158" formatCode="0.0">
                  <c:v>#N/A</c:v>
                </c:pt>
                <c:pt idx="1159" formatCode="0.0">
                  <c:v>#N/A</c:v>
                </c:pt>
                <c:pt idx="1160" formatCode="0.0">
                  <c:v>#N/A</c:v>
                </c:pt>
                <c:pt idx="1161" formatCode="0.0">
                  <c:v>#N/A</c:v>
                </c:pt>
                <c:pt idx="1162" formatCode="0.0">
                  <c:v>#N/A</c:v>
                </c:pt>
                <c:pt idx="1163" formatCode="0.0">
                  <c:v>#N/A</c:v>
                </c:pt>
                <c:pt idx="1164" formatCode="0.0">
                  <c:v>#N/A</c:v>
                </c:pt>
                <c:pt idx="1165" formatCode="0.0">
                  <c:v>#N/A</c:v>
                </c:pt>
                <c:pt idx="1166" formatCode="0.0">
                  <c:v>#N/A</c:v>
                </c:pt>
                <c:pt idx="1167" formatCode="0.0">
                  <c:v>#N/A</c:v>
                </c:pt>
                <c:pt idx="1168" formatCode="0.0">
                  <c:v>#N/A</c:v>
                </c:pt>
                <c:pt idx="1169" formatCode="0.0">
                  <c:v>#N/A</c:v>
                </c:pt>
                <c:pt idx="1170" formatCode="0.0">
                  <c:v>#N/A</c:v>
                </c:pt>
                <c:pt idx="1171" formatCode="0.0">
                  <c:v>#N/A</c:v>
                </c:pt>
                <c:pt idx="1172" formatCode="0.0">
                  <c:v>#N/A</c:v>
                </c:pt>
                <c:pt idx="1173" formatCode="0.0">
                  <c:v>#N/A</c:v>
                </c:pt>
                <c:pt idx="1174" formatCode="0.0">
                  <c:v>#N/A</c:v>
                </c:pt>
                <c:pt idx="1175" formatCode="0.0">
                  <c:v>#N/A</c:v>
                </c:pt>
                <c:pt idx="1176" formatCode="0.0">
                  <c:v>#N/A</c:v>
                </c:pt>
                <c:pt idx="1177" formatCode="0.0">
                  <c:v>#N/A</c:v>
                </c:pt>
                <c:pt idx="1178" formatCode="0.0">
                  <c:v>#N/A</c:v>
                </c:pt>
                <c:pt idx="1179" formatCode="0.0">
                  <c:v>#N/A</c:v>
                </c:pt>
                <c:pt idx="1180" formatCode="0.0">
                  <c:v>#N/A</c:v>
                </c:pt>
                <c:pt idx="1181" formatCode="0.0">
                  <c:v>#N/A</c:v>
                </c:pt>
                <c:pt idx="1182" formatCode="0.0">
                  <c:v>#N/A</c:v>
                </c:pt>
                <c:pt idx="1183" formatCode="0.0">
                  <c:v>#N/A</c:v>
                </c:pt>
                <c:pt idx="1184" formatCode="0.0">
                  <c:v>#N/A</c:v>
                </c:pt>
                <c:pt idx="1185" formatCode="0.0">
                  <c:v>#N/A</c:v>
                </c:pt>
                <c:pt idx="1186" formatCode="0.0">
                  <c:v>#N/A</c:v>
                </c:pt>
                <c:pt idx="1187" formatCode="0.0">
                  <c:v>#N/A</c:v>
                </c:pt>
                <c:pt idx="1188" formatCode="0.0">
                  <c:v>#N/A</c:v>
                </c:pt>
                <c:pt idx="1189" formatCode="0.0">
                  <c:v>#N/A</c:v>
                </c:pt>
                <c:pt idx="1190" formatCode="0.0">
                  <c:v>#N/A</c:v>
                </c:pt>
                <c:pt idx="1191" formatCode="0.0">
                  <c:v>#N/A</c:v>
                </c:pt>
                <c:pt idx="1192" formatCode="0.0">
                  <c:v>#N/A</c:v>
                </c:pt>
                <c:pt idx="1193" formatCode="0.0">
                  <c:v>#N/A</c:v>
                </c:pt>
                <c:pt idx="1194" formatCode="0.0">
                  <c:v>#N/A</c:v>
                </c:pt>
                <c:pt idx="1195" formatCode="0.0">
                  <c:v>#N/A</c:v>
                </c:pt>
                <c:pt idx="1196" formatCode="0.0">
                  <c:v>#N/A</c:v>
                </c:pt>
                <c:pt idx="1197" formatCode="0.0">
                  <c:v>#N/A</c:v>
                </c:pt>
                <c:pt idx="1198" formatCode="0.0">
                  <c:v>#N/A</c:v>
                </c:pt>
                <c:pt idx="1199" formatCode="0.0">
                  <c:v>#N/A</c:v>
                </c:pt>
                <c:pt idx="1200" formatCode="0.0">
                  <c:v>#N/A</c:v>
                </c:pt>
                <c:pt idx="1201" formatCode="0.0">
                  <c:v>#N/A</c:v>
                </c:pt>
                <c:pt idx="1202" formatCode="0.0">
                  <c:v>#N/A</c:v>
                </c:pt>
                <c:pt idx="1203" formatCode="0.0">
                  <c:v>#N/A</c:v>
                </c:pt>
                <c:pt idx="1204" formatCode="0.0">
                  <c:v>#N/A</c:v>
                </c:pt>
                <c:pt idx="1205" formatCode="0.0">
                  <c:v>#N/A</c:v>
                </c:pt>
                <c:pt idx="1206" formatCode="0.0">
                  <c:v>#N/A</c:v>
                </c:pt>
                <c:pt idx="1207" formatCode="0.0">
                  <c:v>#N/A</c:v>
                </c:pt>
                <c:pt idx="1208" formatCode="0.0">
                  <c:v>#N/A</c:v>
                </c:pt>
                <c:pt idx="1209" formatCode="0.0">
                  <c:v>#N/A</c:v>
                </c:pt>
                <c:pt idx="1210" formatCode="0.0">
                  <c:v>#N/A</c:v>
                </c:pt>
                <c:pt idx="1211" formatCode="0.0">
                  <c:v>#N/A</c:v>
                </c:pt>
                <c:pt idx="1212" formatCode="0.0">
                  <c:v>#N/A</c:v>
                </c:pt>
                <c:pt idx="1213" formatCode="0.0">
                  <c:v>#N/A</c:v>
                </c:pt>
                <c:pt idx="1214" formatCode="0.0">
                  <c:v>#N/A</c:v>
                </c:pt>
                <c:pt idx="1215" formatCode="0.0">
                  <c:v>#N/A</c:v>
                </c:pt>
                <c:pt idx="1216" formatCode="0.0">
                  <c:v>#N/A</c:v>
                </c:pt>
                <c:pt idx="1217" formatCode="0.0">
                  <c:v>#N/A</c:v>
                </c:pt>
                <c:pt idx="1218" formatCode="0.0">
                  <c:v>#N/A</c:v>
                </c:pt>
                <c:pt idx="1219" formatCode="0.0">
                  <c:v>#N/A</c:v>
                </c:pt>
                <c:pt idx="1220" formatCode="0.0">
                  <c:v>#N/A</c:v>
                </c:pt>
                <c:pt idx="1221" formatCode="0.0">
                  <c:v>#N/A</c:v>
                </c:pt>
                <c:pt idx="1222" formatCode="0.0">
                  <c:v>#N/A</c:v>
                </c:pt>
                <c:pt idx="1223" formatCode="0.0">
                  <c:v>#N/A</c:v>
                </c:pt>
                <c:pt idx="1224" formatCode="0.0">
                  <c:v>#N/A</c:v>
                </c:pt>
                <c:pt idx="1225" formatCode="0.0">
                  <c:v>#N/A</c:v>
                </c:pt>
                <c:pt idx="1226" formatCode="0.0">
                  <c:v>#N/A</c:v>
                </c:pt>
                <c:pt idx="1227" formatCode="0.0">
                  <c:v>#N/A</c:v>
                </c:pt>
                <c:pt idx="1228" formatCode="0.0">
                  <c:v>#N/A</c:v>
                </c:pt>
                <c:pt idx="1229" formatCode="0.0">
                  <c:v>#N/A</c:v>
                </c:pt>
                <c:pt idx="1230" formatCode="0.0">
                  <c:v>#N/A</c:v>
                </c:pt>
                <c:pt idx="1231" formatCode="0.0">
                  <c:v>#N/A</c:v>
                </c:pt>
                <c:pt idx="1232" formatCode="0.0">
                  <c:v>#N/A</c:v>
                </c:pt>
                <c:pt idx="1233" formatCode="0.0">
                  <c:v>#N/A</c:v>
                </c:pt>
                <c:pt idx="1234" formatCode="0.0">
                  <c:v>#N/A</c:v>
                </c:pt>
                <c:pt idx="1235" formatCode="0.0">
                  <c:v>#N/A</c:v>
                </c:pt>
                <c:pt idx="1236" formatCode="0.0">
                  <c:v>#N/A</c:v>
                </c:pt>
                <c:pt idx="1237" formatCode="0.0">
                  <c:v>#N/A</c:v>
                </c:pt>
                <c:pt idx="1238" formatCode="0.0">
                  <c:v>#N/A</c:v>
                </c:pt>
                <c:pt idx="1239" formatCode="0.0">
                  <c:v>#N/A</c:v>
                </c:pt>
                <c:pt idx="1240" formatCode="0.0">
                  <c:v>#N/A</c:v>
                </c:pt>
                <c:pt idx="1241" formatCode="0.0">
                  <c:v>#N/A</c:v>
                </c:pt>
                <c:pt idx="1242" formatCode="0.0">
                  <c:v>#N/A</c:v>
                </c:pt>
                <c:pt idx="1243" formatCode="0.0">
                  <c:v>#N/A</c:v>
                </c:pt>
                <c:pt idx="1244" formatCode="0.0">
                  <c:v>#N/A</c:v>
                </c:pt>
                <c:pt idx="1245" formatCode="0.0">
                  <c:v>#N/A</c:v>
                </c:pt>
                <c:pt idx="1246" formatCode="0.0">
                  <c:v>#N/A</c:v>
                </c:pt>
                <c:pt idx="1247" formatCode="0.0">
                  <c:v>#N/A</c:v>
                </c:pt>
                <c:pt idx="1248" formatCode="0.0">
                  <c:v>#N/A</c:v>
                </c:pt>
                <c:pt idx="1249" formatCode="0.0">
                  <c:v>#N/A</c:v>
                </c:pt>
                <c:pt idx="1250" formatCode="0.0">
                  <c:v>#N/A</c:v>
                </c:pt>
                <c:pt idx="1251" formatCode="0.0">
                  <c:v>#N/A</c:v>
                </c:pt>
                <c:pt idx="1252" formatCode="0.0">
                  <c:v>#N/A</c:v>
                </c:pt>
                <c:pt idx="1253" formatCode="0.0">
                  <c:v>#N/A</c:v>
                </c:pt>
                <c:pt idx="1254" formatCode="0.0">
                  <c:v>#N/A</c:v>
                </c:pt>
                <c:pt idx="1255" formatCode="0.0">
                  <c:v>#N/A</c:v>
                </c:pt>
                <c:pt idx="1256" formatCode="0.0">
                  <c:v>#N/A</c:v>
                </c:pt>
                <c:pt idx="1257" formatCode="0.0">
                  <c:v>#N/A</c:v>
                </c:pt>
                <c:pt idx="1258" formatCode="0.0">
                  <c:v>#N/A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F7EF-41A6-B283-3D2FF3DDE217}"/>
            </c:ext>
          </c:extLst>
        </c:ser>
        <c:ser>
          <c:idx val="7"/>
          <c:order val="6"/>
          <c:tx>
            <c:strRef>
              <c:f>WTTOT!$V$2</c:f>
              <c:strCache>
                <c:ptCount val="1"/>
                <c:pt idx="0">
                  <c:v>-4.1%</c:v>
                </c:pt>
              </c:strCache>
            </c:strRef>
          </c:tx>
          <c:marker>
            <c:symbol val="none"/>
          </c:marker>
          <c:dLbls>
            <c:dLbl>
              <c:idx val="142"/>
              <c:layout>
                <c:manualLayout>
                  <c:x val="0"/>
                  <c:y val="4.901960784313725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EF-41A6-B283-3D2FF3DDE217}"/>
                </c:ext>
              </c:extLst>
            </c:dLbl>
            <c:dLbl>
              <c:idx val="175"/>
              <c:layout>
                <c:manualLayout>
                  <c:x val="-1.039292604736326E-16"/>
                  <c:y val="1.633986928104572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EF-41A6-B283-3D2FF3DDE217}"/>
                </c:ext>
              </c:extLst>
            </c:dLbl>
            <c:dLbl>
              <c:idx val="213"/>
              <c:layout>
                <c:manualLayout>
                  <c:x val="-1.4172335600908068E-3"/>
                  <c:y val="-3.59477124183006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EF-41A6-B283-3D2FF3DDE217}"/>
                </c:ext>
              </c:extLst>
            </c:dLbl>
            <c:dLbl>
              <c:idx val="273"/>
              <c:layout>
                <c:manualLayout>
                  <c:x val="5.6689342403628117E-3"/>
                  <c:y val="-5.555555555555555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EF-41A6-B283-3D2FF3DDE217}"/>
                </c:ext>
              </c:extLst>
            </c:dLbl>
            <c:dLbl>
              <c:idx val="322"/>
              <c:layout>
                <c:manualLayout>
                  <c:x val="1.4172335600905991E-3"/>
                  <c:y val="-4.901960784313731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EF-41A6-B283-3D2FF3DDE217}"/>
                </c:ext>
              </c:extLst>
            </c:dLbl>
            <c:dLbl>
              <c:idx val="333"/>
              <c:layout>
                <c:manualLayout>
                  <c:x val="-1.039292604736326E-16"/>
                  <c:y val="-1.6339869281045753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EF-41A6-B283-3D2FF3DDE217}"/>
                </c:ext>
              </c:extLst>
            </c:dLbl>
            <c:dLbl>
              <c:idx val="341"/>
              <c:layout>
                <c:manualLayout>
                  <c:x val="-1.039292604736326E-16"/>
                  <c:y val="7.843137254901955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EF-41A6-B283-3D2FF3DDE217}"/>
                </c:ext>
              </c:extLst>
            </c:dLbl>
            <c:dLbl>
              <c:idx val="409"/>
              <c:layout>
                <c:manualLayout>
                  <c:x val="-2.5510204081632654E-2"/>
                  <c:y val="-0.11764705882352941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EF-41A6-B283-3D2FF3DD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WTTOT!$A$3:$A$1262</c:f>
              <c:numCache>
                <c:formatCode>mmm\-yy</c:formatCode>
                <c:ptCount val="1259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WTTOT!$V$3:$V$1262</c:f>
              <c:numCache>
                <c:formatCode>General</c:formatCode>
                <c:ptCount val="1259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-4.0912390442496402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#N/A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  <c:pt idx="1032" formatCode="0.0">
                  <c:v>#N/A</c:v>
                </c:pt>
                <c:pt idx="1033" formatCode="0.0">
                  <c:v>#N/A</c:v>
                </c:pt>
                <c:pt idx="1034" formatCode="0.0">
                  <c:v>#N/A</c:v>
                </c:pt>
                <c:pt idx="1035" formatCode="0.0">
                  <c:v>#N/A</c:v>
                </c:pt>
                <c:pt idx="1036" formatCode="0.0">
                  <c:v>#N/A</c:v>
                </c:pt>
                <c:pt idx="1037" formatCode="0.0">
                  <c:v>#N/A</c:v>
                </c:pt>
                <c:pt idx="1038" formatCode="0.0">
                  <c:v>#N/A</c:v>
                </c:pt>
                <c:pt idx="1039" formatCode="0.0">
                  <c:v>#N/A</c:v>
                </c:pt>
                <c:pt idx="1040" formatCode="0.0">
                  <c:v>#N/A</c:v>
                </c:pt>
                <c:pt idx="1041" formatCode="0.0">
                  <c:v>#N/A</c:v>
                </c:pt>
                <c:pt idx="1042" formatCode="0.0">
                  <c:v>#N/A</c:v>
                </c:pt>
                <c:pt idx="1043" formatCode="0.0">
                  <c:v>#N/A</c:v>
                </c:pt>
                <c:pt idx="1044" formatCode="0.0">
                  <c:v>#N/A</c:v>
                </c:pt>
                <c:pt idx="1045" formatCode="0.0">
                  <c:v>#N/A</c:v>
                </c:pt>
                <c:pt idx="1046" formatCode="0.0">
                  <c:v>#N/A</c:v>
                </c:pt>
                <c:pt idx="1047" formatCode="0.0">
                  <c:v>#N/A</c:v>
                </c:pt>
                <c:pt idx="1048" formatCode="0.0">
                  <c:v>#N/A</c:v>
                </c:pt>
                <c:pt idx="1049" formatCode="0.0">
                  <c:v>#N/A</c:v>
                </c:pt>
                <c:pt idx="1050" formatCode="0.0">
                  <c:v>#N/A</c:v>
                </c:pt>
                <c:pt idx="1051" formatCode="0.0">
                  <c:v>#N/A</c:v>
                </c:pt>
                <c:pt idx="1052" formatCode="0.0">
                  <c:v>#N/A</c:v>
                </c:pt>
                <c:pt idx="1053" formatCode="0.0">
                  <c:v>#N/A</c:v>
                </c:pt>
                <c:pt idx="1054" formatCode="0.0">
                  <c:v>#N/A</c:v>
                </c:pt>
                <c:pt idx="1055" formatCode="0.0">
                  <c:v>#N/A</c:v>
                </c:pt>
                <c:pt idx="1056" formatCode="0.0">
                  <c:v>#N/A</c:v>
                </c:pt>
                <c:pt idx="1057" formatCode="0.0">
                  <c:v>#N/A</c:v>
                </c:pt>
                <c:pt idx="1058" formatCode="0.0">
                  <c:v>#N/A</c:v>
                </c:pt>
                <c:pt idx="1059" formatCode="0.0">
                  <c:v>#N/A</c:v>
                </c:pt>
                <c:pt idx="1060" formatCode="0.0">
                  <c:v>#N/A</c:v>
                </c:pt>
                <c:pt idx="1061" formatCode="0.0">
                  <c:v>#N/A</c:v>
                </c:pt>
                <c:pt idx="1062" formatCode="0.0">
                  <c:v>#N/A</c:v>
                </c:pt>
                <c:pt idx="1063" formatCode="0.0">
                  <c:v>#N/A</c:v>
                </c:pt>
                <c:pt idx="1064" formatCode="0.0">
                  <c:v>#N/A</c:v>
                </c:pt>
                <c:pt idx="1065" formatCode="0.0">
                  <c:v>#N/A</c:v>
                </c:pt>
                <c:pt idx="1066" formatCode="0.0">
                  <c:v>#N/A</c:v>
                </c:pt>
                <c:pt idx="1067" formatCode="0.0">
                  <c:v>#N/A</c:v>
                </c:pt>
                <c:pt idx="1068" formatCode="0.0">
                  <c:v>#N/A</c:v>
                </c:pt>
                <c:pt idx="1069" formatCode="0.0">
                  <c:v>#N/A</c:v>
                </c:pt>
                <c:pt idx="1070" formatCode="0.0">
                  <c:v>#N/A</c:v>
                </c:pt>
                <c:pt idx="1071" formatCode="0.0">
                  <c:v>#N/A</c:v>
                </c:pt>
                <c:pt idx="1072" formatCode="0.0">
                  <c:v>#N/A</c:v>
                </c:pt>
                <c:pt idx="1073" formatCode="0.0">
                  <c:v>#N/A</c:v>
                </c:pt>
                <c:pt idx="1074" formatCode="0.0">
                  <c:v>#N/A</c:v>
                </c:pt>
                <c:pt idx="1075" formatCode="0.0">
                  <c:v>#N/A</c:v>
                </c:pt>
                <c:pt idx="1076" formatCode="0.0">
                  <c:v>#N/A</c:v>
                </c:pt>
                <c:pt idx="1077" formatCode="0.0">
                  <c:v>#N/A</c:v>
                </c:pt>
                <c:pt idx="1078" formatCode="0.0">
                  <c:v>#N/A</c:v>
                </c:pt>
                <c:pt idx="1079" formatCode="0.0">
                  <c:v>#N/A</c:v>
                </c:pt>
                <c:pt idx="1080" formatCode="0.0">
                  <c:v>#N/A</c:v>
                </c:pt>
                <c:pt idx="1081" formatCode="0.0">
                  <c:v>#N/A</c:v>
                </c:pt>
                <c:pt idx="1082" formatCode="0.0">
                  <c:v>#N/A</c:v>
                </c:pt>
                <c:pt idx="1083" formatCode="0.0">
                  <c:v>#N/A</c:v>
                </c:pt>
                <c:pt idx="1084" formatCode="0.0">
                  <c:v>#N/A</c:v>
                </c:pt>
                <c:pt idx="1085" formatCode="0.0">
                  <c:v>#N/A</c:v>
                </c:pt>
                <c:pt idx="1086" formatCode="0.0">
                  <c:v>#N/A</c:v>
                </c:pt>
                <c:pt idx="1087" formatCode="0.0">
                  <c:v>#N/A</c:v>
                </c:pt>
                <c:pt idx="1088" formatCode="0.0">
                  <c:v>#N/A</c:v>
                </c:pt>
                <c:pt idx="1089" formatCode="0.0">
                  <c:v>#N/A</c:v>
                </c:pt>
                <c:pt idx="1090" formatCode="0.0">
                  <c:v>#N/A</c:v>
                </c:pt>
                <c:pt idx="1091" formatCode="0.0">
                  <c:v>#N/A</c:v>
                </c:pt>
                <c:pt idx="1092" formatCode="0.0">
                  <c:v>#N/A</c:v>
                </c:pt>
                <c:pt idx="1093" formatCode="0.0">
                  <c:v>#N/A</c:v>
                </c:pt>
                <c:pt idx="1094" formatCode="0.0">
                  <c:v>#N/A</c:v>
                </c:pt>
                <c:pt idx="1095" formatCode="0.0">
                  <c:v>#N/A</c:v>
                </c:pt>
                <c:pt idx="1096" formatCode="0.0">
                  <c:v>#N/A</c:v>
                </c:pt>
                <c:pt idx="1097" formatCode="0.0">
                  <c:v>#N/A</c:v>
                </c:pt>
                <c:pt idx="1098" formatCode="0.0">
                  <c:v>#N/A</c:v>
                </c:pt>
                <c:pt idx="1099" formatCode="0.0">
                  <c:v>#N/A</c:v>
                </c:pt>
                <c:pt idx="1100" formatCode="0.0">
                  <c:v>#N/A</c:v>
                </c:pt>
                <c:pt idx="1101" formatCode="0.0">
                  <c:v>#N/A</c:v>
                </c:pt>
                <c:pt idx="1102" formatCode="0.0">
                  <c:v>#N/A</c:v>
                </c:pt>
                <c:pt idx="1103" formatCode="0.0">
                  <c:v>#N/A</c:v>
                </c:pt>
                <c:pt idx="1104" formatCode="0.0">
                  <c:v>#N/A</c:v>
                </c:pt>
                <c:pt idx="1105" formatCode="0.0">
                  <c:v>#N/A</c:v>
                </c:pt>
                <c:pt idx="1106" formatCode="0.0">
                  <c:v>#N/A</c:v>
                </c:pt>
                <c:pt idx="1107" formatCode="0.0">
                  <c:v>#N/A</c:v>
                </c:pt>
                <c:pt idx="1108" formatCode="0.0">
                  <c:v>#N/A</c:v>
                </c:pt>
                <c:pt idx="1109" formatCode="0.0">
                  <c:v>#N/A</c:v>
                </c:pt>
                <c:pt idx="1110" formatCode="0.0">
                  <c:v>#N/A</c:v>
                </c:pt>
                <c:pt idx="1111" formatCode="0.0">
                  <c:v>#N/A</c:v>
                </c:pt>
                <c:pt idx="1112" formatCode="0.0">
                  <c:v>#N/A</c:v>
                </c:pt>
                <c:pt idx="1113" formatCode="0.0">
                  <c:v>#N/A</c:v>
                </c:pt>
                <c:pt idx="1114" formatCode="0.0">
                  <c:v>#N/A</c:v>
                </c:pt>
                <c:pt idx="1115" formatCode="0.0">
                  <c:v>#N/A</c:v>
                </c:pt>
                <c:pt idx="1116" formatCode="0.0">
                  <c:v>#N/A</c:v>
                </c:pt>
                <c:pt idx="1117" formatCode="0.0">
                  <c:v>#N/A</c:v>
                </c:pt>
                <c:pt idx="1118" formatCode="0.0">
                  <c:v>#N/A</c:v>
                </c:pt>
                <c:pt idx="1119" formatCode="0.0">
                  <c:v>#N/A</c:v>
                </c:pt>
                <c:pt idx="1120" formatCode="0.0">
                  <c:v>#N/A</c:v>
                </c:pt>
                <c:pt idx="1121" formatCode="0.0">
                  <c:v>#N/A</c:v>
                </c:pt>
                <c:pt idx="1122" formatCode="0.0">
                  <c:v>#N/A</c:v>
                </c:pt>
                <c:pt idx="1123" formatCode="0.0">
                  <c:v>#N/A</c:v>
                </c:pt>
                <c:pt idx="1124" formatCode="0.0">
                  <c:v>#N/A</c:v>
                </c:pt>
                <c:pt idx="1125" formatCode="0.0">
                  <c:v>#N/A</c:v>
                </c:pt>
                <c:pt idx="1126" formatCode="0.0">
                  <c:v>#N/A</c:v>
                </c:pt>
                <c:pt idx="1127" formatCode="0.0">
                  <c:v>#N/A</c:v>
                </c:pt>
                <c:pt idx="1128" formatCode="0.0">
                  <c:v>#N/A</c:v>
                </c:pt>
                <c:pt idx="1129" formatCode="0.0">
                  <c:v>#N/A</c:v>
                </c:pt>
                <c:pt idx="1130" formatCode="0.0">
                  <c:v>#N/A</c:v>
                </c:pt>
                <c:pt idx="1131" formatCode="0.0">
                  <c:v>#N/A</c:v>
                </c:pt>
                <c:pt idx="1132" formatCode="0.0">
                  <c:v>#N/A</c:v>
                </c:pt>
                <c:pt idx="1133" formatCode="0.0">
                  <c:v>#N/A</c:v>
                </c:pt>
                <c:pt idx="1134" formatCode="0.0">
                  <c:v>#N/A</c:v>
                </c:pt>
                <c:pt idx="1135" formatCode="0.0">
                  <c:v>#N/A</c:v>
                </c:pt>
                <c:pt idx="1136" formatCode="0.0">
                  <c:v>#N/A</c:v>
                </c:pt>
                <c:pt idx="1137" formatCode="0.0">
                  <c:v>#N/A</c:v>
                </c:pt>
                <c:pt idx="1138" formatCode="0.0">
                  <c:v>#N/A</c:v>
                </c:pt>
                <c:pt idx="1139" formatCode="0.0">
                  <c:v>#N/A</c:v>
                </c:pt>
                <c:pt idx="1140" formatCode="0.0">
                  <c:v>#N/A</c:v>
                </c:pt>
                <c:pt idx="1141" formatCode="0.0">
                  <c:v>#N/A</c:v>
                </c:pt>
                <c:pt idx="1142" formatCode="0.0">
                  <c:v>#N/A</c:v>
                </c:pt>
                <c:pt idx="1143" formatCode="0.0">
                  <c:v>#N/A</c:v>
                </c:pt>
                <c:pt idx="1144" formatCode="0.0">
                  <c:v>#N/A</c:v>
                </c:pt>
                <c:pt idx="1145" formatCode="0.0">
                  <c:v>#N/A</c:v>
                </c:pt>
                <c:pt idx="1146" formatCode="0.0">
                  <c:v>#N/A</c:v>
                </c:pt>
                <c:pt idx="1147" formatCode="0.0">
                  <c:v>#N/A</c:v>
                </c:pt>
                <c:pt idx="1148" formatCode="0.0">
                  <c:v>#N/A</c:v>
                </c:pt>
                <c:pt idx="1149" formatCode="0.0">
                  <c:v>#N/A</c:v>
                </c:pt>
                <c:pt idx="1150" formatCode="0.0">
                  <c:v>#N/A</c:v>
                </c:pt>
                <c:pt idx="1151" formatCode="0.0">
                  <c:v>#N/A</c:v>
                </c:pt>
                <c:pt idx="1152" formatCode="0.0">
                  <c:v>#N/A</c:v>
                </c:pt>
                <c:pt idx="1153" formatCode="0.0">
                  <c:v>#N/A</c:v>
                </c:pt>
                <c:pt idx="1154" formatCode="0.0">
                  <c:v>#N/A</c:v>
                </c:pt>
                <c:pt idx="1155" formatCode="0.0">
                  <c:v>#N/A</c:v>
                </c:pt>
                <c:pt idx="1156" formatCode="0.0">
                  <c:v>#N/A</c:v>
                </c:pt>
                <c:pt idx="1157" formatCode="0.0">
                  <c:v>#N/A</c:v>
                </c:pt>
                <c:pt idx="1158" formatCode="0.0">
                  <c:v>#N/A</c:v>
                </c:pt>
                <c:pt idx="1159" formatCode="0.0">
                  <c:v>#N/A</c:v>
                </c:pt>
                <c:pt idx="1160" formatCode="0.0">
                  <c:v>#N/A</c:v>
                </c:pt>
                <c:pt idx="1161" formatCode="0.0">
                  <c:v>#N/A</c:v>
                </c:pt>
                <c:pt idx="1162" formatCode="0.0">
                  <c:v>#N/A</c:v>
                </c:pt>
                <c:pt idx="1163" formatCode="0.0">
                  <c:v>#N/A</c:v>
                </c:pt>
                <c:pt idx="1164" formatCode="0.0">
                  <c:v>#N/A</c:v>
                </c:pt>
                <c:pt idx="1165" formatCode="0.0">
                  <c:v>#N/A</c:v>
                </c:pt>
                <c:pt idx="1166" formatCode="0.0">
                  <c:v>#N/A</c:v>
                </c:pt>
                <c:pt idx="1167" formatCode="0.0">
                  <c:v>#N/A</c:v>
                </c:pt>
                <c:pt idx="1168" formatCode="0.0">
                  <c:v>#N/A</c:v>
                </c:pt>
                <c:pt idx="1169" formatCode="0.0">
                  <c:v>#N/A</c:v>
                </c:pt>
                <c:pt idx="1170" formatCode="0.0">
                  <c:v>#N/A</c:v>
                </c:pt>
                <c:pt idx="1171" formatCode="0.0">
                  <c:v>#N/A</c:v>
                </c:pt>
                <c:pt idx="1172" formatCode="0.0">
                  <c:v>#N/A</c:v>
                </c:pt>
                <c:pt idx="1173" formatCode="0.0">
                  <c:v>#N/A</c:v>
                </c:pt>
                <c:pt idx="1174" formatCode="0.0">
                  <c:v>#N/A</c:v>
                </c:pt>
                <c:pt idx="1175" formatCode="0.0">
                  <c:v>#N/A</c:v>
                </c:pt>
                <c:pt idx="1176" formatCode="0.0">
                  <c:v>#N/A</c:v>
                </c:pt>
                <c:pt idx="1177" formatCode="0.0">
                  <c:v>#N/A</c:v>
                </c:pt>
                <c:pt idx="1178" formatCode="0.0">
                  <c:v>#N/A</c:v>
                </c:pt>
                <c:pt idx="1179" formatCode="0.0">
                  <c:v>#N/A</c:v>
                </c:pt>
                <c:pt idx="1180" formatCode="0.0">
                  <c:v>#N/A</c:v>
                </c:pt>
                <c:pt idx="1181" formatCode="0.0">
                  <c:v>#N/A</c:v>
                </c:pt>
                <c:pt idx="1182" formatCode="0.0">
                  <c:v>#N/A</c:v>
                </c:pt>
                <c:pt idx="1183" formatCode="0.0">
                  <c:v>#N/A</c:v>
                </c:pt>
                <c:pt idx="1184" formatCode="0.0">
                  <c:v>#N/A</c:v>
                </c:pt>
                <c:pt idx="1185" formatCode="0.0">
                  <c:v>#N/A</c:v>
                </c:pt>
                <c:pt idx="1186" formatCode="0.0">
                  <c:v>#N/A</c:v>
                </c:pt>
                <c:pt idx="1187" formatCode="0.0">
                  <c:v>#N/A</c:v>
                </c:pt>
                <c:pt idx="1188" formatCode="0.0">
                  <c:v>#N/A</c:v>
                </c:pt>
                <c:pt idx="1189" formatCode="0.0">
                  <c:v>#N/A</c:v>
                </c:pt>
                <c:pt idx="1190" formatCode="0.0">
                  <c:v>#N/A</c:v>
                </c:pt>
                <c:pt idx="1191" formatCode="0.0">
                  <c:v>#N/A</c:v>
                </c:pt>
                <c:pt idx="1192" formatCode="0.0">
                  <c:v>#N/A</c:v>
                </c:pt>
                <c:pt idx="1193" formatCode="0.0">
                  <c:v>#N/A</c:v>
                </c:pt>
                <c:pt idx="1194" formatCode="0.0">
                  <c:v>#N/A</c:v>
                </c:pt>
                <c:pt idx="1195" formatCode="0.0">
                  <c:v>#N/A</c:v>
                </c:pt>
                <c:pt idx="1196" formatCode="0.0">
                  <c:v>#N/A</c:v>
                </c:pt>
                <c:pt idx="1197" formatCode="0.0">
                  <c:v>#N/A</c:v>
                </c:pt>
                <c:pt idx="1198" formatCode="0.0">
                  <c:v>#N/A</c:v>
                </c:pt>
                <c:pt idx="1199" formatCode="0.0">
                  <c:v>#N/A</c:v>
                </c:pt>
                <c:pt idx="1200" formatCode="0.0">
                  <c:v>#N/A</c:v>
                </c:pt>
                <c:pt idx="1201" formatCode="0.0">
                  <c:v>#N/A</c:v>
                </c:pt>
                <c:pt idx="1202" formatCode="0.0">
                  <c:v>#N/A</c:v>
                </c:pt>
                <c:pt idx="1203" formatCode="0.0">
                  <c:v>#N/A</c:v>
                </c:pt>
                <c:pt idx="1204" formatCode="0.0">
                  <c:v>#N/A</c:v>
                </c:pt>
                <c:pt idx="1205" formatCode="0.0">
                  <c:v>#N/A</c:v>
                </c:pt>
                <c:pt idx="1206" formatCode="0.0">
                  <c:v>#N/A</c:v>
                </c:pt>
                <c:pt idx="1207" formatCode="0.0">
                  <c:v>#N/A</c:v>
                </c:pt>
                <c:pt idx="1208" formatCode="0.0">
                  <c:v>#N/A</c:v>
                </c:pt>
                <c:pt idx="1209" formatCode="0.0">
                  <c:v>#N/A</c:v>
                </c:pt>
                <c:pt idx="1210" formatCode="0.0">
                  <c:v>#N/A</c:v>
                </c:pt>
                <c:pt idx="1211" formatCode="0.0">
                  <c:v>#N/A</c:v>
                </c:pt>
                <c:pt idx="1212" formatCode="0.0">
                  <c:v>#N/A</c:v>
                </c:pt>
                <c:pt idx="1213" formatCode="0.0">
                  <c:v>#N/A</c:v>
                </c:pt>
                <c:pt idx="1214" formatCode="0.0">
                  <c:v>#N/A</c:v>
                </c:pt>
                <c:pt idx="1215" formatCode="0.0">
                  <c:v>#N/A</c:v>
                </c:pt>
                <c:pt idx="1216" formatCode="0.0">
                  <c:v>#N/A</c:v>
                </c:pt>
                <c:pt idx="1217" formatCode="0.0">
                  <c:v>#N/A</c:v>
                </c:pt>
                <c:pt idx="1218" formatCode="0.0">
                  <c:v>#N/A</c:v>
                </c:pt>
                <c:pt idx="1219" formatCode="0.0">
                  <c:v>#N/A</c:v>
                </c:pt>
                <c:pt idx="1220" formatCode="0.0">
                  <c:v>#N/A</c:v>
                </c:pt>
                <c:pt idx="1221" formatCode="0.0">
                  <c:v>#N/A</c:v>
                </c:pt>
                <c:pt idx="1222" formatCode="0.0">
                  <c:v>#N/A</c:v>
                </c:pt>
                <c:pt idx="1223" formatCode="0.0">
                  <c:v>#N/A</c:v>
                </c:pt>
                <c:pt idx="1224" formatCode="0.0">
                  <c:v>#N/A</c:v>
                </c:pt>
                <c:pt idx="1225" formatCode="0.0">
                  <c:v>#N/A</c:v>
                </c:pt>
                <c:pt idx="1226" formatCode="0.0">
                  <c:v>#N/A</c:v>
                </c:pt>
                <c:pt idx="1227" formatCode="0.0">
                  <c:v>#N/A</c:v>
                </c:pt>
                <c:pt idx="1228" formatCode="0.0">
                  <c:v>#N/A</c:v>
                </c:pt>
                <c:pt idx="1229" formatCode="0.0">
                  <c:v>#N/A</c:v>
                </c:pt>
                <c:pt idx="1230" formatCode="0.0">
                  <c:v>#N/A</c:v>
                </c:pt>
                <c:pt idx="1231" formatCode="0.0">
                  <c:v>#N/A</c:v>
                </c:pt>
                <c:pt idx="1232" formatCode="0.0">
                  <c:v>#N/A</c:v>
                </c:pt>
                <c:pt idx="1233" formatCode="0.0">
                  <c:v>#N/A</c:v>
                </c:pt>
                <c:pt idx="1234" formatCode="0.0">
                  <c:v>#N/A</c:v>
                </c:pt>
                <c:pt idx="1235" formatCode="0.0">
                  <c:v>#N/A</c:v>
                </c:pt>
                <c:pt idx="1236" formatCode="0.0">
                  <c:v>#N/A</c:v>
                </c:pt>
                <c:pt idx="1237" formatCode="0.0">
                  <c:v>#N/A</c:v>
                </c:pt>
                <c:pt idx="1238" formatCode="0.0">
                  <c:v>#N/A</c:v>
                </c:pt>
                <c:pt idx="1239" formatCode="0.0">
                  <c:v>#N/A</c:v>
                </c:pt>
                <c:pt idx="1240" formatCode="0.0">
                  <c:v>#N/A</c:v>
                </c:pt>
                <c:pt idx="1241" formatCode="0.0">
                  <c:v>#N/A</c:v>
                </c:pt>
                <c:pt idx="1242" formatCode="0.0">
                  <c:v>#N/A</c:v>
                </c:pt>
                <c:pt idx="1243" formatCode="0.0">
                  <c:v>#N/A</c:v>
                </c:pt>
                <c:pt idx="1244" formatCode="0.0">
                  <c:v>#N/A</c:v>
                </c:pt>
                <c:pt idx="1245" formatCode="0.0">
                  <c:v>#N/A</c:v>
                </c:pt>
                <c:pt idx="1246" formatCode="0.0">
                  <c:v>#N/A</c:v>
                </c:pt>
                <c:pt idx="1247" formatCode="0.0">
                  <c:v>#N/A</c:v>
                </c:pt>
                <c:pt idx="1248" formatCode="0.0">
                  <c:v>#N/A</c:v>
                </c:pt>
                <c:pt idx="1249" formatCode="0.0">
                  <c:v>#N/A</c:v>
                </c:pt>
                <c:pt idx="1250" formatCode="0.0">
                  <c:v>#N/A</c:v>
                </c:pt>
                <c:pt idx="1251" formatCode="0.0">
                  <c:v>#N/A</c:v>
                </c:pt>
                <c:pt idx="1252" formatCode="0.0">
                  <c:v>#N/A</c:v>
                </c:pt>
                <c:pt idx="1253" formatCode="0.0">
                  <c:v>#N/A</c:v>
                </c:pt>
                <c:pt idx="1254" formatCode="0.0">
                  <c:v>#N/A</c:v>
                </c:pt>
                <c:pt idx="1255" formatCode="0.0">
                  <c:v>#N/A</c:v>
                </c:pt>
                <c:pt idx="1256" formatCode="0.0">
                  <c:v>#N/A</c:v>
                </c:pt>
                <c:pt idx="1257" formatCode="0.0">
                  <c:v>#N/A</c:v>
                </c:pt>
                <c:pt idx="1258" formatCode="0.0">
                  <c:v>#N/A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F7EF-41A6-B283-3D2FF3DDE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417216"/>
        <c:axId val="1106967296"/>
      </c:lineChart>
      <c:lineChart>
        <c:grouping val="standard"/>
        <c:varyColors val="0"/>
        <c:ser>
          <c:idx val="1"/>
          <c:order val="3"/>
          <c:tx>
            <c:v>Raw</c:v>
          </c:tx>
          <c:spPr>
            <a:ln w="38100">
              <a:solidFill>
                <a:srgbClr val="5F5F5F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WTTOT!$A$3:$A$518</c:f>
              <c:numCache>
                <c:formatCode>mmm\-yy</c:formatCode>
                <c:ptCount val="515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WTTOT!$X$3:$X$1262</c:f>
              <c:numCache>
                <c:formatCode>General</c:formatCode>
                <c:ptCount val="1259"/>
                <c:pt idx="2">
                  <c:v>1.7631239999999999</c:v>
                </c:pt>
                <c:pt idx="3">
                  <c:v>1.7009880000000002</c:v>
                </c:pt>
                <c:pt idx="4">
                  <c:v>1.8104279999999999</c:v>
                </c:pt>
                <c:pt idx="5">
                  <c:v>1.8092160000000002</c:v>
                </c:pt>
                <c:pt idx="6">
                  <c:v>1.764948</c:v>
                </c:pt>
                <c:pt idx="7">
                  <c:v>1.82436</c:v>
                </c:pt>
                <c:pt idx="8">
                  <c:v>1.8996840000000002</c:v>
                </c:pt>
                <c:pt idx="9">
                  <c:v>1.7481119999999999</c:v>
                </c:pt>
                <c:pt idx="10">
                  <c:v>1.8156239999999999</c:v>
                </c:pt>
                <c:pt idx="11">
                  <c:v>1.6898880000000001</c:v>
                </c:pt>
                <c:pt idx="12">
                  <c:v>1.6592039999999999</c:v>
                </c:pt>
                <c:pt idx="13">
                  <c:v>1.9169879999999999</c:v>
                </c:pt>
                <c:pt idx="14">
                  <c:v>1.8561240000000001</c:v>
                </c:pt>
                <c:pt idx="15">
                  <c:v>1.8443160000000001</c:v>
                </c:pt>
                <c:pt idx="16">
                  <c:v>1.8965159999999999</c:v>
                </c:pt>
                <c:pt idx="17">
                  <c:v>1.8335759999999999</c:v>
                </c:pt>
                <c:pt idx="18">
                  <c:v>1.9081679999999999</c:v>
                </c:pt>
                <c:pt idx="19">
                  <c:v>1.9052159999999998</c:v>
                </c:pt>
                <c:pt idx="20">
                  <c:v>1.926912</c:v>
                </c:pt>
                <c:pt idx="21">
                  <c:v>1.8762840000000001</c:v>
                </c:pt>
                <c:pt idx="22">
                  <c:v>1.865388</c:v>
                </c:pt>
                <c:pt idx="23">
                  <c:v>1.7259120000000001</c:v>
                </c:pt>
                <c:pt idx="24">
                  <c:v>1.716828</c:v>
                </c:pt>
                <c:pt idx="25">
                  <c:v>2.056956</c:v>
                </c:pt>
                <c:pt idx="26">
                  <c:v>1.8863159999999999</c:v>
                </c:pt>
                <c:pt idx="27">
                  <c:v>1.9570800000000002</c:v>
                </c:pt>
                <c:pt idx="28">
                  <c:v>2.0214479999999999</c:v>
                </c:pt>
                <c:pt idx="29">
                  <c:v>1.8870480000000001</c:v>
                </c:pt>
                <c:pt idx="30">
                  <c:v>2.134776</c:v>
                </c:pt>
                <c:pt idx="31">
                  <c:v>2.0647919999999997</c:v>
                </c:pt>
                <c:pt idx="32">
                  <c:v>2.1160920000000001</c:v>
                </c:pt>
                <c:pt idx="33">
                  <c:v>2.0624400000000001</c:v>
                </c:pt>
                <c:pt idx="34">
                  <c:v>2.0690999999999997</c:v>
                </c:pt>
                <c:pt idx="35">
                  <c:v>1.9847639999999998</c:v>
                </c:pt>
                <c:pt idx="36">
                  <c:v>1.9345319999999999</c:v>
                </c:pt>
                <c:pt idx="37">
                  <c:v>2.241336</c:v>
                </c:pt>
                <c:pt idx="38">
                  <c:v>2.0403000000000002</c:v>
                </c:pt>
                <c:pt idx="39">
                  <c:v>2.229816</c:v>
                </c:pt>
                <c:pt idx="40">
                  <c:v>2.2387680000000003</c:v>
                </c:pt>
                <c:pt idx="41">
                  <c:v>2.0686080000000002</c:v>
                </c:pt>
                <c:pt idx="42">
                  <c:v>2.2929119999999998</c:v>
                </c:pt>
                <c:pt idx="43">
                  <c:v>2.1794519999999999</c:v>
                </c:pt>
                <c:pt idx="44">
                  <c:v>2.3189519999999999</c:v>
                </c:pt>
                <c:pt idx="45">
                  <c:v>2.2160640000000003</c:v>
                </c:pt>
                <c:pt idx="46">
                  <c:v>2.1622559999999997</c:v>
                </c:pt>
                <c:pt idx="47">
                  <c:v>2.141724</c:v>
                </c:pt>
                <c:pt idx="48">
                  <c:v>2.1137999999999999</c:v>
                </c:pt>
                <c:pt idx="49">
                  <c:v>2.271636</c:v>
                </c:pt>
                <c:pt idx="50">
                  <c:v>2.2788719999999998</c:v>
                </c:pt>
                <c:pt idx="51">
                  <c:v>2.3454479999999998</c:v>
                </c:pt>
                <c:pt idx="52">
                  <c:v>2.224272</c:v>
                </c:pt>
                <c:pt idx="53">
                  <c:v>2.3185440000000002</c:v>
                </c:pt>
                <c:pt idx="54">
                  <c:v>2.3537879999999998</c:v>
                </c:pt>
                <c:pt idx="55">
                  <c:v>2.290476</c:v>
                </c:pt>
                <c:pt idx="56">
                  <c:v>2.5134479999999999</c:v>
                </c:pt>
                <c:pt idx="57">
                  <c:v>2.268192</c:v>
                </c:pt>
                <c:pt idx="58">
                  <c:v>2.2919160000000001</c:v>
                </c:pt>
                <c:pt idx="59">
                  <c:v>2.2437960000000001</c:v>
                </c:pt>
                <c:pt idx="60">
                  <c:v>2.178852</c:v>
                </c:pt>
                <c:pt idx="61">
                  <c:v>2.40246</c:v>
                </c:pt>
                <c:pt idx="62">
                  <c:v>2.3846760000000002</c:v>
                </c:pt>
                <c:pt idx="63">
                  <c:v>2.4042840000000001</c:v>
                </c:pt>
                <c:pt idx="64">
                  <c:v>2.3977199999999996</c:v>
                </c:pt>
                <c:pt idx="65">
                  <c:v>2.4075839999999999</c:v>
                </c:pt>
                <c:pt idx="66">
                  <c:v>2.3454839999999999</c:v>
                </c:pt>
                <c:pt idx="67">
                  <c:v>2.476092</c:v>
                </c:pt>
                <c:pt idx="68">
                  <c:v>2.5876320000000002</c:v>
                </c:pt>
                <c:pt idx="69">
                  <c:v>2.260764</c:v>
                </c:pt>
                <c:pt idx="70">
                  <c:v>2.4447960000000002</c:v>
                </c:pt>
                <c:pt idx="71">
                  <c:v>2.2530000000000001</c:v>
                </c:pt>
                <c:pt idx="72">
                  <c:v>2.2000440000000001</c:v>
                </c:pt>
                <c:pt idx="73">
                  <c:v>2.534208</c:v>
                </c:pt>
                <c:pt idx="74">
                  <c:v>2.454996</c:v>
                </c:pt>
                <c:pt idx="75">
                  <c:v>2.3864879999999999</c:v>
                </c:pt>
                <c:pt idx="76">
                  <c:v>2.5284119999999999</c:v>
                </c:pt>
                <c:pt idx="77">
                  <c:v>2.459784</c:v>
                </c:pt>
                <c:pt idx="78">
                  <c:v>2.3895360000000001</c:v>
                </c:pt>
                <c:pt idx="79">
                  <c:v>2.4891000000000001</c:v>
                </c:pt>
                <c:pt idx="80">
                  <c:v>2.55498</c:v>
                </c:pt>
                <c:pt idx="81">
                  <c:v>2.3598720000000002</c:v>
                </c:pt>
                <c:pt idx="82">
                  <c:v>2.5150199999999998</c:v>
                </c:pt>
                <c:pt idx="83">
                  <c:v>2.2132079999999998</c:v>
                </c:pt>
                <c:pt idx="84">
                  <c:v>2.2632240000000001</c:v>
                </c:pt>
                <c:pt idx="85">
                  <c:v>2.7056520000000002</c:v>
                </c:pt>
                <c:pt idx="86">
                  <c:v>2.5484640000000001</c:v>
                </c:pt>
                <c:pt idx="87">
                  <c:v>2.5408560000000002</c:v>
                </c:pt>
                <c:pt idx="88">
                  <c:v>2.7229200000000002</c:v>
                </c:pt>
                <c:pt idx="89">
                  <c:v>2.5814400000000002</c:v>
                </c:pt>
                <c:pt idx="90">
                  <c:v>2.676936</c:v>
                </c:pt>
                <c:pt idx="91">
                  <c:v>2.71896</c:v>
                </c:pt>
                <c:pt idx="92">
                  <c:v>2.7224159999999999</c:v>
                </c:pt>
                <c:pt idx="93">
                  <c:v>2.710836</c:v>
                </c:pt>
                <c:pt idx="94">
                  <c:v>2.784996</c:v>
                </c:pt>
                <c:pt idx="95">
                  <c:v>2.4966359999999996</c:v>
                </c:pt>
                <c:pt idx="96">
                  <c:v>2.6235840000000001</c:v>
                </c:pt>
                <c:pt idx="97">
                  <c:v>2.983908</c:v>
                </c:pt>
                <c:pt idx="98">
                  <c:v>2.6716440000000001</c:v>
                </c:pt>
                <c:pt idx="99">
                  <c:v>2.9215200000000001</c:v>
                </c:pt>
                <c:pt idx="100">
                  <c:v>2.9701080000000002</c:v>
                </c:pt>
                <c:pt idx="101">
                  <c:v>2.7151199999999998</c:v>
                </c:pt>
                <c:pt idx="102">
                  <c:v>2.9630160000000001</c:v>
                </c:pt>
                <c:pt idx="103">
                  <c:v>2.8423439999999998</c:v>
                </c:pt>
                <c:pt idx="104">
                  <c:v>2.9814120000000002</c:v>
                </c:pt>
                <c:pt idx="105">
                  <c:v>2.8364400000000001</c:v>
                </c:pt>
                <c:pt idx="106">
                  <c:v>2.7689159999999999</c:v>
                </c:pt>
                <c:pt idx="107">
                  <c:v>2.759004</c:v>
                </c:pt>
                <c:pt idx="108">
                  <c:v>2.6067720000000003</c:v>
                </c:pt>
                <c:pt idx="109">
                  <c:v>2.9409359999999998</c:v>
                </c:pt>
                <c:pt idx="110">
                  <c:v>2.7490200000000002</c:v>
                </c:pt>
                <c:pt idx="111">
                  <c:v>2.9316360000000001</c:v>
                </c:pt>
                <c:pt idx="112">
                  <c:v>2.81196</c:v>
                </c:pt>
                <c:pt idx="113">
                  <c:v>2.7459120000000001</c:v>
                </c:pt>
                <c:pt idx="114">
                  <c:v>2.9149319999999999</c:v>
                </c:pt>
                <c:pt idx="115">
                  <c:v>2.6846640000000002</c:v>
                </c:pt>
                <c:pt idx="116">
                  <c:v>2.9233799999999999</c:v>
                </c:pt>
                <c:pt idx="117">
                  <c:v>2.7270000000000003</c:v>
                </c:pt>
                <c:pt idx="118">
                  <c:v>2.6266080000000001</c:v>
                </c:pt>
                <c:pt idx="119">
                  <c:v>2.6420760000000003</c:v>
                </c:pt>
                <c:pt idx="120">
                  <c:v>2.5271520000000001</c:v>
                </c:pt>
                <c:pt idx="121">
                  <c:v>2.8090679999999999</c:v>
                </c:pt>
                <c:pt idx="122">
                  <c:v>2.853084</c:v>
                </c:pt>
                <c:pt idx="123">
                  <c:v>2.9298000000000002</c:v>
                </c:pt>
                <c:pt idx="124">
                  <c:v>2.8081800000000001</c:v>
                </c:pt>
                <c:pt idx="125">
                  <c:v>2.9033159999999998</c:v>
                </c:pt>
                <c:pt idx="126">
                  <c:v>2.945964</c:v>
                </c:pt>
                <c:pt idx="127">
                  <c:v>2.853504</c:v>
                </c:pt>
                <c:pt idx="128">
                  <c:v>3.0714839999999999</c:v>
                </c:pt>
                <c:pt idx="129">
                  <c:v>2.8224</c:v>
                </c:pt>
                <c:pt idx="130">
                  <c:v>2.8603079999999999</c:v>
                </c:pt>
                <c:pt idx="131">
                  <c:v>2.8224359999999997</c:v>
                </c:pt>
                <c:pt idx="132">
                  <c:v>2.6874120000000001</c:v>
                </c:pt>
                <c:pt idx="133">
                  <c:v>3.0198</c:v>
                </c:pt>
                <c:pt idx="134">
                  <c:v>2.9581200000000001</c:v>
                </c:pt>
                <c:pt idx="135">
                  <c:v>2.9312999999999998</c:v>
                </c:pt>
                <c:pt idx="136">
                  <c:v>2.9823360000000001</c:v>
                </c:pt>
                <c:pt idx="137">
                  <c:v>3.0273599999999998</c:v>
                </c:pt>
                <c:pt idx="138">
                  <c:v>2.947956</c:v>
                </c:pt>
                <c:pt idx="139">
                  <c:v>3.0638879999999999</c:v>
                </c:pt>
                <c:pt idx="140">
                  <c:v>3.2509320000000002</c:v>
                </c:pt>
                <c:pt idx="141">
                  <c:v>2.8860839999999999</c:v>
                </c:pt>
                <c:pt idx="142">
                  <c:v>3.1617600000000001</c:v>
                </c:pt>
                <c:pt idx="143">
                  <c:v>2.9119679999999999</c:v>
                </c:pt>
                <c:pt idx="144">
                  <c:v>2.934564</c:v>
                </c:pt>
                <c:pt idx="145">
                  <c:v>3.5269919999999999</c:v>
                </c:pt>
                <c:pt idx="146">
                  <c:v>3.3355560000000004</c:v>
                </c:pt>
                <c:pt idx="147">
                  <c:v>3.2318519999999999</c:v>
                </c:pt>
                <c:pt idx="148">
                  <c:v>3.4475640000000003</c:v>
                </c:pt>
                <c:pt idx="149">
                  <c:v>3.2767679999999997</c:v>
                </c:pt>
                <c:pt idx="150">
                  <c:v>3.4278599999999999</c:v>
                </c:pt>
                <c:pt idx="151">
                  <c:v>3.4333800000000001</c:v>
                </c:pt>
                <c:pt idx="152">
                  <c:v>3.4446719999999997</c:v>
                </c:pt>
                <c:pt idx="153">
                  <c:v>3.4424519999999998</c:v>
                </c:pt>
                <c:pt idx="154">
                  <c:v>3.5465040000000005</c:v>
                </c:pt>
                <c:pt idx="155">
                  <c:v>3.2025839999999999</c:v>
                </c:pt>
                <c:pt idx="156">
                  <c:v>3.2139600000000002</c:v>
                </c:pt>
                <c:pt idx="157">
                  <c:v>3.7955040000000002</c:v>
                </c:pt>
                <c:pt idx="158">
                  <c:v>3.5524800000000001</c:v>
                </c:pt>
                <c:pt idx="159">
                  <c:v>3.6062880000000002</c:v>
                </c:pt>
                <c:pt idx="160">
                  <c:v>3.7421040000000003</c:v>
                </c:pt>
                <c:pt idx="161">
                  <c:v>3.4790279999999996</c:v>
                </c:pt>
                <c:pt idx="162">
                  <c:v>3.8724479999999999</c:v>
                </c:pt>
                <c:pt idx="163">
                  <c:v>3.839772</c:v>
                </c:pt>
                <c:pt idx="164">
                  <c:v>3.8553959999999998</c:v>
                </c:pt>
                <c:pt idx="165">
                  <c:v>3.7372800000000002</c:v>
                </c:pt>
                <c:pt idx="166">
                  <c:v>3.7651080000000001</c:v>
                </c:pt>
                <c:pt idx="167">
                  <c:v>3.5889120000000001</c:v>
                </c:pt>
                <c:pt idx="168">
                  <c:v>3.486888</c:v>
                </c:pt>
                <c:pt idx="169">
                  <c:v>4.1357879999999998</c:v>
                </c:pt>
                <c:pt idx="170">
                  <c:v>3.7522199999999999</c:v>
                </c:pt>
                <c:pt idx="171">
                  <c:v>4.1107199999999997</c:v>
                </c:pt>
                <c:pt idx="172">
                  <c:v>4.173</c:v>
                </c:pt>
                <c:pt idx="173">
                  <c:v>3.8449679999999997</c:v>
                </c:pt>
                <c:pt idx="174">
                  <c:v>4.2583200000000003</c:v>
                </c:pt>
                <c:pt idx="175">
                  <c:v>3.9666960000000002</c:v>
                </c:pt>
                <c:pt idx="176">
                  <c:v>4.1294040000000001</c:v>
                </c:pt>
                <c:pt idx="177">
                  <c:v>3.9499559999999998</c:v>
                </c:pt>
                <c:pt idx="178">
                  <c:v>3.898212</c:v>
                </c:pt>
                <c:pt idx="179">
                  <c:v>3.8526599999999998</c:v>
                </c:pt>
                <c:pt idx="180">
                  <c:v>3.6623640000000002</c:v>
                </c:pt>
                <c:pt idx="181">
                  <c:v>4.2782279999999995</c:v>
                </c:pt>
                <c:pt idx="182">
                  <c:v>4.128444</c:v>
                </c:pt>
                <c:pt idx="183">
                  <c:v>4.4012760000000002</c:v>
                </c:pt>
                <c:pt idx="184">
                  <c:v>4.3242000000000003</c:v>
                </c:pt>
                <c:pt idx="185">
                  <c:v>4.169232</c:v>
                </c:pt>
                <c:pt idx="186">
                  <c:v>4.4659440000000004</c:v>
                </c:pt>
                <c:pt idx="187">
                  <c:v>4.1498520000000001</c:v>
                </c:pt>
                <c:pt idx="188">
                  <c:v>4.6437359999999996</c:v>
                </c:pt>
                <c:pt idx="189">
                  <c:v>4.4009520000000002</c:v>
                </c:pt>
                <c:pt idx="190">
                  <c:v>4.2047880000000006</c:v>
                </c:pt>
                <c:pt idx="191">
                  <c:v>4.3462320000000005</c:v>
                </c:pt>
                <c:pt idx="192">
                  <c:v>4.2020280000000003</c:v>
                </c:pt>
                <c:pt idx="193">
                  <c:v>4.5737519999999998</c:v>
                </c:pt>
                <c:pt idx="194">
                  <c:v>4.7225399999999995</c:v>
                </c:pt>
                <c:pt idx="195">
                  <c:v>4.8079559999999999</c:v>
                </c:pt>
                <c:pt idx="196">
                  <c:v>4.9441920000000001</c:v>
                </c:pt>
                <c:pt idx="197">
                  <c:v>4.917732</c:v>
                </c:pt>
                <c:pt idx="198">
                  <c:v>4.7127840000000001</c:v>
                </c:pt>
                <c:pt idx="199">
                  <c:v>4.7140560000000002</c:v>
                </c:pt>
                <c:pt idx="200">
                  <c:v>4.6722000000000001</c:v>
                </c:pt>
                <c:pt idx="201">
                  <c:v>3.7579440000000002</c:v>
                </c:pt>
                <c:pt idx="202">
                  <c:v>3.920868</c:v>
                </c:pt>
                <c:pt idx="203">
                  <c:v>3.5168400000000002</c:v>
                </c:pt>
                <c:pt idx="204">
                  <c:v>3.398892</c:v>
                </c:pt>
                <c:pt idx="205">
                  <c:v>3.8021039999999999</c:v>
                </c:pt>
                <c:pt idx="206">
                  <c:v>3.7452239999999999</c:v>
                </c:pt>
                <c:pt idx="207">
                  <c:v>3.6863280000000005</c:v>
                </c:pt>
                <c:pt idx="208">
                  <c:v>3.9721799999999998</c:v>
                </c:pt>
                <c:pt idx="209">
                  <c:v>3.8904239999999999</c:v>
                </c:pt>
                <c:pt idx="210">
                  <c:v>3.8420039999999998</c:v>
                </c:pt>
                <c:pt idx="211">
                  <c:v>3.9787920000000003</c:v>
                </c:pt>
                <c:pt idx="212">
                  <c:v>4.0861320000000001</c:v>
                </c:pt>
                <c:pt idx="213">
                  <c:v>3.9013680000000002</c:v>
                </c:pt>
                <c:pt idx="214">
                  <c:v>4.1322479999999997</c:v>
                </c:pt>
                <c:pt idx="215">
                  <c:v>3.7560599999999997</c:v>
                </c:pt>
                <c:pt idx="216">
                  <c:v>3.7371119999999998</c:v>
                </c:pt>
                <c:pt idx="217">
                  <c:v>4.5316679999999998</c:v>
                </c:pt>
                <c:pt idx="218">
                  <c:v>4.3905240000000001</c:v>
                </c:pt>
                <c:pt idx="219">
                  <c:v>4.2557399999999994</c:v>
                </c:pt>
                <c:pt idx="220">
                  <c:v>4.5007200000000003</c:v>
                </c:pt>
                <c:pt idx="221">
                  <c:v>4.3030439999999999</c:v>
                </c:pt>
                <c:pt idx="222">
                  <c:v>4.4616480000000003</c:v>
                </c:pt>
                <c:pt idx="223">
                  <c:v>4.4509920000000003</c:v>
                </c:pt>
                <c:pt idx="224">
                  <c:v>4.5150839999999999</c:v>
                </c:pt>
                <c:pt idx="225">
                  <c:v>4.5239400000000005</c:v>
                </c:pt>
                <c:pt idx="226">
                  <c:v>4.6217759999999997</c:v>
                </c:pt>
                <c:pt idx="227">
                  <c:v>4.3488119999999997</c:v>
                </c:pt>
                <c:pt idx="228">
                  <c:v>4.2138240000000007</c:v>
                </c:pt>
                <c:pt idx="229">
                  <c:v>5.182512</c:v>
                </c:pt>
                <c:pt idx="230">
                  <c:v>4.8626640000000005</c:v>
                </c:pt>
                <c:pt idx="231">
                  <c:v>4.9562520000000001</c:v>
                </c:pt>
                <c:pt idx="232">
                  <c:v>5.0916960000000007</c:v>
                </c:pt>
                <c:pt idx="233">
                  <c:v>4.7241720000000003</c:v>
                </c:pt>
                <c:pt idx="234">
                  <c:v>5.2087919999999999</c:v>
                </c:pt>
                <c:pt idx="235">
                  <c:v>5.0348639999999998</c:v>
                </c:pt>
                <c:pt idx="236">
                  <c:v>5.0341800000000001</c:v>
                </c:pt>
                <c:pt idx="237">
                  <c:v>4.9538640000000003</c:v>
                </c:pt>
                <c:pt idx="238">
                  <c:v>5.0092799999999995</c:v>
                </c:pt>
                <c:pt idx="239">
                  <c:v>4.8240479999999994</c:v>
                </c:pt>
                <c:pt idx="240">
                  <c:v>4.8336240000000004</c:v>
                </c:pt>
                <c:pt idx="241">
                  <c:v>5.4345600000000003</c:v>
                </c:pt>
                <c:pt idx="242">
                  <c:v>5.25108</c:v>
                </c:pt>
                <c:pt idx="243">
                  <c:v>5.4748559999999999</c:v>
                </c:pt>
                <c:pt idx="244">
                  <c:v>5.2013400000000001</c:v>
                </c:pt>
                <c:pt idx="245">
                  <c:v>5.0586599999999997</c:v>
                </c:pt>
                <c:pt idx="246">
                  <c:v>5.3932199999999995</c:v>
                </c:pt>
                <c:pt idx="247">
                  <c:v>5.0509079999999997</c:v>
                </c:pt>
                <c:pt idx="248">
                  <c:v>5.5425839999999997</c:v>
                </c:pt>
                <c:pt idx="249">
                  <c:v>5.3044320000000003</c:v>
                </c:pt>
                <c:pt idx="250">
                  <c:v>5.1269640000000001</c:v>
                </c:pt>
                <c:pt idx="251">
                  <c:v>5.1484079999999999</c:v>
                </c:pt>
                <c:pt idx="252">
                  <c:v>4.8218040000000002</c:v>
                </c:pt>
                <c:pt idx="253">
                  <c:v>5.3529239999999998</c:v>
                </c:pt>
                <c:pt idx="254">
                  <c:v>5.4142440000000001</c:v>
                </c:pt>
                <c:pt idx="255">
                  <c:v>5.6364599999999996</c:v>
                </c:pt>
                <c:pt idx="256">
                  <c:v>5.2835760000000001</c:v>
                </c:pt>
                <c:pt idx="257">
                  <c:v>5.396604</c:v>
                </c:pt>
                <c:pt idx="258">
                  <c:v>5.4637560000000001</c:v>
                </c:pt>
                <c:pt idx="259">
                  <c:v>5.3005440000000004</c:v>
                </c:pt>
                <c:pt idx="260">
                  <c:v>5.803776</c:v>
                </c:pt>
                <c:pt idx="261">
                  <c:v>5.3238479999999999</c:v>
                </c:pt>
                <c:pt idx="262">
                  <c:v>5.5006560000000002</c:v>
                </c:pt>
                <c:pt idx="263">
                  <c:v>5.200596</c:v>
                </c:pt>
                <c:pt idx="264">
                  <c:v>4.879956</c:v>
                </c:pt>
                <c:pt idx="265">
                  <c:v>5.5893600000000001</c:v>
                </c:pt>
                <c:pt idx="266">
                  <c:v>5.7113040000000002</c:v>
                </c:pt>
                <c:pt idx="267">
                  <c:v>5.76816</c:v>
                </c:pt>
                <c:pt idx="268">
                  <c:v>5.693568</c:v>
                </c:pt>
                <c:pt idx="269">
                  <c:v>5.7480359999999999</c:v>
                </c:pt>
                <c:pt idx="270">
                  <c:v>5.5617959999999993</c:v>
                </c:pt>
                <c:pt idx="271">
                  <c:v>5.7078480000000003</c:v>
                </c:pt>
                <c:pt idx="272">
                  <c:v>5.9578319999999998</c:v>
                </c:pt>
                <c:pt idx="273">
                  <c:v>5.2760160000000003</c:v>
                </c:pt>
                <c:pt idx="274">
                  <c:v>5.6756880000000001</c:v>
                </c:pt>
                <c:pt idx="275">
                  <c:v>4.967676</c:v>
                </c:pt>
                <c:pt idx="276">
                  <c:v>4.6962600000000005</c:v>
                </c:pt>
                <c:pt idx="277">
                  <c:v>5.4213480000000001</c:v>
                </c:pt>
                <c:pt idx="278">
                  <c:v>5.4256799999999998</c:v>
                </c:pt>
                <c:pt idx="279">
                  <c:v>5.3054759999999996</c:v>
                </c:pt>
                <c:pt idx="280">
                  <c:v>5.6223240000000008</c:v>
                </c:pt>
                <c:pt idx="281">
                  <c:v>5.4174480000000003</c:v>
                </c:pt>
                <c:pt idx="282">
                  <c:v>5.2124760000000006</c:v>
                </c:pt>
                <c:pt idx="283">
                  <c:v>5.4180720000000004</c:v>
                </c:pt>
                <c:pt idx="284">
                  <c:v>5.5427160000000004</c:v>
                </c:pt>
                <c:pt idx="285">
                  <c:v>5.0936640000000004</c:v>
                </c:pt>
                <c:pt idx="286">
                  <c:v>5.3860919999999997</c:v>
                </c:pt>
                <c:pt idx="287">
                  <c:v>4.5839160000000003</c:v>
                </c:pt>
                <c:pt idx="288">
                  <c:v>4.69224</c:v>
                </c:pt>
                <c:pt idx="289">
                  <c:v>5.4151679999999995</c:v>
                </c:pt>
                <c:pt idx="290">
                  <c:v>5.0874839999999999</c:v>
                </c:pt>
                <c:pt idx="291">
                  <c:v>5.2623959999999999</c:v>
                </c:pt>
                <c:pt idx="292">
                  <c:v>5.5170960000000004</c:v>
                </c:pt>
                <c:pt idx="293">
                  <c:v>4.997376</c:v>
                </c:pt>
                <c:pt idx="294">
                  <c:v>5.4876480000000001</c:v>
                </c:pt>
                <c:pt idx="295">
                  <c:v>5.3743560000000006</c:v>
                </c:pt>
                <c:pt idx="296">
                  <c:v>5.3909880000000001</c:v>
                </c:pt>
                <c:pt idx="297">
                  <c:v>5.3489040000000001</c:v>
                </c:pt>
                <c:pt idx="298">
                  <c:v>5.5066679999999995</c:v>
                </c:pt>
                <c:pt idx="299">
                  <c:v>5.0568</c:v>
                </c:pt>
                <c:pt idx="300">
                  <c:v>4.8716400000000002</c:v>
                </c:pt>
                <c:pt idx="301">
                  <c:v>5.7635160000000001</c:v>
                </c:pt>
                <c:pt idx="302">
                  <c:v>5.2476839999999996</c:v>
                </c:pt>
                <c:pt idx="303">
                  <c:v>5.6897640000000003</c:v>
                </c:pt>
                <c:pt idx="304">
                  <c:v>5.7489600000000003</c:v>
                </c:pt>
                <c:pt idx="305">
                  <c:v>5.242572</c:v>
                </c:pt>
                <c:pt idx="306">
                  <c:v>5.8318919999999999</c:v>
                </c:pt>
                <c:pt idx="307">
                  <c:v>5.603796</c:v>
                </c:pt>
                <c:pt idx="308">
                  <c:v>5.9466239999999999</c:v>
                </c:pt>
                <c:pt idx="309">
                  <c:v>5.8131599999999999</c:v>
                </c:pt>
                <c:pt idx="310">
                  <c:v>5.7719880000000003</c:v>
                </c:pt>
                <c:pt idx="311">
                  <c:v>5.4865440000000003</c:v>
                </c:pt>
                <c:pt idx="312">
                  <c:v>5.1775679999999999</c:v>
                </c:pt>
                <c:pt idx="313">
                  <c:v>6.0154320000000006</c:v>
                </c:pt>
                <c:pt idx="314">
                  <c:v>5.7645720000000003</c:v>
                </c:pt>
                <c:pt idx="315">
                  <c:v>6.3604439999999993</c:v>
                </c:pt>
                <c:pt idx="316">
                  <c:v>6.1215480000000007</c:v>
                </c:pt>
                <c:pt idx="317">
                  <c:v>5.90442</c:v>
                </c:pt>
                <c:pt idx="318">
                  <c:v>6.3117239999999999</c:v>
                </c:pt>
                <c:pt idx="319">
                  <c:v>5.8495439999999999</c:v>
                </c:pt>
                <c:pt idx="320">
                  <c:v>6.4536479999999994</c:v>
                </c:pt>
                <c:pt idx="321">
                  <c:v>5.9891039999999993</c:v>
                </c:pt>
                <c:pt idx="322">
                  <c:v>5.8387560000000001</c:v>
                </c:pt>
                <c:pt idx="323">
                  <c:v>5.6208479999999996</c:v>
                </c:pt>
                <c:pt idx="324">
                  <c:v>5.2695600000000002</c:v>
                </c:pt>
                <c:pt idx="325">
                  <c:v>6.0290160000000004</c:v>
                </c:pt>
                <c:pt idx="326">
                  <c:v>6.0601679999999991</c:v>
                </c:pt>
                <c:pt idx="327">
                  <c:v>6.3195719999999991</c:v>
                </c:pt>
                <c:pt idx="328">
                  <c:v>5.9630639999999993</c:v>
                </c:pt>
                <c:pt idx="329">
                  <c:v>6.073739999999999</c:v>
                </c:pt>
                <c:pt idx="330">
                  <c:v>6.1186799999999995</c:v>
                </c:pt>
                <c:pt idx="331">
                  <c:v>5.9467319999999999</c:v>
                </c:pt>
                <c:pt idx="332">
                  <c:v>6.3544679999999998</c:v>
                </c:pt>
                <c:pt idx="333">
                  <c:v>5.8505880000000001</c:v>
                </c:pt>
                <c:pt idx="334">
                  <c:v>6.0378720000000001</c:v>
                </c:pt>
                <c:pt idx="335">
                  <c:v>5.7796079999999996</c:v>
                </c:pt>
                <c:pt idx="336">
                  <c:v>5.4176039999999999</c:v>
                </c:pt>
                <c:pt idx="337">
                  <c:v>5.8966560000000001</c:v>
                </c:pt>
                <c:pt idx="338">
                  <c:v>4.8367199999999997</c:v>
                </c:pt>
                <c:pt idx="339">
                  <c:v>4.9965360000000008</c:v>
                </c:pt>
                <c:pt idx="340">
                  <c:v>5.7778320000000001</c:v>
                </c:pt>
                <c:pt idx="341">
                  <c:v>5.8288080000000004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1-F7EF-41A6-B283-3D2FF3DDE217}"/>
            </c:ext>
          </c:extLst>
        </c:ser>
        <c:ser>
          <c:idx val="2"/>
          <c:order val="4"/>
          <c:tx>
            <c:v>12MMT</c:v>
          </c:tx>
          <c:spPr>
            <a:ln w="57150">
              <a:solidFill>
                <a:srgbClr val="08A685"/>
              </a:solidFill>
            </a:ln>
            <a:effectLst>
              <a:outerShdw blurRad="38100" dist="25400" dir="5400000" algn="ctr" rotWithShape="0">
                <a:schemeClr val="tx1">
                  <a:alpha val="95000"/>
                </a:schemeClr>
              </a:outerShdw>
            </a:effectLst>
          </c:spPr>
          <c:marker>
            <c:symbol val="none"/>
          </c:marker>
          <c:dLbls>
            <c:delete val="1"/>
          </c:dLbls>
          <c:cat>
            <c:numRef>
              <c:f>WTTOT!$A$3:$A$518</c:f>
              <c:numCache>
                <c:formatCode>mmm\-yy</c:formatCode>
                <c:ptCount val="515"/>
                <c:pt idx="0">
                  <c:v>33604</c:v>
                </c:pt>
                <c:pt idx="1">
                  <c:v>33635</c:v>
                </c:pt>
                <c:pt idx="2">
                  <c:v>33695</c:v>
                </c:pt>
                <c:pt idx="3">
                  <c:v>33725</c:v>
                </c:pt>
                <c:pt idx="4">
                  <c:v>33756</c:v>
                </c:pt>
                <c:pt idx="5">
                  <c:v>33786</c:v>
                </c:pt>
                <c:pt idx="6">
                  <c:v>33817</c:v>
                </c:pt>
                <c:pt idx="7">
                  <c:v>33848</c:v>
                </c:pt>
                <c:pt idx="8">
                  <c:v>33878</c:v>
                </c:pt>
                <c:pt idx="9">
                  <c:v>33909</c:v>
                </c:pt>
                <c:pt idx="10">
                  <c:v>33939</c:v>
                </c:pt>
                <c:pt idx="11">
                  <c:v>33970</c:v>
                </c:pt>
                <c:pt idx="12">
                  <c:v>34001</c:v>
                </c:pt>
                <c:pt idx="13">
                  <c:v>34029</c:v>
                </c:pt>
                <c:pt idx="14">
                  <c:v>34060</c:v>
                </c:pt>
                <c:pt idx="15">
                  <c:v>34090</c:v>
                </c:pt>
                <c:pt idx="16">
                  <c:v>34121</c:v>
                </c:pt>
                <c:pt idx="17">
                  <c:v>34151</c:v>
                </c:pt>
                <c:pt idx="18">
                  <c:v>34182</c:v>
                </c:pt>
                <c:pt idx="19">
                  <c:v>34213</c:v>
                </c:pt>
                <c:pt idx="20">
                  <c:v>34243</c:v>
                </c:pt>
                <c:pt idx="21">
                  <c:v>34274</c:v>
                </c:pt>
                <c:pt idx="22">
                  <c:v>34304</c:v>
                </c:pt>
                <c:pt idx="23">
                  <c:v>34335</c:v>
                </c:pt>
                <c:pt idx="24">
                  <c:v>34366</c:v>
                </c:pt>
                <c:pt idx="25">
                  <c:v>34394</c:v>
                </c:pt>
                <c:pt idx="26">
                  <c:v>34425</c:v>
                </c:pt>
                <c:pt idx="27">
                  <c:v>34455</c:v>
                </c:pt>
                <c:pt idx="28">
                  <c:v>34486</c:v>
                </c:pt>
                <c:pt idx="29">
                  <c:v>34516</c:v>
                </c:pt>
                <c:pt idx="30">
                  <c:v>34547</c:v>
                </c:pt>
                <c:pt idx="31">
                  <c:v>34578</c:v>
                </c:pt>
                <c:pt idx="32">
                  <c:v>34608</c:v>
                </c:pt>
                <c:pt idx="33">
                  <c:v>34639</c:v>
                </c:pt>
                <c:pt idx="34">
                  <c:v>34669</c:v>
                </c:pt>
                <c:pt idx="35">
                  <c:v>34700</c:v>
                </c:pt>
                <c:pt idx="36">
                  <c:v>34731</c:v>
                </c:pt>
                <c:pt idx="37">
                  <c:v>34759</c:v>
                </c:pt>
                <c:pt idx="38">
                  <c:v>34790</c:v>
                </c:pt>
                <c:pt idx="39">
                  <c:v>34820</c:v>
                </c:pt>
                <c:pt idx="40">
                  <c:v>34851</c:v>
                </c:pt>
                <c:pt idx="41">
                  <c:v>34881</c:v>
                </c:pt>
                <c:pt idx="42">
                  <c:v>34912</c:v>
                </c:pt>
                <c:pt idx="43">
                  <c:v>34943</c:v>
                </c:pt>
                <c:pt idx="44">
                  <c:v>34973</c:v>
                </c:pt>
                <c:pt idx="45">
                  <c:v>35004</c:v>
                </c:pt>
                <c:pt idx="46">
                  <c:v>35034</c:v>
                </c:pt>
                <c:pt idx="47">
                  <c:v>35065</c:v>
                </c:pt>
                <c:pt idx="48">
                  <c:v>35096</c:v>
                </c:pt>
                <c:pt idx="49">
                  <c:v>35125</c:v>
                </c:pt>
                <c:pt idx="50">
                  <c:v>35156</c:v>
                </c:pt>
                <c:pt idx="51">
                  <c:v>35186</c:v>
                </c:pt>
                <c:pt idx="52">
                  <c:v>35217</c:v>
                </c:pt>
                <c:pt idx="53">
                  <c:v>35247</c:v>
                </c:pt>
                <c:pt idx="54">
                  <c:v>35278</c:v>
                </c:pt>
                <c:pt idx="55">
                  <c:v>35309</c:v>
                </c:pt>
                <c:pt idx="56">
                  <c:v>35339</c:v>
                </c:pt>
                <c:pt idx="57">
                  <c:v>35370</c:v>
                </c:pt>
                <c:pt idx="58">
                  <c:v>35400</c:v>
                </c:pt>
                <c:pt idx="59">
                  <c:v>35431</c:v>
                </c:pt>
                <c:pt idx="60">
                  <c:v>35462</c:v>
                </c:pt>
                <c:pt idx="61">
                  <c:v>35490</c:v>
                </c:pt>
                <c:pt idx="62">
                  <c:v>35521</c:v>
                </c:pt>
                <c:pt idx="63">
                  <c:v>35551</c:v>
                </c:pt>
                <c:pt idx="64">
                  <c:v>35582</c:v>
                </c:pt>
                <c:pt idx="65">
                  <c:v>35612</c:v>
                </c:pt>
                <c:pt idx="66">
                  <c:v>35643</c:v>
                </c:pt>
                <c:pt idx="67">
                  <c:v>35674</c:v>
                </c:pt>
                <c:pt idx="68">
                  <c:v>35704</c:v>
                </c:pt>
                <c:pt idx="69">
                  <c:v>35735</c:v>
                </c:pt>
                <c:pt idx="70">
                  <c:v>35765</c:v>
                </c:pt>
                <c:pt idx="71">
                  <c:v>35796</c:v>
                </c:pt>
                <c:pt idx="72">
                  <c:v>35827</c:v>
                </c:pt>
                <c:pt idx="73">
                  <c:v>35855</c:v>
                </c:pt>
                <c:pt idx="74">
                  <c:v>35886</c:v>
                </c:pt>
                <c:pt idx="75">
                  <c:v>35916</c:v>
                </c:pt>
                <c:pt idx="76">
                  <c:v>35947</c:v>
                </c:pt>
                <c:pt idx="77">
                  <c:v>35977</c:v>
                </c:pt>
                <c:pt idx="78">
                  <c:v>36008</c:v>
                </c:pt>
                <c:pt idx="79">
                  <c:v>36039</c:v>
                </c:pt>
                <c:pt idx="80">
                  <c:v>36069</c:v>
                </c:pt>
                <c:pt idx="81">
                  <c:v>36100</c:v>
                </c:pt>
                <c:pt idx="82">
                  <c:v>36130</c:v>
                </c:pt>
                <c:pt idx="83">
                  <c:v>36161</c:v>
                </c:pt>
                <c:pt idx="84">
                  <c:v>36192</c:v>
                </c:pt>
                <c:pt idx="85">
                  <c:v>36220</c:v>
                </c:pt>
                <c:pt idx="86">
                  <c:v>36251</c:v>
                </c:pt>
                <c:pt idx="87">
                  <c:v>36281</c:v>
                </c:pt>
                <c:pt idx="88">
                  <c:v>36312</c:v>
                </c:pt>
                <c:pt idx="89">
                  <c:v>36342</c:v>
                </c:pt>
                <c:pt idx="90">
                  <c:v>36373</c:v>
                </c:pt>
                <c:pt idx="91">
                  <c:v>36404</c:v>
                </c:pt>
                <c:pt idx="92">
                  <c:v>36434</c:v>
                </c:pt>
                <c:pt idx="93">
                  <c:v>36465</c:v>
                </c:pt>
                <c:pt idx="94">
                  <c:v>36495</c:v>
                </c:pt>
                <c:pt idx="95">
                  <c:v>36526</c:v>
                </c:pt>
                <c:pt idx="96">
                  <c:v>36557</c:v>
                </c:pt>
                <c:pt idx="97">
                  <c:v>36586</c:v>
                </c:pt>
                <c:pt idx="98">
                  <c:v>36617</c:v>
                </c:pt>
                <c:pt idx="99">
                  <c:v>36647</c:v>
                </c:pt>
                <c:pt idx="100">
                  <c:v>36678</c:v>
                </c:pt>
                <c:pt idx="101">
                  <c:v>36708</c:v>
                </c:pt>
                <c:pt idx="102">
                  <c:v>36739</c:v>
                </c:pt>
                <c:pt idx="103">
                  <c:v>36770</c:v>
                </c:pt>
                <c:pt idx="104">
                  <c:v>36800</c:v>
                </c:pt>
                <c:pt idx="105">
                  <c:v>36831</c:v>
                </c:pt>
                <c:pt idx="106">
                  <c:v>36861</c:v>
                </c:pt>
                <c:pt idx="107">
                  <c:v>36892</c:v>
                </c:pt>
                <c:pt idx="108">
                  <c:v>36923</c:v>
                </c:pt>
                <c:pt idx="109">
                  <c:v>36951</c:v>
                </c:pt>
                <c:pt idx="110">
                  <c:v>36982</c:v>
                </c:pt>
                <c:pt idx="111">
                  <c:v>37012</c:v>
                </c:pt>
                <c:pt idx="112">
                  <c:v>37043</c:v>
                </c:pt>
                <c:pt idx="113">
                  <c:v>37073</c:v>
                </c:pt>
                <c:pt idx="114">
                  <c:v>37104</c:v>
                </c:pt>
                <c:pt idx="115">
                  <c:v>37135</c:v>
                </c:pt>
                <c:pt idx="116">
                  <c:v>37165</c:v>
                </c:pt>
                <c:pt idx="117">
                  <c:v>37196</c:v>
                </c:pt>
                <c:pt idx="118">
                  <c:v>37226</c:v>
                </c:pt>
                <c:pt idx="119">
                  <c:v>37257</c:v>
                </c:pt>
                <c:pt idx="120">
                  <c:v>37288</c:v>
                </c:pt>
                <c:pt idx="121">
                  <c:v>37316</c:v>
                </c:pt>
                <c:pt idx="122">
                  <c:v>37347</c:v>
                </c:pt>
                <c:pt idx="123">
                  <c:v>37377</c:v>
                </c:pt>
                <c:pt idx="124">
                  <c:v>37408</c:v>
                </c:pt>
                <c:pt idx="125">
                  <c:v>37438</c:v>
                </c:pt>
                <c:pt idx="126">
                  <c:v>37469</c:v>
                </c:pt>
                <c:pt idx="127">
                  <c:v>37500</c:v>
                </c:pt>
                <c:pt idx="128">
                  <c:v>37530</c:v>
                </c:pt>
                <c:pt idx="129">
                  <c:v>37561</c:v>
                </c:pt>
                <c:pt idx="130">
                  <c:v>37591</c:v>
                </c:pt>
                <c:pt idx="131">
                  <c:v>37622</c:v>
                </c:pt>
                <c:pt idx="132">
                  <c:v>37653</c:v>
                </c:pt>
                <c:pt idx="133">
                  <c:v>37681</c:v>
                </c:pt>
                <c:pt idx="134">
                  <c:v>37712</c:v>
                </c:pt>
                <c:pt idx="135">
                  <c:v>37742</c:v>
                </c:pt>
                <c:pt idx="136">
                  <c:v>37773</c:v>
                </c:pt>
                <c:pt idx="137">
                  <c:v>37803</c:v>
                </c:pt>
                <c:pt idx="138">
                  <c:v>37834</c:v>
                </c:pt>
                <c:pt idx="139">
                  <c:v>37865</c:v>
                </c:pt>
                <c:pt idx="140">
                  <c:v>37895</c:v>
                </c:pt>
                <c:pt idx="141">
                  <c:v>37926</c:v>
                </c:pt>
                <c:pt idx="142">
                  <c:v>37956</c:v>
                </c:pt>
                <c:pt idx="143">
                  <c:v>37987</c:v>
                </c:pt>
                <c:pt idx="144">
                  <c:v>38018</c:v>
                </c:pt>
                <c:pt idx="145">
                  <c:v>38047</c:v>
                </c:pt>
                <c:pt idx="146">
                  <c:v>38078</c:v>
                </c:pt>
                <c:pt idx="147">
                  <c:v>38108</c:v>
                </c:pt>
                <c:pt idx="148">
                  <c:v>38139</c:v>
                </c:pt>
                <c:pt idx="149">
                  <c:v>38169</c:v>
                </c:pt>
                <c:pt idx="150">
                  <c:v>38200</c:v>
                </c:pt>
                <c:pt idx="151">
                  <c:v>38231</c:v>
                </c:pt>
                <c:pt idx="152">
                  <c:v>38261</c:v>
                </c:pt>
                <c:pt idx="153">
                  <c:v>38292</c:v>
                </c:pt>
                <c:pt idx="154">
                  <c:v>38322</c:v>
                </c:pt>
                <c:pt idx="155">
                  <c:v>38353</c:v>
                </c:pt>
                <c:pt idx="156">
                  <c:v>38384</c:v>
                </c:pt>
                <c:pt idx="157">
                  <c:v>38412</c:v>
                </c:pt>
                <c:pt idx="158">
                  <c:v>38443</c:v>
                </c:pt>
                <c:pt idx="159">
                  <c:v>38473</c:v>
                </c:pt>
                <c:pt idx="160">
                  <c:v>38504</c:v>
                </c:pt>
                <c:pt idx="161">
                  <c:v>38534</c:v>
                </c:pt>
                <c:pt idx="162">
                  <c:v>38565</c:v>
                </c:pt>
                <c:pt idx="163">
                  <c:v>38596</c:v>
                </c:pt>
                <c:pt idx="164">
                  <c:v>38626</c:v>
                </c:pt>
                <c:pt idx="165">
                  <c:v>38657</c:v>
                </c:pt>
                <c:pt idx="166">
                  <c:v>38687</c:v>
                </c:pt>
                <c:pt idx="167">
                  <c:v>38718</c:v>
                </c:pt>
                <c:pt idx="168">
                  <c:v>38749</c:v>
                </c:pt>
                <c:pt idx="169">
                  <c:v>38777</c:v>
                </c:pt>
                <c:pt idx="170">
                  <c:v>38808</c:v>
                </c:pt>
                <c:pt idx="171">
                  <c:v>38838</c:v>
                </c:pt>
                <c:pt idx="172">
                  <c:v>38869</c:v>
                </c:pt>
                <c:pt idx="173">
                  <c:v>38899</c:v>
                </c:pt>
                <c:pt idx="174">
                  <c:v>38930</c:v>
                </c:pt>
                <c:pt idx="175">
                  <c:v>38961</c:v>
                </c:pt>
                <c:pt idx="176">
                  <c:v>38991</c:v>
                </c:pt>
                <c:pt idx="177">
                  <c:v>39022</c:v>
                </c:pt>
                <c:pt idx="178">
                  <c:v>39052</c:v>
                </c:pt>
                <c:pt idx="179">
                  <c:v>39083</c:v>
                </c:pt>
                <c:pt idx="180">
                  <c:v>39114</c:v>
                </c:pt>
                <c:pt idx="181">
                  <c:v>39142</c:v>
                </c:pt>
                <c:pt idx="182">
                  <c:v>39173</c:v>
                </c:pt>
                <c:pt idx="183">
                  <c:v>39203</c:v>
                </c:pt>
                <c:pt idx="184">
                  <c:v>39234</c:v>
                </c:pt>
                <c:pt idx="185">
                  <c:v>39264</c:v>
                </c:pt>
                <c:pt idx="186">
                  <c:v>39295</c:v>
                </c:pt>
                <c:pt idx="187">
                  <c:v>39326</c:v>
                </c:pt>
                <c:pt idx="188">
                  <c:v>39356</c:v>
                </c:pt>
                <c:pt idx="189">
                  <c:v>39387</c:v>
                </c:pt>
                <c:pt idx="190">
                  <c:v>39417</c:v>
                </c:pt>
                <c:pt idx="191">
                  <c:v>39448</c:v>
                </c:pt>
                <c:pt idx="192">
                  <c:v>39479</c:v>
                </c:pt>
                <c:pt idx="193">
                  <c:v>39508</c:v>
                </c:pt>
                <c:pt idx="194">
                  <c:v>39539</c:v>
                </c:pt>
                <c:pt idx="195">
                  <c:v>39569</c:v>
                </c:pt>
                <c:pt idx="196">
                  <c:v>39600</c:v>
                </c:pt>
                <c:pt idx="197">
                  <c:v>39630</c:v>
                </c:pt>
                <c:pt idx="198">
                  <c:v>39661</c:v>
                </c:pt>
                <c:pt idx="199">
                  <c:v>39692</c:v>
                </c:pt>
                <c:pt idx="200">
                  <c:v>39722</c:v>
                </c:pt>
                <c:pt idx="201">
                  <c:v>39753</c:v>
                </c:pt>
                <c:pt idx="202">
                  <c:v>39783</c:v>
                </c:pt>
                <c:pt idx="203">
                  <c:v>39814</c:v>
                </c:pt>
                <c:pt idx="204">
                  <c:v>39845</c:v>
                </c:pt>
                <c:pt idx="205">
                  <c:v>39873</c:v>
                </c:pt>
                <c:pt idx="206">
                  <c:v>39904</c:v>
                </c:pt>
                <c:pt idx="207">
                  <c:v>39934</c:v>
                </c:pt>
                <c:pt idx="208">
                  <c:v>39965</c:v>
                </c:pt>
                <c:pt idx="209">
                  <c:v>39995</c:v>
                </c:pt>
                <c:pt idx="210">
                  <c:v>40026</c:v>
                </c:pt>
                <c:pt idx="211">
                  <c:v>40057</c:v>
                </c:pt>
                <c:pt idx="212">
                  <c:v>40087</c:v>
                </c:pt>
                <c:pt idx="213">
                  <c:v>40118</c:v>
                </c:pt>
                <c:pt idx="214">
                  <c:v>40148</c:v>
                </c:pt>
                <c:pt idx="215">
                  <c:v>40179</c:v>
                </c:pt>
                <c:pt idx="216">
                  <c:v>40210</c:v>
                </c:pt>
                <c:pt idx="217">
                  <c:v>40238</c:v>
                </c:pt>
                <c:pt idx="218">
                  <c:v>40269</c:v>
                </c:pt>
                <c:pt idx="219">
                  <c:v>40299</c:v>
                </c:pt>
                <c:pt idx="220">
                  <c:v>40330</c:v>
                </c:pt>
                <c:pt idx="221">
                  <c:v>40360</c:v>
                </c:pt>
                <c:pt idx="222">
                  <c:v>40391</c:v>
                </c:pt>
                <c:pt idx="223">
                  <c:v>40422</c:v>
                </c:pt>
                <c:pt idx="224">
                  <c:v>40452</c:v>
                </c:pt>
                <c:pt idx="225">
                  <c:v>40483</c:v>
                </c:pt>
                <c:pt idx="226">
                  <c:v>40513</c:v>
                </c:pt>
                <c:pt idx="227">
                  <c:v>40544</c:v>
                </c:pt>
                <c:pt idx="228">
                  <c:v>40575</c:v>
                </c:pt>
                <c:pt idx="229">
                  <c:v>40603</c:v>
                </c:pt>
                <c:pt idx="230">
                  <c:v>40634</c:v>
                </c:pt>
                <c:pt idx="231">
                  <c:v>40664</c:v>
                </c:pt>
                <c:pt idx="232">
                  <c:v>40695</c:v>
                </c:pt>
                <c:pt idx="233">
                  <c:v>40725</c:v>
                </c:pt>
                <c:pt idx="234">
                  <c:v>40756</c:v>
                </c:pt>
                <c:pt idx="235">
                  <c:v>40787</c:v>
                </c:pt>
                <c:pt idx="236">
                  <c:v>40817</c:v>
                </c:pt>
                <c:pt idx="237">
                  <c:v>40848</c:v>
                </c:pt>
                <c:pt idx="238">
                  <c:v>40878</c:v>
                </c:pt>
                <c:pt idx="239">
                  <c:v>40909</c:v>
                </c:pt>
                <c:pt idx="240">
                  <c:v>40940</c:v>
                </c:pt>
                <c:pt idx="241">
                  <c:v>40969</c:v>
                </c:pt>
                <c:pt idx="242">
                  <c:v>41000</c:v>
                </c:pt>
                <c:pt idx="243">
                  <c:v>41030</c:v>
                </c:pt>
                <c:pt idx="244">
                  <c:v>41061</c:v>
                </c:pt>
                <c:pt idx="245">
                  <c:v>41091</c:v>
                </c:pt>
                <c:pt idx="246">
                  <c:v>41122</c:v>
                </c:pt>
                <c:pt idx="247">
                  <c:v>41153</c:v>
                </c:pt>
                <c:pt idx="248">
                  <c:v>41183</c:v>
                </c:pt>
                <c:pt idx="249">
                  <c:v>41214</c:v>
                </c:pt>
                <c:pt idx="250">
                  <c:v>41244</c:v>
                </c:pt>
                <c:pt idx="251">
                  <c:v>41275</c:v>
                </c:pt>
                <c:pt idx="252">
                  <c:v>41306</c:v>
                </c:pt>
                <c:pt idx="253">
                  <c:v>41334</c:v>
                </c:pt>
                <c:pt idx="254">
                  <c:v>41365</c:v>
                </c:pt>
                <c:pt idx="255">
                  <c:v>41395</c:v>
                </c:pt>
                <c:pt idx="256">
                  <c:v>41426</c:v>
                </c:pt>
                <c:pt idx="257">
                  <c:v>41456</c:v>
                </c:pt>
                <c:pt idx="258">
                  <c:v>41487</c:v>
                </c:pt>
                <c:pt idx="259">
                  <c:v>41518</c:v>
                </c:pt>
                <c:pt idx="260">
                  <c:v>41548</c:v>
                </c:pt>
                <c:pt idx="261">
                  <c:v>41579</c:v>
                </c:pt>
                <c:pt idx="262">
                  <c:v>41609</c:v>
                </c:pt>
                <c:pt idx="263">
                  <c:v>41640</c:v>
                </c:pt>
                <c:pt idx="264">
                  <c:v>41671</c:v>
                </c:pt>
                <c:pt idx="265">
                  <c:v>41699</c:v>
                </c:pt>
                <c:pt idx="266">
                  <c:v>41730</c:v>
                </c:pt>
                <c:pt idx="267">
                  <c:v>41760</c:v>
                </c:pt>
                <c:pt idx="268">
                  <c:v>41791</c:v>
                </c:pt>
                <c:pt idx="269">
                  <c:v>41821</c:v>
                </c:pt>
                <c:pt idx="270">
                  <c:v>41852</c:v>
                </c:pt>
                <c:pt idx="271">
                  <c:v>41883</c:v>
                </c:pt>
                <c:pt idx="272">
                  <c:v>41913</c:v>
                </c:pt>
                <c:pt idx="273">
                  <c:v>41944</c:v>
                </c:pt>
                <c:pt idx="274">
                  <c:v>41974</c:v>
                </c:pt>
                <c:pt idx="275">
                  <c:v>42005</c:v>
                </c:pt>
                <c:pt idx="276">
                  <c:v>42036</c:v>
                </c:pt>
                <c:pt idx="277">
                  <c:v>42064</c:v>
                </c:pt>
                <c:pt idx="278">
                  <c:v>42095</c:v>
                </c:pt>
                <c:pt idx="279">
                  <c:v>42125</c:v>
                </c:pt>
                <c:pt idx="280">
                  <c:v>42156</c:v>
                </c:pt>
                <c:pt idx="281">
                  <c:v>42186</c:v>
                </c:pt>
                <c:pt idx="282">
                  <c:v>42217</c:v>
                </c:pt>
                <c:pt idx="283">
                  <c:v>42248</c:v>
                </c:pt>
                <c:pt idx="284">
                  <c:v>42278</c:v>
                </c:pt>
                <c:pt idx="285">
                  <c:v>42309</c:v>
                </c:pt>
                <c:pt idx="286">
                  <c:v>42339</c:v>
                </c:pt>
                <c:pt idx="287">
                  <c:v>42370</c:v>
                </c:pt>
                <c:pt idx="288">
                  <c:v>42401</c:v>
                </c:pt>
                <c:pt idx="289">
                  <c:v>42430</c:v>
                </c:pt>
                <c:pt idx="290">
                  <c:v>42461</c:v>
                </c:pt>
                <c:pt idx="291">
                  <c:v>42491</c:v>
                </c:pt>
                <c:pt idx="292">
                  <c:v>42522</c:v>
                </c:pt>
                <c:pt idx="293">
                  <c:v>42552</c:v>
                </c:pt>
                <c:pt idx="294">
                  <c:v>42583</c:v>
                </c:pt>
                <c:pt idx="295">
                  <c:v>42614</c:v>
                </c:pt>
                <c:pt idx="296">
                  <c:v>42644</c:v>
                </c:pt>
                <c:pt idx="297">
                  <c:v>42675</c:v>
                </c:pt>
                <c:pt idx="298">
                  <c:v>42705</c:v>
                </c:pt>
                <c:pt idx="299">
                  <c:v>42736</c:v>
                </c:pt>
                <c:pt idx="300">
                  <c:v>42767</c:v>
                </c:pt>
                <c:pt idx="301">
                  <c:v>42795</c:v>
                </c:pt>
                <c:pt idx="302">
                  <c:v>42826</c:v>
                </c:pt>
                <c:pt idx="303">
                  <c:v>42856</c:v>
                </c:pt>
                <c:pt idx="304">
                  <c:v>42887</c:v>
                </c:pt>
                <c:pt idx="305">
                  <c:v>42917</c:v>
                </c:pt>
                <c:pt idx="306">
                  <c:v>42948</c:v>
                </c:pt>
                <c:pt idx="307">
                  <c:v>42979</c:v>
                </c:pt>
                <c:pt idx="308">
                  <c:v>43009</c:v>
                </c:pt>
                <c:pt idx="309">
                  <c:v>43040</c:v>
                </c:pt>
                <c:pt idx="310">
                  <c:v>43070</c:v>
                </c:pt>
                <c:pt idx="311">
                  <c:v>43101</c:v>
                </c:pt>
                <c:pt idx="312">
                  <c:v>43132</c:v>
                </c:pt>
                <c:pt idx="313">
                  <c:v>43160</c:v>
                </c:pt>
                <c:pt idx="314">
                  <c:v>43191</c:v>
                </c:pt>
                <c:pt idx="315">
                  <c:v>43221</c:v>
                </c:pt>
                <c:pt idx="316">
                  <c:v>43252</c:v>
                </c:pt>
                <c:pt idx="317">
                  <c:v>43282</c:v>
                </c:pt>
                <c:pt idx="318">
                  <c:v>43313</c:v>
                </c:pt>
                <c:pt idx="319">
                  <c:v>43344</c:v>
                </c:pt>
                <c:pt idx="320">
                  <c:v>43374</c:v>
                </c:pt>
                <c:pt idx="321">
                  <c:v>43405</c:v>
                </c:pt>
                <c:pt idx="322">
                  <c:v>43435</c:v>
                </c:pt>
                <c:pt idx="323">
                  <c:v>43466</c:v>
                </c:pt>
                <c:pt idx="324">
                  <c:v>43497</c:v>
                </c:pt>
                <c:pt idx="325">
                  <c:v>43525</c:v>
                </c:pt>
                <c:pt idx="326">
                  <c:v>43556</c:v>
                </c:pt>
                <c:pt idx="327">
                  <c:v>43586</c:v>
                </c:pt>
                <c:pt idx="328">
                  <c:v>43617</c:v>
                </c:pt>
                <c:pt idx="329">
                  <c:v>43647</c:v>
                </c:pt>
                <c:pt idx="330">
                  <c:v>43678</c:v>
                </c:pt>
                <c:pt idx="331">
                  <c:v>43709</c:v>
                </c:pt>
                <c:pt idx="332">
                  <c:v>43739</c:v>
                </c:pt>
                <c:pt idx="333">
                  <c:v>43770</c:v>
                </c:pt>
                <c:pt idx="334">
                  <c:v>43800</c:v>
                </c:pt>
                <c:pt idx="335">
                  <c:v>43831</c:v>
                </c:pt>
                <c:pt idx="336">
                  <c:v>43862</c:v>
                </c:pt>
                <c:pt idx="337">
                  <c:v>43891</c:v>
                </c:pt>
                <c:pt idx="338">
                  <c:v>43922</c:v>
                </c:pt>
                <c:pt idx="339">
                  <c:v>43952</c:v>
                </c:pt>
                <c:pt idx="340">
                  <c:v>43983</c:v>
                </c:pt>
                <c:pt idx="341">
                  <c:v>44013</c:v>
                </c:pt>
                <c:pt idx="342">
                  <c:v>44044</c:v>
                </c:pt>
                <c:pt idx="343">
                  <c:v>44075</c:v>
                </c:pt>
                <c:pt idx="344">
                  <c:v>44105</c:v>
                </c:pt>
                <c:pt idx="345">
                  <c:v>44136</c:v>
                </c:pt>
                <c:pt idx="346">
                  <c:v>44166</c:v>
                </c:pt>
                <c:pt idx="347">
                  <c:v>44197</c:v>
                </c:pt>
                <c:pt idx="348">
                  <c:v>44228</c:v>
                </c:pt>
                <c:pt idx="349">
                  <c:v>44256</c:v>
                </c:pt>
                <c:pt idx="350">
                  <c:v>44287</c:v>
                </c:pt>
                <c:pt idx="351">
                  <c:v>44317</c:v>
                </c:pt>
                <c:pt idx="352">
                  <c:v>44348</c:v>
                </c:pt>
                <c:pt idx="353">
                  <c:v>44378</c:v>
                </c:pt>
                <c:pt idx="354">
                  <c:v>44409</c:v>
                </c:pt>
                <c:pt idx="355">
                  <c:v>44440</c:v>
                </c:pt>
                <c:pt idx="356">
                  <c:v>44470</c:v>
                </c:pt>
                <c:pt idx="357">
                  <c:v>44501</c:v>
                </c:pt>
                <c:pt idx="358">
                  <c:v>44531</c:v>
                </c:pt>
                <c:pt idx="359">
                  <c:v>44562</c:v>
                </c:pt>
                <c:pt idx="360">
                  <c:v>44593</c:v>
                </c:pt>
                <c:pt idx="361">
                  <c:v>44621</c:v>
                </c:pt>
                <c:pt idx="362">
                  <c:v>44652</c:v>
                </c:pt>
                <c:pt idx="363">
                  <c:v>44682</c:v>
                </c:pt>
                <c:pt idx="364">
                  <c:v>44713</c:v>
                </c:pt>
                <c:pt idx="365">
                  <c:v>44743</c:v>
                </c:pt>
                <c:pt idx="366">
                  <c:v>44774</c:v>
                </c:pt>
                <c:pt idx="367">
                  <c:v>44805</c:v>
                </c:pt>
                <c:pt idx="368">
                  <c:v>44835</c:v>
                </c:pt>
                <c:pt idx="369">
                  <c:v>44866</c:v>
                </c:pt>
                <c:pt idx="370">
                  <c:v>44896</c:v>
                </c:pt>
                <c:pt idx="371">
                  <c:v>44927</c:v>
                </c:pt>
                <c:pt idx="372">
                  <c:v>44958</c:v>
                </c:pt>
                <c:pt idx="373">
                  <c:v>44986</c:v>
                </c:pt>
                <c:pt idx="374">
                  <c:v>45017</c:v>
                </c:pt>
                <c:pt idx="375">
                  <c:v>45047</c:v>
                </c:pt>
                <c:pt idx="376">
                  <c:v>45078</c:v>
                </c:pt>
                <c:pt idx="377">
                  <c:v>45108</c:v>
                </c:pt>
                <c:pt idx="378">
                  <c:v>45139</c:v>
                </c:pt>
                <c:pt idx="379">
                  <c:v>45170</c:v>
                </c:pt>
                <c:pt idx="380">
                  <c:v>45200</c:v>
                </c:pt>
                <c:pt idx="381">
                  <c:v>45231</c:v>
                </c:pt>
                <c:pt idx="382">
                  <c:v>45261</c:v>
                </c:pt>
                <c:pt idx="383">
                  <c:v>45292</c:v>
                </c:pt>
                <c:pt idx="384">
                  <c:v>45323</c:v>
                </c:pt>
                <c:pt idx="385">
                  <c:v>45352</c:v>
                </c:pt>
                <c:pt idx="386">
                  <c:v>45383</c:v>
                </c:pt>
                <c:pt idx="387">
                  <c:v>45413</c:v>
                </c:pt>
                <c:pt idx="388">
                  <c:v>45444</c:v>
                </c:pt>
                <c:pt idx="389">
                  <c:v>45474</c:v>
                </c:pt>
                <c:pt idx="390">
                  <c:v>45505</c:v>
                </c:pt>
                <c:pt idx="391">
                  <c:v>45536</c:v>
                </c:pt>
                <c:pt idx="392">
                  <c:v>45566</c:v>
                </c:pt>
                <c:pt idx="393">
                  <c:v>45597</c:v>
                </c:pt>
                <c:pt idx="394">
                  <c:v>45627</c:v>
                </c:pt>
                <c:pt idx="395">
                  <c:v>45658</c:v>
                </c:pt>
                <c:pt idx="396">
                  <c:v>45689</c:v>
                </c:pt>
                <c:pt idx="397">
                  <c:v>45717</c:v>
                </c:pt>
                <c:pt idx="398">
                  <c:v>45748</c:v>
                </c:pt>
                <c:pt idx="399">
                  <c:v>45778</c:v>
                </c:pt>
                <c:pt idx="400">
                  <c:v>45809</c:v>
                </c:pt>
                <c:pt idx="401">
                  <c:v>45839</c:v>
                </c:pt>
                <c:pt idx="402">
                  <c:v>45870</c:v>
                </c:pt>
                <c:pt idx="403">
                  <c:v>45901</c:v>
                </c:pt>
                <c:pt idx="404">
                  <c:v>45931</c:v>
                </c:pt>
                <c:pt idx="405">
                  <c:v>45962</c:v>
                </c:pt>
                <c:pt idx="406">
                  <c:v>45992</c:v>
                </c:pt>
                <c:pt idx="407">
                  <c:v>46023</c:v>
                </c:pt>
                <c:pt idx="408">
                  <c:v>46054</c:v>
                </c:pt>
                <c:pt idx="409">
                  <c:v>46082</c:v>
                </c:pt>
                <c:pt idx="410">
                  <c:v>46113</c:v>
                </c:pt>
                <c:pt idx="411">
                  <c:v>46143</c:v>
                </c:pt>
                <c:pt idx="412">
                  <c:v>46174</c:v>
                </c:pt>
                <c:pt idx="413">
                  <c:v>46204</c:v>
                </c:pt>
                <c:pt idx="414">
                  <c:v>46235</c:v>
                </c:pt>
                <c:pt idx="415">
                  <c:v>46266</c:v>
                </c:pt>
                <c:pt idx="416">
                  <c:v>46296</c:v>
                </c:pt>
                <c:pt idx="417">
                  <c:v>46327</c:v>
                </c:pt>
                <c:pt idx="418">
                  <c:v>46357</c:v>
                </c:pt>
                <c:pt idx="419">
                  <c:v>46388</c:v>
                </c:pt>
                <c:pt idx="420">
                  <c:v>46419</c:v>
                </c:pt>
                <c:pt idx="421">
                  <c:v>46447</c:v>
                </c:pt>
                <c:pt idx="422">
                  <c:v>46478</c:v>
                </c:pt>
                <c:pt idx="423">
                  <c:v>46508</c:v>
                </c:pt>
                <c:pt idx="424">
                  <c:v>46539</c:v>
                </c:pt>
                <c:pt idx="425">
                  <c:v>46569</c:v>
                </c:pt>
                <c:pt idx="426">
                  <c:v>46600</c:v>
                </c:pt>
                <c:pt idx="427">
                  <c:v>46631</c:v>
                </c:pt>
                <c:pt idx="428">
                  <c:v>46661</c:v>
                </c:pt>
                <c:pt idx="429">
                  <c:v>46692</c:v>
                </c:pt>
                <c:pt idx="430">
                  <c:v>46722</c:v>
                </c:pt>
                <c:pt idx="431">
                  <c:v>46753</c:v>
                </c:pt>
                <c:pt idx="432">
                  <c:v>46784</c:v>
                </c:pt>
                <c:pt idx="433">
                  <c:v>46813</c:v>
                </c:pt>
                <c:pt idx="434">
                  <c:v>46844</c:v>
                </c:pt>
                <c:pt idx="435">
                  <c:v>46874</c:v>
                </c:pt>
                <c:pt idx="436">
                  <c:v>46905</c:v>
                </c:pt>
                <c:pt idx="437">
                  <c:v>46935</c:v>
                </c:pt>
                <c:pt idx="438">
                  <c:v>46966</c:v>
                </c:pt>
                <c:pt idx="439">
                  <c:v>46997</c:v>
                </c:pt>
                <c:pt idx="440">
                  <c:v>47027</c:v>
                </c:pt>
                <c:pt idx="441">
                  <c:v>47058</c:v>
                </c:pt>
                <c:pt idx="442">
                  <c:v>47088</c:v>
                </c:pt>
                <c:pt idx="443">
                  <c:v>47119</c:v>
                </c:pt>
                <c:pt idx="444">
                  <c:v>47150</c:v>
                </c:pt>
                <c:pt idx="445">
                  <c:v>47178</c:v>
                </c:pt>
                <c:pt idx="446">
                  <c:v>47209</c:v>
                </c:pt>
                <c:pt idx="447">
                  <c:v>47239</c:v>
                </c:pt>
                <c:pt idx="448">
                  <c:v>47270</c:v>
                </c:pt>
                <c:pt idx="449">
                  <c:v>47300</c:v>
                </c:pt>
                <c:pt idx="450">
                  <c:v>47331</c:v>
                </c:pt>
                <c:pt idx="451">
                  <c:v>47362</c:v>
                </c:pt>
                <c:pt idx="452">
                  <c:v>47392</c:v>
                </c:pt>
                <c:pt idx="453">
                  <c:v>47423</c:v>
                </c:pt>
                <c:pt idx="454">
                  <c:v>47453</c:v>
                </c:pt>
                <c:pt idx="455">
                  <c:v>47484</c:v>
                </c:pt>
                <c:pt idx="456">
                  <c:v>47515</c:v>
                </c:pt>
                <c:pt idx="457">
                  <c:v>47543</c:v>
                </c:pt>
                <c:pt idx="458">
                  <c:v>47574</c:v>
                </c:pt>
                <c:pt idx="459">
                  <c:v>47604</c:v>
                </c:pt>
                <c:pt idx="460">
                  <c:v>47635</c:v>
                </c:pt>
                <c:pt idx="461">
                  <c:v>47665</c:v>
                </c:pt>
                <c:pt idx="462">
                  <c:v>47696</c:v>
                </c:pt>
                <c:pt idx="463">
                  <c:v>47727</c:v>
                </c:pt>
                <c:pt idx="464">
                  <c:v>47757</c:v>
                </c:pt>
                <c:pt idx="465">
                  <c:v>47788</c:v>
                </c:pt>
                <c:pt idx="466">
                  <c:v>47818</c:v>
                </c:pt>
                <c:pt idx="467">
                  <c:v>47849</c:v>
                </c:pt>
                <c:pt idx="468">
                  <c:v>47880</c:v>
                </c:pt>
                <c:pt idx="469">
                  <c:v>47908</c:v>
                </c:pt>
                <c:pt idx="470">
                  <c:v>47939</c:v>
                </c:pt>
                <c:pt idx="471">
                  <c:v>47969</c:v>
                </c:pt>
                <c:pt idx="472">
                  <c:v>48000</c:v>
                </c:pt>
                <c:pt idx="473">
                  <c:v>48030</c:v>
                </c:pt>
                <c:pt idx="474">
                  <c:v>48061</c:v>
                </c:pt>
                <c:pt idx="475">
                  <c:v>48092</c:v>
                </c:pt>
                <c:pt idx="476">
                  <c:v>48122</c:v>
                </c:pt>
                <c:pt idx="477">
                  <c:v>48153</c:v>
                </c:pt>
                <c:pt idx="478">
                  <c:v>48183</c:v>
                </c:pt>
                <c:pt idx="479">
                  <c:v>48214</c:v>
                </c:pt>
                <c:pt idx="480">
                  <c:v>48245</c:v>
                </c:pt>
                <c:pt idx="481">
                  <c:v>48274</c:v>
                </c:pt>
                <c:pt idx="482">
                  <c:v>48305</c:v>
                </c:pt>
                <c:pt idx="483">
                  <c:v>48335</c:v>
                </c:pt>
                <c:pt idx="484">
                  <c:v>48366</c:v>
                </c:pt>
                <c:pt idx="485">
                  <c:v>48396</c:v>
                </c:pt>
                <c:pt idx="486">
                  <c:v>48427</c:v>
                </c:pt>
                <c:pt idx="487">
                  <c:v>48458</c:v>
                </c:pt>
                <c:pt idx="488">
                  <c:v>48488</c:v>
                </c:pt>
                <c:pt idx="489">
                  <c:v>48519</c:v>
                </c:pt>
                <c:pt idx="490">
                  <c:v>48549</c:v>
                </c:pt>
              </c:numCache>
              <c:extLst/>
            </c:numRef>
          </c:cat>
          <c:val>
            <c:numRef>
              <c:f>WTTOT!$H$3:$H$1262</c:f>
              <c:numCache>
                <c:formatCode>General</c:formatCode>
                <c:ptCount val="1259"/>
                <c:pt idx="10" formatCode="0.0">
                  <c:v>1.7671300000000001</c:v>
                </c:pt>
                <c:pt idx="11" formatCode="0.0">
                  <c:v>1.7691239999999999</c:v>
                </c:pt>
                <c:pt idx="12" formatCode="0.0">
                  <c:v>1.77447</c:v>
                </c:pt>
                <c:pt idx="13" formatCode="0.0">
                  <c:v>1.783547</c:v>
                </c:pt>
                <c:pt idx="14" formatCode="0.0">
                  <c:v>1.7912969999999999</c:v>
                </c:pt>
                <c:pt idx="15" formatCode="0.0">
                  <c:v>1.8032410000000001</c:v>
                </c:pt>
                <c:pt idx="16" formatCode="0.0">
                  <c:v>1.8104150000000001</c:v>
                </c:pt>
                <c:pt idx="17" formatCode="0.0">
                  <c:v>1.8124450000000001</c:v>
                </c:pt>
                <c:pt idx="18" formatCode="0.0">
                  <c:v>1.8243799999999999</c:v>
                </c:pt>
                <c:pt idx="19" formatCode="0.0">
                  <c:v>1.831118</c:v>
                </c:pt>
                <c:pt idx="20" formatCode="0.0">
                  <c:v>1.8333870000000001</c:v>
                </c:pt>
                <c:pt idx="21" formatCode="0.0">
                  <c:v>1.844068</c:v>
                </c:pt>
                <c:pt idx="22" formatCode="0.0">
                  <c:v>1.8482149999999999</c:v>
                </c:pt>
                <c:pt idx="23" formatCode="0.0">
                  <c:v>1.8512169999999999</c:v>
                </c:pt>
                <c:pt idx="24" formatCode="0.0">
                  <c:v>1.8560190000000001</c:v>
                </c:pt>
                <c:pt idx="25" formatCode="0.0">
                  <c:v>1.867683</c:v>
                </c:pt>
                <c:pt idx="26" formatCode="0.0">
                  <c:v>1.8701989999999999</c:v>
                </c:pt>
                <c:pt idx="27" formatCode="0.0">
                  <c:v>1.879596</c:v>
                </c:pt>
                <c:pt idx="28" formatCode="0.0">
                  <c:v>1.890007</c:v>
                </c:pt>
                <c:pt idx="29" formatCode="0.0">
                  <c:v>1.894463</c:v>
                </c:pt>
                <c:pt idx="30" formatCode="0.0">
                  <c:v>1.9133469999999999</c:v>
                </c:pt>
                <c:pt idx="31" formatCode="0.0">
                  <c:v>1.9266449999999999</c:v>
                </c:pt>
                <c:pt idx="32" formatCode="0.0">
                  <c:v>1.94241</c:v>
                </c:pt>
                <c:pt idx="33" formatCode="0.0">
                  <c:v>1.9579230000000001</c:v>
                </c:pt>
                <c:pt idx="34" formatCode="0.0">
                  <c:v>1.974899</c:v>
                </c:pt>
                <c:pt idx="35" formatCode="0.0">
                  <c:v>1.99647</c:v>
                </c:pt>
                <c:pt idx="36" formatCode="0.0">
                  <c:v>2.0146120000000001</c:v>
                </c:pt>
                <c:pt idx="37" formatCode="0.0">
                  <c:v>2.0299770000000001</c:v>
                </c:pt>
                <c:pt idx="38" formatCode="0.0">
                  <c:v>2.0428090000000001</c:v>
                </c:pt>
                <c:pt idx="39" formatCode="0.0">
                  <c:v>2.065537</c:v>
                </c:pt>
                <c:pt idx="40" formatCode="0.0">
                  <c:v>2.083647</c:v>
                </c:pt>
                <c:pt idx="41" formatCode="0.0">
                  <c:v>2.0987770000000001</c:v>
                </c:pt>
                <c:pt idx="42" formatCode="0.0">
                  <c:v>2.111955</c:v>
                </c:pt>
                <c:pt idx="43" formatCode="0.0">
                  <c:v>2.1215099999999998</c:v>
                </c:pt>
                <c:pt idx="44" formatCode="0.0">
                  <c:v>2.1384150000000002</c:v>
                </c:pt>
                <c:pt idx="45" formatCode="0.0">
                  <c:v>2.1512169999999999</c:v>
                </c:pt>
                <c:pt idx="46" formatCode="0.0">
                  <c:v>2.1589800000000001</c:v>
                </c:pt>
                <c:pt idx="47" formatCode="0.0">
                  <c:v>2.1720600000000001</c:v>
                </c:pt>
                <c:pt idx="48" formatCode="0.0">
                  <c:v>2.1869990000000001</c:v>
                </c:pt>
                <c:pt idx="49" formatCode="0.0">
                  <c:v>2.189524</c:v>
                </c:pt>
                <c:pt idx="50" formatCode="0.0">
                  <c:v>2.2094049999999998</c:v>
                </c:pt>
                <c:pt idx="51" formatCode="0.0">
                  <c:v>2.2190409999999998</c:v>
                </c:pt>
                <c:pt idx="52" formatCode="0.0">
                  <c:v>2.2178330000000002</c:v>
                </c:pt>
                <c:pt idx="53" formatCode="0.0">
                  <c:v>2.238661</c:v>
                </c:pt>
                <c:pt idx="54" formatCode="0.0">
                  <c:v>2.2437339999999999</c:v>
                </c:pt>
                <c:pt idx="55" formatCode="0.0">
                  <c:v>2.2529859999999999</c:v>
                </c:pt>
                <c:pt idx="56" formatCode="0.0">
                  <c:v>2.2691940000000002</c:v>
                </c:pt>
                <c:pt idx="57" formatCode="0.0">
                  <c:v>2.2735379999999998</c:v>
                </c:pt>
                <c:pt idx="58" formatCode="0.0">
                  <c:v>2.2843429999999998</c:v>
                </c:pt>
                <c:pt idx="59" formatCode="0.0">
                  <c:v>2.2928489999999999</c:v>
                </c:pt>
                <c:pt idx="60" formatCode="0.0">
                  <c:v>2.29827</c:v>
                </c:pt>
                <c:pt idx="61" formatCode="0.0">
                  <c:v>2.3091719999999998</c:v>
                </c:pt>
                <c:pt idx="62" formatCode="0.0">
                  <c:v>2.3179889999999999</c:v>
                </c:pt>
                <c:pt idx="63" formatCode="0.0">
                  <c:v>2.322892</c:v>
                </c:pt>
                <c:pt idx="64" formatCode="0.0">
                  <c:v>2.3373460000000001</c:v>
                </c:pt>
                <c:pt idx="65" formatCode="0.0">
                  <c:v>2.3447659999999999</c:v>
                </c:pt>
                <c:pt idx="66" formatCode="0.0">
                  <c:v>2.344074</c:v>
                </c:pt>
                <c:pt idx="67" formatCode="0.0">
                  <c:v>2.3595419999999998</c:v>
                </c:pt>
                <c:pt idx="68" formatCode="0.0">
                  <c:v>2.3657240000000002</c:v>
                </c:pt>
                <c:pt idx="69" formatCode="0.0">
                  <c:v>2.3651049999999998</c:v>
                </c:pt>
                <c:pt idx="70" formatCode="0.0">
                  <c:v>2.3778450000000002</c:v>
                </c:pt>
                <c:pt idx="71" formatCode="0.0">
                  <c:v>2.3786119999999999</c:v>
                </c:pt>
                <c:pt idx="72" formatCode="0.0">
                  <c:v>2.3803779999999999</c:v>
                </c:pt>
                <c:pt idx="73" formatCode="0.0">
                  <c:v>2.3913570000000002</c:v>
                </c:pt>
                <c:pt idx="74" formatCode="0.0">
                  <c:v>2.3972169999999999</c:v>
                </c:pt>
                <c:pt idx="75" formatCode="0.0">
                  <c:v>2.395734</c:v>
                </c:pt>
                <c:pt idx="76" formatCode="0.0">
                  <c:v>2.406625</c:v>
                </c:pt>
                <c:pt idx="77" formatCode="0.0">
                  <c:v>2.4109750000000001</c:v>
                </c:pt>
                <c:pt idx="78" formatCode="0.0">
                  <c:v>2.4146459999999998</c:v>
                </c:pt>
                <c:pt idx="79" formatCode="0.0">
                  <c:v>2.4157299999999999</c:v>
                </c:pt>
                <c:pt idx="80" formatCode="0.0">
                  <c:v>2.4130090000000002</c:v>
                </c:pt>
                <c:pt idx="81" formatCode="0.0">
                  <c:v>2.421268</c:v>
                </c:pt>
                <c:pt idx="82" formatCode="0.0">
                  <c:v>2.4271199999999999</c:v>
                </c:pt>
                <c:pt idx="83" formatCode="0.0">
                  <c:v>2.4238040000000001</c:v>
                </c:pt>
                <c:pt idx="84" formatCode="0.0">
                  <c:v>2.4290690000000001</c:v>
                </c:pt>
                <c:pt idx="85" formatCode="0.0">
                  <c:v>2.4433560000000001</c:v>
                </c:pt>
                <c:pt idx="86" formatCode="0.0">
                  <c:v>2.4511449999999999</c:v>
                </c:pt>
                <c:pt idx="87" formatCode="0.0">
                  <c:v>2.4640089999999999</c:v>
                </c:pt>
                <c:pt idx="88" formatCode="0.0">
                  <c:v>2.4802179999999998</c:v>
                </c:pt>
                <c:pt idx="89" formatCode="0.0">
                  <c:v>2.4903559999999998</c:v>
                </c:pt>
                <c:pt idx="90" formatCode="0.0">
                  <c:v>2.5143059999999999</c:v>
                </c:pt>
                <c:pt idx="91" formatCode="0.0">
                  <c:v>2.533461</c:v>
                </c:pt>
                <c:pt idx="92" formatCode="0.0">
                  <c:v>2.5474139999999998</c:v>
                </c:pt>
                <c:pt idx="93" formatCode="0.0">
                  <c:v>2.5766610000000001</c:v>
                </c:pt>
                <c:pt idx="94" formatCode="0.0">
                  <c:v>2.5991590000000002</c:v>
                </c:pt>
                <c:pt idx="95" formatCode="0.0">
                  <c:v>2.6227779999999998</c:v>
                </c:pt>
                <c:pt idx="96" formatCode="0.0">
                  <c:v>2.6528079999999998</c:v>
                </c:pt>
                <c:pt idx="97" formatCode="0.0">
                  <c:v>2.675996</c:v>
                </c:pt>
                <c:pt idx="98" formatCode="0.0">
                  <c:v>2.686261</c:v>
                </c:pt>
                <c:pt idx="99" formatCode="0.0">
                  <c:v>2.7179829999999998</c:v>
                </c:pt>
                <c:pt idx="100" formatCode="0.0">
                  <c:v>2.7385820000000001</c:v>
                </c:pt>
                <c:pt idx="101" formatCode="0.0">
                  <c:v>2.7497220000000002</c:v>
                </c:pt>
                <c:pt idx="102" formatCode="0.0">
                  <c:v>2.7735620000000001</c:v>
                </c:pt>
                <c:pt idx="103" formatCode="0.0">
                  <c:v>2.7838440000000002</c:v>
                </c:pt>
                <c:pt idx="104" formatCode="0.0">
                  <c:v>2.8054269999999999</c:v>
                </c:pt>
                <c:pt idx="105" formatCode="0.0">
                  <c:v>2.8158940000000001</c:v>
                </c:pt>
                <c:pt idx="106" formatCode="0.0">
                  <c:v>2.8145539999999998</c:v>
                </c:pt>
                <c:pt idx="107" formatCode="0.0">
                  <c:v>2.8364180000000001</c:v>
                </c:pt>
                <c:pt idx="108" formatCode="0.0">
                  <c:v>2.8350170000000001</c:v>
                </c:pt>
                <c:pt idx="109" formatCode="0.0">
                  <c:v>2.8314360000000001</c:v>
                </c:pt>
                <c:pt idx="110" formatCode="0.0">
                  <c:v>2.8378839999999999</c:v>
                </c:pt>
                <c:pt idx="111" formatCode="0.0">
                  <c:v>2.838727</c:v>
                </c:pt>
                <c:pt idx="112" formatCode="0.0">
                  <c:v>2.8255479999999999</c:v>
                </c:pt>
                <c:pt idx="113" formatCode="0.0">
                  <c:v>2.8281139999999998</c:v>
                </c:pt>
                <c:pt idx="114" formatCode="0.0">
                  <c:v>2.8241070000000001</c:v>
                </c:pt>
                <c:pt idx="115" formatCode="0.0">
                  <c:v>2.8109670000000002</c:v>
                </c:pt>
                <c:pt idx="116" formatCode="0.0">
                  <c:v>2.8061310000000002</c:v>
                </c:pt>
                <c:pt idx="117" formatCode="0.0">
                  <c:v>2.7970109999999999</c:v>
                </c:pt>
                <c:pt idx="118" formatCode="0.0">
                  <c:v>2.7851520000000001</c:v>
                </c:pt>
                <c:pt idx="119" formatCode="0.0">
                  <c:v>2.7754080000000001</c:v>
                </c:pt>
                <c:pt idx="120" formatCode="0.0">
                  <c:v>2.7687729999999999</c:v>
                </c:pt>
                <c:pt idx="121" formatCode="0.0">
                  <c:v>2.757784</c:v>
                </c:pt>
                <c:pt idx="122" formatCode="0.0">
                  <c:v>2.7664559999999998</c:v>
                </c:pt>
                <c:pt idx="123" formatCode="0.0">
                  <c:v>2.7663030000000002</c:v>
                </c:pt>
                <c:pt idx="124" formatCode="0.0">
                  <c:v>2.7659880000000001</c:v>
                </c:pt>
                <c:pt idx="125" formatCode="0.0">
                  <c:v>2.7791049999999999</c:v>
                </c:pt>
                <c:pt idx="126" formatCode="0.0">
                  <c:v>2.7816909999999999</c:v>
                </c:pt>
                <c:pt idx="127" formatCode="0.0">
                  <c:v>2.7957610000000002</c:v>
                </c:pt>
                <c:pt idx="128" formatCode="0.0">
                  <c:v>2.808103</c:v>
                </c:pt>
                <c:pt idx="129" formatCode="0.0">
                  <c:v>2.8160530000000001</c:v>
                </c:pt>
                <c:pt idx="130" formatCode="0.0">
                  <c:v>2.835528</c:v>
                </c:pt>
                <c:pt idx="131" formatCode="0.0">
                  <c:v>2.8505579999999999</c:v>
                </c:pt>
                <c:pt idx="132" formatCode="0.0">
                  <c:v>2.8639130000000002</c:v>
                </c:pt>
                <c:pt idx="133" formatCode="0.0">
                  <c:v>2.8814739999999999</c:v>
                </c:pt>
                <c:pt idx="134" formatCode="0.0">
                  <c:v>2.8902269999999999</c:v>
                </c:pt>
                <c:pt idx="135" formatCode="0.0">
                  <c:v>2.890352</c:v>
                </c:pt>
                <c:pt idx="136" formatCode="0.0">
                  <c:v>2.904865</c:v>
                </c:pt>
                <c:pt idx="137" formatCode="0.0">
                  <c:v>2.9152019999999998</c:v>
                </c:pt>
                <c:pt idx="138" formatCode="0.0">
                  <c:v>2.915368</c:v>
                </c:pt>
                <c:pt idx="139" formatCode="0.0">
                  <c:v>2.9329000000000001</c:v>
                </c:pt>
                <c:pt idx="140" formatCode="0.0">
                  <c:v>2.947854</c:v>
                </c:pt>
                <c:pt idx="141" formatCode="0.0">
                  <c:v>2.9531610000000001</c:v>
                </c:pt>
                <c:pt idx="142" formatCode="0.0">
                  <c:v>2.9782820000000001</c:v>
                </c:pt>
                <c:pt idx="143" formatCode="0.0">
                  <c:v>2.9857429999999998</c:v>
                </c:pt>
                <c:pt idx="144" formatCode="0.0">
                  <c:v>3.0063390000000001</c:v>
                </c:pt>
                <c:pt idx="145" formatCode="0.0">
                  <c:v>3.0486049999999998</c:v>
                </c:pt>
                <c:pt idx="146" formatCode="0.0">
                  <c:v>3.0800580000000002</c:v>
                </c:pt>
                <c:pt idx="147" formatCode="0.0">
                  <c:v>3.1051039999999999</c:v>
                </c:pt>
                <c:pt idx="148" formatCode="0.0">
                  <c:v>3.1438730000000001</c:v>
                </c:pt>
                <c:pt idx="149" formatCode="0.0">
                  <c:v>3.1646570000000001</c:v>
                </c:pt>
                <c:pt idx="150" formatCode="0.0">
                  <c:v>3.2046489999999999</c:v>
                </c:pt>
                <c:pt idx="151" formatCode="0.0">
                  <c:v>3.2354400000000001</c:v>
                </c:pt>
                <c:pt idx="152" formatCode="0.0">
                  <c:v>3.2515849999999999</c:v>
                </c:pt>
                <c:pt idx="153" formatCode="0.0">
                  <c:v>3.297949</c:v>
                </c:pt>
                <c:pt idx="154" formatCode="0.0">
                  <c:v>3.3300109999999998</c:v>
                </c:pt>
                <c:pt idx="155" formatCode="0.0">
                  <c:v>3.3542290000000001</c:v>
                </c:pt>
                <c:pt idx="156" formatCode="0.0">
                  <c:v>3.3775119999999998</c:v>
                </c:pt>
                <c:pt idx="157" formatCode="0.0">
                  <c:v>3.3998879999999998</c:v>
                </c:pt>
                <c:pt idx="158" formatCode="0.0">
                  <c:v>3.4179650000000001</c:v>
                </c:pt>
                <c:pt idx="159" formatCode="0.0">
                  <c:v>3.4491679999999998</c:v>
                </c:pt>
                <c:pt idx="160" formatCode="0.0">
                  <c:v>3.4737130000000001</c:v>
                </c:pt>
                <c:pt idx="161" formatCode="0.0">
                  <c:v>3.4905680000000001</c:v>
                </c:pt>
                <c:pt idx="162" formatCode="0.0">
                  <c:v>3.5276169999999998</c:v>
                </c:pt>
                <c:pt idx="163" formatCode="0.0">
                  <c:v>3.561483</c:v>
                </c:pt>
                <c:pt idx="164" formatCode="0.0">
                  <c:v>3.59571</c:v>
                </c:pt>
                <c:pt idx="165" formatCode="0.0">
                  <c:v>3.620279</c:v>
                </c:pt>
                <c:pt idx="166" formatCode="0.0">
                  <c:v>3.638496</c:v>
                </c:pt>
                <c:pt idx="167" formatCode="0.0">
                  <c:v>3.67069</c:v>
                </c:pt>
                <c:pt idx="168" formatCode="0.0">
                  <c:v>3.6934339999999999</c:v>
                </c:pt>
                <c:pt idx="169" formatCode="0.0">
                  <c:v>3.7217910000000001</c:v>
                </c:pt>
                <c:pt idx="170" formatCode="0.0">
                  <c:v>3.7384360000000001</c:v>
                </c:pt>
                <c:pt idx="171" formatCode="0.0">
                  <c:v>3.7804720000000001</c:v>
                </c:pt>
                <c:pt idx="172" formatCode="0.0">
                  <c:v>3.8163800000000001</c:v>
                </c:pt>
                <c:pt idx="173" formatCode="0.0">
                  <c:v>3.8468749999999998</c:v>
                </c:pt>
                <c:pt idx="174" formatCode="0.0">
                  <c:v>3.8790309999999999</c:v>
                </c:pt>
                <c:pt idx="175" formatCode="0.0">
                  <c:v>3.889608</c:v>
                </c:pt>
                <c:pt idx="176" formatCode="0.0">
                  <c:v>3.912442</c:v>
                </c:pt>
                <c:pt idx="177" formatCode="0.0">
                  <c:v>3.9301650000000001</c:v>
                </c:pt>
                <c:pt idx="178" formatCode="0.0">
                  <c:v>3.9412569999999998</c:v>
                </c:pt>
                <c:pt idx="179" formatCode="0.0">
                  <c:v>3.9632360000000002</c:v>
                </c:pt>
                <c:pt idx="180" formatCode="0.0">
                  <c:v>3.977859</c:v>
                </c:pt>
                <c:pt idx="181" formatCode="0.0">
                  <c:v>3.9897290000000001</c:v>
                </c:pt>
                <c:pt idx="182" formatCode="0.0">
                  <c:v>4.0210809999999997</c:v>
                </c:pt>
                <c:pt idx="183" formatCode="0.0">
                  <c:v>4.0452940000000002</c:v>
                </c:pt>
                <c:pt idx="184" formatCode="0.0">
                  <c:v>4.0578940000000001</c:v>
                </c:pt>
                <c:pt idx="185" formatCode="0.0">
                  <c:v>4.0849159999999998</c:v>
                </c:pt>
                <c:pt idx="186" formatCode="0.0">
                  <c:v>4.1022179999999997</c:v>
                </c:pt>
                <c:pt idx="187" formatCode="0.0">
                  <c:v>4.1174809999999997</c:v>
                </c:pt>
                <c:pt idx="188" formatCode="0.0">
                  <c:v>4.160342</c:v>
                </c:pt>
                <c:pt idx="189" formatCode="0.0">
                  <c:v>4.1979249999999997</c:v>
                </c:pt>
                <c:pt idx="190" formatCode="0.0">
                  <c:v>4.2234730000000003</c:v>
                </c:pt>
                <c:pt idx="191" formatCode="0.0">
                  <c:v>4.2646040000000003</c:v>
                </c:pt>
                <c:pt idx="192" formatCode="0.0">
                  <c:v>4.3095759999999999</c:v>
                </c:pt>
                <c:pt idx="193" formatCode="0.0">
                  <c:v>4.3342029999999996</c:v>
                </c:pt>
                <c:pt idx="194" formatCode="0.0">
                  <c:v>4.3837109999999999</c:v>
                </c:pt>
                <c:pt idx="195" formatCode="0.0">
                  <c:v>4.4176010000000003</c:v>
                </c:pt>
                <c:pt idx="196" formatCode="0.0">
                  <c:v>4.4692670000000003</c:v>
                </c:pt>
                <c:pt idx="197" formatCode="0.0">
                  <c:v>4.5316419999999997</c:v>
                </c:pt>
                <c:pt idx="198" formatCode="0.0">
                  <c:v>4.5522119999999999</c:v>
                </c:pt>
                <c:pt idx="199" formatCode="0.0">
                  <c:v>4.5992290000000002</c:v>
                </c:pt>
                <c:pt idx="200" formatCode="0.0">
                  <c:v>4.6016009999999996</c:v>
                </c:pt>
                <c:pt idx="201" formatCode="0.0">
                  <c:v>4.5480169999999998</c:v>
                </c:pt>
                <c:pt idx="202" formatCode="0.0">
                  <c:v>4.5243570000000002</c:v>
                </c:pt>
                <c:pt idx="203" formatCode="0.0">
                  <c:v>4.455241</c:v>
                </c:pt>
                <c:pt idx="204" formatCode="0.0">
                  <c:v>4.3883130000000001</c:v>
                </c:pt>
                <c:pt idx="205" formatCode="0.0">
                  <c:v>4.3240090000000002</c:v>
                </c:pt>
                <c:pt idx="206" formatCode="0.0">
                  <c:v>4.2425660000000001</c:v>
                </c:pt>
                <c:pt idx="207" formatCode="0.0">
                  <c:v>4.1490970000000003</c:v>
                </c:pt>
                <c:pt idx="208" formatCode="0.0">
                  <c:v>4.0680959999999997</c:v>
                </c:pt>
                <c:pt idx="209" formatCode="0.0">
                  <c:v>3.9824869999999999</c:v>
                </c:pt>
                <c:pt idx="210" formatCode="0.0">
                  <c:v>3.9099219999999999</c:v>
                </c:pt>
                <c:pt idx="211" formatCode="0.0">
                  <c:v>3.8486500000000001</c:v>
                </c:pt>
                <c:pt idx="212" formatCode="0.0">
                  <c:v>3.799811</c:v>
                </c:pt>
                <c:pt idx="213" formatCode="0.0">
                  <c:v>3.811763</c:v>
                </c:pt>
                <c:pt idx="214" formatCode="0.0">
                  <c:v>3.8293780000000002</c:v>
                </c:pt>
                <c:pt idx="215" formatCode="0.0">
                  <c:v>3.849313</c:v>
                </c:pt>
                <c:pt idx="216" formatCode="0.0">
                  <c:v>3.8774980000000001</c:v>
                </c:pt>
                <c:pt idx="217" formatCode="0.0">
                  <c:v>3.9382950000000001</c:v>
                </c:pt>
                <c:pt idx="218" formatCode="0.0">
                  <c:v>3.99207</c:v>
                </c:pt>
                <c:pt idx="219" formatCode="0.0">
                  <c:v>4.0395209999999997</c:v>
                </c:pt>
                <c:pt idx="220" formatCode="0.0">
                  <c:v>4.0835660000000003</c:v>
                </c:pt>
                <c:pt idx="221" formatCode="0.0">
                  <c:v>4.1179509999999997</c:v>
                </c:pt>
                <c:pt idx="222" formatCode="0.0">
                  <c:v>4.1695880000000001</c:v>
                </c:pt>
                <c:pt idx="223" formatCode="0.0">
                  <c:v>4.2089379999999998</c:v>
                </c:pt>
                <c:pt idx="224" formatCode="0.0">
                  <c:v>4.2446840000000003</c:v>
                </c:pt>
                <c:pt idx="225" formatCode="0.0">
                  <c:v>4.2965650000000002</c:v>
                </c:pt>
                <c:pt idx="226" formatCode="0.0">
                  <c:v>4.3373590000000002</c:v>
                </c:pt>
                <c:pt idx="227" formatCode="0.0">
                  <c:v>4.386755</c:v>
                </c:pt>
                <c:pt idx="228" formatCode="0.0">
                  <c:v>4.4264809999999999</c:v>
                </c:pt>
                <c:pt idx="229" formatCode="0.0">
                  <c:v>4.4807180000000004</c:v>
                </c:pt>
                <c:pt idx="230" formatCode="0.0">
                  <c:v>4.5200630000000004</c:v>
                </c:pt>
                <c:pt idx="231" formatCode="0.0">
                  <c:v>4.5784390000000004</c:v>
                </c:pt>
                <c:pt idx="232" formatCode="0.0">
                  <c:v>4.6276869999999999</c:v>
                </c:pt>
                <c:pt idx="233" formatCode="0.0">
                  <c:v>4.6627809999999998</c:v>
                </c:pt>
                <c:pt idx="234" formatCode="0.0">
                  <c:v>4.7250430000000003</c:v>
                </c:pt>
                <c:pt idx="235" formatCode="0.0">
                  <c:v>4.7736989999999997</c:v>
                </c:pt>
                <c:pt idx="236" formatCode="0.0">
                  <c:v>4.8169570000000004</c:v>
                </c:pt>
                <c:pt idx="237" formatCode="0.0">
                  <c:v>4.8527839999999998</c:v>
                </c:pt>
                <c:pt idx="238" formatCode="0.0">
                  <c:v>4.8850759999999998</c:v>
                </c:pt>
                <c:pt idx="239" formatCode="0.0">
                  <c:v>4.9246790000000003</c:v>
                </c:pt>
                <c:pt idx="240" formatCode="0.0">
                  <c:v>4.9763289999999998</c:v>
                </c:pt>
                <c:pt idx="241" formatCode="0.0">
                  <c:v>4.9973330000000002</c:v>
                </c:pt>
                <c:pt idx="242" formatCode="0.0">
                  <c:v>5.0297010000000002</c:v>
                </c:pt>
                <c:pt idx="243" formatCode="0.0">
                  <c:v>5.0729179999999996</c:v>
                </c:pt>
                <c:pt idx="244" formatCode="0.0">
                  <c:v>5.0820550000000004</c:v>
                </c:pt>
                <c:pt idx="245" formatCode="0.0">
                  <c:v>5.1099290000000002</c:v>
                </c:pt>
                <c:pt idx="246" formatCode="0.0">
                  <c:v>5.1252979999999999</c:v>
                </c:pt>
                <c:pt idx="247" formatCode="0.0">
                  <c:v>5.1266350000000003</c:v>
                </c:pt>
                <c:pt idx="248" formatCode="0.0">
                  <c:v>5.1690019999999999</c:v>
                </c:pt>
                <c:pt idx="249" formatCode="0.0">
                  <c:v>5.1982160000000004</c:v>
                </c:pt>
                <c:pt idx="250" formatCode="0.0">
                  <c:v>5.2080229999999998</c:v>
                </c:pt>
                <c:pt idx="251" formatCode="0.0">
                  <c:v>5.2350529999999997</c:v>
                </c:pt>
                <c:pt idx="252" formatCode="0.0">
                  <c:v>5.2340679999999997</c:v>
                </c:pt>
                <c:pt idx="253" formatCode="0.0">
                  <c:v>5.2272650000000001</c:v>
                </c:pt>
                <c:pt idx="254" formatCode="0.0">
                  <c:v>5.2408619999999999</c:v>
                </c:pt>
                <c:pt idx="255" formatCode="0.0">
                  <c:v>5.2543290000000002</c:v>
                </c:pt>
                <c:pt idx="256" formatCode="0.0">
                  <c:v>5.2611819999999998</c:v>
                </c:pt>
                <c:pt idx="257" formatCode="0.0">
                  <c:v>5.2893439999999998</c:v>
                </c:pt>
                <c:pt idx="258" formatCode="0.0">
                  <c:v>5.2952219999999999</c:v>
                </c:pt>
                <c:pt idx="259" formatCode="0.0">
                  <c:v>5.3160249999999998</c:v>
                </c:pt>
                <c:pt idx="260" formatCode="0.0">
                  <c:v>5.3377910000000002</c:v>
                </c:pt>
                <c:pt idx="261" formatCode="0.0">
                  <c:v>5.3394089999999998</c:v>
                </c:pt>
                <c:pt idx="262" formatCode="0.0">
                  <c:v>5.3705499999999997</c:v>
                </c:pt>
                <c:pt idx="263" formatCode="0.0">
                  <c:v>5.3748990000000001</c:v>
                </c:pt>
                <c:pt idx="264" formatCode="0.0">
                  <c:v>5.3797449999999998</c:v>
                </c:pt>
                <c:pt idx="265" formatCode="0.0">
                  <c:v>5.3994479999999996</c:v>
                </c:pt>
                <c:pt idx="266" formatCode="0.0">
                  <c:v>5.4242030000000003</c:v>
                </c:pt>
                <c:pt idx="267" formatCode="0.0">
                  <c:v>5.4351779999999996</c:v>
                </c:pt>
                <c:pt idx="268" formatCode="0.0">
                  <c:v>5.4693440000000004</c:v>
                </c:pt>
                <c:pt idx="269" formatCode="0.0">
                  <c:v>5.4986300000000004</c:v>
                </c:pt>
                <c:pt idx="270" formatCode="0.0">
                  <c:v>5.5068000000000001</c:v>
                </c:pt>
                <c:pt idx="271" formatCode="0.0">
                  <c:v>5.5407419999999998</c:v>
                </c:pt>
                <c:pt idx="272" formatCode="0.0">
                  <c:v>5.5535800000000002</c:v>
                </c:pt>
                <c:pt idx="273" formatCode="0.0">
                  <c:v>5.5495939999999999</c:v>
                </c:pt>
                <c:pt idx="274" formatCode="0.0">
                  <c:v>5.5641800000000003</c:v>
                </c:pt>
                <c:pt idx="275" formatCode="0.0">
                  <c:v>5.5447699999999998</c:v>
                </c:pt>
                <c:pt idx="276" formatCode="0.0">
                  <c:v>5.5294619999999997</c:v>
                </c:pt>
                <c:pt idx="277" formatCode="0.0">
                  <c:v>5.5154610000000002</c:v>
                </c:pt>
                <c:pt idx="278" formatCode="0.0">
                  <c:v>5.4916590000000003</c:v>
                </c:pt>
                <c:pt idx="279" formatCode="0.0">
                  <c:v>5.4531020000000003</c:v>
                </c:pt>
                <c:pt idx="280" formatCode="0.0">
                  <c:v>5.447165</c:v>
                </c:pt>
                <c:pt idx="281" formatCode="0.0">
                  <c:v>5.4196160000000004</c:v>
                </c:pt>
                <c:pt idx="282" formatCode="0.0">
                  <c:v>5.3905060000000002</c:v>
                </c:pt>
                <c:pt idx="283" formatCode="0.0">
                  <c:v>5.366358</c:v>
                </c:pt>
                <c:pt idx="284" formatCode="0.0">
                  <c:v>5.3317649999999999</c:v>
                </c:pt>
                <c:pt idx="285" formatCode="0.0">
                  <c:v>5.3165690000000003</c:v>
                </c:pt>
                <c:pt idx="286" formatCode="0.0">
                  <c:v>5.2924360000000004</c:v>
                </c:pt>
                <c:pt idx="287" formatCode="0.0">
                  <c:v>5.2604559999999996</c:v>
                </c:pt>
                <c:pt idx="288" formatCode="0.0">
                  <c:v>5.2601209999999998</c:v>
                </c:pt>
                <c:pt idx="289" formatCode="0.0">
                  <c:v>5.2596059999999998</c:v>
                </c:pt>
                <c:pt idx="290" formatCode="0.0">
                  <c:v>5.2314230000000004</c:v>
                </c:pt>
                <c:pt idx="291" formatCode="0.0">
                  <c:v>5.2278330000000004</c:v>
                </c:pt>
                <c:pt idx="292" formatCode="0.0">
                  <c:v>5.2190640000000004</c:v>
                </c:pt>
                <c:pt idx="293" formatCode="0.0">
                  <c:v>5.1840580000000003</c:v>
                </c:pt>
                <c:pt idx="294" formatCode="0.0">
                  <c:v>5.2069890000000001</c:v>
                </c:pt>
                <c:pt idx="295" formatCode="0.0">
                  <c:v>5.2033459999999998</c:v>
                </c:pt>
                <c:pt idx="296" formatCode="0.0">
                  <c:v>5.1907019999999999</c:v>
                </c:pt>
                <c:pt idx="297" formatCode="0.0">
                  <c:v>5.2119720000000003</c:v>
                </c:pt>
                <c:pt idx="298" formatCode="0.0">
                  <c:v>5.2220199999999997</c:v>
                </c:pt>
                <c:pt idx="299" formatCode="0.0">
                  <c:v>5.2614270000000003</c:v>
                </c:pt>
                <c:pt idx="300" formatCode="0.0">
                  <c:v>5.2763770000000001</c:v>
                </c:pt>
                <c:pt idx="301" formatCode="0.0">
                  <c:v>5.3054059999999996</c:v>
                </c:pt>
                <c:pt idx="302" formatCode="0.0">
                  <c:v>5.3187559999999996</c:v>
                </c:pt>
                <c:pt idx="303" formatCode="0.0">
                  <c:v>5.3543700000000003</c:v>
                </c:pt>
                <c:pt idx="304" formatCode="0.0">
                  <c:v>5.3736920000000001</c:v>
                </c:pt>
                <c:pt idx="305" formatCode="0.0">
                  <c:v>5.3941249999999998</c:v>
                </c:pt>
                <c:pt idx="306" formatCode="0.0">
                  <c:v>5.4228120000000004</c:v>
                </c:pt>
                <c:pt idx="307" formatCode="0.0">
                  <c:v>5.4419320000000004</c:v>
                </c:pt>
                <c:pt idx="308" formatCode="0.0">
                  <c:v>5.4882350000000004</c:v>
                </c:pt>
                <c:pt idx="309" formatCode="0.0">
                  <c:v>5.526923</c:v>
                </c:pt>
                <c:pt idx="310" formatCode="0.0">
                  <c:v>5.5490329999999997</c:v>
                </c:pt>
                <c:pt idx="311" formatCode="0.0">
                  <c:v>5.5848449999999996</c:v>
                </c:pt>
                <c:pt idx="312" formatCode="0.0">
                  <c:v>5.6103389999999997</c:v>
                </c:pt>
                <c:pt idx="313" formatCode="0.0">
                  <c:v>5.6313319999999996</c:v>
                </c:pt>
                <c:pt idx="314" formatCode="0.0">
                  <c:v>5.6744060000000003</c:v>
                </c:pt>
                <c:pt idx="315" formatCode="0.0">
                  <c:v>5.7302960000000001</c:v>
                </c:pt>
                <c:pt idx="316" formatCode="0.0">
                  <c:v>5.7613450000000004</c:v>
                </c:pt>
                <c:pt idx="317" formatCode="0.0">
                  <c:v>5.8164990000000003</c:v>
                </c:pt>
                <c:pt idx="318" formatCode="0.0">
                  <c:v>5.8564850000000002</c:v>
                </c:pt>
                <c:pt idx="319" formatCode="0.0">
                  <c:v>5.8769640000000001</c:v>
                </c:pt>
                <c:pt idx="320" formatCode="0.0">
                  <c:v>5.9192159999999996</c:v>
                </c:pt>
                <c:pt idx="321" formatCode="0.0">
                  <c:v>5.933878</c:v>
                </c:pt>
                <c:pt idx="322" formatCode="0.0">
                  <c:v>5.9394419999999997</c:v>
                </c:pt>
                <c:pt idx="323" formatCode="0.0">
                  <c:v>5.950634</c:v>
                </c:pt>
                <c:pt idx="324" formatCode="0.0">
                  <c:v>5.9583000000000004</c:v>
                </c:pt>
                <c:pt idx="325" formatCode="0.0">
                  <c:v>5.9594319999999996</c:v>
                </c:pt>
                <c:pt idx="326" formatCode="0.0">
                  <c:v>5.9840650000000002</c:v>
                </c:pt>
                <c:pt idx="327" formatCode="0.0">
                  <c:v>5.9806590000000002</c:v>
                </c:pt>
                <c:pt idx="328" formatCode="0.0">
                  <c:v>5.9674519999999998</c:v>
                </c:pt>
                <c:pt idx="329" formatCode="0.0">
                  <c:v>5.9815620000000003</c:v>
                </c:pt>
                <c:pt idx="330" formatCode="0.0">
                  <c:v>5.9654749999999996</c:v>
                </c:pt>
                <c:pt idx="331" formatCode="0.0">
                  <c:v>5.9735740000000002</c:v>
                </c:pt>
                <c:pt idx="332" formatCode="0.0">
                  <c:v>5.9653090000000004</c:v>
                </c:pt>
                <c:pt idx="333" formatCode="0.0">
                  <c:v>5.9537659999999999</c:v>
                </c:pt>
                <c:pt idx="334" formatCode="0.0">
                  <c:v>5.9703590000000002</c:v>
                </c:pt>
                <c:pt idx="335" formatCode="0.0">
                  <c:v>5.9835890000000003</c:v>
                </c:pt>
                <c:pt idx="336" formatCode="0.0">
                  <c:v>5.9959259999999999</c:v>
                </c:pt>
                <c:pt idx="337" formatCode="0.0">
                  <c:v>5.984896</c:v>
                </c:pt>
                <c:pt idx="338" formatCode="0.0">
                  <c:v>5.8829419999999999</c:v>
                </c:pt>
                <c:pt idx="339" formatCode="0.0">
                  <c:v>5.7726889999999997</c:v>
                </c:pt>
                <c:pt idx="340" formatCode="0.0">
                  <c:v>5.7572530000000004</c:v>
                </c:pt>
                <c:pt idx="341" formatCode="0.0">
                  <c:v>5.7368420000000002</c:v>
                </c:pt>
                <c:pt idx="490" formatCode="0.00">
                  <c:v>#N/A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F7EF-41A6-B283-3D2FF3DDE217}"/>
            </c:ext>
          </c:extLst>
        </c:ser>
        <c:ser>
          <c:idx val="5"/>
          <c:order val="7"/>
          <c:tx>
            <c:strRef>
              <c:f>WTTOT!$U$2</c:f>
              <c:strCache>
                <c:ptCount val="1"/>
                <c:pt idx="0">
                  <c:v>$5.7</c:v>
                </c:pt>
              </c:strCache>
            </c:strRef>
          </c:tx>
          <c:marker>
            <c:symbol val="none"/>
          </c:marker>
          <c:dLbls>
            <c:dLbl>
              <c:idx val="409"/>
              <c:layout>
                <c:manualLayout>
                  <c:x val="-0.11337868480725624"/>
                  <c:y val="0.13398692810457516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7EF-41A6-B283-3D2FF3DDE2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rgbClr val="08A68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259"/>
              <c:pt idx="0">
                <c:v>Jan-92</c:v>
              </c:pt>
              <c:pt idx="1">
                <c:v>Feb-92</c:v>
              </c:pt>
              <c:pt idx="2">
                <c:v>Apr-92</c:v>
              </c:pt>
              <c:pt idx="3">
                <c:v>May-92</c:v>
              </c:pt>
              <c:pt idx="4">
                <c:v>Jun-92</c:v>
              </c:pt>
              <c:pt idx="5">
                <c:v>Jul-92</c:v>
              </c:pt>
              <c:pt idx="6">
                <c:v>Aug-92</c:v>
              </c:pt>
              <c:pt idx="7">
                <c:v>Sep-92</c:v>
              </c:pt>
              <c:pt idx="8">
                <c:v>Oct-92</c:v>
              </c:pt>
              <c:pt idx="9">
                <c:v>Nov-92</c:v>
              </c:pt>
              <c:pt idx="10">
                <c:v>Dec-92</c:v>
              </c:pt>
              <c:pt idx="11">
                <c:v>Jan-93</c:v>
              </c:pt>
              <c:pt idx="12">
                <c:v>Feb-93</c:v>
              </c:pt>
              <c:pt idx="13">
                <c:v>Mar-93</c:v>
              </c:pt>
              <c:pt idx="14">
                <c:v>Apr-93</c:v>
              </c:pt>
              <c:pt idx="15">
                <c:v>May-93</c:v>
              </c:pt>
              <c:pt idx="16">
                <c:v>Jun-93</c:v>
              </c:pt>
              <c:pt idx="17">
                <c:v>Jul-93</c:v>
              </c:pt>
              <c:pt idx="18">
                <c:v>Aug-93</c:v>
              </c:pt>
              <c:pt idx="19">
                <c:v>Sep-93</c:v>
              </c:pt>
              <c:pt idx="20">
                <c:v>Oct-93</c:v>
              </c:pt>
              <c:pt idx="21">
                <c:v>Nov-93</c:v>
              </c:pt>
              <c:pt idx="22">
                <c:v>Dec-93</c:v>
              </c:pt>
              <c:pt idx="23">
                <c:v>Jan-94</c:v>
              </c:pt>
              <c:pt idx="24">
                <c:v>Feb-94</c:v>
              </c:pt>
              <c:pt idx="25">
                <c:v>Mar-94</c:v>
              </c:pt>
              <c:pt idx="26">
                <c:v>Apr-94</c:v>
              </c:pt>
              <c:pt idx="27">
                <c:v>May-94</c:v>
              </c:pt>
              <c:pt idx="28">
                <c:v>Jun-94</c:v>
              </c:pt>
              <c:pt idx="29">
                <c:v>Jul-94</c:v>
              </c:pt>
              <c:pt idx="30">
                <c:v>Aug-94</c:v>
              </c:pt>
              <c:pt idx="31">
                <c:v>Sep-94</c:v>
              </c:pt>
              <c:pt idx="32">
                <c:v>Oct-94</c:v>
              </c:pt>
              <c:pt idx="33">
                <c:v>Nov-94</c:v>
              </c:pt>
              <c:pt idx="34">
                <c:v>Dec-94</c:v>
              </c:pt>
              <c:pt idx="35">
                <c:v>Jan-95</c:v>
              </c:pt>
              <c:pt idx="36">
                <c:v>Feb-95</c:v>
              </c:pt>
              <c:pt idx="37">
                <c:v>Mar-95</c:v>
              </c:pt>
              <c:pt idx="38">
                <c:v>Apr-95</c:v>
              </c:pt>
              <c:pt idx="39">
                <c:v>May-95</c:v>
              </c:pt>
              <c:pt idx="40">
                <c:v>Jun-95</c:v>
              </c:pt>
              <c:pt idx="41">
                <c:v>Jul-95</c:v>
              </c:pt>
              <c:pt idx="42">
                <c:v>Aug-95</c:v>
              </c:pt>
              <c:pt idx="43">
                <c:v>Sep-95</c:v>
              </c:pt>
              <c:pt idx="44">
                <c:v>Oct-95</c:v>
              </c:pt>
              <c:pt idx="45">
                <c:v>Nov-95</c:v>
              </c:pt>
              <c:pt idx="46">
                <c:v>Dec-95</c:v>
              </c:pt>
              <c:pt idx="47">
                <c:v>Jan-96</c:v>
              </c:pt>
              <c:pt idx="48">
                <c:v>Feb-96</c:v>
              </c:pt>
              <c:pt idx="49">
                <c:v>Mar-96</c:v>
              </c:pt>
              <c:pt idx="50">
                <c:v>Apr-96</c:v>
              </c:pt>
              <c:pt idx="51">
                <c:v>May-96</c:v>
              </c:pt>
              <c:pt idx="52">
                <c:v>Jun-96</c:v>
              </c:pt>
              <c:pt idx="53">
                <c:v>Jul-96</c:v>
              </c:pt>
              <c:pt idx="54">
                <c:v>Aug-96</c:v>
              </c:pt>
              <c:pt idx="55">
                <c:v>Sep-96</c:v>
              </c:pt>
              <c:pt idx="56">
                <c:v>Oct-96</c:v>
              </c:pt>
              <c:pt idx="57">
                <c:v>Nov-96</c:v>
              </c:pt>
              <c:pt idx="58">
                <c:v>Dec-96</c:v>
              </c:pt>
              <c:pt idx="59">
                <c:v>Jan-97</c:v>
              </c:pt>
              <c:pt idx="60">
                <c:v>Feb-97</c:v>
              </c:pt>
              <c:pt idx="61">
                <c:v>Mar-97</c:v>
              </c:pt>
              <c:pt idx="62">
                <c:v>Apr-97</c:v>
              </c:pt>
              <c:pt idx="63">
                <c:v>May-97</c:v>
              </c:pt>
              <c:pt idx="64">
                <c:v>Jun-97</c:v>
              </c:pt>
              <c:pt idx="65">
                <c:v>Jul-97</c:v>
              </c:pt>
              <c:pt idx="66">
                <c:v>Aug-97</c:v>
              </c:pt>
              <c:pt idx="67">
                <c:v>Sep-97</c:v>
              </c:pt>
              <c:pt idx="68">
                <c:v>Oct-97</c:v>
              </c:pt>
              <c:pt idx="69">
                <c:v>Nov-97</c:v>
              </c:pt>
              <c:pt idx="70">
                <c:v>Dec-97</c:v>
              </c:pt>
              <c:pt idx="71">
                <c:v>Jan-98</c:v>
              </c:pt>
              <c:pt idx="72">
                <c:v>Feb-98</c:v>
              </c:pt>
              <c:pt idx="73">
                <c:v>Mar-98</c:v>
              </c:pt>
              <c:pt idx="74">
                <c:v>Apr-98</c:v>
              </c:pt>
              <c:pt idx="75">
                <c:v>May-98</c:v>
              </c:pt>
              <c:pt idx="76">
                <c:v>Jun-98</c:v>
              </c:pt>
              <c:pt idx="77">
                <c:v>Jul-98</c:v>
              </c:pt>
              <c:pt idx="78">
                <c:v>Aug-98</c:v>
              </c:pt>
              <c:pt idx="79">
                <c:v>Sep-98</c:v>
              </c:pt>
              <c:pt idx="80">
                <c:v>Oct-98</c:v>
              </c:pt>
              <c:pt idx="81">
                <c:v>Nov-98</c:v>
              </c:pt>
              <c:pt idx="82">
                <c:v>Dec-98</c:v>
              </c:pt>
              <c:pt idx="83">
                <c:v>Jan-99</c:v>
              </c:pt>
              <c:pt idx="84">
                <c:v>Feb-99</c:v>
              </c:pt>
              <c:pt idx="85">
                <c:v>Mar-99</c:v>
              </c:pt>
              <c:pt idx="86">
                <c:v>Apr-99</c:v>
              </c:pt>
              <c:pt idx="87">
                <c:v>May-99</c:v>
              </c:pt>
              <c:pt idx="88">
                <c:v>Jun-99</c:v>
              </c:pt>
              <c:pt idx="89">
                <c:v>Jul-99</c:v>
              </c:pt>
              <c:pt idx="90">
                <c:v>Aug-99</c:v>
              </c:pt>
              <c:pt idx="91">
                <c:v>Sep-99</c:v>
              </c:pt>
              <c:pt idx="92">
                <c:v>Oct-99</c:v>
              </c:pt>
              <c:pt idx="93">
                <c:v>Nov-99</c:v>
              </c:pt>
              <c:pt idx="94">
                <c:v>Dec-99</c:v>
              </c:pt>
              <c:pt idx="95">
                <c:v>Jan-00</c:v>
              </c:pt>
              <c:pt idx="96">
                <c:v>Feb-00</c:v>
              </c:pt>
              <c:pt idx="97">
                <c:v>Mar-00</c:v>
              </c:pt>
              <c:pt idx="98">
                <c:v>Apr-00</c:v>
              </c:pt>
              <c:pt idx="99">
                <c:v>May-00</c:v>
              </c:pt>
              <c:pt idx="100">
                <c:v>Jun-00</c:v>
              </c:pt>
              <c:pt idx="101">
                <c:v>Jul-00</c:v>
              </c:pt>
              <c:pt idx="102">
                <c:v>Aug-00</c:v>
              </c:pt>
              <c:pt idx="103">
                <c:v>Sep-00</c:v>
              </c:pt>
              <c:pt idx="104">
                <c:v>Oct-00</c:v>
              </c:pt>
              <c:pt idx="105">
                <c:v>Nov-00</c:v>
              </c:pt>
              <c:pt idx="106">
                <c:v>Dec-00</c:v>
              </c:pt>
              <c:pt idx="107">
                <c:v>Jan-01</c:v>
              </c:pt>
              <c:pt idx="108">
                <c:v>Feb-01</c:v>
              </c:pt>
              <c:pt idx="109">
                <c:v>Mar-01</c:v>
              </c:pt>
              <c:pt idx="110">
                <c:v>Apr-01</c:v>
              </c:pt>
              <c:pt idx="111">
                <c:v>May-01</c:v>
              </c:pt>
              <c:pt idx="112">
                <c:v>Jun-01</c:v>
              </c:pt>
              <c:pt idx="113">
                <c:v>Jul-01</c:v>
              </c:pt>
              <c:pt idx="114">
                <c:v>Aug-01</c:v>
              </c:pt>
              <c:pt idx="115">
                <c:v>Sep-01</c:v>
              </c:pt>
              <c:pt idx="116">
                <c:v>Oct-01</c:v>
              </c:pt>
              <c:pt idx="117">
                <c:v>Nov-01</c:v>
              </c:pt>
              <c:pt idx="118">
                <c:v>Dec-01</c:v>
              </c:pt>
              <c:pt idx="119">
                <c:v>Jan-02</c:v>
              </c:pt>
              <c:pt idx="120">
                <c:v>Feb-02</c:v>
              </c:pt>
              <c:pt idx="121">
                <c:v>Mar-02</c:v>
              </c:pt>
              <c:pt idx="122">
                <c:v>Apr-02</c:v>
              </c:pt>
              <c:pt idx="123">
                <c:v>May-02</c:v>
              </c:pt>
              <c:pt idx="124">
                <c:v>Jun-02</c:v>
              </c:pt>
              <c:pt idx="125">
                <c:v>Jul-02</c:v>
              </c:pt>
              <c:pt idx="126">
                <c:v>Aug-02</c:v>
              </c:pt>
              <c:pt idx="127">
                <c:v>Sep-02</c:v>
              </c:pt>
              <c:pt idx="128">
                <c:v>Oct-02</c:v>
              </c:pt>
              <c:pt idx="129">
                <c:v>Nov-02</c:v>
              </c:pt>
              <c:pt idx="130">
                <c:v>Dec-02</c:v>
              </c:pt>
              <c:pt idx="131">
                <c:v>Jan-03</c:v>
              </c:pt>
              <c:pt idx="132">
                <c:v>Feb-03</c:v>
              </c:pt>
              <c:pt idx="133">
                <c:v>Mar-03</c:v>
              </c:pt>
              <c:pt idx="134">
                <c:v>Apr-03</c:v>
              </c:pt>
              <c:pt idx="135">
                <c:v>May-03</c:v>
              </c:pt>
              <c:pt idx="136">
                <c:v>Jun-03</c:v>
              </c:pt>
              <c:pt idx="137">
                <c:v>Jul-03</c:v>
              </c:pt>
              <c:pt idx="138">
                <c:v>Aug-03</c:v>
              </c:pt>
              <c:pt idx="139">
                <c:v>Sep-03</c:v>
              </c:pt>
              <c:pt idx="140">
                <c:v>Oct-03</c:v>
              </c:pt>
              <c:pt idx="141">
                <c:v>Nov-03</c:v>
              </c:pt>
              <c:pt idx="142">
                <c:v>Dec-03</c:v>
              </c:pt>
              <c:pt idx="143">
                <c:v>Jan-04</c:v>
              </c:pt>
              <c:pt idx="144">
                <c:v>Feb-04</c:v>
              </c:pt>
              <c:pt idx="145">
                <c:v>Mar-04</c:v>
              </c:pt>
              <c:pt idx="146">
                <c:v>Apr-04</c:v>
              </c:pt>
              <c:pt idx="147">
                <c:v>May-04</c:v>
              </c:pt>
              <c:pt idx="148">
                <c:v>Jun-04</c:v>
              </c:pt>
              <c:pt idx="149">
                <c:v>Jul-04</c:v>
              </c:pt>
              <c:pt idx="150">
                <c:v>Aug-04</c:v>
              </c:pt>
              <c:pt idx="151">
                <c:v>Sep-04</c:v>
              </c:pt>
              <c:pt idx="152">
                <c:v>Oct-04</c:v>
              </c:pt>
              <c:pt idx="153">
                <c:v>Nov-04</c:v>
              </c:pt>
              <c:pt idx="154">
                <c:v>Dec-04</c:v>
              </c:pt>
              <c:pt idx="155">
                <c:v>Jan-05</c:v>
              </c:pt>
              <c:pt idx="156">
                <c:v>Feb-05</c:v>
              </c:pt>
              <c:pt idx="157">
                <c:v>Mar-05</c:v>
              </c:pt>
              <c:pt idx="158">
                <c:v>Apr-05</c:v>
              </c:pt>
              <c:pt idx="159">
                <c:v>May-05</c:v>
              </c:pt>
              <c:pt idx="160">
                <c:v>Jun-05</c:v>
              </c:pt>
              <c:pt idx="161">
                <c:v>Jul-05</c:v>
              </c:pt>
              <c:pt idx="162">
                <c:v>Aug-05</c:v>
              </c:pt>
              <c:pt idx="163">
                <c:v>Sep-05</c:v>
              </c:pt>
              <c:pt idx="164">
                <c:v>Oct-05</c:v>
              </c:pt>
              <c:pt idx="165">
                <c:v>Nov-05</c:v>
              </c:pt>
              <c:pt idx="166">
                <c:v>Dec-05</c:v>
              </c:pt>
              <c:pt idx="167">
                <c:v>Jan-06</c:v>
              </c:pt>
              <c:pt idx="168">
                <c:v>Feb-06</c:v>
              </c:pt>
              <c:pt idx="169">
                <c:v>Mar-06</c:v>
              </c:pt>
              <c:pt idx="170">
                <c:v>Apr-06</c:v>
              </c:pt>
              <c:pt idx="171">
                <c:v>May-06</c:v>
              </c:pt>
              <c:pt idx="172">
                <c:v>Jun-06</c:v>
              </c:pt>
              <c:pt idx="173">
                <c:v>Jul-06</c:v>
              </c:pt>
              <c:pt idx="174">
                <c:v>Aug-06</c:v>
              </c:pt>
              <c:pt idx="175">
                <c:v>Sep-06</c:v>
              </c:pt>
              <c:pt idx="176">
                <c:v>Oct-06</c:v>
              </c:pt>
              <c:pt idx="177">
                <c:v>Nov-06</c:v>
              </c:pt>
              <c:pt idx="178">
                <c:v>Dec-06</c:v>
              </c:pt>
              <c:pt idx="179">
                <c:v>Jan-07</c:v>
              </c:pt>
              <c:pt idx="180">
                <c:v>Feb-07</c:v>
              </c:pt>
              <c:pt idx="181">
                <c:v>Mar-07</c:v>
              </c:pt>
              <c:pt idx="182">
                <c:v>Apr-07</c:v>
              </c:pt>
              <c:pt idx="183">
                <c:v>May-07</c:v>
              </c:pt>
              <c:pt idx="184">
                <c:v>Jun-07</c:v>
              </c:pt>
              <c:pt idx="185">
                <c:v>Jul-07</c:v>
              </c:pt>
              <c:pt idx="186">
                <c:v>Aug-07</c:v>
              </c:pt>
              <c:pt idx="187">
                <c:v>Sep-07</c:v>
              </c:pt>
              <c:pt idx="188">
                <c:v>Oct-07</c:v>
              </c:pt>
              <c:pt idx="189">
                <c:v>Nov-07</c:v>
              </c:pt>
              <c:pt idx="190">
                <c:v>Dec-07</c:v>
              </c:pt>
              <c:pt idx="191">
                <c:v>Jan-08</c:v>
              </c:pt>
              <c:pt idx="192">
                <c:v>Feb-08</c:v>
              </c:pt>
              <c:pt idx="193">
                <c:v>Mar-08</c:v>
              </c:pt>
              <c:pt idx="194">
                <c:v>Apr-08</c:v>
              </c:pt>
              <c:pt idx="195">
                <c:v>May-08</c:v>
              </c:pt>
              <c:pt idx="196">
                <c:v>Jun-08</c:v>
              </c:pt>
              <c:pt idx="197">
                <c:v>Jul-08</c:v>
              </c:pt>
              <c:pt idx="198">
                <c:v>Aug-08</c:v>
              </c:pt>
              <c:pt idx="199">
                <c:v>Sep-08</c:v>
              </c:pt>
              <c:pt idx="200">
                <c:v>Oct-08</c:v>
              </c:pt>
              <c:pt idx="201">
                <c:v>Nov-08</c:v>
              </c:pt>
              <c:pt idx="202">
                <c:v>Dec-08</c:v>
              </c:pt>
              <c:pt idx="203">
                <c:v>Jan-09</c:v>
              </c:pt>
              <c:pt idx="204">
                <c:v>Feb-09</c:v>
              </c:pt>
              <c:pt idx="205">
                <c:v>Mar-09</c:v>
              </c:pt>
              <c:pt idx="206">
                <c:v>Apr-09</c:v>
              </c:pt>
              <c:pt idx="207">
                <c:v>May-09</c:v>
              </c:pt>
              <c:pt idx="208">
                <c:v>Jun-09</c:v>
              </c:pt>
              <c:pt idx="209">
                <c:v>Jul-09</c:v>
              </c:pt>
              <c:pt idx="210">
                <c:v>Aug-09</c:v>
              </c:pt>
              <c:pt idx="211">
                <c:v>Sep-09</c:v>
              </c:pt>
              <c:pt idx="212">
                <c:v>Oct-09</c:v>
              </c:pt>
              <c:pt idx="213">
                <c:v>Nov-09</c:v>
              </c:pt>
              <c:pt idx="214">
                <c:v>Dec-09</c:v>
              </c:pt>
              <c:pt idx="215">
                <c:v>Jan-10</c:v>
              </c:pt>
              <c:pt idx="216">
                <c:v>Feb-10</c:v>
              </c:pt>
              <c:pt idx="217">
                <c:v>Mar-10</c:v>
              </c:pt>
              <c:pt idx="218">
                <c:v>Apr-10</c:v>
              </c:pt>
              <c:pt idx="219">
                <c:v>May-10</c:v>
              </c:pt>
              <c:pt idx="220">
                <c:v>Jun-10</c:v>
              </c:pt>
              <c:pt idx="221">
                <c:v>Jul-10</c:v>
              </c:pt>
              <c:pt idx="222">
                <c:v>Aug-10</c:v>
              </c:pt>
              <c:pt idx="223">
                <c:v>Sep-10</c:v>
              </c:pt>
              <c:pt idx="224">
                <c:v>Oct-10</c:v>
              </c:pt>
              <c:pt idx="225">
                <c:v>Nov-10</c:v>
              </c:pt>
              <c:pt idx="226">
                <c:v>Dec-10</c:v>
              </c:pt>
              <c:pt idx="227">
                <c:v>Jan-11</c:v>
              </c:pt>
              <c:pt idx="228">
                <c:v>Feb-11</c:v>
              </c:pt>
              <c:pt idx="229">
                <c:v>Mar-11</c:v>
              </c:pt>
              <c:pt idx="230">
                <c:v>Apr-11</c:v>
              </c:pt>
              <c:pt idx="231">
                <c:v>May-11</c:v>
              </c:pt>
              <c:pt idx="232">
                <c:v>Jun-11</c:v>
              </c:pt>
              <c:pt idx="233">
                <c:v>Jul-11</c:v>
              </c:pt>
              <c:pt idx="234">
                <c:v>Aug-11</c:v>
              </c:pt>
              <c:pt idx="235">
                <c:v>Sep-11</c:v>
              </c:pt>
              <c:pt idx="236">
                <c:v>Oct-11</c:v>
              </c:pt>
              <c:pt idx="237">
                <c:v>Nov-11</c:v>
              </c:pt>
              <c:pt idx="238">
                <c:v>Dec-11</c:v>
              </c:pt>
              <c:pt idx="239">
                <c:v>Jan-12</c:v>
              </c:pt>
              <c:pt idx="240">
                <c:v>Feb-12</c:v>
              </c:pt>
              <c:pt idx="241">
                <c:v>Mar-12</c:v>
              </c:pt>
              <c:pt idx="242">
                <c:v>Apr-12</c:v>
              </c:pt>
              <c:pt idx="243">
                <c:v>May-12</c:v>
              </c:pt>
              <c:pt idx="244">
                <c:v>Jun-12</c:v>
              </c:pt>
              <c:pt idx="245">
                <c:v>Jul-12</c:v>
              </c:pt>
              <c:pt idx="246">
                <c:v>Aug-12</c:v>
              </c:pt>
              <c:pt idx="247">
                <c:v>Sep-12</c:v>
              </c:pt>
              <c:pt idx="248">
                <c:v>Oct-12</c:v>
              </c:pt>
              <c:pt idx="249">
                <c:v>Nov-12</c:v>
              </c:pt>
              <c:pt idx="250">
                <c:v>Dec-12</c:v>
              </c:pt>
              <c:pt idx="251">
                <c:v>Jan-13</c:v>
              </c:pt>
              <c:pt idx="252">
                <c:v>Feb-13</c:v>
              </c:pt>
              <c:pt idx="253">
                <c:v>Mar-13</c:v>
              </c:pt>
              <c:pt idx="254">
                <c:v>Apr-13</c:v>
              </c:pt>
              <c:pt idx="255">
                <c:v>May-13</c:v>
              </c:pt>
              <c:pt idx="256">
                <c:v>Jun-13</c:v>
              </c:pt>
              <c:pt idx="257">
                <c:v>Jul-13</c:v>
              </c:pt>
              <c:pt idx="258">
                <c:v>Aug-13</c:v>
              </c:pt>
              <c:pt idx="259">
                <c:v>Sep-13</c:v>
              </c:pt>
              <c:pt idx="260">
                <c:v>Oct-13</c:v>
              </c:pt>
              <c:pt idx="261">
                <c:v>Nov-13</c:v>
              </c:pt>
              <c:pt idx="262">
                <c:v>Dec-13</c:v>
              </c:pt>
              <c:pt idx="263">
                <c:v>Jan-14</c:v>
              </c:pt>
              <c:pt idx="264">
                <c:v>Feb-14</c:v>
              </c:pt>
              <c:pt idx="265">
                <c:v>Mar-14</c:v>
              </c:pt>
              <c:pt idx="266">
                <c:v>Apr-14</c:v>
              </c:pt>
              <c:pt idx="267">
                <c:v>May-14</c:v>
              </c:pt>
              <c:pt idx="268">
                <c:v>Jun-14</c:v>
              </c:pt>
              <c:pt idx="269">
                <c:v>Jul-14</c:v>
              </c:pt>
              <c:pt idx="270">
                <c:v>Aug-14</c:v>
              </c:pt>
              <c:pt idx="271">
                <c:v>Sep-14</c:v>
              </c:pt>
              <c:pt idx="272">
                <c:v>Oct-14</c:v>
              </c:pt>
              <c:pt idx="273">
                <c:v>Nov-14</c:v>
              </c:pt>
              <c:pt idx="274">
                <c:v>Dec-14</c:v>
              </c:pt>
              <c:pt idx="275">
                <c:v>Jan-15</c:v>
              </c:pt>
              <c:pt idx="276">
                <c:v>Feb-15</c:v>
              </c:pt>
              <c:pt idx="277">
                <c:v>Mar-15</c:v>
              </c:pt>
              <c:pt idx="278">
                <c:v>Apr-15</c:v>
              </c:pt>
              <c:pt idx="279">
                <c:v>May-15</c:v>
              </c:pt>
              <c:pt idx="280">
                <c:v>Jun-15</c:v>
              </c:pt>
              <c:pt idx="281">
                <c:v>Jul-15</c:v>
              </c:pt>
              <c:pt idx="282">
                <c:v>Aug-15</c:v>
              </c:pt>
              <c:pt idx="283">
                <c:v>Sep-15</c:v>
              </c:pt>
              <c:pt idx="284">
                <c:v>Oct-15</c:v>
              </c:pt>
              <c:pt idx="285">
                <c:v>Nov-15</c:v>
              </c:pt>
              <c:pt idx="286">
                <c:v>Dec-15</c:v>
              </c:pt>
              <c:pt idx="287">
                <c:v>Jan-16</c:v>
              </c:pt>
              <c:pt idx="288">
                <c:v>Feb-16</c:v>
              </c:pt>
              <c:pt idx="289">
                <c:v>Mar-16</c:v>
              </c:pt>
              <c:pt idx="290">
                <c:v>Apr-16</c:v>
              </c:pt>
              <c:pt idx="291">
                <c:v>May-16</c:v>
              </c:pt>
              <c:pt idx="292">
                <c:v>Jun-16</c:v>
              </c:pt>
              <c:pt idx="293">
                <c:v>Jul-16</c:v>
              </c:pt>
              <c:pt idx="294">
                <c:v>Aug-16</c:v>
              </c:pt>
              <c:pt idx="295">
                <c:v>Sep-16</c:v>
              </c:pt>
              <c:pt idx="296">
                <c:v>Oct-16</c:v>
              </c:pt>
              <c:pt idx="297">
                <c:v>Nov-16</c:v>
              </c:pt>
              <c:pt idx="298">
                <c:v>Dec-16</c:v>
              </c:pt>
              <c:pt idx="299">
                <c:v>Jan-17</c:v>
              </c:pt>
              <c:pt idx="300">
                <c:v>Feb-17</c:v>
              </c:pt>
              <c:pt idx="301">
                <c:v>Mar-17</c:v>
              </c:pt>
              <c:pt idx="302">
                <c:v>Apr-17</c:v>
              </c:pt>
              <c:pt idx="303">
                <c:v>May-17</c:v>
              </c:pt>
              <c:pt idx="304">
                <c:v>Jun-17</c:v>
              </c:pt>
              <c:pt idx="305">
                <c:v>Jul-17</c:v>
              </c:pt>
              <c:pt idx="306">
                <c:v>Aug-17</c:v>
              </c:pt>
              <c:pt idx="307">
                <c:v>Sep-17</c:v>
              </c:pt>
              <c:pt idx="308">
                <c:v>Oct-17</c:v>
              </c:pt>
              <c:pt idx="309">
                <c:v>Nov-17</c:v>
              </c:pt>
              <c:pt idx="310">
                <c:v>Dec-17</c:v>
              </c:pt>
              <c:pt idx="311">
                <c:v>Jan-18</c:v>
              </c:pt>
              <c:pt idx="312">
                <c:v>Feb-18</c:v>
              </c:pt>
              <c:pt idx="313">
                <c:v>Mar-18</c:v>
              </c:pt>
              <c:pt idx="314">
                <c:v>Apr-18</c:v>
              </c:pt>
              <c:pt idx="315">
                <c:v>May-18</c:v>
              </c:pt>
              <c:pt idx="316">
                <c:v>Jun-18</c:v>
              </c:pt>
              <c:pt idx="317">
                <c:v>Jul-18</c:v>
              </c:pt>
              <c:pt idx="318">
                <c:v>Aug-18</c:v>
              </c:pt>
              <c:pt idx="319">
                <c:v>Sep-18</c:v>
              </c:pt>
              <c:pt idx="320">
                <c:v>Oct-18</c:v>
              </c:pt>
              <c:pt idx="321">
                <c:v>Nov-18</c:v>
              </c:pt>
              <c:pt idx="322">
                <c:v>Dec-18</c:v>
              </c:pt>
              <c:pt idx="323">
                <c:v>Jan-19</c:v>
              </c:pt>
              <c:pt idx="324">
                <c:v>Feb-19</c:v>
              </c:pt>
              <c:pt idx="325">
                <c:v>Mar-19</c:v>
              </c:pt>
              <c:pt idx="326">
                <c:v>Apr-19</c:v>
              </c:pt>
              <c:pt idx="327">
                <c:v>May-19</c:v>
              </c:pt>
              <c:pt idx="328">
                <c:v>Jun-19</c:v>
              </c:pt>
              <c:pt idx="329">
                <c:v>Jul-19</c:v>
              </c:pt>
              <c:pt idx="330">
                <c:v>Aug-19</c:v>
              </c:pt>
              <c:pt idx="331">
                <c:v>Sep-19</c:v>
              </c:pt>
              <c:pt idx="332">
                <c:v>Oct-19</c:v>
              </c:pt>
              <c:pt idx="333">
                <c:v>Nov-19</c:v>
              </c:pt>
              <c:pt idx="334">
                <c:v>Dec-19</c:v>
              </c:pt>
              <c:pt idx="335">
                <c:v>Jan-20</c:v>
              </c:pt>
              <c:pt idx="336">
                <c:v>Feb-20</c:v>
              </c:pt>
              <c:pt idx="337">
                <c:v>Mar-20</c:v>
              </c:pt>
              <c:pt idx="338">
                <c:v>Apr-20</c:v>
              </c:pt>
              <c:pt idx="339">
                <c:v>May-20</c:v>
              </c:pt>
              <c:pt idx="340">
                <c:v>Jun-20</c:v>
              </c:pt>
              <c:pt idx="341">
                <c:v>Jul-20</c:v>
              </c:pt>
              <c:pt idx="342">
                <c:v>Aug-20</c:v>
              </c:pt>
              <c:pt idx="343">
                <c:v>Sep-20</c:v>
              </c:pt>
              <c:pt idx="344">
                <c:v>Oct-20</c:v>
              </c:pt>
              <c:pt idx="345">
                <c:v>Nov-20</c:v>
              </c:pt>
              <c:pt idx="346">
                <c:v>Dec-20</c:v>
              </c:pt>
              <c:pt idx="347">
                <c:v>Jan-21</c:v>
              </c:pt>
              <c:pt idx="348">
                <c:v>Feb-21</c:v>
              </c:pt>
              <c:pt idx="349">
                <c:v>Mar-21</c:v>
              </c:pt>
              <c:pt idx="350">
                <c:v>Apr-21</c:v>
              </c:pt>
              <c:pt idx="351">
                <c:v>May-21</c:v>
              </c:pt>
              <c:pt idx="352">
                <c:v>Jun-21</c:v>
              </c:pt>
              <c:pt idx="353">
                <c:v>Jul-21</c:v>
              </c:pt>
              <c:pt idx="354">
                <c:v>Aug-21</c:v>
              </c:pt>
              <c:pt idx="355">
                <c:v>Sep-21</c:v>
              </c:pt>
              <c:pt idx="356">
                <c:v>Oct-21</c:v>
              </c:pt>
              <c:pt idx="357">
                <c:v>Nov-21</c:v>
              </c:pt>
              <c:pt idx="358">
                <c:v>Dec-21</c:v>
              </c:pt>
              <c:pt idx="359">
                <c:v>Jan-22</c:v>
              </c:pt>
              <c:pt idx="360">
                <c:v>Feb-22</c:v>
              </c:pt>
              <c:pt idx="361">
                <c:v>Mar-22</c:v>
              </c:pt>
              <c:pt idx="362">
                <c:v>Apr-22</c:v>
              </c:pt>
              <c:pt idx="363">
                <c:v>May-22</c:v>
              </c:pt>
              <c:pt idx="364">
                <c:v>Jun-22</c:v>
              </c:pt>
              <c:pt idx="365">
                <c:v>Jul-22</c:v>
              </c:pt>
              <c:pt idx="366">
                <c:v>Aug-22</c:v>
              </c:pt>
              <c:pt idx="367">
                <c:v>Sep-22</c:v>
              </c:pt>
              <c:pt idx="368">
                <c:v>Oct-22</c:v>
              </c:pt>
              <c:pt idx="369">
                <c:v>Nov-22</c:v>
              </c:pt>
              <c:pt idx="370">
                <c:v>Dec-22</c:v>
              </c:pt>
              <c:pt idx="371">
                <c:v>Jan-23</c:v>
              </c:pt>
              <c:pt idx="372">
                <c:v>Feb-23</c:v>
              </c:pt>
              <c:pt idx="373">
                <c:v>Mar-23</c:v>
              </c:pt>
              <c:pt idx="374">
                <c:v>Apr-23</c:v>
              </c:pt>
              <c:pt idx="375">
                <c:v>May-23</c:v>
              </c:pt>
              <c:pt idx="376">
                <c:v>Jun-23</c:v>
              </c:pt>
              <c:pt idx="377">
                <c:v>Jul-23</c:v>
              </c:pt>
              <c:pt idx="378">
                <c:v>Aug-23</c:v>
              </c:pt>
              <c:pt idx="379">
                <c:v>Sep-23</c:v>
              </c:pt>
              <c:pt idx="380">
                <c:v>Oct-23</c:v>
              </c:pt>
              <c:pt idx="381">
                <c:v>Nov-23</c:v>
              </c:pt>
              <c:pt idx="382">
                <c:v>Dec-23</c:v>
              </c:pt>
              <c:pt idx="383">
                <c:v>Jan-24</c:v>
              </c:pt>
              <c:pt idx="384">
                <c:v>Feb-24</c:v>
              </c:pt>
              <c:pt idx="385">
                <c:v>Mar-24</c:v>
              </c:pt>
              <c:pt idx="386">
                <c:v>Apr-24</c:v>
              </c:pt>
              <c:pt idx="387">
                <c:v>May-24</c:v>
              </c:pt>
              <c:pt idx="388">
                <c:v>Jun-24</c:v>
              </c:pt>
              <c:pt idx="389">
                <c:v>Jul-24</c:v>
              </c:pt>
              <c:pt idx="390">
                <c:v>Aug-24</c:v>
              </c:pt>
              <c:pt idx="391">
                <c:v>Sep-24</c:v>
              </c:pt>
              <c:pt idx="392">
                <c:v>Oct-24</c:v>
              </c:pt>
              <c:pt idx="393">
                <c:v>Nov-24</c:v>
              </c:pt>
              <c:pt idx="394">
                <c:v>Dec-24</c:v>
              </c:pt>
              <c:pt idx="395">
                <c:v>Jan-25</c:v>
              </c:pt>
              <c:pt idx="396">
                <c:v>Feb-25</c:v>
              </c:pt>
              <c:pt idx="397">
                <c:v>Mar-25</c:v>
              </c:pt>
              <c:pt idx="398">
                <c:v>Apr-25</c:v>
              </c:pt>
              <c:pt idx="399">
                <c:v>May-25</c:v>
              </c:pt>
              <c:pt idx="400">
                <c:v>Jun-25</c:v>
              </c:pt>
              <c:pt idx="401">
                <c:v>Jul-25</c:v>
              </c:pt>
              <c:pt idx="402">
                <c:v>Aug-25</c:v>
              </c:pt>
              <c:pt idx="403">
                <c:v>Sep-25</c:v>
              </c:pt>
              <c:pt idx="404">
                <c:v>Oct-25</c:v>
              </c:pt>
              <c:pt idx="405">
                <c:v>Nov-25</c:v>
              </c:pt>
              <c:pt idx="406">
                <c:v>Dec-25</c:v>
              </c:pt>
              <c:pt idx="407">
                <c:v>Jan-26</c:v>
              </c:pt>
              <c:pt idx="408">
                <c:v>Feb-26</c:v>
              </c:pt>
              <c:pt idx="409">
                <c:v>Mar-26</c:v>
              </c:pt>
              <c:pt idx="410">
                <c:v>Apr-26</c:v>
              </c:pt>
              <c:pt idx="411">
                <c:v>May-26</c:v>
              </c:pt>
              <c:pt idx="412">
                <c:v>Jun-26</c:v>
              </c:pt>
              <c:pt idx="413">
                <c:v>Jul-26</c:v>
              </c:pt>
              <c:pt idx="414">
                <c:v>Aug-26</c:v>
              </c:pt>
              <c:pt idx="415">
                <c:v>Sep-26</c:v>
              </c:pt>
              <c:pt idx="416">
                <c:v>Oct-26</c:v>
              </c:pt>
              <c:pt idx="417">
                <c:v>Nov-26</c:v>
              </c:pt>
              <c:pt idx="418">
                <c:v>Dec-26</c:v>
              </c:pt>
              <c:pt idx="419">
                <c:v>Jan-27</c:v>
              </c:pt>
              <c:pt idx="420">
                <c:v>Feb-27</c:v>
              </c:pt>
              <c:pt idx="421">
                <c:v>Mar-27</c:v>
              </c:pt>
              <c:pt idx="422">
                <c:v>Apr-27</c:v>
              </c:pt>
              <c:pt idx="423">
                <c:v>May-27</c:v>
              </c:pt>
              <c:pt idx="424">
                <c:v>Jun-27</c:v>
              </c:pt>
              <c:pt idx="425">
                <c:v>Jul-27</c:v>
              </c:pt>
              <c:pt idx="426">
                <c:v>Aug-27</c:v>
              </c:pt>
              <c:pt idx="427">
                <c:v>Sep-27</c:v>
              </c:pt>
              <c:pt idx="428">
                <c:v>Oct-27</c:v>
              </c:pt>
              <c:pt idx="429">
                <c:v>Nov-27</c:v>
              </c:pt>
              <c:pt idx="430">
                <c:v>Dec-27</c:v>
              </c:pt>
              <c:pt idx="431">
                <c:v>Jan-28</c:v>
              </c:pt>
              <c:pt idx="432">
                <c:v>Feb-28</c:v>
              </c:pt>
              <c:pt idx="433">
                <c:v>Mar-28</c:v>
              </c:pt>
              <c:pt idx="434">
                <c:v>Apr-28</c:v>
              </c:pt>
              <c:pt idx="435">
                <c:v>May-28</c:v>
              </c:pt>
              <c:pt idx="436">
                <c:v>Jun-28</c:v>
              </c:pt>
              <c:pt idx="437">
                <c:v>Jul-28</c:v>
              </c:pt>
              <c:pt idx="438">
                <c:v>Aug-28</c:v>
              </c:pt>
              <c:pt idx="439">
                <c:v>Sep-28</c:v>
              </c:pt>
              <c:pt idx="440">
                <c:v>Oct-28</c:v>
              </c:pt>
              <c:pt idx="441">
                <c:v>Nov-28</c:v>
              </c:pt>
              <c:pt idx="442">
                <c:v>Dec-28</c:v>
              </c:pt>
              <c:pt idx="443">
                <c:v>Jan-29</c:v>
              </c:pt>
              <c:pt idx="444">
                <c:v>Feb-29</c:v>
              </c:pt>
              <c:pt idx="445">
                <c:v>Mar-29</c:v>
              </c:pt>
              <c:pt idx="446">
                <c:v>Apr-29</c:v>
              </c:pt>
              <c:pt idx="447">
                <c:v>May-29</c:v>
              </c:pt>
              <c:pt idx="448">
                <c:v>Jun-29</c:v>
              </c:pt>
              <c:pt idx="449">
                <c:v>Jul-29</c:v>
              </c:pt>
              <c:pt idx="450">
                <c:v>Aug-29</c:v>
              </c:pt>
              <c:pt idx="451">
                <c:v>Sep-29</c:v>
              </c:pt>
              <c:pt idx="452">
                <c:v>Oct-29</c:v>
              </c:pt>
              <c:pt idx="453">
                <c:v>Nov-29</c:v>
              </c:pt>
              <c:pt idx="454">
                <c:v>Dec-29</c:v>
              </c:pt>
              <c:pt idx="455">
                <c:v>Jan-30</c:v>
              </c:pt>
              <c:pt idx="456">
                <c:v>Feb-30</c:v>
              </c:pt>
              <c:pt idx="457">
                <c:v>Mar-30</c:v>
              </c:pt>
              <c:pt idx="458">
                <c:v>Apr-30</c:v>
              </c:pt>
              <c:pt idx="459">
                <c:v>May-30</c:v>
              </c:pt>
              <c:pt idx="460">
                <c:v>Jun-30</c:v>
              </c:pt>
              <c:pt idx="461">
                <c:v>Jul-30</c:v>
              </c:pt>
              <c:pt idx="462">
                <c:v>Aug-30</c:v>
              </c:pt>
              <c:pt idx="463">
                <c:v>Sep-30</c:v>
              </c:pt>
              <c:pt idx="464">
                <c:v>Oct-30</c:v>
              </c:pt>
              <c:pt idx="465">
                <c:v>Nov-30</c:v>
              </c:pt>
              <c:pt idx="466">
                <c:v>Dec-30</c:v>
              </c:pt>
              <c:pt idx="467">
                <c:v>Jan-31</c:v>
              </c:pt>
              <c:pt idx="468">
                <c:v>Feb-31</c:v>
              </c:pt>
              <c:pt idx="469">
                <c:v>Mar-31</c:v>
              </c:pt>
              <c:pt idx="470">
                <c:v>Apr-31</c:v>
              </c:pt>
              <c:pt idx="471">
                <c:v>May-31</c:v>
              </c:pt>
              <c:pt idx="472">
                <c:v>Jun-31</c:v>
              </c:pt>
              <c:pt idx="473">
                <c:v>Jul-31</c:v>
              </c:pt>
              <c:pt idx="474">
                <c:v>Aug-31</c:v>
              </c:pt>
              <c:pt idx="475">
                <c:v>Sep-31</c:v>
              </c:pt>
              <c:pt idx="476">
                <c:v>Oct-31</c:v>
              </c:pt>
              <c:pt idx="477">
                <c:v>Nov-31</c:v>
              </c:pt>
              <c:pt idx="478">
                <c:v>Dec-31</c:v>
              </c:pt>
              <c:pt idx="479">
                <c:v>Jan-32</c:v>
              </c:pt>
              <c:pt idx="480">
                <c:v>Feb-32</c:v>
              </c:pt>
              <c:pt idx="481">
                <c:v>Mar-32</c:v>
              </c:pt>
              <c:pt idx="482">
                <c:v>Apr-32</c:v>
              </c:pt>
              <c:pt idx="483">
                <c:v>May-32</c:v>
              </c:pt>
              <c:pt idx="484">
                <c:v>Jun-32</c:v>
              </c:pt>
              <c:pt idx="485">
                <c:v>Jul-32</c:v>
              </c:pt>
              <c:pt idx="486">
                <c:v>Aug-32</c:v>
              </c:pt>
              <c:pt idx="487">
                <c:v>Sep-32</c:v>
              </c:pt>
              <c:pt idx="488">
                <c:v>Oct-32</c:v>
              </c:pt>
              <c:pt idx="489">
                <c:v>Nov-32</c:v>
              </c:pt>
              <c:pt idx="490">
                <c:v>Dec-32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WTTOT!$U$3:$U$1262</c:f>
              <c:numCache>
                <c:formatCode>General</c:formatCode>
                <c:ptCount val="1259"/>
                <c:pt idx="2" formatCode="0.0">
                  <c:v>#N/A</c:v>
                </c:pt>
                <c:pt idx="3" formatCode="0.0">
                  <c:v>#N/A</c:v>
                </c:pt>
                <c:pt idx="4" formatCode="0.0">
                  <c:v>#N/A</c:v>
                </c:pt>
                <c:pt idx="5" formatCode="0.0">
                  <c:v>#N/A</c:v>
                </c:pt>
                <c:pt idx="6" formatCode="0.0">
                  <c:v>#N/A</c:v>
                </c:pt>
                <c:pt idx="7" formatCode="0.0">
                  <c:v>#N/A</c:v>
                </c:pt>
                <c:pt idx="8" formatCode="0.0">
                  <c:v>#N/A</c:v>
                </c:pt>
                <c:pt idx="9" formatCode="0.0">
                  <c:v>#N/A</c:v>
                </c:pt>
                <c:pt idx="10" formatCode="0.0">
                  <c:v>#N/A</c:v>
                </c:pt>
                <c:pt idx="11" formatCode="0.0">
                  <c:v>#N/A</c:v>
                </c:pt>
                <c:pt idx="12" formatCode="0.0">
                  <c:v>#N/A</c:v>
                </c:pt>
                <c:pt idx="13" formatCode="0.0">
                  <c:v>#N/A</c:v>
                </c:pt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5.7368420000000002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#N/A</c:v>
                </c:pt>
                <c:pt idx="588" formatCode="0.0">
                  <c:v>#N/A</c:v>
                </c:pt>
                <c:pt idx="589" formatCode="0.0">
                  <c:v>#N/A</c:v>
                </c:pt>
                <c:pt idx="590" formatCode="0.0">
                  <c:v>#N/A</c:v>
                </c:pt>
                <c:pt idx="591" formatCode="0.0">
                  <c:v>#N/A</c:v>
                </c:pt>
                <c:pt idx="592" formatCode="0.0">
                  <c:v>#N/A</c:v>
                </c:pt>
                <c:pt idx="593" formatCode="0.0">
                  <c:v>#N/A</c:v>
                </c:pt>
                <c:pt idx="594" formatCode="0.0">
                  <c:v>#N/A</c:v>
                </c:pt>
                <c:pt idx="595" formatCode="0.0">
                  <c:v>#N/A</c:v>
                </c:pt>
                <c:pt idx="596" formatCode="0.0">
                  <c:v>#N/A</c:v>
                </c:pt>
                <c:pt idx="597" formatCode="0.0">
                  <c:v>#N/A</c:v>
                </c:pt>
                <c:pt idx="598" formatCode="0.0">
                  <c:v>#N/A</c:v>
                </c:pt>
                <c:pt idx="599" formatCode="0.0">
                  <c:v>#N/A</c:v>
                </c:pt>
                <c:pt idx="600" formatCode="0.0">
                  <c:v>#N/A</c:v>
                </c:pt>
                <c:pt idx="601" formatCode="0.0">
                  <c:v>#N/A</c:v>
                </c:pt>
                <c:pt idx="602" formatCode="0.0">
                  <c:v>#N/A</c:v>
                </c:pt>
                <c:pt idx="603" formatCode="0.0">
                  <c:v>#N/A</c:v>
                </c:pt>
                <c:pt idx="604" formatCode="0.0">
                  <c:v>#N/A</c:v>
                </c:pt>
                <c:pt idx="605" formatCode="0.0">
                  <c:v>#N/A</c:v>
                </c:pt>
                <c:pt idx="606" formatCode="0.0">
                  <c:v>#N/A</c:v>
                </c:pt>
                <c:pt idx="607" formatCode="0.0">
                  <c:v>#N/A</c:v>
                </c:pt>
                <c:pt idx="608" formatCode="0.0">
                  <c:v>#N/A</c:v>
                </c:pt>
                <c:pt idx="609" formatCode="0.0">
                  <c:v>#N/A</c:v>
                </c:pt>
                <c:pt idx="610" formatCode="0.0">
                  <c:v>#N/A</c:v>
                </c:pt>
                <c:pt idx="611" formatCode="0.0">
                  <c:v>#N/A</c:v>
                </c:pt>
                <c:pt idx="612" formatCode="0.0">
                  <c:v>#N/A</c:v>
                </c:pt>
                <c:pt idx="613" formatCode="0.0">
                  <c:v>#N/A</c:v>
                </c:pt>
                <c:pt idx="614" formatCode="0.0">
                  <c:v>#N/A</c:v>
                </c:pt>
                <c:pt idx="615" formatCode="0.0">
                  <c:v>#N/A</c:v>
                </c:pt>
                <c:pt idx="616" formatCode="0.0">
                  <c:v>#N/A</c:v>
                </c:pt>
                <c:pt idx="617" formatCode="0.0">
                  <c:v>#N/A</c:v>
                </c:pt>
                <c:pt idx="618" formatCode="0.0">
                  <c:v>#N/A</c:v>
                </c:pt>
                <c:pt idx="619" formatCode="0.0">
                  <c:v>#N/A</c:v>
                </c:pt>
                <c:pt idx="620" formatCode="0.0">
                  <c:v>#N/A</c:v>
                </c:pt>
                <c:pt idx="621" formatCode="0.0">
                  <c:v>#N/A</c:v>
                </c:pt>
                <c:pt idx="622" formatCode="0.0">
                  <c:v>#N/A</c:v>
                </c:pt>
                <c:pt idx="623" formatCode="0.0">
                  <c:v>#N/A</c:v>
                </c:pt>
                <c:pt idx="624" formatCode="0.0">
                  <c:v>#N/A</c:v>
                </c:pt>
                <c:pt idx="625" formatCode="0.0">
                  <c:v>#N/A</c:v>
                </c:pt>
                <c:pt idx="626" formatCode="0.0">
                  <c:v>#N/A</c:v>
                </c:pt>
                <c:pt idx="627" formatCode="0.0">
                  <c:v>#N/A</c:v>
                </c:pt>
                <c:pt idx="628" formatCode="0.0">
                  <c:v>#N/A</c:v>
                </c:pt>
                <c:pt idx="629" formatCode="0.0">
                  <c:v>#N/A</c:v>
                </c:pt>
                <c:pt idx="630" formatCode="0.0">
                  <c:v>#N/A</c:v>
                </c:pt>
                <c:pt idx="631" formatCode="0.0">
                  <c:v>#N/A</c:v>
                </c:pt>
                <c:pt idx="632" formatCode="0.0">
                  <c:v>#N/A</c:v>
                </c:pt>
                <c:pt idx="633" formatCode="0.0">
                  <c:v>#N/A</c:v>
                </c:pt>
                <c:pt idx="634" formatCode="0.0">
                  <c:v>#N/A</c:v>
                </c:pt>
                <c:pt idx="635" formatCode="0.0">
                  <c:v>#N/A</c:v>
                </c:pt>
                <c:pt idx="636" formatCode="0.0">
                  <c:v>#N/A</c:v>
                </c:pt>
                <c:pt idx="637" formatCode="0.0">
                  <c:v>#N/A</c:v>
                </c:pt>
                <c:pt idx="638" formatCode="0.0">
                  <c:v>#N/A</c:v>
                </c:pt>
                <c:pt idx="639" formatCode="0.0">
                  <c:v>#N/A</c:v>
                </c:pt>
                <c:pt idx="640" formatCode="0.0">
                  <c:v>#N/A</c:v>
                </c:pt>
                <c:pt idx="641" formatCode="0.0">
                  <c:v>#N/A</c:v>
                </c:pt>
                <c:pt idx="642" formatCode="0.0">
                  <c:v>#N/A</c:v>
                </c:pt>
                <c:pt idx="643" formatCode="0.0">
                  <c:v>#N/A</c:v>
                </c:pt>
                <c:pt idx="644" formatCode="0.0">
                  <c:v>#N/A</c:v>
                </c:pt>
                <c:pt idx="645" formatCode="0.0">
                  <c:v>#N/A</c:v>
                </c:pt>
                <c:pt idx="646" formatCode="0.0">
                  <c:v>#N/A</c:v>
                </c:pt>
                <c:pt idx="647" formatCode="0.0">
                  <c:v>#N/A</c:v>
                </c:pt>
                <c:pt idx="648" formatCode="0.0">
                  <c:v>#N/A</c:v>
                </c:pt>
                <c:pt idx="649" formatCode="0.0">
                  <c:v>#N/A</c:v>
                </c:pt>
                <c:pt idx="650" formatCode="0.0">
                  <c:v>#N/A</c:v>
                </c:pt>
                <c:pt idx="651" formatCode="0.0">
                  <c:v>#N/A</c:v>
                </c:pt>
                <c:pt idx="652" formatCode="0.0">
                  <c:v>#N/A</c:v>
                </c:pt>
                <c:pt idx="653" formatCode="0.0">
                  <c:v>#N/A</c:v>
                </c:pt>
                <c:pt idx="654" formatCode="0.0">
                  <c:v>#N/A</c:v>
                </c:pt>
                <c:pt idx="655" formatCode="0.0">
                  <c:v>#N/A</c:v>
                </c:pt>
                <c:pt idx="656" formatCode="0.0">
                  <c:v>#N/A</c:v>
                </c:pt>
                <c:pt idx="657" formatCode="0.0">
                  <c:v>#N/A</c:v>
                </c:pt>
                <c:pt idx="658" formatCode="0.0">
                  <c:v>#N/A</c:v>
                </c:pt>
                <c:pt idx="659" formatCode="0.0">
                  <c:v>#N/A</c:v>
                </c:pt>
                <c:pt idx="660" formatCode="0.0">
                  <c:v>#N/A</c:v>
                </c:pt>
                <c:pt idx="661" formatCode="0.0">
                  <c:v>#N/A</c:v>
                </c:pt>
                <c:pt idx="662" formatCode="0.0">
                  <c:v>#N/A</c:v>
                </c:pt>
                <c:pt idx="663" formatCode="0.0">
                  <c:v>#N/A</c:v>
                </c:pt>
                <c:pt idx="664" formatCode="0.0">
                  <c:v>#N/A</c:v>
                </c:pt>
                <c:pt idx="665" formatCode="0.0">
                  <c:v>#N/A</c:v>
                </c:pt>
                <c:pt idx="666" formatCode="0.0">
                  <c:v>#N/A</c:v>
                </c:pt>
                <c:pt idx="667" formatCode="0.0">
                  <c:v>#N/A</c:v>
                </c:pt>
                <c:pt idx="668" formatCode="0.0">
                  <c:v>#N/A</c:v>
                </c:pt>
                <c:pt idx="669" formatCode="0.0">
                  <c:v>#N/A</c:v>
                </c:pt>
                <c:pt idx="670" formatCode="0.0">
                  <c:v>#N/A</c:v>
                </c:pt>
                <c:pt idx="671" formatCode="0.0">
                  <c:v>#N/A</c:v>
                </c:pt>
                <c:pt idx="672" formatCode="0.0">
                  <c:v>#N/A</c:v>
                </c:pt>
                <c:pt idx="673" formatCode="0.0">
                  <c:v>#N/A</c:v>
                </c:pt>
                <c:pt idx="674" formatCode="0.0">
                  <c:v>#N/A</c:v>
                </c:pt>
                <c:pt idx="675" formatCode="0.0">
                  <c:v>#N/A</c:v>
                </c:pt>
                <c:pt idx="676" formatCode="0.0">
                  <c:v>#N/A</c:v>
                </c:pt>
                <c:pt idx="677" formatCode="0.0">
                  <c:v>#N/A</c:v>
                </c:pt>
                <c:pt idx="678" formatCode="0.0">
                  <c:v>#N/A</c:v>
                </c:pt>
                <c:pt idx="679" formatCode="0.0">
                  <c:v>#N/A</c:v>
                </c:pt>
                <c:pt idx="680" formatCode="0.0">
                  <c:v>#N/A</c:v>
                </c:pt>
                <c:pt idx="681" formatCode="0.0">
                  <c:v>#N/A</c:v>
                </c:pt>
                <c:pt idx="682" formatCode="0.0">
                  <c:v>#N/A</c:v>
                </c:pt>
                <c:pt idx="683" formatCode="0.0">
                  <c:v>#N/A</c:v>
                </c:pt>
                <c:pt idx="684" formatCode="0.0">
                  <c:v>#N/A</c:v>
                </c:pt>
                <c:pt idx="685" formatCode="0.0">
                  <c:v>#N/A</c:v>
                </c:pt>
                <c:pt idx="686" formatCode="0.0">
                  <c:v>#N/A</c:v>
                </c:pt>
                <c:pt idx="687" formatCode="0.0">
                  <c:v>#N/A</c:v>
                </c:pt>
                <c:pt idx="688" formatCode="0.0">
                  <c:v>#N/A</c:v>
                </c:pt>
                <c:pt idx="689" formatCode="0.0">
                  <c:v>#N/A</c:v>
                </c:pt>
                <c:pt idx="690" formatCode="0.0">
                  <c:v>#N/A</c:v>
                </c:pt>
                <c:pt idx="691" formatCode="0.0">
                  <c:v>#N/A</c:v>
                </c:pt>
                <c:pt idx="692" formatCode="0.0">
                  <c:v>#N/A</c:v>
                </c:pt>
                <c:pt idx="693" formatCode="0.0">
                  <c:v>#N/A</c:v>
                </c:pt>
                <c:pt idx="694" formatCode="0.0">
                  <c:v>#N/A</c:v>
                </c:pt>
                <c:pt idx="695" formatCode="0.0">
                  <c:v>#N/A</c:v>
                </c:pt>
                <c:pt idx="696" formatCode="0.0">
                  <c:v>#N/A</c:v>
                </c:pt>
                <c:pt idx="697" formatCode="0.0">
                  <c:v>#N/A</c:v>
                </c:pt>
                <c:pt idx="698" formatCode="0.0">
                  <c:v>#N/A</c:v>
                </c:pt>
                <c:pt idx="699" formatCode="0.0">
                  <c:v>#N/A</c:v>
                </c:pt>
                <c:pt idx="700" formatCode="0.0">
                  <c:v>#N/A</c:v>
                </c:pt>
                <c:pt idx="701" formatCode="0.0">
                  <c:v>#N/A</c:v>
                </c:pt>
                <c:pt idx="702" formatCode="0.0">
                  <c:v>#N/A</c:v>
                </c:pt>
                <c:pt idx="703" formatCode="0.0">
                  <c:v>#N/A</c:v>
                </c:pt>
                <c:pt idx="704" formatCode="0.0">
                  <c:v>#N/A</c:v>
                </c:pt>
                <c:pt idx="705" formatCode="0.0">
                  <c:v>#N/A</c:v>
                </c:pt>
                <c:pt idx="706" formatCode="0.0">
                  <c:v>#N/A</c:v>
                </c:pt>
                <c:pt idx="707" formatCode="0.0">
                  <c:v>#N/A</c:v>
                </c:pt>
                <c:pt idx="708" formatCode="0.0">
                  <c:v>#N/A</c:v>
                </c:pt>
                <c:pt idx="709" formatCode="0.0">
                  <c:v>#N/A</c:v>
                </c:pt>
                <c:pt idx="710" formatCode="0.0">
                  <c:v>#N/A</c:v>
                </c:pt>
                <c:pt idx="711" formatCode="0.0">
                  <c:v>#N/A</c:v>
                </c:pt>
                <c:pt idx="712" formatCode="0.0">
                  <c:v>#N/A</c:v>
                </c:pt>
                <c:pt idx="713" formatCode="0.0">
                  <c:v>#N/A</c:v>
                </c:pt>
                <c:pt idx="714" formatCode="0.0">
                  <c:v>#N/A</c:v>
                </c:pt>
                <c:pt idx="715" formatCode="0.0">
                  <c:v>#N/A</c:v>
                </c:pt>
                <c:pt idx="716" formatCode="0.0">
                  <c:v>#N/A</c:v>
                </c:pt>
                <c:pt idx="717" formatCode="0.0">
                  <c:v>#N/A</c:v>
                </c:pt>
                <c:pt idx="718" formatCode="0.0">
                  <c:v>#N/A</c:v>
                </c:pt>
                <c:pt idx="719" formatCode="0.0">
                  <c:v>#N/A</c:v>
                </c:pt>
                <c:pt idx="720" formatCode="0.0">
                  <c:v>#N/A</c:v>
                </c:pt>
                <c:pt idx="721" formatCode="0.0">
                  <c:v>#N/A</c:v>
                </c:pt>
                <c:pt idx="722" formatCode="0.0">
                  <c:v>#N/A</c:v>
                </c:pt>
                <c:pt idx="723" formatCode="0.0">
                  <c:v>#N/A</c:v>
                </c:pt>
                <c:pt idx="724" formatCode="0.0">
                  <c:v>#N/A</c:v>
                </c:pt>
                <c:pt idx="725" formatCode="0.0">
                  <c:v>#N/A</c:v>
                </c:pt>
                <c:pt idx="726" formatCode="0.0">
                  <c:v>#N/A</c:v>
                </c:pt>
                <c:pt idx="727" formatCode="0.0">
                  <c:v>#N/A</c:v>
                </c:pt>
                <c:pt idx="728" formatCode="0.0">
                  <c:v>#N/A</c:v>
                </c:pt>
                <c:pt idx="729" formatCode="0.0">
                  <c:v>#N/A</c:v>
                </c:pt>
                <c:pt idx="730" formatCode="0.0">
                  <c:v>#N/A</c:v>
                </c:pt>
                <c:pt idx="731" formatCode="0.0">
                  <c:v>#N/A</c:v>
                </c:pt>
                <c:pt idx="732" formatCode="0.0">
                  <c:v>#N/A</c:v>
                </c:pt>
                <c:pt idx="733" formatCode="0.0">
                  <c:v>#N/A</c:v>
                </c:pt>
                <c:pt idx="734" formatCode="0.0">
                  <c:v>#N/A</c:v>
                </c:pt>
                <c:pt idx="735" formatCode="0.0">
                  <c:v>#N/A</c:v>
                </c:pt>
                <c:pt idx="736" formatCode="0.0">
                  <c:v>#N/A</c:v>
                </c:pt>
                <c:pt idx="737" formatCode="0.0">
                  <c:v>#N/A</c:v>
                </c:pt>
                <c:pt idx="738" formatCode="0.0">
                  <c:v>#N/A</c:v>
                </c:pt>
                <c:pt idx="739" formatCode="0.0">
                  <c:v>#N/A</c:v>
                </c:pt>
                <c:pt idx="740" formatCode="0.0">
                  <c:v>#N/A</c:v>
                </c:pt>
                <c:pt idx="741" formatCode="0.0">
                  <c:v>#N/A</c:v>
                </c:pt>
                <c:pt idx="742" formatCode="0.0">
                  <c:v>#N/A</c:v>
                </c:pt>
                <c:pt idx="743" formatCode="0.0">
                  <c:v>#N/A</c:v>
                </c:pt>
                <c:pt idx="744" formatCode="0.0">
                  <c:v>#N/A</c:v>
                </c:pt>
                <c:pt idx="745" formatCode="0.0">
                  <c:v>#N/A</c:v>
                </c:pt>
                <c:pt idx="746" formatCode="0.0">
                  <c:v>#N/A</c:v>
                </c:pt>
                <c:pt idx="747" formatCode="0.0">
                  <c:v>#N/A</c:v>
                </c:pt>
                <c:pt idx="748" formatCode="0.0">
                  <c:v>#N/A</c:v>
                </c:pt>
                <c:pt idx="749" formatCode="0.0">
                  <c:v>#N/A</c:v>
                </c:pt>
                <c:pt idx="750" formatCode="0.0">
                  <c:v>#N/A</c:v>
                </c:pt>
                <c:pt idx="751" formatCode="0.0">
                  <c:v>#N/A</c:v>
                </c:pt>
                <c:pt idx="752" formatCode="0.0">
                  <c:v>#N/A</c:v>
                </c:pt>
                <c:pt idx="753" formatCode="0.0">
                  <c:v>#N/A</c:v>
                </c:pt>
                <c:pt idx="754" formatCode="0.0">
                  <c:v>#N/A</c:v>
                </c:pt>
                <c:pt idx="755" formatCode="0.0">
                  <c:v>#N/A</c:v>
                </c:pt>
                <c:pt idx="756" formatCode="0.0">
                  <c:v>#N/A</c:v>
                </c:pt>
                <c:pt idx="757" formatCode="0.0">
                  <c:v>#N/A</c:v>
                </c:pt>
                <c:pt idx="758" formatCode="0.0">
                  <c:v>#N/A</c:v>
                </c:pt>
                <c:pt idx="759" formatCode="0.0">
                  <c:v>#N/A</c:v>
                </c:pt>
                <c:pt idx="760" formatCode="0.0">
                  <c:v>#N/A</c:v>
                </c:pt>
                <c:pt idx="761" formatCode="0.0">
                  <c:v>#N/A</c:v>
                </c:pt>
                <c:pt idx="762" formatCode="0.0">
                  <c:v>#N/A</c:v>
                </c:pt>
                <c:pt idx="763" formatCode="0.0">
                  <c:v>#N/A</c:v>
                </c:pt>
                <c:pt idx="764" formatCode="0.0">
                  <c:v>#N/A</c:v>
                </c:pt>
                <c:pt idx="765" formatCode="0.0">
                  <c:v>#N/A</c:v>
                </c:pt>
                <c:pt idx="766" formatCode="0.0">
                  <c:v>#N/A</c:v>
                </c:pt>
                <c:pt idx="767" formatCode="0.0">
                  <c:v>#N/A</c:v>
                </c:pt>
                <c:pt idx="768" formatCode="0.0">
                  <c:v>#N/A</c:v>
                </c:pt>
                <c:pt idx="769" formatCode="0.0">
                  <c:v>#N/A</c:v>
                </c:pt>
                <c:pt idx="770" formatCode="0.0">
                  <c:v>#N/A</c:v>
                </c:pt>
                <c:pt idx="771" formatCode="0.0">
                  <c:v>#N/A</c:v>
                </c:pt>
                <c:pt idx="772" formatCode="0.0">
                  <c:v>#N/A</c:v>
                </c:pt>
                <c:pt idx="773" formatCode="0.0">
                  <c:v>#N/A</c:v>
                </c:pt>
                <c:pt idx="774" formatCode="0.0">
                  <c:v>#N/A</c:v>
                </c:pt>
                <c:pt idx="775" formatCode="0.0">
                  <c:v>#N/A</c:v>
                </c:pt>
                <c:pt idx="776" formatCode="0.0">
                  <c:v>#N/A</c:v>
                </c:pt>
                <c:pt idx="777" formatCode="0.0">
                  <c:v>#N/A</c:v>
                </c:pt>
                <c:pt idx="778" formatCode="0.0">
                  <c:v>#N/A</c:v>
                </c:pt>
                <c:pt idx="779" formatCode="0.0">
                  <c:v>#N/A</c:v>
                </c:pt>
                <c:pt idx="780" formatCode="0.0">
                  <c:v>#N/A</c:v>
                </c:pt>
                <c:pt idx="781" formatCode="0.0">
                  <c:v>#N/A</c:v>
                </c:pt>
                <c:pt idx="782" formatCode="0.0">
                  <c:v>#N/A</c:v>
                </c:pt>
                <c:pt idx="783" formatCode="0.0">
                  <c:v>#N/A</c:v>
                </c:pt>
                <c:pt idx="784" formatCode="0.0">
                  <c:v>#N/A</c:v>
                </c:pt>
                <c:pt idx="785" formatCode="0.0">
                  <c:v>#N/A</c:v>
                </c:pt>
                <c:pt idx="786" formatCode="0.0">
                  <c:v>#N/A</c:v>
                </c:pt>
                <c:pt idx="787" formatCode="0.0">
                  <c:v>#N/A</c:v>
                </c:pt>
                <c:pt idx="788" formatCode="0.0">
                  <c:v>#N/A</c:v>
                </c:pt>
                <c:pt idx="789" formatCode="0.0">
                  <c:v>#N/A</c:v>
                </c:pt>
                <c:pt idx="790" formatCode="0.0">
                  <c:v>#N/A</c:v>
                </c:pt>
                <c:pt idx="791" formatCode="0.0">
                  <c:v>#N/A</c:v>
                </c:pt>
                <c:pt idx="792" formatCode="0.0">
                  <c:v>#N/A</c:v>
                </c:pt>
                <c:pt idx="793" formatCode="0.0">
                  <c:v>#N/A</c:v>
                </c:pt>
                <c:pt idx="794" formatCode="0.0">
                  <c:v>#N/A</c:v>
                </c:pt>
                <c:pt idx="795" formatCode="0.0">
                  <c:v>#N/A</c:v>
                </c:pt>
                <c:pt idx="796" formatCode="0.0">
                  <c:v>#N/A</c:v>
                </c:pt>
                <c:pt idx="797" formatCode="0.0">
                  <c:v>#N/A</c:v>
                </c:pt>
                <c:pt idx="798" formatCode="0.0">
                  <c:v>#N/A</c:v>
                </c:pt>
                <c:pt idx="799" formatCode="0.0">
                  <c:v>#N/A</c:v>
                </c:pt>
                <c:pt idx="800" formatCode="0.0">
                  <c:v>#N/A</c:v>
                </c:pt>
                <c:pt idx="801" formatCode="0.0">
                  <c:v>#N/A</c:v>
                </c:pt>
                <c:pt idx="802" formatCode="0.0">
                  <c:v>#N/A</c:v>
                </c:pt>
                <c:pt idx="803" formatCode="0.0">
                  <c:v>#N/A</c:v>
                </c:pt>
                <c:pt idx="804" formatCode="0.0">
                  <c:v>#N/A</c:v>
                </c:pt>
                <c:pt idx="805" formatCode="0.0">
                  <c:v>#N/A</c:v>
                </c:pt>
                <c:pt idx="806" formatCode="0.0">
                  <c:v>#N/A</c:v>
                </c:pt>
                <c:pt idx="807" formatCode="0.0">
                  <c:v>#N/A</c:v>
                </c:pt>
                <c:pt idx="808" formatCode="0.0">
                  <c:v>#N/A</c:v>
                </c:pt>
                <c:pt idx="809" formatCode="0.0">
                  <c:v>#N/A</c:v>
                </c:pt>
                <c:pt idx="810" formatCode="0.0">
                  <c:v>#N/A</c:v>
                </c:pt>
                <c:pt idx="811" formatCode="0.0">
                  <c:v>#N/A</c:v>
                </c:pt>
                <c:pt idx="812" formatCode="0.0">
                  <c:v>#N/A</c:v>
                </c:pt>
                <c:pt idx="813" formatCode="0.0">
                  <c:v>#N/A</c:v>
                </c:pt>
                <c:pt idx="814" formatCode="0.0">
                  <c:v>#N/A</c:v>
                </c:pt>
                <c:pt idx="815" formatCode="0.0">
                  <c:v>#N/A</c:v>
                </c:pt>
                <c:pt idx="816" formatCode="0.0">
                  <c:v>#N/A</c:v>
                </c:pt>
                <c:pt idx="817" formatCode="0.0">
                  <c:v>#N/A</c:v>
                </c:pt>
                <c:pt idx="818" formatCode="0.0">
                  <c:v>#N/A</c:v>
                </c:pt>
                <c:pt idx="819" formatCode="0.0">
                  <c:v>#N/A</c:v>
                </c:pt>
                <c:pt idx="820" formatCode="0.0">
                  <c:v>#N/A</c:v>
                </c:pt>
                <c:pt idx="821" formatCode="0.0">
                  <c:v>#N/A</c:v>
                </c:pt>
                <c:pt idx="822" formatCode="0.0">
                  <c:v>#N/A</c:v>
                </c:pt>
                <c:pt idx="823" formatCode="0.0">
                  <c:v>#N/A</c:v>
                </c:pt>
                <c:pt idx="824" formatCode="0.0">
                  <c:v>#N/A</c:v>
                </c:pt>
                <c:pt idx="825" formatCode="0.0">
                  <c:v>#N/A</c:v>
                </c:pt>
                <c:pt idx="826" formatCode="0.0">
                  <c:v>#N/A</c:v>
                </c:pt>
                <c:pt idx="827" formatCode="0.0">
                  <c:v>#N/A</c:v>
                </c:pt>
                <c:pt idx="828" formatCode="0.0">
                  <c:v>#N/A</c:v>
                </c:pt>
                <c:pt idx="829" formatCode="0.0">
                  <c:v>#N/A</c:v>
                </c:pt>
                <c:pt idx="830" formatCode="0.0">
                  <c:v>#N/A</c:v>
                </c:pt>
                <c:pt idx="831" formatCode="0.0">
                  <c:v>#N/A</c:v>
                </c:pt>
                <c:pt idx="832" formatCode="0.0">
                  <c:v>#N/A</c:v>
                </c:pt>
                <c:pt idx="833" formatCode="0.0">
                  <c:v>#N/A</c:v>
                </c:pt>
                <c:pt idx="834" formatCode="0.0">
                  <c:v>#N/A</c:v>
                </c:pt>
                <c:pt idx="835" formatCode="0.0">
                  <c:v>#N/A</c:v>
                </c:pt>
                <c:pt idx="836" formatCode="0.0">
                  <c:v>#N/A</c:v>
                </c:pt>
                <c:pt idx="837" formatCode="0.0">
                  <c:v>#N/A</c:v>
                </c:pt>
                <c:pt idx="838" formatCode="0.0">
                  <c:v>#N/A</c:v>
                </c:pt>
                <c:pt idx="839" formatCode="0.0">
                  <c:v>#N/A</c:v>
                </c:pt>
                <c:pt idx="840" formatCode="0.0">
                  <c:v>#N/A</c:v>
                </c:pt>
                <c:pt idx="841" formatCode="0.0">
                  <c:v>#N/A</c:v>
                </c:pt>
                <c:pt idx="842" formatCode="0.0">
                  <c:v>#N/A</c:v>
                </c:pt>
                <c:pt idx="843" formatCode="0.0">
                  <c:v>#N/A</c:v>
                </c:pt>
                <c:pt idx="844" formatCode="0.0">
                  <c:v>#N/A</c:v>
                </c:pt>
                <c:pt idx="845" formatCode="0.0">
                  <c:v>#N/A</c:v>
                </c:pt>
                <c:pt idx="846" formatCode="0.0">
                  <c:v>#N/A</c:v>
                </c:pt>
                <c:pt idx="847" formatCode="0.0">
                  <c:v>#N/A</c:v>
                </c:pt>
                <c:pt idx="848" formatCode="0.0">
                  <c:v>#N/A</c:v>
                </c:pt>
                <c:pt idx="849" formatCode="0.0">
                  <c:v>#N/A</c:v>
                </c:pt>
                <c:pt idx="850" formatCode="0.0">
                  <c:v>#N/A</c:v>
                </c:pt>
                <c:pt idx="851" formatCode="0.0">
                  <c:v>#N/A</c:v>
                </c:pt>
                <c:pt idx="852" formatCode="0.0">
                  <c:v>#N/A</c:v>
                </c:pt>
                <c:pt idx="853" formatCode="0.0">
                  <c:v>#N/A</c:v>
                </c:pt>
                <c:pt idx="854" formatCode="0.0">
                  <c:v>#N/A</c:v>
                </c:pt>
                <c:pt idx="855" formatCode="0.0">
                  <c:v>#N/A</c:v>
                </c:pt>
                <c:pt idx="856" formatCode="0.0">
                  <c:v>#N/A</c:v>
                </c:pt>
                <c:pt idx="857" formatCode="0.0">
                  <c:v>#N/A</c:v>
                </c:pt>
                <c:pt idx="858" formatCode="0.0">
                  <c:v>#N/A</c:v>
                </c:pt>
                <c:pt idx="859" formatCode="0.0">
                  <c:v>#N/A</c:v>
                </c:pt>
                <c:pt idx="860" formatCode="0.0">
                  <c:v>#N/A</c:v>
                </c:pt>
                <c:pt idx="861" formatCode="0.0">
                  <c:v>#N/A</c:v>
                </c:pt>
                <c:pt idx="862" formatCode="0.0">
                  <c:v>#N/A</c:v>
                </c:pt>
                <c:pt idx="863" formatCode="0.0">
                  <c:v>#N/A</c:v>
                </c:pt>
                <c:pt idx="864" formatCode="0.0">
                  <c:v>#N/A</c:v>
                </c:pt>
                <c:pt idx="865" formatCode="0.0">
                  <c:v>#N/A</c:v>
                </c:pt>
                <c:pt idx="866" formatCode="0.0">
                  <c:v>#N/A</c:v>
                </c:pt>
                <c:pt idx="867" formatCode="0.0">
                  <c:v>#N/A</c:v>
                </c:pt>
                <c:pt idx="868" formatCode="0.0">
                  <c:v>#N/A</c:v>
                </c:pt>
                <c:pt idx="869" formatCode="0.0">
                  <c:v>#N/A</c:v>
                </c:pt>
                <c:pt idx="870" formatCode="0.0">
                  <c:v>#N/A</c:v>
                </c:pt>
                <c:pt idx="871" formatCode="0.0">
                  <c:v>#N/A</c:v>
                </c:pt>
                <c:pt idx="872" formatCode="0.0">
                  <c:v>#N/A</c:v>
                </c:pt>
                <c:pt idx="873" formatCode="0.0">
                  <c:v>#N/A</c:v>
                </c:pt>
                <c:pt idx="874" formatCode="0.0">
                  <c:v>#N/A</c:v>
                </c:pt>
                <c:pt idx="875" formatCode="0.0">
                  <c:v>#N/A</c:v>
                </c:pt>
                <c:pt idx="876" formatCode="0.0">
                  <c:v>#N/A</c:v>
                </c:pt>
                <c:pt idx="877" formatCode="0.0">
                  <c:v>#N/A</c:v>
                </c:pt>
                <c:pt idx="878" formatCode="0.0">
                  <c:v>#N/A</c:v>
                </c:pt>
                <c:pt idx="879" formatCode="0.0">
                  <c:v>#N/A</c:v>
                </c:pt>
                <c:pt idx="880" formatCode="0.0">
                  <c:v>#N/A</c:v>
                </c:pt>
                <c:pt idx="881" formatCode="0.0">
                  <c:v>#N/A</c:v>
                </c:pt>
                <c:pt idx="882" formatCode="0.0">
                  <c:v>#N/A</c:v>
                </c:pt>
                <c:pt idx="883" formatCode="0.0">
                  <c:v>#N/A</c:v>
                </c:pt>
                <c:pt idx="884" formatCode="0.0">
                  <c:v>#N/A</c:v>
                </c:pt>
                <c:pt idx="885" formatCode="0.0">
                  <c:v>#N/A</c:v>
                </c:pt>
                <c:pt idx="886" formatCode="0.0">
                  <c:v>#N/A</c:v>
                </c:pt>
                <c:pt idx="887" formatCode="0.0">
                  <c:v>#N/A</c:v>
                </c:pt>
                <c:pt idx="888" formatCode="0.0">
                  <c:v>#N/A</c:v>
                </c:pt>
                <c:pt idx="889" formatCode="0.0">
                  <c:v>#N/A</c:v>
                </c:pt>
                <c:pt idx="890" formatCode="0.0">
                  <c:v>#N/A</c:v>
                </c:pt>
                <c:pt idx="891" formatCode="0.0">
                  <c:v>#N/A</c:v>
                </c:pt>
                <c:pt idx="892" formatCode="0.0">
                  <c:v>#N/A</c:v>
                </c:pt>
                <c:pt idx="893" formatCode="0.0">
                  <c:v>#N/A</c:v>
                </c:pt>
                <c:pt idx="894" formatCode="0.0">
                  <c:v>#N/A</c:v>
                </c:pt>
                <c:pt idx="895" formatCode="0.0">
                  <c:v>#N/A</c:v>
                </c:pt>
                <c:pt idx="896" formatCode="0.0">
                  <c:v>#N/A</c:v>
                </c:pt>
                <c:pt idx="897" formatCode="0.0">
                  <c:v>#N/A</c:v>
                </c:pt>
                <c:pt idx="898" formatCode="0.0">
                  <c:v>#N/A</c:v>
                </c:pt>
                <c:pt idx="899" formatCode="0.0">
                  <c:v>#N/A</c:v>
                </c:pt>
                <c:pt idx="900" formatCode="0.0">
                  <c:v>#N/A</c:v>
                </c:pt>
                <c:pt idx="901" formatCode="0.0">
                  <c:v>#N/A</c:v>
                </c:pt>
                <c:pt idx="902" formatCode="0.0">
                  <c:v>#N/A</c:v>
                </c:pt>
                <c:pt idx="903" formatCode="0.0">
                  <c:v>#N/A</c:v>
                </c:pt>
                <c:pt idx="904" formatCode="0.0">
                  <c:v>#N/A</c:v>
                </c:pt>
                <c:pt idx="905" formatCode="0.0">
                  <c:v>#N/A</c:v>
                </c:pt>
                <c:pt idx="906" formatCode="0.0">
                  <c:v>#N/A</c:v>
                </c:pt>
                <c:pt idx="907" formatCode="0.0">
                  <c:v>#N/A</c:v>
                </c:pt>
                <c:pt idx="908" formatCode="0.0">
                  <c:v>#N/A</c:v>
                </c:pt>
                <c:pt idx="909" formatCode="0.0">
                  <c:v>#N/A</c:v>
                </c:pt>
                <c:pt idx="910" formatCode="0.0">
                  <c:v>#N/A</c:v>
                </c:pt>
                <c:pt idx="911" formatCode="0.0">
                  <c:v>#N/A</c:v>
                </c:pt>
                <c:pt idx="912" formatCode="0.0">
                  <c:v>#N/A</c:v>
                </c:pt>
                <c:pt idx="913" formatCode="0.0">
                  <c:v>#N/A</c:v>
                </c:pt>
                <c:pt idx="914" formatCode="0.0">
                  <c:v>#N/A</c:v>
                </c:pt>
                <c:pt idx="915" formatCode="0.0">
                  <c:v>#N/A</c:v>
                </c:pt>
                <c:pt idx="916" formatCode="0.0">
                  <c:v>#N/A</c:v>
                </c:pt>
                <c:pt idx="917" formatCode="0.0">
                  <c:v>#N/A</c:v>
                </c:pt>
                <c:pt idx="918" formatCode="0.0">
                  <c:v>#N/A</c:v>
                </c:pt>
                <c:pt idx="919" formatCode="0.0">
                  <c:v>#N/A</c:v>
                </c:pt>
                <c:pt idx="920" formatCode="0.0">
                  <c:v>#N/A</c:v>
                </c:pt>
                <c:pt idx="921" formatCode="0.0">
                  <c:v>#N/A</c:v>
                </c:pt>
                <c:pt idx="922" formatCode="0.0">
                  <c:v>#N/A</c:v>
                </c:pt>
                <c:pt idx="923" formatCode="0.0">
                  <c:v>#N/A</c:v>
                </c:pt>
                <c:pt idx="924" formatCode="0.0">
                  <c:v>#N/A</c:v>
                </c:pt>
                <c:pt idx="925" formatCode="0.0">
                  <c:v>#N/A</c:v>
                </c:pt>
                <c:pt idx="926" formatCode="0.0">
                  <c:v>#N/A</c:v>
                </c:pt>
                <c:pt idx="927" formatCode="0.0">
                  <c:v>#N/A</c:v>
                </c:pt>
                <c:pt idx="928" formatCode="0.0">
                  <c:v>#N/A</c:v>
                </c:pt>
                <c:pt idx="929" formatCode="0.0">
                  <c:v>#N/A</c:v>
                </c:pt>
                <c:pt idx="930" formatCode="0.0">
                  <c:v>#N/A</c:v>
                </c:pt>
                <c:pt idx="931" formatCode="0.0">
                  <c:v>#N/A</c:v>
                </c:pt>
                <c:pt idx="932" formatCode="0.0">
                  <c:v>#N/A</c:v>
                </c:pt>
                <c:pt idx="933" formatCode="0.0">
                  <c:v>#N/A</c:v>
                </c:pt>
                <c:pt idx="934" formatCode="0.0">
                  <c:v>#N/A</c:v>
                </c:pt>
                <c:pt idx="935" formatCode="0.0">
                  <c:v>#N/A</c:v>
                </c:pt>
                <c:pt idx="936" formatCode="0.0">
                  <c:v>#N/A</c:v>
                </c:pt>
                <c:pt idx="937" formatCode="0.0">
                  <c:v>#N/A</c:v>
                </c:pt>
                <c:pt idx="938" formatCode="0.0">
                  <c:v>#N/A</c:v>
                </c:pt>
                <c:pt idx="939" formatCode="0.0">
                  <c:v>#N/A</c:v>
                </c:pt>
                <c:pt idx="940" formatCode="0.0">
                  <c:v>#N/A</c:v>
                </c:pt>
                <c:pt idx="941" formatCode="0.0">
                  <c:v>#N/A</c:v>
                </c:pt>
                <c:pt idx="942" formatCode="0.0">
                  <c:v>#N/A</c:v>
                </c:pt>
                <c:pt idx="943" formatCode="0.0">
                  <c:v>#N/A</c:v>
                </c:pt>
                <c:pt idx="944" formatCode="0.0">
                  <c:v>#N/A</c:v>
                </c:pt>
                <c:pt idx="945" formatCode="0.0">
                  <c:v>#N/A</c:v>
                </c:pt>
                <c:pt idx="946" formatCode="0.0">
                  <c:v>#N/A</c:v>
                </c:pt>
                <c:pt idx="947" formatCode="0.0">
                  <c:v>#N/A</c:v>
                </c:pt>
                <c:pt idx="948" formatCode="0.0">
                  <c:v>#N/A</c:v>
                </c:pt>
                <c:pt idx="949" formatCode="0.0">
                  <c:v>#N/A</c:v>
                </c:pt>
                <c:pt idx="950" formatCode="0.0">
                  <c:v>#N/A</c:v>
                </c:pt>
                <c:pt idx="951" formatCode="0.0">
                  <c:v>#N/A</c:v>
                </c:pt>
                <c:pt idx="952" formatCode="0.0">
                  <c:v>#N/A</c:v>
                </c:pt>
                <c:pt idx="953" formatCode="0.0">
                  <c:v>#N/A</c:v>
                </c:pt>
                <c:pt idx="954" formatCode="0.0">
                  <c:v>#N/A</c:v>
                </c:pt>
                <c:pt idx="955" formatCode="0.0">
                  <c:v>#N/A</c:v>
                </c:pt>
                <c:pt idx="956" formatCode="0.0">
                  <c:v>#N/A</c:v>
                </c:pt>
                <c:pt idx="957" formatCode="0.0">
                  <c:v>#N/A</c:v>
                </c:pt>
                <c:pt idx="958" formatCode="0.0">
                  <c:v>#N/A</c:v>
                </c:pt>
                <c:pt idx="959" formatCode="0.0">
                  <c:v>#N/A</c:v>
                </c:pt>
                <c:pt idx="960" formatCode="0.0">
                  <c:v>#N/A</c:v>
                </c:pt>
                <c:pt idx="961" formatCode="0.0">
                  <c:v>#N/A</c:v>
                </c:pt>
                <c:pt idx="962" formatCode="0.0">
                  <c:v>#N/A</c:v>
                </c:pt>
                <c:pt idx="963" formatCode="0.0">
                  <c:v>#N/A</c:v>
                </c:pt>
                <c:pt idx="964" formatCode="0.0">
                  <c:v>#N/A</c:v>
                </c:pt>
                <c:pt idx="965" formatCode="0.0">
                  <c:v>#N/A</c:v>
                </c:pt>
                <c:pt idx="966" formatCode="0.0">
                  <c:v>#N/A</c:v>
                </c:pt>
                <c:pt idx="967" formatCode="0.0">
                  <c:v>#N/A</c:v>
                </c:pt>
                <c:pt idx="968" formatCode="0.0">
                  <c:v>#N/A</c:v>
                </c:pt>
                <c:pt idx="969" formatCode="0.0">
                  <c:v>#N/A</c:v>
                </c:pt>
                <c:pt idx="970" formatCode="0.0">
                  <c:v>#N/A</c:v>
                </c:pt>
                <c:pt idx="971" formatCode="0.0">
                  <c:v>#N/A</c:v>
                </c:pt>
                <c:pt idx="972" formatCode="0.0">
                  <c:v>#N/A</c:v>
                </c:pt>
                <c:pt idx="973" formatCode="0.0">
                  <c:v>#N/A</c:v>
                </c:pt>
                <c:pt idx="974" formatCode="0.0">
                  <c:v>#N/A</c:v>
                </c:pt>
                <c:pt idx="975" formatCode="0.0">
                  <c:v>#N/A</c:v>
                </c:pt>
                <c:pt idx="976" formatCode="0.0">
                  <c:v>#N/A</c:v>
                </c:pt>
                <c:pt idx="977" formatCode="0.0">
                  <c:v>#N/A</c:v>
                </c:pt>
                <c:pt idx="978" formatCode="0.0">
                  <c:v>#N/A</c:v>
                </c:pt>
                <c:pt idx="979" formatCode="0.0">
                  <c:v>#N/A</c:v>
                </c:pt>
                <c:pt idx="980" formatCode="0.0">
                  <c:v>#N/A</c:v>
                </c:pt>
                <c:pt idx="981" formatCode="0.0">
                  <c:v>#N/A</c:v>
                </c:pt>
                <c:pt idx="982" formatCode="0.0">
                  <c:v>#N/A</c:v>
                </c:pt>
                <c:pt idx="983" formatCode="0.0">
                  <c:v>#N/A</c:v>
                </c:pt>
                <c:pt idx="984" formatCode="0.0">
                  <c:v>#N/A</c:v>
                </c:pt>
                <c:pt idx="985" formatCode="0.0">
                  <c:v>#N/A</c:v>
                </c:pt>
                <c:pt idx="986" formatCode="0.0">
                  <c:v>#N/A</c:v>
                </c:pt>
                <c:pt idx="987" formatCode="0.0">
                  <c:v>#N/A</c:v>
                </c:pt>
                <c:pt idx="988" formatCode="0.0">
                  <c:v>#N/A</c:v>
                </c:pt>
                <c:pt idx="989" formatCode="0.0">
                  <c:v>#N/A</c:v>
                </c:pt>
                <c:pt idx="990" formatCode="0.0">
                  <c:v>#N/A</c:v>
                </c:pt>
                <c:pt idx="991" formatCode="0.0">
                  <c:v>#N/A</c:v>
                </c:pt>
                <c:pt idx="992" formatCode="0.0">
                  <c:v>#N/A</c:v>
                </c:pt>
                <c:pt idx="993" formatCode="0.0">
                  <c:v>#N/A</c:v>
                </c:pt>
                <c:pt idx="994" formatCode="0.0">
                  <c:v>#N/A</c:v>
                </c:pt>
                <c:pt idx="995" formatCode="0.0">
                  <c:v>#N/A</c:v>
                </c:pt>
                <c:pt idx="996" formatCode="0.0">
                  <c:v>#N/A</c:v>
                </c:pt>
                <c:pt idx="997" formatCode="0.0">
                  <c:v>#N/A</c:v>
                </c:pt>
                <c:pt idx="998" formatCode="0.0">
                  <c:v>#N/A</c:v>
                </c:pt>
                <c:pt idx="999" formatCode="0.0">
                  <c:v>#N/A</c:v>
                </c:pt>
                <c:pt idx="1000" formatCode="0.0">
                  <c:v>#N/A</c:v>
                </c:pt>
                <c:pt idx="1001" formatCode="0.0">
                  <c:v>#N/A</c:v>
                </c:pt>
                <c:pt idx="1002" formatCode="0.0">
                  <c:v>#N/A</c:v>
                </c:pt>
                <c:pt idx="1003" formatCode="0.0">
                  <c:v>#N/A</c:v>
                </c:pt>
                <c:pt idx="1004" formatCode="0.0">
                  <c:v>#N/A</c:v>
                </c:pt>
                <c:pt idx="1005" formatCode="0.0">
                  <c:v>#N/A</c:v>
                </c:pt>
                <c:pt idx="1006" formatCode="0.0">
                  <c:v>#N/A</c:v>
                </c:pt>
                <c:pt idx="1007" formatCode="0.0">
                  <c:v>#N/A</c:v>
                </c:pt>
                <c:pt idx="1008" formatCode="0.0">
                  <c:v>#N/A</c:v>
                </c:pt>
                <c:pt idx="1009" formatCode="0.0">
                  <c:v>#N/A</c:v>
                </c:pt>
                <c:pt idx="1010" formatCode="0.0">
                  <c:v>#N/A</c:v>
                </c:pt>
                <c:pt idx="1011" formatCode="0.0">
                  <c:v>#N/A</c:v>
                </c:pt>
                <c:pt idx="1012" formatCode="0.0">
                  <c:v>#N/A</c:v>
                </c:pt>
                <c:pt idx="1013" formatCode="0.0">
                  <c:v>#N/A</c:v>
                </c:pt>
                <c:pt idx="1014" formatCode="0.0">
                  <c:v>#N/A</c:v>
                </c:pt>
                <c:pt idx="1015" formatCode="0.0">
                  <c:v>#N/A</c:v>
                </c:pt>
                <c:pt idx="1016" formatCode="0.0">
                  <c:v>#N/A</c:v>
                </c:pt>
                <c:pt idx="1017" formatCode="0.0">
                  <c:v>#N/A</c:v>
                </c:pt>
                <c:pt idx="1018" formatCode="0.0">
                  <c:v>#N/A</c:v>
                </c:pt>
                <c:pt idx="1019" formatCode="0.0">
                  <c:v>#N/A</c:v>
                </c:pt>
                <c:pt idx="1020" formatCode="0.0">
                  <c:v>#N/A</c:v>
                </c:pt>
                <c:pt idx="1021" formatCode="0.0">
                  <c:v>#N/A</c:v>
                </c:pt>
                <c:pt idx="1022" formatCode="0.0">
                  <c:v>#N/A</c:v>
                </c:pt>
                <c:pt idx="1023" formatCode="0.0">
                  <c:v>#N/A</c:v>
                </c:pt>
                <c:pt idx="1024" formatCode="0.0">
                  <c:v>#N/A</c:v>
                </c:pt>
                <c:pt idx="1025" formatCode="0.0">
                  <c:v>#N/A</c:v>
                </c:pt>
                <c:pt idx="1026" formatCode="0.0">
                  <c:v>#N/A</c:v>
                </c:pt>
                <c:pt idx="1027" formatCode="0.0">
                  <c:v>#N/A</c:v>
                </c:pt>
                <c:pt idx="1028" formatCode="0.0">
                  <c:v>#N/A</c:v>
                </c:pt>
                <c:pt idx="1029" formatCode="0.0">
                  <c:v>#N/A</c:v>
                </c:pt>
                <c:pt idx="1030" formatCode="0.0">
                  <c:v>#N/A</c:v>
                </c:pt>
                <c:pt idx="1031" formatCode="0.0">
                  <c:v>#N/A</c:v>
                </c:pt>
                <c:pt idx="1032" formatCode="0.0">
                  <c:v>#N/A</c:v>
                </c:pt>
                <c:pt idx="1033" formatCode="0.0">
                  <c:v>#N/A</c:v>
                </c:pt>
                <c:pt idx="1034" formatCode="0.0">
                  <c:v>#N/A</c:v>
                </c:pt>
                <c:pt idx="1035" formatCode="0.0">
                  <c:v>#N/A</c:v>
                </c:pt>
                <c:pt idx="1036" formatCode="0.0">
                  <c:v>#N/A</c:v>
                </c:pt>
                <c:pt idx="1037" formatCode="0.0">
                  <c:v>#N/A</c:v>
                </c:pt>
                <c:pt idx="1038" formatCode="0.0">
                  <c:v>#N/A</c:v>
                </c:pt>
                <c:pt idx="1039" formatCode="0.0">
                  <c:v>#N/A</c:v>
                </c:pt>
                <c:pt idx="1040" formatCode="0.0">
                  <c:v>#N/A</c:v>
                </c:pt>
                <c:pt idx="1041" formatCode="0.0">
                  <c:v>#N/A</c:v>
                </c:pt>
                <c:pt idx="1042" formatCode="0.0">
                  <c:v>#N/A</c:v>
                </c:pt>
                <c:pt idx="1043" formatCode="0.0">
                  <c:v>#N/A</c:v>
                </c:pt>
                <c:pt idx="1044" formatCode="0.0">
                  <c:v>#N/A</c:v>
                </c:pt>
                <c:pt idx="1045" formatCode="0.0">
                  <c:v>#N/A</c:v>
                </c:pt>
                <c:pt idx="1046" formatCode="0.0">
                  <c:v>#N/A</c:v>
                </c:pt>
                <c:pt idx="1047" formatCode="0.0">
                  <c:v>#N/A</c:v>
                </c:pt>
                <c:pt idx="1048" formatCode="0.0">
                  <c:v>#N/A</c:v>
                </c:pt>
                <c:pt idx="1049" formatCode="0.0">
                  <c:v>#N/A</c:v>
                </c:pt>
                <c:pt idx="1050" formatCode="0.0">
                  <c:v>#N/A</c:v>
                </c:pt>
                <c:pt idx="1051" formatCode="0.0">
                  <c:v>#N/A</c:v>
                </c:pt>
                <c:pt idx="1052" formatCode="0.0">
                  <c:v>#N/A</c:v>
                </c:pt>
                <c:pt idx="1053" formatCode="0.0">
                  <c:v>#N/A</c:v>
                </c:pt>
                <c:pt idx="1054" formatCode="0.0">
                  <c:v>#N/A</c:v>
                </c:pt>
                <c:pt idx="1055" formatCode="0.0">
                  <c:v>#N/A</c:v>
                </c:pt>
                <c:pt idx="1056" formatCode="0.0">
                  <c:v>#N/A</c:v>
                </c:pt>
                <c:pt idx="1057" formatCode="0.0">
                  <c:v>#N/A</c:v>
                </c:pt>
                <c:pt idx="1058" formatCode="0.0">
                  <c:v>#N/A</c:v>
                </c:pt>
                <c:pt idx="1059" formatCode="0.0">
                  <c:v>#N/A</c:v>
                </c:pt>
                <c:pt idx="1060" formatCode="0.0">
                  <c:v>#N/A</c:v>
                </c:pt>
                <c:pt idx="1061" formatCode="0.0">
                  <c:v>#N/A</c:v>
                </c:pt>
                <c:pt idx="1062" formatCode="0.0">
                  <c:v>#N/A</c:v>
                </c:pt>
                <c:pt idx="1063" formatCode="0.0">
                  <c:v>#N/A</c:v>
                </c:pt>
                <c:pt idx="1064" formatCode="0.0">
                  <c:v>#N/A</c:v>
                </c:pt>
                <c:pt idx="1065" formatCode="0.0">
                  <c:v>#N/A</c:v>
                </c:pt>
                <c:pt idx="1066" formatCode="0.0">
                  <c:v>#N/A</c:v>
                </c:pt>
                <c:pt idx="1067" formatCode="0.0">
                  <c:v>#N/A</c:v>
                </c:pt>
                <c:pt idx="1068" formatCode="0.0">
                  <c:v>#N/A</c:v>
                </c:pt>
                <c:pt idx="1069" formatCode="0.0">
                  <c:v>#N/A</c:v>
                </c:pt>
                <c:pt idx="1070" formatCode="0.0">
                  <c:v>#N/A</c:v>
                </c:pt>
                <c:pt idx="1071" formatCode="0.0">
                  <c:v>#N/A</c:v>
                </c:pt>
                <c:pt idx="1072" formatCode="0.0">
                  <c:v>#N/A</c:v>
                </c:pt>
                <c:pt idx="1073" formatCode="0.0">
                  <c:v>#N/A</c:v>
                </c:pt>
                <c:pt idx="1074" formatCode="0.0">
                  <c:v>#N/A</c:v>
                </c:pt>
                <c:pt idx="1075" formatCode="0.0">
                  <c:v>#N/A</c:v>
                </c:pt>
                <c:pt idx="1076" formatCode="0.0">
                  <c:v>#N/A</c:v>
                </c:pt>
                <c:pt idx="1077" formatCode="0.0">
                  <c:v>#N/A</c:v>
                </c:pt>
                <c:pt idx="1078" formatCode="0.0">
                  <c:v>#N/A</c:v>
                </c:pt>
                <c:pt idx="1079" formatCode="0.0">
                  <c:v>#N/A</c:v>
                </c:pt>
                <c:pt idx="1080" formatCode="0.0">
                  <c:v>#N/A</c:v>
                </c:pt>
                <c:pt idx="1081" formatCode="0.0">
                  <c:v>#N/A</c:v>
                </c:pt>
                <c:pt idx="1082" formatCode="0.0">
                  <c:v>#N/A</c:v>
                </c:pt>
                <c:pt idx="1083" formatCode="0.0">
                  <c:v>#N/A</c:v>
                </c:pt>
                <c:pt idx="1084" formatCode="0.0">
                  <c:v>#N/A</c:v>
                </c:pt>
                <c:pt idx="1085" formatCode="0.0">
                  <c:v>#N/A</c:v>
                </c:pt>
                <c:pt idx="1086" formatCode="0.0">
                  <c:v>#N/A</c:v>
                </c:pt>
                <c:pt idx="1087" formatCode="0.0">
                  <c:v>#N/A</c:v>
                </c:pt>
                <c:pt idx="1088" formatCode="0.0">
                  <c:v>#N/A</c:v>
                </c:pt>
                <c:pt idx="1089" formatCode="0.0">
                  <c:v>#N/A</c:v>
                </c:pt>
                <c:pt idx="1090" formatCode="0.0">
                  <c:v>#N/A</c:v>
                </c:pt>
                <c:pt idx="1091" formatCode="0.0">
                  <c:v>#N/A</c:v>
                </c:pt>
                <c:pt idx="1092" formatCode="0.0">
                  <c:v>#N/A</c:v>
                </c:pt>
                <c:pt idx="1093" formatCode="0.0">
                  <c:v>#N/A</c:v>
                </c:pt>
                <c:pt idx="1094" formatCode="0.0">
                  <c:v>#N/A</c:v>
                </c:pt>
                <c:pt idx="1095" formatCode="0.0">
                  <c:v>#N/A</c:v>
                </c:pt>
                <c:pt idx="1096" formatCode="0.0">
                  <c:v>#N/A</c:v>
                </c:pt>
                <c:pt idx="1097" formatCode="0.0">
                  <c:v>#N/A</c:v>
                </c:pt>
                <c:pt idx="1098" formatCode="0.0">
                  <c:v>#N/A</c:v>
                </c:pt>
                <c:pt idx="1099" formatCode="0.0">
                  <c:v>#N/A</c:v>
                </c:pt>
                <c:pt idx="1100" formatCode="0.0">
                  <c:v>#N/A</c:v>
                </c:pt>
                <c:pt idx="1101" formatCode="0.0">
                  <c:v>#N/A</c:v>
                </c:pt>
                <c:pt idx="1102" formatCode="0.0">
                  <c:v>#N/A</c:v>
                </c:pt>
                <c:pt idx="1103" formatCode="0.0">
                  <c:v>#N/A</c:v>
                </c:pt>
                <c:pt idx="1104" formatCode="0.0">
                  <c:v>#N/A</c:v>
                </c:pt>
                <c:pt idx="1105" formatCode="0.0">
                  <c:v>#N/A</c:v>
                </c:pt>
                <c:pt idx="1106" formatCode="0.0">
                  <c:v>#N/A</c:v>
                </c:pt>
                <c:pt idx="1107" formatCode="0.0">
                  <c:v>#N/A</c:v>
                </c:pt>
                <c:pt idx="1108" formatCode="0.0">
                  <c:v>#N/A</c:v>
                </c:pt>
                <c:pt idx="1109" formatCode="0.0">
                  <c:v>#N/A</c:v>
                </c:pt>
                <c:pt idx="1110" formatCode="0.0">
                  <c:v>#N/A</c:v>
                </c:pt>
                <c:pt idx="1111" formatCode="0.0">
                  <c:v>#N/A</c:v>
                </c:pt>
                <c:pt idx="1112" formatCode="0.0">
                  <c:v>#N/A</c:v>
                </c:pt>
                <c:pt idx="1113" formatCode="0.0">
                  <c:v>#N/A</c:v>
                </c:pt>
                <c:pt idx="1114" formatCode="0.0">
                  <c:v>#N/A</c:v>
                </c:pt>
                <c:pt idx="1115" formatCode="0.0">
                  <c:v>#N/A</c:v>
                </c:pt>
                <c:pt idx="1116" formatCode="0.0">
                  <c:v>#N/A</c:v>
                </c:pt>
                <c:pt idx="1117" formatCode="0.0">
                  <c:v>#N/A</c:v>
                </c:pt>
                <c:pt idx="1118" formatCode="0.0">
                  <c:v>#N/A</c:v>
                </c:pt>
                <c:pt idx="1119" formatCode="0.0">
                  <c:v>#N/A</c:v>
                </c:pt>
                <c:pt idx="1120" formatCode="0.0">
                  <c:v>#N/A</c:v>
                </c:pt>
                <c:pt idx="1121" formatCode="0.0">
                  <c:v>#N/A</c:v>
                </c:pt>
                <c:pt idx="1122" formatCode="0.0">
                  <c:v>#N/A</c:v>
                </c:pt>
                <c:pt idx="1123" formatCode="0.0">
                  <c:v>#N/A</c:v>
                </c:pt>
                <c:pt idx="1124" formatCode="0.0">
                  <c:v>#N/A</c:v>
                </c:pt>
                <c:pt idx="1125" formatCode="0.0">
                  <c:v>#N/A</c:v>
                </c:pt>
                <c:pt idx="1126" formatCode="0.0">
                  <c:v>#N/A</c:v>
                </c:pt>
                <c:pt idx="1127" formatCode="0.0">
                  <c:v>#N/A</c:v>
                </c:pt>
                <c:pt idx="1128" formatCode="0.0">
                  <c:v>#N/A</c:v>
                </c:pt>
                <c:pt idx="1129" formatCode="0.0">
                  <c:v>#N/A</c:v>
                </c:pt>
                <c:pt idx="1130" formatCode="0.0">
                  <c:v>#N/A</c:v>
                </c:pt>
                <c:pt idx="1131" formatCode="0.0">
                  <c:v>#N/A</c:v>
                </c:pt>
                <c:pt idx="1132" formatCode="0.0">
                  <c:v>#N/A</c:v>
                </c:pt>
                <c:pt idx="1133" formatCode="0.0">
                  <c:v>#N/A</c:v>
                </c:pt>
                <c:pt idx="1134" formatCode="0.0">
                  <c:v>#N/A</c:v>
                </c:pt>
                <c:pt idx="1135" formatCode="0.0">
                  <c:v>#N/A</c:v>
                </c:pt>
                <c:pt idx="1136" formatCode="0.0">
                  <c:v>#N/A</c:v>
                </c:pt>
                <c:pt idx="1137" formatCode="0.0">
                  <c:v>#N/A</c:v>
                </c:pt>
                <c:pt idx="1138" formatCode="0.0">
                  <c:v>#N/A</c:v>
                </c:pt>
                <c:pt idx="1139" formatCode="0.0">
                  <c:v>#N/A</c:v>
                </c:pt>
                <c:pt idx="1140" formatCode="0.0">
                  <c:v>#N/A</c:v>
                </c:pt>
                <c:pt idx="1141" formatCode="0.0">
                  <c:v>#N/A</c:v>
                </c:pt>
                <c:pt idx="1142" formatCode="0.0">
                  <c:v>#N/A</c:v>
                </c:pt>
                <c:pt idx="1143" formatCode="0.0">
                  <c:v>#N/A</c:v>
                </c:pt>
                <c:pt idx="1144" formatCode="0.0">
                  <c:v>#N/A</c:v>
                </c:pt>
                <c:pt idx="1145" formatCode="0.0">
                  <c:v>#N/A</c:v>
                </c:pt>
                <c:pt idx="1146" formatCode="0.0">
                  <c:v>#N/A</c:v>
                </c:pt>
                <c:pt idx="1147" formatCode="0.0">
                  <c:v>#N/A</c:v>
                </c:pt>
                <c:pt idx="1148" formatCode="0.0">
                  <c:v>#N/A</c:v>
                </c:pt>
                <c:pt idx="1149" formatCode="0.0">
                  <c:v>#N/A</c:v>
                </c:pt>
                <c:pt idx="1150" formatCode="0.0">
                  <c:v>#N/A</c:v>
                </c:pt>
                <c:pt idx="1151" formatCode="0.0">
                  <c:v>#N/A</c:v>
                </c:pt>
                <c:pt idx="1152" formatCode="0.0">
                  <c:v>#N/A</c:v>
                </c:pt>
                <c:pt idx="1153" formatCode="0.0">
                  <c:v>#N/A</c:v>
                </c:pt>
                <c:pt idx="1154" formatCode="0.0">
                  <c:v>#N/A</c:v>
                </c:pt>
                <c:pt idx="1155" formatCode="0.0">
                  <c:v>#N/A</c:v>
                </c:pt>
                <c:pt idx="1156" formatCode="0.0">
                  <c:v>#N/A</c:v>
                </c:pt>
                <c:pt idx="1157" formatCode="0.0">
                  <c:v>#N/A</c:v>
                </c:pt>
                <c:pt idx="1158" formatCode="0.0">
                  <c:v>#N/A</c:v>
                </c:pt>
                <c:pt idx="1159" formatCode="0.0">
                  <c:v>#N/A</c:v>
                </c:pt>
                <c:pt idx="1160" formatCode="0.0">
                  <c:v>#N/A</c:v>
                </c:pt>
                <c:pt idx="1161" formatCode="0.0">
                  <c:v>#N/A</c:v>
                </c:pt>
                <c:pt idx="1162" formatCode="0.0">
                  <c:v>#N/A</c:v>
                </c:pt>
                <c:pt idx="1163" formatCode="0.0">
                  <c:v>#N/A</c:v>
                </c:pt>
                <c:pt idx="1164" formatCode="0.0">
                  <c:v>#N/A</c:v>
                </c:pt>
                <c:pt idx="1165" formatCode="0.0">
                  <c:v>#N/A</c:v>
                </c:pt>
                <c:pt idx="1166" formatCode="0.0">
                  <c:v>#N/A</c:v>
                </c:pt>
                <c:pt idx="1167" formatCode="0.0">
                  <c:v>#N/A</c:v>
                </c:pt>
                <c:pt idx="1168" formatCode="0.0">
                  <c:v>#N/A</c:v>
                </c:pt>
                <c:pt idx="1169" formatCode="0.0">
                  <c:v>#N/A</c:v>
                </c:pt>
                <c:pt idx="1170" formatCode="0.0">
                  <c:v>#N/A</c:v>
                </c:pt>
                <c:pt idx="1171" formatCode="0.0">
                  <c:v>#N/A</c:v>
                </c:pt>
                <c:pt idx="1172" formatCode="0.0">
                  <c:v>#N/A</c:v>
                </c:pt>
                <c:pt idx="1173" formatCode="0.0">
                  <c:v>#N/A</c:v>
                </c:pt>
                <c:pt idx="1174" formatCode="0.0">
                  <c:v>#N/A</c:v>
                </c:pt>
                <c:pt idx="1175" formatCode="0.0">
                  <c:v>#N/A</c:v>
                </c:pt>
                <c:pt idx="1176" formatCode="0.0">
                  <c:v>#N/A</c:v>
                </c:pt>
                <c:pt idx="1177" formatCode="0.0">
                  <c:v>#N/A</c:v>
                </c:pt>
                <c:pt idx="1178" formatCode="0.0">
                  <c:v>#N/A</c:v>
                </c:pt>
                <c:pt idx="1179" formatCode="0.0">
                  <c:v>#N/A</c:v>
                </c:pt>
                <c:pt idx="1180" formatCode="0.0">
                  <c:v>#N/A</c:v>
                </c:pt>
                <c:pt idx="1181" formatCode="0.0">
                  <c:v>#N/A</c:v>
                </c:pt>
                <c:pt idx="1182" formatCode="0.0">
                  <c:v>#N/A</c:v>
                </c:pt>
                <c:pt idx="1183" formatCode="0.0">
                  <c:v>#N/A</c:v>
                </c:pt>
                <c:pt idx="1184" formatCode="0.0">
                  <c:v>#N/A</c:v>
                </c:pt>
                <c:pt idx="1185" formatCode="0.0">
                  <c:v>#N/A</c:v>
                </c:pt>
                <c:pt idx="1186" formatCode="0.0">
                  <c:v>#N/A</c:v>
                </c:pt>
                <c:pt idx="1187" formatCode="0.0">
                  <c:v>#N/A</c:v>
                </c:pt>
                <c:pt idx="1188" formatCode="0.0">
                  <c:v>#N/A</c:v>
                </c:pt>
                <c:pt idx="1189" formatCode="0.0">
                  <c:v>#N/A</c:v>
                </c:pt>
                <c:pt idx="1190" formatCode="0.0">
                  <c:v>#N/A</c:v>
                </c:pt>
                <c:pt idx="1191" formatCode="0.0">
                  <c:v>#N/A</c:v>
                </c:pt>
                <c:pt idx="1192" formatCode="0.0">
                  <c:v>#N/A</c:v>
                </c:pt>
                <c:pt idx="1193" formatCode="0.0">
                  <c:v>#N/A</c:v>
                </c:pt>
                <c:pt idx="1194" formatCode="0.0">
                  <c:v>#N/A</c:v>
                </c:pt>
                <c:pt idx="1195" formatCode="0.0">
                  <c:v>#N/A</c:v>
                </c:pt>
                <c:pt idx="1196" formatCode="0.0">
                  <c:v>#N/A</c:v>
                </c:pt>
                <c:pt idx="1197" formatCode="0.0">
                  <c:v>#N/A</c:v>
                </c:pt>
                <c:pt idx="1198" formatCode="0.0">
                  <c:v>#N/A</c:v>
                </c:pt>
                <c:pt idx="1199" formatCode="0.0">
                  <c:v>#N/A</c:v>
                </c:pt>
                <c:pt idx="1200" formatCode="0.0">
                  <c:v>#N/A</c:v>
                </c:pt>
                <c:pt idx="1201" formatCode="0.0">
                  <c:v>#N/A</c:v>
                </c:pt>
                <c:pt idx="1202" formatCode="0.0">
                  <c:v>#N/A</c:v>
                </c:pt>
                <c:pt idx="1203" formatCode="0.0">
                  <c:v>#N/A</c:v>
                </c:pt>
                <c:pt idx="1204" formatCode="0.0">
                  <c:v>#N/A</c:v>
                </c:pt>
                <c:pt idx="1205" formatCode="0.0">
                  <c:v>#N/A</c:v>
                </c:pt>
                <c:pt idx="1206" formatCode="0.0">
                  <c:v>#N/A</c:v>
                </c:pt>
                <c:pt idx="1207" formatCode="0.0">
                  <c:v>#N/A</c:v>
                </c:pt>
                <c:pt idx="1208" formatCode="0.0">
                  <c:v>#N/A</c:v>
                </c:pt>
                <c:pt idx="1209" formatCode="0.0">
                  <c:v>#N/A</c:v>
                </c:pt>
                <c:pt idx="1210" formatCode="0.0">
                  <c:v>#N/A</c:v>
                </c:pt>
                <c:pt idx="1211" formatCode="0.0">
                  <c:v>#N/A</c:v>
                </c:pt>
                <c:pt idx="1212" formatCode="0.0">
                  <c:v>#N/A</c:v>
                </c:pt>
                <c:pt idx="1213" formatCode="0.0">
                  <c:v>#N/A</c:v>
                </c:pt>
                <c:pt idx="1214" formatCode="0.0">
                  <c:v>#N/A</c:v>
                </c:pt>
                <c:pt idx="1215" formatCode="0.0">
                  <c:v>#N/A</c:v>
                </c:pt>
                <c:pt idx="1216" formatCode="0.0">
                  <c:v>#N/A</c:v>
                </c:pt>
                <c:pt idx="1217" formatCode="0.0">
                  <c:v>#N/A</c:v>
                </c:pt>
                <c:pt idx="1218" formatCode="0.0">
                  <c:v>#N/A</c:v>
                </c:pt>
                <c:pt idx="1219" formatCode="0.0">
                  <c:v>#N/A</c:v>
                </c:pt>
                <c:pt idx="1220" formatCode="0.0">
                  <c:v>#N/A</c:v>
                </c:pt>
                <c:pt idx="1221" formatCode="0.0">
                  <c:v>#N/A</c:v>
                </c:pt>
                <c:pt idx="1222" formatCode="0.0">
                  <c:v>#N/A</c:v>
                </c:pt>
                <c:pt idx="1223" formatCode="0.0">
                  <c:v>#N/A</c:v>
                </c:pt>
                <c:pt idx="1224" formatCode="0.0">
                  <c:v>#N/A</c:v>
                </c:pt>
                <c:pt idx="1225" formatCode="0.0">
                  <c:v>#N/A</c:v>
                </c:pt>
                <c:pt idx="1226" formatCode="0.0">
                  <c:v>#N/A</c:v>
                </c:pt>
                <c:pt idx="1227" formatCode="0.0">
                  <c:v>#N/A</c:v>
                </c:pt>
                <c:pt idx="1228" formatCode="0.0">
                  <c:v>#N/A</c:v>
                </c:pt>
                <c:pt idx="1229" formatCode="0.0">
                  <c:v>#N/A</c:v>
                </c:pt>
                <c:pt idx="1230" formatCode="0.0">
                  <c:v>#N/A</c:v>
                </c:pt>
                <c:pt idx="1231" formatCode="0.0">
                  <c:v>#N/A</c:v>
                </c:pt>
                <c:pt idx="1232" formatCode="0.0">
                  <c:v>#N/A</c:v>
                </c:pt>
                <c:pt idx="1233" formatCode="0.0">
                  <c:v>#N/A</c:v>
                </c:pt>
                <c:pt idx="1234" formatCode="0.0">
                  <c:v>#N/A</c:v>
                </c:pt>
                <c:pt idx="1235" formatCode="0.0">
                  <c:v>#N/A</c:v>
                </c:pt>
                <c:pt idx="1236" formatCode="0.0">
                  <c:v>#N/A</c:v>
                </c:pt>
                <c:pt idx="1237" formatCode="0.0">
                  <c:v>#N/A</c:v>
                </c:pt>
                <c:pt idx="1238" formatCode="0.0">
                  <c:v>#N/A</c:v>
                </c:pt>
                <c:pt idx="1239" formatCode="0.0">
                  <c:v>#N/A</c:v>
                </c:pt>
                <c:pt idx="1240" formatCode="0.0">
                  <c:v>#N/A</c:v>
                </c:pt>
                <c:pt idx="1241" formatCode="0.0">
                  <c:v>#N/A</c:v>
                </c:pt>
                <c:pt idx="1242" formatCode="0.0">
                  <c:v>#N/A</c:v>
                </c:pt>
                <c:pt idx="1243" formatCode="0.0">
                  <c:v>#N/A</c:v>
                </c:pt>
                <c:pt idx="1244" formatCode="0.0">
                  <c:v>#N/A</c:v>
                </c:pt>
                <c:pt idx="1245" formatCode="0.0">
                  <c:v>#N/A</c:v>
                </c:pt>
                <c:pt idx="1246" formatCode="0.0">
                  <c:v>#N/A</c:v>
                </c:pt>
                <c:pt idx="1247" formatCode="0.0">
                  <c:v>#N/A</c:v>
                </c:pt>
                <c:pt idx="1248" formatCode="0.0">
                  <c:v>#N/A</c:v>
                </c:pt>
                <c:pt idx="1249" formatCode="0.0">
                  <c:v>#N/A</c:v>
                </c:pt>
                <c:pt idx="1250" formatCode="0.0">
                  <c:v>#N/A</c:v>
                </c:pt>
                <c:pt idx="1251" formatCode="0.0">
                  <c:v>#N/A</c:v>
                </c:pt>
                <c:pt idx="1252" formatCode="0.0">
                  <c:v>#N/A</c:v>
                </c:pt>
                <c:pt idx="1253" formatCode="0.0">
                  <c:v>#N/A</c:v>
                </c:pt>
                <c:pt idx="1254" formatCode="0.0">
                  <c:v>#N/A</c:v>
                </c:pt>
                <c:pt idx="1255" formatCode="0.0">
                  <c:v>#N/A</c:v>
                </c:pt>
                <c:pt idx="1256" formatCode="0.0">
                  <c:v>#N/A</c:v>
                </c:pt>
                <c:pt idx="1257" formatCode="0.0">
                  <c:v>#N/A</c:v>
                </c:pt>
                <c:pt idx="1258" formatCode="0.0">
                  <c:v>#N/A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4-F7EF-41A6-B283-3D2FF3DDE217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2798751"/>
        <c:axId val="307581152"/>
      </c:lineChart>
      <c:dateAx>
        <c:axId val="1385417216"/>
        <c:scaling>
          <c:orientation val="minMax"/>
          <c:max val="45627"/>
          <c:min val="36526"/>
        </c:scaling>
        <c:delete val="0"/>
        <c:axPos val="b"/>
        <c:numFmt formatCode="\'yy" sourceLinked="0"/>
        <c:majorTickMark val="out"/>
        <c:minorTickMark val="out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06967296"/>
        <c:crossesAt val="-10000"/>
        <c:auto val="0"/>
        <c:lblOffset val="100"/>
        <c:baseTimeUnit val="months"/>
        <c:majorUnit val="2"/>
        <c:majorTimeUnit val="years"/>
        <c:minorUnit val="12"/>
        <c:minorTimeUnit val="months"/>
      </c:dateAx>
      <c:valAx>
        <c:axId val="1106967296"/>
        <c:scaling>
          <c:orientation val="minMax"/>
          <c:max val="20"/>
          <c:min val="-4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385417216"/>
        <c:crosses val="autoZero"/>
        <c:crossBetween val="between"/>
        <c:majorUnit val="20"/>
      </c:valAx>
      <c:valAx>
        <c:axId val="307581152"/>
        <c:scaling>
          <c:orientation val="minMax"/>
          <c:max val="17"/>
          <c:min val="2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752798751"/>
        <c:crosses val="max"/>
        <c:crossBetween val="between"/>
        <c:majorUnit val="5"/>
      </c:valAx>
      <c:catAx>
        <c:axId val="752798751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07581152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335227083956281E-2"/>
          <c:y val="6.8606436284439298E-2"/>
          <c:w val="0.88952634085296289"/>
          <c:h val="0.87824730806134721"/>
        </c:manualLayout>
      </c:layout>
      <c:areaChart>
        <c:grouping val="standard"/>
        <c:varyColors val="0"/>
        <c:ser>
          <c:idx val="8"/>
          <c:order val="8"/>
          <c:tx>
            <c:strRef>
              <c:f>Series!$J$2</c:f>
              <c:strCache>
                <c:ptCount val="1"/>
                <c:pt idx="0">
                  <c:v>12MMA</c:v>
                </c:pt>
              </c:strCache>
            </c:strRef>
          </c:tx>
          <c:spPr>
            <a:solidFill>
              <a:schemeClr val="tx2"/>
            </a:solidFill>
            <a:ln w="50800" cap="rnd" cmpd="sng" algn="ctr">
              <a:solidFill>
                <a:schemeClr val="tx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Series!$J$3:$J$1406</c:f>
              <c:numCache>
                <c:formatCode>General</c:formatCode>
                <c:ptCount val="1404"/>
                <c:pt idx="11" formatCode="0.000">
                  <c:v>#N/A</c:v>
                </c:pt>
                <c:pt idx="12" formatCode="0.000">
                  <c:v>#N/A</c:v>
                </c:pt>
                <c:pt idx="13" formatCode="0.000">
                  <c:v>#N/A</c:v>
                </c:pt>
                <c:pt idx="14" formatCode="0.000">
                  <c:v>#N/A</c:v>
                </c:pt>
                <c:pt idx="15" formatCode="0.000">
                  <c:v>#N/A</c:v>
                </c:pt>
                <c:pt idx="16" formatCode="0.000">
                  <c:v>#N/A</c:v>
                </c:pt>
                <c:pt idx="17" formatCode="0.000">
                  <c:v>#N/A</c:v>
                </c:pt>
                <c:pt idx="18" formatCode="0.000">
                  <c:v>#N/A</c:v>
                </c:pt>
                <c:pt idx="19" formatCode="0.000">
                  <c:v>#N/A</c:v>
                </c:pt>
                <c:pt idx="20" formatCode="0.000">
                  <c:v>#N/A</c:v>
                </c:pt>
                <c:pt idx="21" formatCode="0.000">
                  <c:v>#N/A</c:v>
                </c:pt>
                <c:pt idx="22" formatCode="0.000">
                  <c:v>#N/A</c:v>
                </c:pt>
                <c:pt idx="23" formatCode="0.000">
                  <c:v>#N/A</c:v>
                </c:pt>
                <c:pt idx="24" formatCode="0.000">
                  <c:v>#N/A</c:v>
                </c:pt>
                <c:pt idx="25" formatCode="0.000">
                  <c:v>#N/A</c:v>
                </c:pt>
                <c:pt idx="26" formatCode="0.000">
                  <c:v>#N/A</c:v>
                </c:pt>
                <c:pt idx="27" formatCode="0.000">
                  <c:v>#N/A</c:v>
                </c:pt>
                <c:pt idx="28" formatCode="0.000">
                  <c:v>#N/A</c:v>
                </c:pt>
                <c:pt idx="29" formatCode="0.000">
                  <c:v>#N/A</c:v>
                </c:pt>
                <c:pt idx="30" formatCode="0.000">
                  <c:v>#N/A</c:v>
                </c:pt>
                <c:pt idx="31" formatCode="0.000">
                  <c:v>#N/A</c:v>
                </c:pt>
                <c:pt idx="32" formatCode="0.000">
                  <c:v>#N/A</c:v>
                </c:pt>
                <c:pt idx="33" formatCode="0.000">
                  <c:v>#N/A</c:v>
                </c:pt>
                <c:pt idx="34" formatCode="0.000">
                  <c:v>#N/A</c:v>
                </c:pt>
                <c:pt idx="35" formatCode="0.000">
                  <c:v>#N/A</c:v>
                </c:pt>
                <c:pt idx="36" formatCode="0.000">
                  <c:v>#N/A</c:v>
                </c:pt>
                <c:pt idx="37" formatCode="0.000">
                  <c:v>#N/A</c:v>
                </c:pt>
                <c:pt idx="38" formatCode="0.000">
                  <c:v>#N/A</c:v>
                </c:pt>
                <c:pt idx="39" formatCode="0.000">
                  <c:v>#N/A</c:v>
                </c:pt>
                <c:pt idx="40" formatCode="0.000">
                  <c:v>#N/A</c:v>
                </c:pt>
                <c:pt idx="41" formatCode="0.000">
                  <c:v>#N/A</c:v>
                </c:pt>
                <c:pt idx="42" formatCode="0.000">
                  <c:v>#N/A</c:v>
                </c:pt>
                <c:pt idx="43" formatCode="0.000">
                  <c:v>#N/A</c:v>
                </c:pt>
                <c:pt idx="44" formatCode="0.000">
                  <c:v>#N/A</c:v>
                </c:pt>
                <c:pt idx="45" formatCode="0.000">
                  <c:v>#N/A</c:v>
                </c:pt>
                <c:pt idx="46" formatCode="0.000">
                  <c:v>#N/A</c:v>
                </c:pt>
                <c:pt idx="47" formatCode="0.000">
                  <c:v>#N/A</c:v>
                </c:pt>
                <c:pt idx="48" formatCode="0.000">
                  <c:v>#N/A</c:v>
                </c:pt>
                <c:pt idx="49" formatCode="0.000">
                  <c:v>#N/A</c:v>
                </c:pt>
                <c:pt idx="50" formatCode="0.000">
                  <c:v>#N/A</c:v>
                </c:pt>
                <c:pt idx="51" formatCode="0.000">
                  <c:v>#N/A</c:v>
                </c:pt>
                <c:pt idx="52" formatCode="0.000">
                  <c:v>#N/A</c:v>
                </c:pt>
                <c:pt idx="53" formatCode="0.000">
                  <c:v>#N/A</c:v>
                </c:pt>
                <c:pt idx="54" formatCode="0.000">
                  <c:v>#N/A</c:v>
                </c:pt>
                <c:pt idx="55" formatCode="0.000">
                  <c:v>#N/A</c:v>
                </c:pt>
                <c:pt idx="56" formatCode="0.000">
                  <c:v>#N/A</c:v>
                </c:pt>
                <c:pt idx="57" formatCode="0.000">
                  <c:v>#N/A</c:v>
                </c:pt>
                <c:pt idx="58" formatCode="0.000">
                  <c:v>#N/A</c:v>
                </c:pt>
                <c:pt idx="59" formatCode="0.000">
                  <c:v>#N/A</c:v>
                </c:pt>
                <c:pt idx="60" formatCode="0.000">
                  <c:v>#N/A</c:v>
                </c:pt>
                <c:pt idx="61" formatCode="0.000">
                  <c:v>#N/A</c:v>
                </c:pt>
                <c:pt idx="62" formatCode="0.000">
                  <c:v>#N/A</c:v>
                </c:pt>
                <c:pt idx="63" formatCode="0.000">
                  <c:v>#N/A</c:v>
                </c:pt>
                <c:pt idx="64" formatCode="0.000">
                  <c:v>#N/A</c:v>
                </c:pt>
                <c:pt idx="65" formatCode="0.000">
                  <c:v>#N/A</c:v>
                </c:pt>
                <c:pt idx="66" formatCode="0.000">
                  <c:v>#N/A</c:v>
                </c:pt>
                <c:pt idx="67" formatCode="0.000">
                  <c:v>#N/A</c:v>
                </c:pt>
                <c:pt idx="68" formatCode="0.000">
                  <c:v>#N/A</c:v>
                </c:pt>
                <c:pt idx="69" formatCode="0.000">
                  <c:v>#N/A</c:v>
                </c:pt>
                <c:pt idx="70" formatCode="0.000">
                  <c:v>#N/A</c:v>
                </c:pt>
                <c:pt idx="71" formatCode="0.000">
                  <c:v>#N/A</c:v>
                </c:pt>
                <c:pt idx="72" formatCode="0.000">
                  <c:v>#N/A</c:v>
                </c:pt>
                <c:pt idx="73" formatCode="0.000">
                  <c:v>#N/A</c:v>
                </c:pt>
                <c:pt idx="74" formatCode="0.000">
                  <c:v>#N/A</c:v>
                </c:pt>
                <c:pt idx="75" formatCode="0.000">
                  <c:v>#N/A</c:v>
                </c:pt>
                <c:pt idx="76" formatCode="0.000">
                  <c:v>#N/A</c:v>
                </c:pt>
                <c:pt idx="77" formatCode="0.000">
                  <c:v>#N/A</c:v>
                </c:pt>
                <c:pt idx="78" formatCode="0.000">
                  <c:v>#N/A</c:v>
                </c:pt>
                <c:pt idx="79" formatCode="0.000">
                  <c:v>#N/A</c:v>
                </c:pt>
                <c:pt idx="80" formatCode="0.000">
                  <c:v>#N/A</c:v>
                </c:pt>
                <c:pt idx="81" formatCode="0.000">
                  <c:v>#N/A</c:v>
                </c:pt>
                <c:pt idx="82" formatCode="0.000">
                  <c:v>#N/A</c:v>
                </c:pt>
                <c:pt idx="83" formatCode="0.000">
                  <c:v>#N/A</c:v>
                </c:pt>
                <c:pt idx="84" formatCode="0.000">
                  <c:v>#N/A</c:v>
                </c:pt>
                <c:pt idx="85" formatCode="0.000">
                  <c:v>#N/A</c:v>
                </c:pt>
                <c:pt idx="86" formatCode="0.000">
                  <c:v>#N/A</c:v>
                </c:pt>
                <c:pt idx="87" formatCode="0.000">
                  <c:v>#N/A</c:v>
                </c:pt>
                <c:pt idx="88" formatCode="0.000">
                  <c:v>#N/A</c:v>
                </c:pt>
                <c:pt idx="89" formatCode="0.000">
                  <c:v>#N/A</c:v>
                </c:pt>
                <c:pt idx="90" formatCode="0.000">
                  <c:v>#N/A</c:v>
                </c:pt>
                <c:pt idx="91" formatCode="0.000">
                  <c:v>#N/A</c:v>
                </c:pt>
                <c:pt idx="92" formatCode="0.000">
                  <c:v>#N/A</c:v>
                </c:pt>
                <c:pt idx="93" formatCode="0.000">
                  <c:v>#N/A</c:v>
                </c:pt>
                <c:pt idx="94" formatCode="0.000">
                  <c:v>#N/A</c:v>
                </c:pt>
                <c:pt idx="95" formatCode="0.000">
                  <c:v>#N/A</c:v>
                </c:pt>
                <c:pt idx="96" formatCode="0.000">
                  <c:v>#N/A</c:v>
                </c:pt>
                <c:pt idx="97" formatCode="0.000">
                  <c:v>#N/A</c:v>
                </c:pt>
                <c:pt idx="98" formatCode="0.000">
                  <c:v>#N/A</c:v>
                </c:pt>
                <c:pt idx="99" formatCode="0.000">
                  <c:v>#N/A</c:v>
                </c:pt>
                <c:pt idx="100" formatCode="0.000">
                  <c:v>#N/A</c:v>
                </c:pt>
                <c:pt idx="101" formatCode="0.000">
                  <c:v>#N/A</c:v>
                </c:pt>
                <c:pt idx="102" formatCode="0.000">
                  <c:v>#N/A</c:v>
                </c:pt>
                <c:pt idx="103" formatCode="0.000">
                  <c:v>#N/A</c:v>
                </c:pt>
                <c:pt idx="104" formatCode="0.000">
                  <c:v>#N/A</c:v>
                </c:pt>
                <c:pt idx="105" formatCode="0.000">
                  <c:v>#N/A</c:v>
                </c:pt>
                <c:pt idx="106" formatCode="0.000">
                  <c:v>#N/A</c:v>
                </c:pt>
                <c:pt idx="107" formatCode="0.000">
                  <c:v>#N/A</c:v>
                </c:pt>
                <c:pt idx="108" formatCode="0.000">
                  <c:v>#N/A</c:v>
                </c:pt>
                <c:pt idx="109" formatCode="0.000">
                  <c:v>#N/A</c:v>
                </c:pt>
                <c:pt idx="110" formatCode="0.000">
                  <c:v>#N/A</c:v>
                </c:pt>
                <c:pt idx="111" formatCode="0.000">
                  <c:v>#N/A</c:v>
                </c:pt>
                <c:pt idx="112" formatCode="0.000">
                  <c:v>#N/A</c:v>
                </c:pt>
                <c:pt idx="113" formatCode="0.000">
                  <c:v>#N/A</c:v>
                </c:pt>
                <c:pt idx="114" formatCode="0.000">
                  <c:v>#N/A</c:v>
                </c:pt>
                <c:pt idx="115" formatCode="0.000">
                  <c:v>#N/A</c:v>
                </c:pt>
                <c:pt idx="116" formatCode="0.000">
                  <c:v>#N/A</c:v>
                </c:pt>
                <c:pt idx="117" formatCode="0.000">
                  <c:v>#N/A</c:v>
                </c:pt>
                <c:pt idx="118" formatCode="0.000">
                  <c:v>#N/A</c:v>
                </c:pt>
                <c:pt idx="119" formatCode="0.000">
                  <c:v>#N/A</c:v>
                </c:pt>
                <c:pt idx="120" formatCode="0.000">
                  <c:v>#N/A</c:v>
                </c:pt>
                <c:pt idx="121" formatCode="0.000">
                  <c:v>#N/A</c:v>
                </c:pt>
                <c:pt idx="122" formatCode="0.000">
                  <c:v>#N/A</c:v>
                </c:pt>
                <c:pt idx="123" formatCode="0.000">
                  <c:v>#N/A</c:v>
                </c:pt>
                <c:pt idx="124" formatCode="0.000">
                  <c:v>#N/A</c:v>
                </c:pt>
                <c:pt idx="125" formatCode="0.000">
                  <c:v>#N/A</c:v>
                </c:pt>
                <c:pt idx="126" formatCode="0.000">
                  <c:v>#N/A</c:v>
                </c:pt>
                <c:pt idx="127" formatCode="0.000">
                  <c:v>#N/A</c:v>
                </c:pt>
                <c:pt idx="128" formatCode="0.000">
                  <c:v>#N/A</c:v>
                </c:pt>
                <c:pt idx="129" formatCode="0.000">
                  <c:v>#N/A</c:v>
                </c:pt>
                <c:pt idx="130" formatCode="0.000">
                  <c:v>#N/A</c:v>
                </c:pt>
                <c:pt idx="131" formatCode="0.000">
                  <c:v>#N/A</c:v>
                </c:pt>
                <c:pt idx="132" formatCode="0.000">
                  <c:v>#N/A</c:v>
                </c:pt>
                <c:pt idx="133" formatCode="0.000">
                  <c:v>#N/A</c:v>
                </c:pt>
                <c:pt idx="134" formatCode="0.000">
                  <c:v>#N/A</c:v>
                </c:pt>
                <c:pt idx="135" formatCode="0.000">
                  <c:v>#N/A</c:v>
                </c:pt>
                <c:pt idx="136" formatCode="0.000">
                  <c:v>#N/A</c:v>
                </c:pt>
                <c:pt idx="137" formatCode="0.000">
                  <c:v>#N/A</c:v>
                </c:pt>
                <c:pt idx="138" formatCode="0.000">
                  <c:v>#N/A</c:v>
                </c:pt>
                <c:pt idx="139" formatCode="0.000">
                  <c:v>#N/A</c:v>
                </c:pt>
                <c:pt idx="140" formatCode="0.000">
                  <c:v>#N/A</c:v>
                </c:pt>
                <c:pt idx="141" formatCode="0.000">
                  <c:v>#N/A</c:v>
                </c:pt>
                <c:pt idx="142" formatCode="0.000">
                  <c:v>#N/A</c:v>
                </c:pt>
                <c:pt idx="143" formatCode="0.000">
                  <c:v>#N/A</c:v>
                </c:pt>
                <c:pt idx="144" formatCode="0.000">
                  <c:v>#N/A</c:v>
                </c:pt>
                <c:pt idx="145" formatCode="0.000">
                  <c:v>#N/A</c:v>
                </c:pt>
                <c:pt idx="146" formatCode="0.000">
                  <c:v>#N/A</c:v>
                </c:pt>
                <c:pt idx="147" formatCode="0.000">
                  <c:v>#N/A</c:v>
                </c:pt>
                <c:pt idx="148" formatCode="0.000">
                  <c:v>#N/A</c:v>
                </c:pt>
                <c:pt idx="149" formatCode="0.000">
                  <c:v>#N/A</c:v>
                </c:pt>
                <c:pt idx="150" formatCode="0.000">
                  <c:v>#N/A</c:v>
                </c:pt>
                <c:pt idx="151" formatCode="0.000">
                  <c:v>#N/A</c:v>
                </c:pt>
                <c:pt idx="152" formatCode="0.000">
                  <c:v>#N/A</c:v>
                </c:pt>
                <c:pt idx="153" formatCode="0.000">
                  <c:v>#N/A</c:v>
                </c:pt>
                <c:pt idx="154" formatCode="0.000">
                  <c:v>#N/A</c:v>
                </c:pt>
                <c:pt idx="155" formatCode="0.000">
                  <c:v>#N/A</c:v>
                </c:pt>
                <c:pt idx="156" formatCode="0.000">
                  <c:v>#N/A</c:v>
                </c:pt>
                <c:pt idx="157" formatCode="0.000">
                  <c:v>#N/A</c:v>
                </c:pt>
                <c:pt idx="158" formatCode="0.000">
                  <c:v>#N/A</c:v>
                </c:pt>
                <c:pt idx="159" formatCode="0.000">
                  <c:v>#N/A</c:v>
                </c:pt>
                <c:pt idx="160" formatCode="0.000">
                  <c:v>#N/A</c:v>
                </c:pt>
                <c:pt idx="161" formatCode="0.000">
                  <c:v>#N/A</c:v>
                </c:pt>
                <c:pt idx="162" formatCode="0.000">
                  <c:v>#N/A</c:v>
                </c:pt>
                <c:pt idx="163" formatCode="0.000">
                  <c:v>#N/A</c:v>
                </c:pt>
                <c:pt idx="164" formatCode="0.000">
                  <c:v>#N/A</c:v>
                </c:pt>
                <c:pt idx="165" formatCode="0.000">
                  <c:v>#N/A</c:v>
                </c:pt>
                <c:pt idx="166" formatCode="0.000">
                  <c:v>#N/A</c:v>
                </c:pt>
                <c:pt idx="167" formatCode="0.000">
                  <c:v>#N/A</c:v>
                </c:pt>
                <c:pt idx="168" formatCode="0.000">
                  <c:v>#N/A</c:v>
                </c:pt>
                <c:pt idx="169" formatCode="0.000">
                  <c:v>#N/A</c:v>
                </c:pt>
                <c:pt idx="170" formatCode="0.000">
                  <c:v>#N/A</c:v>
                </c:pt>
                <c:pt idx="171" formatCode="0.000">
                  <c:v>#N/A</c:v>
                </c:pt>
                <c:pt idx="172" formatCode="0.000">
                  <c:v>#N/A</c:v>
                </c:pt>
                <c:pt idx="173" formatCode="0.000">
                  <c:v>#N/A</c:v>
                </c:pt>
                <c:pt idx="174" formatCode="0.000">
                  <c:v>#N/A</c:v>
                </c:pt>
                <c:pt idx="175" formatCode="0.000">
                  <c:v>#N/A</c:v>
                </c:pt>
                <c:pt idx="176" formatCode="0.000">
                  <c:v>#N/A</c:v>
                </c:pt>
                <c:pt idx="177" formatCode="0.000">
                  <c:v>#N/A</c:v>
                </c:pt>
                <c:pt idx="178" formatCode="0.000">
                  <c:v>#N/A</c:v>
                </c:pt>
                <c:pt idx="179" formatCode="0.000">
                  <c:v>#N/A</c:v>
                </c:pt>
                <c:pt idx="180" formatCode="0.000">
                  <c:v>#N/A</c:v>
                </c:pt>
                <c:pt idx="181" formatCode="0.000">
                  <c:v>#N/A</c:v>
                </c:pt>
                <c:pt idx="182" formatCode="0.000">
                  <c:v>#N/A</c:v>
                </c:pt>
                <c:pt idx="183" formatCode="0.000">
                  <c:v>#N/A</c:v>
                </c:pt>
                <c:pt idx="184" formatCode="0.000">
                  <c:v>#N/A</c:v>
                </c:pt>
                <c:pt idx="185" formatCode="0.000">
                  <c:v>#N/A</c:v>
                </c:pt>
                <c:pt idx="186" formatCode="0.000">
                  <c:v>#N/A</c:v>
                </c:pt>
                <c:pt idx="187" formatCode="0.000">
                  <c:v>#N/A</c:v>
                </c:pt>
                <c:pt idx="188" formatCode="0.000">
                  <c:v>#N/A</c:v>
                </c:pt>
                <c:pt idx="189" formatCode="0.000">
                  <c:v>#N/A</c:v>
                </c:pt>
                <c:pt idx="190" formatCode="0.000">
                  <c:v>#N/A</c:v>
                </c:pt>
                <c:pt idx="191" formatCode="0.000">
                  <c:v>#N/A</c:v>
                </c:pt>
                <c:pt idx="192" formatCode="0.000">
                  <c:v>#N/A</c:v>
                </c:pt>
                <c:pt idx="193" formatCode="0.000">
                  <c:v>#N/A</c:v>
                </c:pt>
                <c:pt idx="194" formatCode="0.000">
                  <c:v>#N/A</c:v>
                </c:pt>
                <c:pt idx="195" formatCode="0.000">
                  <c:v>#N/A</c:v>
                </c:pt>
                <c:pt idx="196" formatCode="0.000">
                  <c:v>#N/A</c:v>
                </c:pt>
                <c:pt idx="197" formatCode="0.000">
                  <c:v>#N/A</c:v>
                </c:pt>
                <c:pt idx="198" formatCode="0.000">
                  <c:v>#N/A</c:v>
                </c:pt>
                <c:pt idx="199" formatCode="0.000">
                  <c:v>#N/A</c:v>
                </c:pt>
                <c:pt idx="200" formatCode="0.000">
                  <c:v>#N/A</c:v>
                </c:pt>
                <c:pt idx="201" formatCode="0.000">
                  <c:v>#N/A</c:v>
                </c:pt>
                <c:pt idx="202" formatCode="0.000">
                  <c:v>#N/A</c:v>
                </c:pt>
                <c:pt idx="203" formatCode="0.000">
                  <c:v>#N/A</c:v>
                </c:pt>
                <c:pt idx="204" formatCode="0.000">
                  <c:v>#N/A</c:v>
                </c:pt>
                <c:pt idx="205" formatCode="0.000">
                  <c:v>#N/A</c:v>
                </c:pt>
                <c:pt idx="206" formatCode="0.000">
                  <c:v>#N/A</c:v>
                </c:pt>
                <c:pt idx="207" formatCode="0.000">
                  <c:v>#N/A</c:v>
                </c:pt>
                <c:pt idx="208" formatCode="0.000">
                  <c:v>#N/A</c:v>
                </c:pt>
                <c:pt idx="209" formatCode="0.000">
                  <c:v>#N/A</c:v>
                </c:pt>
                <c:pt idx="210" formatCode="0.000">
                  <c:v>#N/A</c:v>
                </c:pt>
                <c:pt idx="211" formatCode="0.000">
                  <c:v>#N/A</c:v>
                </c:pt>
                <c:pt idx="212" formatCode="0.000">
                  <c:v>#N/A</c:v>
                </c:pt>
                <c:pt idx="213" formatCode="0.000">
                  <c:v>#N/A</c:v>
                </c:pt>
                <c:pt idx="214" formatCode="0.000">
                  <c:v>#N/A</c:v>
                </c:pt>
                <c:pt idx="215" formatCode="0.000">
                  <c:v>#N/A</c:v>
                </c:pt>
                <c:pt idx="216" formatCode="0.000">
                  <c:v>#N/A</c:v>
                </c:pt>
                <c:pt idx="217" formatCode="0.000">
                  <c:v>#N/A</c:v>
                </c:pt>
                <c:pt idx="218" formatCode="0.000">
                  <c:v>#N/A</c:v>
                </c:pt>
                <c:pt idx="219" formatCode="0.000">
                  <c:v>#N/A</c:v>
                </c:pt>
                <c:pt idx="220" formatCode="0.000">
                  <c:v>#N/A</c:v>
                </c:pt>
                <c:pt idx="221" formatCode="0.000">
                  <c:v>#N/A</c:v>
                </c:pt>
                <c:pt idx="222" formatCode="0.000">
                  <c:v>#N/A</c:v>
                </c:pt>
                <c:pt idx="223" formatCode="0.000">
                  <c:v>#N/A</c:v>
                </c:pt>
                <c:pt idx="224" formatCode="0.000">
                  <c:v>#N/A</c:v>
                </c:pt>
                <c:pt idx="225" formatCode="0.000">
                  <c:v>#N/A</c:v>
                </c:pt>
                <c:pt idx="226" formatCode="0.000">
                  <c:v>#N/A</c:v>
                </c:pt>
                <c:pt idx="227" formatCode="0.000">
                  <c:v>#N/A</c:v>
                </c:pt>
                <c:pt idx="228" formatCode="0.000">
                  <c:v>#N/A</c:v>
                </c:pt>
                <c:pt idx="229" formatCode="0.000">
                  <c:v>#N/A</c:v>
                </c:pt>
                <c:pt idx="230" formatCode="0.000">
                  <c:v>#N/A</c:v>
                </c:pt>
                <c:pt idx="231" formatCode="0.000">
                  <c:v>#N/A</c:v>
                </c:pt>
                <c:pt idx="232" formatCode="0.000">
                  <c:v>#N/A</c:v>
                </c:pt>
                <c:pt idx="233" formatCode="0.000">
                  <c:v>#N/A</c:v>
                </c:pt>
                <c:pt idx="234" formatCode="0.000">
                  <c:v>#N/A</c:v>
                </c:pt>
                <c:pt idx="235" formatCode="0.000">
                  <c:v>#N/A</c:v>
                </c:pt>
                <c:pt idx="236" formatCode="0.000">
                  <c:v>#N/A</c:v>
                </c:pt>
                <c:pt idx="237" formatCode="0.000">
                  <c:v>#N/A</c:v>
                </c:pt>
                <c:pt idx="238" formatCode="0.000">
                  <c:v>#N/A</c:v>
                </c:pt>
                <c:pt idx="239" formatCode="0.000">
                  <c:v>#N/A</c:v>
                </c:pt>
                <c:pt idx="240" formatCode="0.000">
                  <c:v>#N/A</c:v>
                </c:pt>
                <c:pt idx="241" formatCode="0.000">
                  <c:v>#N/A</c:v>
                </c:pt>
                <c:pt idx="242" formatCode="0.000">
                  <c:v>#N/A</c:v>
                </c:pt>
                <c:pt idx="243" formatCode="0.000">
                  <c:v>#N/A</c:v>
                </c:pt>
                <c:pt idx="244" formatCode="0.000">
                  <c:v>#N/A</c:v>
                </c:pt>
                <c:pt idx="245" formatCode="0.000">
                  <c:v>#N/A</c:v>
                </c:pt>
                <c:pt idx="246" formatCode="0.000">
                  <c:v>#N/A</c:v>
                </c:pt>
                <c:pt idx="247" formatCode="0.000">
                  <c:v>#N/A</c:v>
                </c:pt>
                <c:pt idx="248" formatCode="0.000">
                  <c:v>#N/A</c:v>
                </c:pt>
                <c:pt idx="249" formatCode="0.000">
                  <c:v>#N/A</c:v>
                </c:pt>
                <c:pt idx="250" formatCode="0.000">
                  <c:v>#N/A</c:v>
                </c:pt>
                <c:pt idx="251" formatCode="0.000">
                  <c:v>#N/A</c:v>
                </c:pt>
                <c:pt idx="252" formatCode="0.000">
                  <c:v>#N/A</c:v>
                </c:pt>
                <c:pt idx="253" formatCode="0.000">
                  <c:v>#N/A</c:v>
                </c:pt>
                <c:pt idx="254" formatCode="0.000">
                  <c:v>#N/A</c:v>
                </c:pt>
                <c:pt idx="255" formatCode="0.000">
                  <c:v>#N/A</c:v>
                </c:pt>
                <c:pt idx="256" formatCode="0.000">
                  <c:v>#N/A</c:v>
                </c:pt>
                <c:pt idx="257" formatCode="0.000">
                  <c:v>#N/A</c:v>
                </c:pt>
                <c:pt idx="258" formatCode="0.000">
                  <c:v>#N/A</c:v>
                </c:pt>
                <c:pt idx="259" formatCode="0.000">
                  <c:v>#N/A</c:v>
                </c:pt>
                <c:pt idx="260" formatCode="0.000">
                  <c:v>#N/A</c:v>
                </c:pt>
                <c:pt idx="261" formatCode="0.000">
                  <c:v>#N/A</c:v>
                </c:pt>
                <c:pt idx="262" formatCode="0.000">
                  <c:v>#N/A</c:v>
                </c:pt>
                <c:pt idx="263" formatCode="0.000">
                  <c:v>#N/A</c:v>
                </c:pt>
                <c:pt idx="264" formatCode="0.000">
                  <c:v>#N/A</c:v>
                </c:pt>
                <c:pt idx="265" formatCode="0.000">
                  <c:v>#N/A</c:v>
                </c:pt>
                <c:pt idx="266" formatCode="0.000">
                  <c:v>#N/A</c:v>
                </c:pt>
                <c:pt idx="267" formatCode="0.000">
                  <c:v>#N/A</c:v>
                </c:pt>
                <c:pt idx="268" formatCode="0.000">
                  <c:v>#N/A</c:v>
                </c:pt>
                <c:pt idx="269" formatCode="0.000">
                  <c:v>#N/A</c:v>
                </c:pt>
                <c:pt idx="270" formatCode="0.000">
                  <c:v>#N/A</c:v>
                </c:pt>
                <c:pt idx="271" formatCode="0.000">
                  <c:v>#N/A</c:v>
                </c:pt>
                <c:pt idx="272" formatCode="0.000">
                  <c:v>#N/A</c:v>
                </c:pt>
                <c:pt idx="273" formatCode="0.000">
                  <c:v>#N/A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  <c:pt idx="367" formatCode="0.000">
                  <c:v>#N/A</c:v>
                </c:pt>
                <c:pt idx="368" formatCode="0.000">
                  <c:v>#N/A</c:v>
                </c:pt>
                <c:pt idx="369" formatCode="0.000">
                  <c:v>#N/A</c:v>
                </c:pt>
                <c:pt idx="370" formatCode="0.000">
                  <c:v>#N/A</c:v>
                </c:pt>
                <c:pt idx="371" formatCode="0.000">
                  <c:v>#N/A</c:v>
                </c:pt>
                <c:pt idx="372" formatCode="0.000">
                  <c:v>#N/A</c:v>
                </c:pt>
                <c:pt idx="373" formatCode="0.000">
                  <c:v>#N/A</c:v>
                </c:pt>
                <c:pt idx="374" formatCode="0.000">
                  <c:v>#N/A</c:v>
                </c:pt>
                <c:pt idx="375" formatCode="0.000">
                  <c:v>#N/A</c:v>
                </c:pt>
                <c:pt idx="376" formatCode="0.000">
                  <c:v>#N/A</c:v>
                </c:pt>
                <c:pt idx="377" formatCode="0.000">
                  <c:v>#N/A</c:v>
                </c:pt>
                <c:pt idx="378" formatCode="0.000">
                  <c:v>#N/A</c:v>
                </c:pt>
                <c:pt idx="379" formatCode="0.000">
                  <c:v>#N/A</c:v>
                </c:pt>
                <c:pt idx="380" formatCode="0.000">
                  <c:v>#N/A</c:v>
                </c:pt>
                <c:pt idx="381" formatCode="0.000">
                  <c:v>#N/A</c:v>
                </c:pt>
                <c:pt idx="382" formatCode="0.000">
                  <c:v>#N/A</c:v>
                </c:pt>
                <c:pt idx="383" formatCode="0.000">
                  <c:v>#N/A</c:v>
                </c:pt>
                <c:pt idx="384" formatCode="0.000">
                  <c:v>#N/A</c:v>
                </c:pt>
                <c:pt idx="385" formatCode="0.000">
                  <c:v>#N/A</c:v>
                </c:pt>
                <c:pt idx="386" formatCode="0.000">
                  <c:v>#N/A</c:v>
                </c:pt>
                <c:pt idx="387" formatCode="0.000">
                  <c:v>#N/A</c:v>
                </c:pt>
                <c:pt idx="388" formatCode="0.000">
                  <c:v>#N/A</c:v>
                </c:pt>
                <c:pt idx="389" formatCode="0.000">
                  <c:v>#N/A</c:v>
                </c:pt>
                <c:pt idx="390" formatCode="0.000">
                  <c:v>#N/A</c:v>
                </c:pt>
                <c:pt idx="391" formatCode="0.000">
                  <c:v>#N/A</c:v>
                </c:pt>
                <c:pt idx="392" formatCode="0.000">
                  <c:v>#N/A</c:v>
                </c:pt>
                <c:pt idx="393" formatCode="0.000">
                  <c:v>#N/A</c:v>
                </c:pt>
                <c:pt idx="394" formatCode="0.000">
                  <c:v>#N/A</c:v>
                </c:pt>
                <c:pt idx="395" formatCode="0.000">
                  <c:v>#N/A</c:v>
                </c:pt>
                <c:pt idx="396" formatCode="0.000">
                  <c:v>#N/A</c:v>
                </c:pt>
                <c:pt idx="397" formatCode="0.000">
                  <c:v>#N/A</c:v>
                </c:pt>
                <c:pt idx="398" formatCode="0.000">
                  <c:v>#N/A</c:v>
                </c:pt>
                <c:pt idx="399" formatCode="0.000">
                  <c:v>#N/A</c:v>
                </c:pt>
                <c:pt idx="400" formatCode="0.000">
                  <c:v>#N/A</c:v>
                </c:pt>
                <c:pt idx="401" formatCode="0.000">
                  <c:v>#N/A</c:v>
                </c:pt>
                <c:pt idx="402" formatCode="0.000">
                  <c:v>#N/A</c:v>
                </c:pt>
                <c:pt idx="403" formatCode="0.000">
                  <c:v>#N/A</c:v>
                </c:pt>
                <c:pt idx="404" formatCode="0.000">
                  <c:v>#N/A</c:v>
                </c:pt>
                <c:pt idx="405" formatCode="0.000">
                  <c:v>#N/A</c:v>
                </c:pt>
                <c:pt idx="406" formatCode="0.000">
                  <c:v>#N/A</c:v>
                </c:pt>
                <c:pt idx="407" formatCode="0.000">
                  <c:v>#N/A</c:v>
                </c:pt>
                <c:pt idx="408" formatCode="0.000">
                  <c:v>#N/A</c:v>
                </c:pt>
                <c:pt idx="409" formatCode="0.000">
                  <c:v>#N/A</c:v>
                </c:pt>
                <c:pt idx="410" formatCode="0.000">
                  <c:v>#N/A</c:v>
                </c:pt>
                <c:pt idx="411" formatCode="0.000">
                  <c:v>#N/A</c:v>
                </c:pt>
                <c:pt idx="412" formatCode="0.000">
                  <c:v>#N/A</c:v>
                </c:pt>
                <c:pt idx="413" formatCode="0.000">
                  <c:v>#N/A</c:v>
                </c:pt>
                <c:pt idx="414" formatCode="0.000">
                  <c:v>#N/A</c:v>
                </c:pt>
                <c:pt idx="415" formatCode="0.000">
                  <c:v>#N/A</c:v>
                </c:pt>
                <c:pt idx="416" formatCode="0.000">
                  <c:v>#N/A</c:v>
                </c:pt>
                <c:pt idx="417" formatCode="0.000">
                  <c:v>#N/A</c:v>
                </c:pt>
                <c:pt idx="418" formatCode="0.000">
                  <c:v>#N/A</c:v>
                </c:pt>
                <c:pt idx="419" formatCode="0.000">
                  <c:v>#N/A</c:v>
                </c:pt>
                <c:pt idx="420" formatCode="0.000">
                  <c:v>#N/A</c:v>
                </c:pt>
                <c:pt idx="421" formatCode="0.000">
                  <c:v>#N/A</c:v>
                </c:pt>
                <c:pt idx="422" formatCode="0.000">
                  <c:v>#N/A</c:v>
                </c:pt>
                <c:pt idx="423" formatCode="0.000">
                  <c:v>#N/A</c:v>
                </c:pt>
                <c:pt idx="424" formatCode="0.000">
                  <c:v>#N/A</c:v>
                </c:pt>
                <c:pt idx="425" formatCode="0.000">
                  <c:v>#N/A</c:v>
                </c:pt>
                <c:pt idx="426" formatCode="0.000">
                  <c:v>#N/A</c:v>
                </c:pt>
                <c:pt idx="427" formatCode="0.000">
                  <c:v>#N/A</c:v>
                </c:pt>
                <c:pt idx="428" formatCode="0.000">
                  <c:v>#N/A</c:v>
                </c:pt>
                <c:pt idx="429" formatCode="0.000">
                  <c:v>#N/A</c:v>
                </c:pt>
                <c:pt idx="430" formatCode="0.000">
                  <c:v>#N/A</c:v>
                </c:pt>
                <c:pt idx="431" formatCode="0.000">
                  <c:v>#N/A</c:v>
                </c:pt>
                <c:pt idx="432" formatCode="0.000">
                  <c:v>#N/A</c:v>
                </c:pt>
                <c:pt idx="433" formatCode="0.000">
                  <c:v>#N/A</c:v>
                </c:pt>
                <c:pt idx="434" formatCode="0.000">
                  <c:v>#N/A</c:v>
                </c:pt>
                <c:pt idx="435" formatCode="0.000">
                  <c:v>#N/A</c:v>
                </c:pt>
                <c:pt idx="436" formatCode="0.000">
                  <c:v>#N/A</c:v>
                </c:pt>
                <c:pt idx="437" formatCode="0.000">
                  <c:v>#N/A</c:v>
                </c:pt>
                <c:pt idx="438" formatCode="0.000">
                  <c:v>#N/A</c:v>
                </c:pt>
                <c:pt idx="439" formatCode="0.000">
                  <c:v>#N/A</c:v>
                </c:pt>
                <c:pt idx="440" formatCode="0.000">
                  <c:v>#N/A</c:v>
                </c:pt>
                <c:pt idx="441" formatCode="0.000">
                  <c:v>#N/A</c:v>
                </c:pt>
                <c:pt idx="442" formatCode="0.000">
                  <c:v>#N/A</c:v>
                </c:pt>
                <c:pt idx="443" formatCode="0.000">
                  <c:v>#N/A</c:v>
                </c:pt>
                <c:pt idx="444" formatCode="0.000">
                  <c:v>#N/A</c:v>
                </c:pt>
                <c:pt idx="445" formatCode="0.000">
                  <c:v>#N/A</c:v>
                </c:pt>
                <c:pt idx="446" formatCode="0.000">
                  <c:v>#N/A</c:v>
                </c:pt>
                <c:pt idx="447" formatCode="0.000">
                  <c:v>#N/A</c:v>
                </c:pt>
                <c:pt idx="448" formatCode="0.000">
                  <c:v>#N/A</c:v>
                </c:pt>
                <c:pt idx="449" formatCode="0.000">
                  <c:v>#N/A</c:v>
                </c:pt>
                <c:pt idx="450" formatCode="0.000">
                  <c:v>#N/A</c:v>
                </c:pt>
                <c:pt idx="451" formatCode="0.000">
                  <c:v>#N/A</c:v>
                </c:pt>
                <c:pt idx="452" formatCode="0.000">
                  <c:v>#N/A</c:v>
                </c:pt>
                <c:pt idx="453" formatCode="0.000">
                  <c:v>#N/A</c:v>
                </c:pt>
                <c:pt idx="454" formatCode="0.000">
                  <c:v>#N/A</c:v>
                </c:pt>
                <c:pt idx="455" formatCode="0.000">
                  <c:v>#N/A</c:v>
                </c:pt>
                <c:pt idx="456" formatCode="0.000">
                  <c:v>#N/A</c:v>
                </c:pt>
                <c:pt idx="457" formatCode="0.000">
                  <c:v>#N/A</c:v>
                </c:pt>
                <c:pt idx="458" formatCode="0.000">
                  <c:v>#N/A</c:v>
                </c:pt>
                <c:pt idx="459" formatCode="0.000">
                  <c:v>#N/A</c:v>
                </c:pt>
                <c:pt idx="460" formatCode="0.000">
                  <c:v>#N/A</c:v>
                </c:pt>
                <c:pt idx="461" formatCode="0.000">
                  <c:v>#N/A</c:v>
                </c:pt>
                <c:pt idx="462" formatCode="0.000">
                  <c:v>#N/A</c:v>
                </c:pt>
                <c:pt idx="463" formatCode="0.000">
                  <c:v>#N/A</c:v>
                </c:pt>
                <c:pt idx="464" formatCode="0.000">
                  <c:v>#N/A</c:v>
                </c:pt>
                <c:pt idx="465" formatCode="0.000">
                  <c:v>#N/A</c:v>
                </c:pt>
                <c:pt idx="466" formatCode="0.000">
                  <c:v>#N/A</c:v>
                </c:pt>
                <c:pt idx="467" formatCode="0.000">
                  <c:v>#N/A</c:v>
                </c:pt>
                <c:pt idx="468" formatCode="0.000">
                  <c:v>#N/A</c:v>
                </c:pt>
                <c:pt idx="469" formatCode="0.000">
                  <c:v>#N/A</c:v>
                </c:pt>
                <c:pt idx="470" formatCode="0.000">
                  <c:v>#N/A</c:v>
                </c:pt>
                <c:pt idx="471" formatCode="0.000">
                  <c:v>#N/A</c:v>
                </c:pt>
                <c:pt idx="472" formatCode="0.000">
                  <c:v>#N/A</c:v>
                </c:pt>
                <c:pt idx="473" formatCode="0.000">
                  <c:v>#N/A</c:v>
                </c:pt>
                <c:pt idx="474" formatCode="0.000">
                  <c:v>#N/A</c:v>
                </c:pt>
                <c:pt idx="475" formatCode="0.000">
                  <c:v>#N/A</c:v>
                </c:pt>
                <c:pt idx="476" formatCode="0.000">
                  <c:v>#N/A</c:v>
                </c:pt>
                <c:pt idx="477" formatCode="0.000">
                  <c:v>#N/A</c:v>
                </c:pt>
                <c:pt idx="478" formatCode="0.000">
                  <c:v>#N/A</c:v>
                </c:pt>
                <c:pt idx="479" formatCode="0.000">
                  <c:v>#N/A</c:v>
                </c:pt>
                <c:pt idx="480" formatCode="0.000">
                  <c:v>#N/A</c:v>
                </c:pt>
                <c:pt idx="481" formatCode="0.000">
                  <c:v>#N/A</c:v>
                </c:pt>
                <c:pt idx="482" formatCode="0.000">
                  <c:v>#N/A</c:v>
                </c:pt>
                <c:pt idx="483" formatCode="0.000">
                  <c:v>#N/A</c:v>
                </c:pt>
                <c:pt idx="484" formatCode="0.000">
                  <c:v>#N/A</c:v>
                </c:pt>
                <c:pt idx="485" formatCode="0.000">
                  <c:v>#N/A</c:v>
                </c:pt>
                <c:pt idx="486" formatCode="0.000">
                  <c:v>#N/A</c:v>
                </c:pt>
                <c:pt idx="487" formatCode="0.000">
                  <c:v>#N/A</c:v>
                </c:pt>
                <c:pt idx="488" formatCode="0.000">
                  <c:v>#N/A</c:v>
                </c:pt>
                <c:pt idx="489" formatCode="0.000">
                  <c:v>#N/A</c:v>
                </c:pt>
                <c:pt idx="490" formatCode="0.000">
                  <c:v>#N/A</c:v>
                </c:pt>
                <c:pt idx="491" formatCode="0.000">
                  <c:v>#N/A</c:v>
                </c:pt>
                <c:pt idx="492" formatCode="0.000">
                  <c:v>#N/A</c:v>
                </c:pt>
                <c:pt idx="493" formatCode="0.000">
                  <c:v>#N/A</c:v>
                </c:pt>
                <c:pt idx="494" formatCode="0.000">
                  <c:v>#N/A</c:v>
                </c:pt>
                <c:pt idx="495" formatCode="0.000">
                  <c:v>#N/A</c:v>
                </c:pt>
                <c:pt idx="496" formatCode="0.000">
                  <c:v>#N/A</c:v>
                </c:pt>
                <c:pt idx="497" formatCode="0.000">
                  <c:v>#N/A</c:v>
                </c:pt>
                <c:pt idx="498" formatCode="0.000">
                  <c:v>#N/A</c:v>
                </c:pt>
                <c:pt idx="499" formatCode="0.000">
                  <c:v>#N/A</c:v>
                </c:pt>
                <c:pt idx="500" formatCode="0.000">
                  <c:v>#N/A</c:v>
                </c:pt>
                <c:pt idx="501" formatCode="0.000">
                  <c:v>#N/A</c:v>
                </c:pt>
                <c:pt idx="502" formatCode="0.000">
                  <c:v>#N/A</c:v>
                </c:pt>
                <c:pt idx="503" formatCode="0.000">
                  <c:v>#N/A</c:v>
                </c:pt>
                <c:pt idx="504" formatCode="0.000">
                  <c:v>#N/A</c:v>
                </c:pt>
                <c:pt idx="505" formatCode="0.000">
                  <c:v>#N/A</c:v>
                </c:pt>
                <c:pt idx="506" formatCode="0.000">
                  <c:v>#N/A</c:v>
                </c:pt>
                <c:pt idx="507" formatCode="0.000">
                  <c:v>#N/A</c:v>
                </c:pt>
                <c:pt idx="508" formatCode="0.000">
                  <c:v>#N/A</c:v>
                </c:pt>
                <c:pt idx="509" formatCode="0.000">
                  <c:v>#N/A</c:v>
                </c:pt>
                <c:pt idx="510" formatCode="0.000">
                  <c:v>#N/A</c:v>
                </c:pt>
                <c:pt idx="511" formatCode="0.000">
                  <c:v>#N/A</c:v>
                </c:pt>
                <c:pt idx="512" formatCode="0.000">
                  <c:v>#N/A</c:v>
                </c:pt>
                <c:pt idx="513" formatCode="0.000">
                  <c:v>#N/A</c:v>
                </c:pt>
                <c:pt idx="514" formatCode="0.000">
                  <c:v>#N/A</c:v>
                </c:pt>
                <c:pt idx="515" formatCode="0.000">
                  <c:v>#N/A</c:v>
                </c:pt>
                <c:pt idx="516" formatCode="0.000">
                  <c:v>#N/A</c:v>
                </c:pt>
                <c:pt idx="517" formatCode="0.000">
                  <c:v>#N/A</c:v>
                </c:pt>
                <c:pt idx="518" formatCode="0.000">
                  <c:v>#N/A</c:v>
                </c:pt>
                <c:pt idx="519" formatCode="0.000">
                  <c:v>#N/A</c:v>
                </c:pt>
                <c:pt idx="520" formatCode="0.000">
                  <c:v>#N/A</c:v>
                </c:pt>
                <c:pt idx="521" formatCode="0.000">
                  <c:v>#N/A</c:v>
                </c:pt>
                <c:pt idx="522" formatCode="0.000">
                  <c:v>#N/A</c:v>
                </c:pt>
                <c:pt idx="523" formatCode="0.000">
                  <c:v>#N/A</c:v>
                </c:pt>
                <c:pt idx="524" formatCode="0.000">
                  <c:v>#N/A</c:v>
                </c:pt>
                <c:pt idx="525" formatCode="0.000">
                  <c:v>#N/A</c:v>
                </c:pt>
                <c:pt idx="526" formatCode="0.000">
                  <c:v>#N/A</c:v>
                </c:pt>
                <c:pt idx="527" formatCode="0.000">
                  <c:v>#N/A</c:v>
                </c:pt>
                <c:pt idx="528" formatCode="0.000">
                  <c:v>#N/A</c:v>
                </c:pt>
                <c:pt idx="529" formatCode="0.000">
                  <c:v>#N/A</c:v>
                </c:pt>
                <c:pt idx="530" formatCode="0.000">
                  <c:v>#N/A</c:v>
                </c:pt>
                <c:pt idx="531" formatCode="0.000">
                  <c:v>#N/A</c:v>
                </c:pt>
                <c:pt idx="532" formatCode="0.000">
                  <c:v>#N/A</c:v>
                </c:pt>
                <c:pt idx="533" formatCode="0.000">
                  <c:v>#N/A</c:v>
                </c:pt>
                <c:pt idx="534" formatCode="0.000">
                  <c:v>#N/A</c:v>
                </c:pt>
                <c:pt idx="535" formatCode="0.000">
                  <c:v>#N/A</c:v>
                </c:pt>
                <c:pt idx="536" formatCode="0.000">
                  <c:v>#N/A</c:v>
                </c:pt>
                <c:pt idx="537" formatCode="0.000">
                  <c:v>#N/A</c:v>
                </c:pt>
                <c:pt idx="538" formatCode="0.000">
                  <c:v>#N/A</c:v>
                </c:pt>
                <c:pt idx="539" formatCode="0.000">
                  <c:v>#N/A</c:v>
                </c:pt>
                <c:pt idx="540" formatCode="0.000">
                  <c:v>#N/A</c:v>
                </c:pt>
                <c:pt idx="541" formatCode="0.000">
                  <c:v>#N/A</c:v>
                </c:pt>
                <c:pt idx="542" formatCode="0.000">
                  <c:v>#N/A</c:v>
                </c:pt>
                <c:pt idx="543" formatCode="0.000">
                  <c:v>#N/A</c:v>
                </c:pt>
                <c:pt idx="544" formatCode="0.000">
                  <c:v>#N/A</c:v>
                </c:pt>
                <c:pt idx="545" formatCode="0.000">
                  <c:v>#N/A</c:v>
                </c:pt>
                <c:pt idx="546" formatCode="0.000">
                  <c:v>#N/A</c:v>
                </c:pt>
                <c:pt idx="547" formatCode="0.000">
                  <c:v>#N/A</c:v>
                </c:pt>
                <c:pt idx="548" formatCode="0.000">
                  <c:v>#N/A</c:v>
                </c:pt>
                <c:pt idx="549" formatCode="0.000">
                  <c:v>#N/A</c:v>
                </c:pt>
                <c:pt idx="550" formatCode="0.000">
                  <c:v>#N/A</c:v>
                </c:pt>
                <c:pt idx="551" formatCode="0.000">
                  <c:v>#N/A</c:v>
                </c:pt>
                <c:pt idx="552" formatCode="0.000">
                  <c:v>#N/A</c:v>
                </c:pt>
                <c:pt idx="553" formatCode="0.000">
                  <c:v>#N/A</c:v>
                </c:pt>
                <c:pt idx="554" formatCode="0.000">
                  <c:v>#N/A</c:v>
                </c:pt>
                <c:pt idx="555" formatCode="0.000">
                  <c:v>#N/A</c:v>
                </c:pt>
                <c:pt idx="556" formatCode="0.000">
                  <c:v>#N/A</c:v>
                </c:pt>
                <c:pt idx="557" formatCode="0.000">
                  <c:v>#N/A</c:v>
                </c:pt>
                <c:pt idx="558" formatCode="0.000">
                  <c:v>#N/A</c:v>
                </c:pt>
                <c:pt idx="559" formatCode="0.000">
                  <c:v>#N/A</c:v>
                </c:pt>
                <c:pt idx="560" formatCode="0.000">
                  <c:v>#N/A</c:v>
                </c:pt>
                <c:pt idx="561" formatCode="0.000">
                  <c:v>#N/A</c:v>
                </c:pt>
                <c:pt idx="562" formatCode="0.000">
                  <c:v>#N/A</c:v>
                </c:pt>
                <c:pt idx="563" formatCode="0.000">
                  <c:v>#N/A</c:v>
                </c:pt>
                <c:pt idx="564" formatCode="0.000">
                  <c:v>#N/A</c:v>
                </c:pt>
                <c:pt idx="565" formatCode="0.000">
                  <c:v>#N/A</c:v>
                </c:pt>
                <c:pt idx="566" formatCode="0.000">
                  <c:v>#N/A</c:v>
                </c:pt>
                <c:pt idx="567" formatCode="0.000">
                  <c:v>#N/A</c:v>
                </c:pt>
                <c:pt idx="568" formatCode="0.000">
                  <c:v>#N/A</c:v>
                </c:pt>
                <c:pt idx="569" formatCode="0.000">
                  <c:v>#N/A</c:v>
                </c:pt>
                <c:pt idx="570" formatCode="0.000">
                  <c:v>#N/A</c:v>
                </c:pt>
                <c:pt idx="571" formatCode="0.000">
                  <c:v>#N/A</c:v>
                </c:pt>
                <c:pt idx="572" formatCode="0.000">
                  <c:v>#N/A</c:v>
                </c:pt>
                <c:pt idx="573" formatCode="0.000">
                  <c:v>#N/A</c:v>
                </c:pt>
                <c:pt idx="574" formatCode="0.000">
                  <c:v>#N/A</c:v>
                </c:pt>
                <c:pt idx="575" formatCode="0.000">
                  <c:v>23.450816096452531</c:v>
                </c:pt>
                <c:pt idx="576" formatCode="0.000">
                  <c:v>23.478486072874428</c:v>
                </c:pt>
                <c:pt idx="577" formatCode="0.000">
                  <c:v>23.491641726636331</c:v>
                </c:pt>
                <c:pt idx="578" formatCode="0.000">
                  <c:v>23.504796999099984</c:v>
                </c:pt>
                <c:pt idx="579" formatCode="0.000">
                  <c:v>23.478574870949057</c:v>
                </c:pt>
                <c:pt idx="580" formatCode="0.000">
                  <c:v>23.465588286532945</c:v>
                </c:pt>
                <c:pt idx="581" formatCode="0.000">
                  <c:v>23.491445596450848</c:v>
                </c:pt>
                <c:pt idx="582" formatCode="0.000">
                  <c:v>23.542119874531792</c:v>
                </c:pt>
                <c:pt idx="583" formatCode="0.000">
                  <c:v>23.593177561679145</c:v>
                </c:pt>
                <c:pt idx="584" formatCode="0.000">
                  <c:v>23.60548488532217</c:v>
                </c:pt>
                <c:pt idx="585" formatCode="0.000">
                  <c:v>23.617953696142536</c:v>
                </c:pt>
                <c:pt idx="586" formatCode="0.000">
                  <c:v>23.617953696142536</c:v>
                </c:pt>
                <c:pt idx="587" formatCode="0.000">
                  <c:v>23.577551316458543</c:v>
                </c:pt>
                <c:pt idx="588" formatCode="0.000">
                  <c:v>23.50837637540381</c:v>
                </c:pt>
                <c:pt idx="589" formatCode="0.000">
                  <c:v>23.403131145308567</c:v>
                </c:pt>
                <c:pt idx="590" formatCode="0.000">
                  <c:v>23.232112603281038</c:v>
                </c:pt>
                <c:pt idx="591" formatCode="0.000">
                  <c:v>23.022335578073609</c:v>
                </c:pt>
                <c:pt idx="592" formatCode="0.000">
                  <c:v>22.762603889751347</c:v>
                </c:pt>
                <c:pt idx="593" formatCode="0.000">
                  <c:v>22.426458860818499</c:v>
                </c:pt>
                <c:pt idx="594" formatCode="0.000">
                  <c:v>22.097076053292358</c:v>
                </c:pt>
                <c:pt idx="595" formatCode="0.000">
                  <c:v>21.726907821474082</c:v>
                </c:pt>
                <c:pt idx="596" formatCode="0.000">
                  <c:v>21.394610083112511</c:v>
                </c:pt>
                <c:pt idx="597" formatCode="0.000">
                  <c:v>21.008076947681197</c:v>
                </c:pt>
                <c:pt idx="598" formatCode="0.000">
                  <c:v>20.572507006278087</c:v>
                </c:pt>
                <c:pt idx="599" formatCode="0.000">
                  <c:v>20.141548289648849</c:v>
                </c:pt>
                <c:pt idx="600" formatCode="0.000">
                  <c:v>19.781838596164235</c:v>
                </c:pt>
                <c:pt idx="601" formatCode="0.000">
                  <c:v>19.531881174688042</c:v>
                </c:pt>
                <c:pt idx="602" formatCode="0.000">
                  <c:v>19.387173177587815</c:v>
                </c:pt>
                <c:pt idx="603" formatCode="0.000">
                  <c:v>19.387173177587815</c:v>
                </c:pt>
                <c:pt idx="604" formatCode="0.000">
                  <c:v>19.504052437332838</c:v>
                </c:pt>
                <c:pt idx="605" formatCode="0.000">
                  <c:v>19.723839571635086</c:v>
                </c:pt>
                <c:pt idx="606" formatCode="0.000">
                  <c:v>20.01521667060052</c:v>
                </c:pt>
                <c:pt idx="607" formatCode="0.000">
                  <c:v>20.41091374599247</c:v>
                </c:pt>
                <c:pt idx="608" formatCode="0.000">
                  <c:v>20.755518807997063</c:v>
                </c:pt>
                <c:pt idx="609" formatCode="0.000">
                  <c:v>21.241802429991292</c:v>
                </c:pt>
                <c:pt idx="610" formatCode="0.000">
                  <c:v>21.843913819577946</c:v>
                </c:pt>
                <c:pt idx="611" formatCode="0.000">
                  <c:v>22.517286814311124</c:v>
                </c:pt>
                <c:pt idx="612" formatCode="0.000">
                  <c:v>23.2228712130694</c:v>
                </c:pt>
                <c:pt idx="613" formatCode="0.000">
                  <c:v>23.880653901164649</c:v>
                </c:pt>
                <c:pt idx="614" formatCode="0.000">
                  <c:v>24.525262251883831</c:v>
                </c:pt>
                <c:pt idx="615" formatCode="0.000">
                  <c:v>25.141482263430643</c:v>
                </c:pt>
                <c:pt idx="616" formatCode="0.000">
                  <c:v>25.686918808907397</c:v>
                </c:pt>
                <c:pt idx="617" formatCode="0.000">
                  <c:v>26.229922317183533</c:v>
                </c:pt>
                <c:pt idx="618" formatCode="0.000">
                  <c:v>26.698659389432276</c:v>
                </c:pt>
                <c:pt idx="619" formatCode="0.000">
                  <c:v>27.068827621250552</c:v>
                </c:pt>
                <c:pt idx="620" formatCode="0.000">
                  <c:v>27.499583948756296</c:v>
                </c:pt>
                <c:pt idx="621" formatCode="0.000">
                  <c:v>27.8861170841876</c:v>
                </c:pt>
                <c:pt idx="622" formatCode="0.000">
                  <c:v>28.270443503072698</c:v>
                </c:pt>
                <c:pt idx="623" formatCode="0.000">
                  <c:v>28.674467299912607</c:v>
                </c:pt>
                <c:pt idx="624" formatCode="0.000">
                  <c:v>29.061846969819111</c:v>
                </c:pt>
                <c:pt idx="625" formatCode="0.000">
                  <c:v>29.403893967628644</c:v>
                </c:pt>
                <c:pt idx="626" formatCode="0.000">
                  <c:v>29.732775779220052</c:v>
                </c:pt>
                <c:pt idx="627" formatCode="0.000">
                  <c:v>29.981885996653872</c:v>
                </c:pt>
                <c:pt idx="628" formatCode="0.000">
                  <c:v>30.241617684976134</c:v>
                </c:pt>
                <c:pt idx="629" formatCode="0.000">
                  <c:v>30.461404819278382</c:v>
                </c:pt>
                <c:pt idx="630" formatCode="0.000">
                  <c:v>30.550084805920037</c:v>
                </c:pt>
                <c:pt idx="631" formatCode="0.000">
                  <c:v>30.728786710935761</c:v>
                </c:pt>
                <c:pt idx="632" formatCode="0.000">
                  <c:v>30.839552623722952</c:v>
                </c:pt>
                <c:pt idx="633" formatCode="0.000">
                  <c:v>30.926834299465501</c:v>
                </c:pt>
                <c:pt idx="634" formatCode="0.000">
                  <c:v>31.042132225131031</c:v>
                </c:pt>
                <c:pt idx="635" formatCode="0.000">
                  <c:v>31.203741743866988</c:v>
                </c:pt>
                <c:pt idx="636" formatCode="0.000">
                  <c:v>31.383596590609304</c:v>
                </c:pt>
                <c:pt idx="637" formatCode="0.000">
                  <c:v>31.567775743275973</c:v>
                </c:pt>
                <c:pt idx="638" formatCode="0.000">
                  <c:v>31.778260102694485</c:v>
                </c:pt>
                <c:pt idx="639" formatCode="0.000">
                  <c:v>31.988037127901901</c:v>
                </c:pt>
                <c:pt idx="640" formatCode="0.000">
                  <c:v>32.195822478559712</c:v>
                </c:pt>
                <c:pt idx="641" formatCode="0.000">
                  <c:v>32.376823647985084</c:v>
                </c:pt>
                <c:pt idx="642" formatCode="0.000">
                  <c:v>32.617526468869585</c:v>
                </c:pt>
                <c:pt idx="643" formatCode="0.000">
                  <c:v>32.719641843164275</c:v>
                </c:pt>
                <c:pt idx="644" formatCode="0.000">
                  <c:v>32.805793108665434</c:v>
                </c:pt>
                <c:pt idx="645" formatCode="0.000">
                  <c:v>32.830730730306151</c:v>
                </c:pt>
                <c:pt idx="646" formatCode="0.000">
                  <c:v>32.715432804640628</c:v>
                </c:pt>
                <c:pt idx="647" formatCode="0.000">
                  <c:v>32.473018526536684</c:v>
                </c:pt>
                <c:pt idx="648" formatCode="0.000">
                  <c:v>32.099473844841121</c:v>
                </c:pt>
                <c:pt idx="649" formatCode="0.000">
                  <c:v>31.717959885745881</c:v>
                </c:pt>
                <c:pt idx="650" formatCode="0.000">
                  <c:v>31.244370077054239</c:v>
                </c:pt>
                <c:pt idx="651" formatCode="0.000">
                  <c:v>30.772371770337532</c:v>
                </c:pt>
                <c:pt idx="652" formatCode="0.000">
                  <c:v>30.291868146941351</c:v>
                </c:pt>
                <c:pt idx="653" formatCode="0.000">
                  <c:v>29.813507913459986</c:v>
                </c:pt>
                <c:pt idx="654" formatCode="0.000">
                  <c:v>29.370107980251717</c:v>
                </c:pt>
                <c:pt idx="655" formatCode="0.000">
                  <c:v>28.948882061286088</c:v>
                </c:pt>
                <c:pt idx="656" formatCode="0.000">
                  <c:v>28.591969675638477</c:v>
                </c:pt>
                <c:pt idx="657" formatCode="0.000">
                  <c:v>28.255311783488626</c:v>
                </c:pt>
                <c:pt idx="658" formatCode="0.000">
                  <c:v>27.999094170898562</c:v>
                </c:pt>
                <c:pt idx="659" formatCode="0.000">
                  <c:v>27.783614812583938</c:v>
                </c:pt>
                <c:pt idx="660" formatCode="0.000">
                  <c:v>27.659099918685424</c:v>
                </c:pt>
                <c:pt idx="661" formatCode="0.000">
                  <c:v>27.645944264923518</c:v>
                </c:pt>
                <c:pt idx="662" formatCode="0.000">
                  <c:v>27.685410082314487</c:v>
                </c:pt>
                <c:pt idx="663" formatCode="0.000">
                  <c:v>27.855853915295523</c:v>
                </c:pt>
                <c:pt idx="664" formatCode="0.000">
                  <c:v>28.063639265953327</c:v>
                </c:pt>
                <c:pt idx="665" formatCode="0.000">
                  <c:v>28.32221236513244</c:v>
                </c:pt>
                <c:pt idx="666" formatCode="0.000">
                  <c:v>28.55024661649669</c:v>
                </c:pt>
                <c:pt idx="667" formatCode="0.000">
                  <c:v>28.805535052233434</c:v>
                </c:pt>
                <c:pt idx="668" formatCode="0.000">
                  <c:v>29.076296172379902</c:v>
                </c:pt>
                <c:pt idx="669" formatCode="0.000">
                  <c:v>29.475298118631574</c:v>
                </c:pt>
                <c:pt idx="670" formatCode="0.000">
                  <c:v>29.910868060034687</c:v>
                </c:pt>
                <c:pt idx="671" formatCode="0.000">
                  <c:v>30.436098995926571</c:v>
                </c:pt>
                <c:pt idx="672" formatCode="0.000">
                  <c:v>30.989498524364436</c:v>
                </c:pt>
                <c:pt idx="673" formatCode="0.000">
                  <c:v>31.449946406031113</c:v>
                </c:pt>
                <c:pt idx="674" formatCode="0.000">
                  <c:v>31.910380942259092</c:v>
                </c:pt>
                <c:pt idx="675" formatCode="0.000">
                  <c:v>32.356157120824861</c:v>
                </c:pt>
                <c:pt idx="676" formatCode="0.000">
                  <c:v>32.706794900059926</c:v>
                </c:pt>
                <c:pt idx="677" formatCode="0.000">
                  <c:v>33.030011274033811</c:v>
                </c:pt>
                <c:pt idx="678" formatCode="0.000">
                  <c:v>33.359394081559955</c:v>
                </c:pt>
                <c:pt idx="679" formatCode="0.000">
                  <c:v>33.729562313378239</c:v>
                </c:pt>
                <c:pt idx="680" formatCode="0.000">
                  <c:v>34.135703993597936</c:v>
                </c:pt>
                <c:pt idx="681" formatCode="0.000">
                  <c:v>34.385080210005235</c:v>
                </c:pt>
                <c:pt idx="682" formatCode="0.000">
                  <c:v>34.628486941965797</c:v>
                </c:pt>
                <c:pt idx="683" formatCode="0.000">
                  <c:v>34.857433760175077</c:v>
                </c:pt>
                <c:pt idx="684" formatCode="0.000">
                  <c:v>35.092628559761174</c:v>
                </c:pt>
                <c:pt idx="685" formatCode="0.000">
                  <c:v>35.342585981237363</c:v>
                </c:pt>
                <c:pt idx="686" formatCode="0.000">
                  <c:v>35.566225613119528</c:v>
                </c:pt>
                <c:pt idx="687" formatCode="0.000">
                  <c:v>35.631780933496842</c:v>
                </c:pt>
                <c:pt idx="688" formatCode="0.000">
                  <c:v>35.696713855577414</c:v>
                </c:pt>
                <c:pt idx="689" formatCode="0.000">
                  <c:v>35.748428475413242</c:v>
                </c:pt>
                <c:pt idx="690" formatCode="0.000">
                  <c:v>35.773765614453716</c:v>
                </c:pt>
                <c:pt idx="691" formatCode="0.000">
                  <c:v>35.735472349093207</c:v>
                </c:pt>
                <c:pt idx="692" formatCode="0.000">
                  <c:v>35.637013759949035</c:v>
                </c:pt>
                <c:pt idx="693" formatCode="0.000">
                  <c:v>35.49985684092502</c:v>
                </c:pt>
                <c:pt idx="694" formatCode="0.000">
                  <c:v>35.218017467075946</c:v>
                </c:pt>
                <c:pt idx="695" formatCode="0.000">
                  <c:v>34.800526210341374</c:v>
                </c:pt>
                <c:pt idx="696" formatCode="0.000">
                  <c:v>34.288631646536352</c:v>
                </c:pt>
                <c:pt idx="697" formatCode="0.000">
                  <c:v>33.670315919726818</c:v>
                </c:pt>
                <c:pt idx="698" formatCode="0.000">
                  <c:v>33.065173386398605</c:v>
                </c:pt>
                <c:pt idx="699" formatCode="0.000">
                  <c:v>32.501397631153651</c:v>
                </c:pt>
                <c:pt idx="700" formatCode="0.000">
                  <c:v>31.929987916844677</c:v>
                </c:pt>
                <c:pt idx="701" formatCode="0.000">
                  <c:v>31.374055753609582</c:v>
                </c:pt>
                <c:pt idx="702" formatCode="0.000">
                  <c:v>30.867312972800132</c:v>
                </c:pt>
                <c:pt idx="703" formatCode="0.000">
                  <c:v>30.395029366687154</c:v>
                </c:pt>
                <c:pt idx="704" formatCode="0.000">
                  <c:v>29.988887686467454</c:v>
                </c:pt>
                <c:pt idx="705" formatCode="0.000">
                  <c:v>29.652229794317602</c:v>
                </c:pt>
                <c:pt idx="706" formatCode="0.000">
                  <c:v>29.396012181727542</c:v>
                </c:pt>
                <c:pt idx="707" formatCode="0.000">
                  <c:v>29.247870122886237</c:v>
                </c:pt>
                <c:pt idx="708" formatCode="0.000">
                  <c:v>29.247870122886237</c:v>
                </c:pt>
                <c:pt idx="709" formatCode="0.000">
                  <c:v>29.418893621791003</c:v>
                </c:pt>
                <c:pt idx="710" formatCode="0.000">
                  <c:v>29.668843798600481</c:v>
                </c:pt>
                <c:pt idx="711" formatCode="0.000">
                  <c:v>30.035953592713479</c:v>
                </c:pt>
                <c:pt idx="712" formatCode="0.000">
                  <c:v>30.568403553774118</c:v>
                </c:pt>
                <c:pt idx="713" formatCode="0.000">
                  <c:v>31.176050336845034</c:v>
                </c:pt>
                <c:pt idx="714" formatCode="0.000">
                  <c:v>31.746135965255665</c:v>
                </c:pt>
                <c:pt idx="715" formatCode="0.000">
                  <c:v>32.25671283672915</c:v>
                </c:pt>
                <c:pt idx="716" formatCode="0.000">
                  <c:v>32.736698458806977</c:v>
                </c:pt>
                <c:pt idx="717" formatCode="0.000">
                  <c:v>33.185575648340112</c:v>
                </c:pt>
                <c:pt idx="718" formatCode="0.000">
                  <c:v>33.595523828484211</c:v>
                </c:pt>
                <c:pt idx="719" formatCode="0.000">
                  <c:v>34.053417464902779</c:v>
                </c:pt>
                <c:pt idx="720" formatCode="0.000">
                  <c:v>34.46846711123117</c:v>
                </c:pt>
                <c:pt idx="721" formatCode="0.000">
                  <c:v>34.771047147754992</c:v>
                </c:pt>
                <c:pt idx="722" formatCode="0.000">
                  <c:v>35.020997324564469</c:v>
                </c:pt>
                <c:pt idx="723" formatCode="0.000">
                  <c:v>35.138996901243637</c:v>
                </c:pt>
                <c:pt idx="724" formatCode="0.000">
                  <c:v>35.151983485659756</c:v>
                </c:pt>
                <c:pt idx="725" formatCode="0.000">
                  <c:v>35.08734021086498</c:v>
                </c:pt>
                <c:pt idx="726" formatCode="0.000">
                  <c:v>35.023997363263803</c:v>
                </c:pt>
                <c:pt idx="727" formatCode="0.000">
                  <c:v>34.960175254329613</c:v>
                </c:pt>
                <c:pt idx="728" formatCode="0.000">
                  <c:v>34.812487370613354</c:v>
                </c:pt>
                <c:pt idx="729" formatCode="0.000">
                  <c:v>34.66286164076898</c:v>
                </c:pt>
                <c:pt idx="730" formatCode="0.000">
                  <c:v>34.52194195384444</c:v>
                </c:pt>
                <c:pt idx="731" formatCode="0.000">
                  <c:v>34.2391252960565</c:v>
                </c:pt>
                <c:pt idx="732" formatCode="0.000">
                  <c:v>33.934755555415684</c:v>
                </c:pt>
                <c:pt idx="733" formatCode="0.000">
                  <c:v>33.671642480177589</c:v>
                </c:pt>
                <c:pt idx="734" formatCode="0.000">
                  <c:v>33.382226485977135</c:v>
                </c:pt>
                <c:pt idx="735" formatCode="0.000">
                  <c:v>33.224893717071566</c:v>
                </c:pt>
                <c:pt idx="736" formatCode="0.000">
                  <c:v>33.069054704078205</c:v>
                </c:pt>
                <c:pt idx="737" formatCode="0.000">
                  <c:v>32.926839499529699</c:v>
                </c:pt>
                <c:pt idx="738" formatCode="0.000">
                  <c:v>32.838159512888048</c:v>
                </c:pt>
                <c:pt idx="739" formatCode="0.000">
                  <c:v>32.774337403953858</c:v>
                </c:pt>
                <c:pt idx="740" formatCode="0.000">
                  <c:v>32.798952051239901</c:v>
                </c:pt>
                <c:pt idx="741" formatCode="0.000">
                  <c:v>32.873764916162095</c:v>
                </c:pt>
                <c:pt idx="742" formatCode="0.000">
                  <c:v>33.014684603086621</c:v>
                </c:pt>
                <c:pt idx="743" formatCode="0.000">
                  <c:v>33.270566341085235</c:v>
                </c:pt>
                <c:pt idx="744" formatCode="0.000">
                  <c:v>33.491926152460387</c:v>
                </c:pt>
                <c:pt idx="745" formatCode="0.000">
                  <c:v>33.768194881460396</c:v>
                </c:pt>
                <c:pt idx="746" formatCode="0.000">
                  <c:v>34.149697782906429</c:v>
                </c:pt>
                <c:pt idx="747" formatCode="0.000">
                  <c:v>34.503696512943961</c:v>
                </c:pt>
                <c:pt idx="748" formatCode="0.000">
                  <c:v>34.880307461011235</c:v>
                </c:pt>
                <c:pt idx="749" formatCode="0.000">
                  <c:v>35.281095764738858</c:v>
                </c:pt>
                <c:pt idx="750" formatCode="0.000">
                  <c:v>35.635815711305476</c:v>
                </c:pt>
                <c:pt idx="751" formatCode="0.000">
                  <c:v>36.005983943123759</c:v>
                </c:pt>
                <c:pt idx="752" formatCode="0.000">
                  <c:v>36.350589005128349</c:v>
                </c:pt>
                <c:pt idx="753" formatCode="0.000">
                  <c:v>36.674778086457835</c:v>
                </c:pt>
                <c:pt idx="754" formatCode="0.000">
                  <c:v>36.995050102195414</c:v>
                </c:pt>
                <c:pt idx="755" formatCode="0.000">
                  <c:v>37.277866759983347</c:v>
                </c:pt>
                <c:pt idx="756" formatCode="0.000">
                  <c:v>37.609906477046074</c:v>
                </c:pt>
                <c:pt idx="757" formatCode="0.000">
                  <c:v>37.978264782379405</c:v>
                </c:pt>
                <c:pt idx="758" formatCode="0.000">
                  <c:v>38.228214959188882</c:v>
                </c:pt>
                <c:pt idx="759" formatCode="0.000">
                  <c:v>38.411769856245378</c:v>
                </c:pt>
                <c:pt idx="760" formatCode="0.000">
                  <c:v>38.554622284822628</c:v>
                </c:pt>
                <c:pt idx="761" formatCode="0.000">
                  <c:v>38.670980179453231</c:v>
                </c:pt>
                <c:pt idx="762" formatCode="0.000">
                  <c:v>38.696317318493705</c:v>
                </c:pt>
                <c:pt idx="763" formatCode="0.000">
                  <c:v>38.798432692788403</c:v>
                </c:pt>
                <c:pt idx="764" formatCode="0.000">
                  <c:v>38.970735223790697</c:v>
                </c:pt>
                <c:pt idx="765" formatCode="0.000">
                  <c:v>39.232580251018362</c:v>
                </c:pt>
                <c:pt idx="766" formatCode="0.000">
                  <c:v>39.565663147385443</c:v>
                </c:pt>
                <c:pt idx="767" formatCode="0.000">
                  <c:v>39.848479805173383</c:v>
                </c:pt>
                <c:pt idx="768" formatCode="0.000">
                  <c:v>40.222024486868939</c:v>
                </c:pt>
                <c:pt idx="769" formatCode="0.000">
                  <c:v>40.537760177154659</c:v>
                </c:pt>
                <c:pt idx="770" formatCode="0.000">
                  <c:v>40.958728895991676</c:v>
                </c:pt>
                <c:pt idx="771" formatCode="0.000">
                  <c:v>41.430727202708376</c:v>
                </c:pt>
                <c:pt idx="772" formatCode="0.000">
                  <c:v>41.911230826104564</c:v>
                </c:pt>
                <c:pt idx="773" formatCode="0.000">
                  <c:v>42.4542343343807</c:v>
                </c:pt>
                <c:pt idx="774" formatCode="0.000">
                  <c:v>42.998982823750858</c:v>
                </c:pt>
                <c:pt idx="775" formatCode="0.000">
                  <c:v>43.458502008077005</c:v>
                </c:pt>
                <c:pt idx="776" formatCode="0.000">
                  <c:v>43.975409601083896</c:v>
                </c:pt>
                <c:pt idx="777" formatCode="0.000">
                  <c:v>44.461693223078122</c:v>
                </c:pt>
                <c:pt idx="778" formatCode="0.000">
                  <c:v>44.922884925740227</c:v>
                </c:pt>
                <c:pt idx="779" formatCode="0.000">
                  <c:v>45.434648401737455</c:v>
                </c:pt>
                <c:pt idx="780" formatCode="0.000">
                  <c:v>45.822028071643956</c:v>
                </c:pt>
                <c:pt idx="781" formatCode="0.000">
                  <c:v>46.295631607072529</c:v>
                </c:pt>
                <c:pt idx="782" formatCode="0.000">
                  <c:v>46.769221415764179</c:v>
                </c:pt>
                <c:pt idx="783" formatCode="0.000">
                  <c:v>47.188775466179017</c:v>
                </c:pt>
                <c:pt idx="784" formatCode="0.000">
                  <c:v>47.617332751910759</c:v>
                </c:pt>
                <c:pt idx="785" formatCode="0.000">
                  <c:v>48.108621640351082</c:v>
                </c:pt>
                <c:pt idx="786" formatCode="0.000">
                  <c:v>48.590027282120055</c:v>
                </c:pt>
                <c:pt idx="787" formatCode="0.000">
                  <c:v>49.01125320108568</c:v>
                </c:pt>
                <c:pt idx="788" formatCode="0.000">
                  <c:v>49.491238823163492</c:v>
                </c:pt>
                <c:pt idx="789" formatCode="0.000">
                  <c:v>49.952584823517007</c:v>
                </c:pt>
                <c:pt idx="790" formatCode="0.000">
                  <c:v>50.490641809956138</c:v>
                </c:pt>
                <c:pt idx="791" formatCode="0.000">
                  <c:v>51.08321004532133</c:v>
                </c:pt>
                <c:pt idx="792" formatCode="0.000">
                  <c:v>51.830299408712456</c:v>
                </c:pt>
                <c:pt idx="793" formatCode="0.000">
                  <c:v>52.52754905809342</c:v>
                </c:pt>
                <c:pt idx="794" formatCode="0.000">
                  <c:v>53.237933771130884</c:v>
                </c:pt>
                <c:pt idx="795" formatCode="0.000">
                  <c:v>53.93282016713048</c:v>
                </c:pt>
                <c:pt idx="796" formatCode="0.000">
                  <c:v>54.660068894432818</c:v>
                </c:pt>
                <c:pt idx="797" formatCode="0.000">
                  <c:v>55.409930882052237</c:v>
                </c:pt>
                <c:pt idx="798" formatCode="0.000">
                  <c:v>56.106702205665236</c:v>
                </c:pt>
                <c:pt idx="799" formatCode="0.000">
                  <c:v>56.898096356449138</c:v>
                </c:pt>
                <c:pt idx="800" formatCode="0.000">
                  <c:v>57.611921127744374</c:v>
                </c:pt>
                <c:pt idx="801" formatCode="0.000">
                  <c:v>58.297705722864443</c:v>
                </c:pt>
                <c:pt idx="802" formatCode="0.000">
                  <c:v>58.797330067415054</c:v>
                </c:pt>
                <c:pt idx="803" formatCode="0.000">
                  <c:v>59.349495923096278</c:v>
                </c:pt>
                <c:pt idx="804" formatCode="0.000">
                  <c:v>59.750710581213724</c:v>
                </c:pt>
                <c:pt idx="805" formatCode="0.000">
                  <c:v>60.066446271499444</c:v>
                </c:pt>
                <c:pt idx="806" formatCode="0.000">
                  <c:v>60.290085903381616</c:v>
                </c:pt>
                <c:pt idx="807" formatCode="0.000">
                  <c:v>60.460529736362638</c:v>
                </c:pt>
                <c:pt idx="808" formatCode="0.000">
                  <c:v>60.629355333772118</c:v>
                </c:pt>
                <c:pt idx="809" formatCode="0.000">
                  <c:v>60.771570538320624</c:v>
                </c:pt>
                <c:pt idx="810" formatCode="0.000">
                  <c:v>60.784239107840854</c:v>
                </c:pt>
                <c:pt idx="811" formatCode="0.000">
                  <c:v>60.835296794988203</c:v>
                </c:pt>
                <c:pt idx="812" formatCode="0.000">
                  <c:v>60.798374824059131</c:v>
                </c:pt>
                <c:pt idx="813" formatCode="0.000">
                  <c:v>60.661217905035123</c:v>
                </c:pt>
                <c:pt idx="814" formatCode="0.000">
                  <c:v>60.699650546923642</c:v>
                </c:pt>
                <c:pt idx="815" formatCode="0.000">
                  <c:v>60.538041028187678</c:v>
                </c:pt>
                <c:pt idx="816" formatCode="0.000">
                  <c:v>60.496536063554835</c:v>
                </c:pt>
                <c:pt idx="817" formatCode="0.000">
                  <c:v>60.483380409792922</c:v>
                </c:pt>
                <c:pt idx="818" formatCode="0.000">
                  <c:v>60.470225137329273</c:v>
                </c:pt>
                <c:pt idx="819" formatCode="0.000">
                  <c:v>60.470225137329273</c:v>
                </c:pt>
                <c:pt idx="820" formatCode="0.000">
                  <c:v>60.431265384080945</c:v>
                </c:pt>
                <c:pt idx="821" formatCode="0.000">
                  <c:v>60.327836144409297</c:v>
                </c:pt>
                <c:pt idx="822" formatCode="0.000">
                  <c:v>60.315167574889053</c:v>
                </c:pt>
                <c:pt idx="823" formatCode="0.000">
                  <c:v>60.340696418462727</c:v>
                </c:pt>
                <c:pt idx="824" formatCode="0.000">
                  <c:v>60.389925713034806</c:v>
                </c:pt>
                <c:pt idx="825" formatCode="0.000">
                  <c:v>60.601895496981001</c:v>
                </c:pt>
                <c:pt idx="826" formatCode="0.000">
                  <c:v>60.768436945164552</c:v>
                </c:pt>
                <c:pt idx="827" formatCode="0.000">
                  <c:v>61.037786143057822</c:v>
                </c:pt>
                <c:pt idx="828" formatCode="0.000">
                  <c:v>61.39749583654244</c:v>
                </c:pt>
                <c:pt idx="829" formatCode="0.000">
                  <c:v>61.779009795637684</c:v>
                </c:pt>
                <c:pt idx="830" formatCode="0.000">
                  <c:v>62.173667969547388</c:v>
                </c:pt>
                <c:pt idx="831" formatCode="0.000">
                  <c:v>62.645666276264102</c:v>
                </c:pt>
                <c:pt idx="832" formatCode="0.000">
                  <c:v>63.048250393163606</c:v>
                </c:pt>
                <c:pt idx="833" formatCode="0.000">
                  <c:v>63.57832524648078</c:v>
                </c:pt>
                <c:pt idx="834" formatCode="0.000">
                  <c:v>64.186416583452129</c:v>
                </c:pt>
                <c:pt idx="835" formatCode="0.000">
                  <c:v>64.684229033138777</c:v>
                </c:pt>
                <c:pt idx="836" formatCode="0.000">
                  <c:v>65.164214655216597</c:v>
                </c:pt>
                <c:pt idx="837" formatCode="0.000">
                  <c:v>65.613091844749732</c:v>
                </c:pt>
                <c:pt idx="838" formatCode="0.000">
                  <c:v>65.85649857671028</c:v>
                </c:pt>
                <c:pt idx="839" formatCode="0.000">
                  <c:v>66.018108095446266</c:v>
                </c:pt>
                <c:pt idx="840" formatCode="0.000">
                  <c:v>66.004273107235306</c:v>
                </c:pt>
                <c:pt idx="841" formatCode="0.000">
                  <c:v>66.01742876099722</c:v>
                </c:pt>
                <c:pt idx="842" formatCode="0.000">
                  <c:v>66.030584033460869</c:v>
                </c:pt>
                <c:pt idx="843" formatCode="0.000">
                  <c:v>65.978139777159015</c:v>
                </c:pt>
                <c:pt idx="844" formatCode="0.000">
                  <c:v>65.913206855078457</c:v>
                </c:pt>
                <c:pt idx="845" formatCode="0.000">
                  <c:v>65.770991650529936</c:v>
                </c:pt>
                <c:pt idx="846" formatCode="0.000">
                  <c:v>65.644305955327582</c:v>
                </c:pt>
                <c:pt idx="847" formatCode="0.000">
                  <c:v>65.452839628525012</c:v>
                </c:pt>
                <c:pt idx="848" formatCode="0.000">
                  <c:v>65.231307802950639</c:v>
                </c:pt>
                <c:pt idx="849" formatCode="0.000">
                  <c:v>64.782430613417503</c:v>
                </c:pt>
                <c:pt idx="850" formatCode="0.000">
                  <c:v>64.385293313902906</c:v>
                </c:pt>
                <c:pt idx="851" formatCode="0.000">
                  <c:v>63.940867137379001</c:v>
                </c:pt>
                <c:pt idx="852" formatCode="0.000">
                  <c:v>63.401302597152089</c:v>
                </c:pt>
                <c:pt idx="853" formatCode="0.000">
                  <c:v>62.875076446675884</c:v>
                </c:pt>
                <c:pt idx="854" formatCode="0.000">
                  <c:v>62.283089185811328</c:v>
                </c:pt>
                <c:pt idx="855" formatCode="0.000">
                  <c:v>61.627535982038133</c:v>
                </c:pt>
                <c:pt idx="856" formatCode="0.000">
                  <c:v>61.017166514480813</c:v>
                </c:pt>
                <c:pt idx="857" formatCode="0.000">
                  <c:v>60.409519731409908</c:v>
                </c:pt>
                <c:pt idx="858" formatCode="0.000">
                  <c:v>59.864771242039744</c:v>
                </c:pt>
                <c:pt idx="859" formatCode="0.000">
                  <c:v>59.430780901287278</c:v>
                </c:pt>
                <c:pt idx="860" formatCode="0.000">
                  <c:v>59.184634428426847</c:v>
                </c:pt>
                <c:pt idx="861" formatCode="0.000">
                  <c:v>59.159696806786116</c:v>
                </c:pt>
                <c:pt idx="862" formatCode="0.000">
                  <c:v>59.223751209933631</c:v>
                </c:pt>
                <c:pt idx="863" formatCode="0.000">
                  <c:v>59.358425808880263</c:v>
                </c:pt>
                <c:pt idx="864" formatCode="0.000">
                  <c:v>59.744250147251925</c:v>
                </c:pt>
                <c:pt idx="865" formatCode="0.000">
                  <c:v>60.213631782251838</c:v>
                </c:pt>
                <c:pt idx="866" formatCode="0.000">
                  <c:v>60.754201034468309</c:v>
                </c:pt>
                <c:pt idx="867" formatCode="0.000">
                  <c:v>61.452682467653581</c:v>
                </c:pt>
                <c:pt idx="868" formatCode="0.000">
                  <c:v>62.26091290035837</c:v>
                </c:pt>
                <c:pt idx="869" formatCode="0.000">
                  <c:v>63.189640682621892</c:v>
                </c:pt>
                <c:pt idx="870" formatCode="0.000">
                  <c:v>63.986566154427322</c:v>
                </c:pt>
                <c:pt idx="871" formatCode="0.000">
                  <c:v>64.913509583057234</c:v>
                </c:pt>
                <c:pt idx="872" formatCode="0.000">
                  <c:v>65.796228106468121</c:v>
                </c:pt>
                <c:pt idx="873" formatCode="0.000">
                  <c:v>66.713949733296275</c:v>
                </c:pt>
                <c:pt idx="874" formatCode="0.000">
                  <c:v>67.740865312568161</c:v>
                </c:pt>
                <c:pt idx="875" formatCode="0.000">
                  <c:v>68.861391666666677</c:v>
                </c:pt>
                <c:pt idx="876" formatCode="0.000">
                  <c:v>69.447058333333331</c:v>
                </c:pt>
                <c:pt idx="877" formatCode="0.000">
                  <c:v>70.13474166666667</c:v>
                </c:pt>
                <c:pt idx="878" formatCode="0.000">
                  <c:v>70.861958333333334</c:v>
                </c:pt>
                <c:pt idx="879" formatCode="0.000">
                  <c:v>71.616533333333336</c:v>
                </c:pt>
                <c:pt idx="880" formatCode="0.000">
                  <c:v>72.384966666666671</c:v>
                </c:pt>
                <c:pt idx="881" formatCode="0.000">
                  <c:v>73.031683333333334</c:v>
                </c:pt>
                <c:pt idx="882" formatCode="0.000">
                  <c:v>73.73285833333334</c:v>
                </c:pt>
                <c:pt idx="883" formatCode="0.000">
                  <c:v>74.43405833333334</c:v>
                </c:pt>
                <c:pt idx="884" formatCode="0.000">
                  <c:v>75.268350000000012</c:v>
                </c:pt>
                <c:pt idx="885" formatCode="0.000">
                  <c:v>75.976491666666689</c:v>
                </c:pt>
                <c:pt idx="886" formatCode="0.000">
                  <c:v>76.729116666666684</c:v>
                </c:pt>
                <c:pt idx="887" formatCode="0.000">
                  <c:v>77.379933333333341</c:v>
                </c:pt>
                <c:pt idx="888" formatCode="0.000">
                  <c:v>78.037216666666666</c:v>
                </c:pt>
                <c:pt idx="889" formatCode="0.000">
                  <c:v>78.475316666666671</c:v>
                </c:pt>
                <c:pt idx="890" formatCode="0.000">
                  <c:v>78.8797</c:v>
                </c:pt>
                <c:pt idx="891" formatCode="0.000">
                  <c:v>78.910433333333316</c:v>
                </c:pt>
                <c:pt idx="892" formatCode="0.000">
                  <c:v>79.056716666666659</c:v>
                </c:pt>
                <c:pt idx="893" formatCode="0.000">
                  <c:v>79.194066666666643</c:v>
                </c:pt>
                <c:pt idx="894" formatCode="0.000">
                  <c:v>79.125541666666663</c:v>
                </c:pt>
                <c:pt idx="895" formatCode="0.000">
                  <c:v>79.232708333333335</c:v>
                </c:pt>
                <c:pt idx="896" formatCode="0.000">
                  <c:v>79.217041666666674</c:v>
                </c:pt>
                <c:pt idx="897" formatCode="0.000">
                  <c:v>79.043875</c:v>
                </c:pt>
                <c:pt idx="898" formatCode="0.000">
                  <c:v>78.524983333333338</c:v>
                </c:pt>
                <c:pt idx="899" formatCode="0.000">
                  <c:v>77.912674999999993</c:v>
                </c:pt>
                <c:pt idx="900" formatCode="0.000">
                  <c:v>77.172949999999986</c:v>
                </c:pt>
                <c:pt idx="901" formatCode="0.000">
                  <c:v>76.321858333333338</c:v>
                </c:pt>
                <c:pt idx="902" formatCode="0.000">
                  <c:v>75.271616666666674</c:v>
                </c:pt>
                <c:pt idx="903" formatCode="0.000">
                  <c:v>74.33741666666667</c:v>
                </c:pt>
                <c:pt idx="904" formatCode="0.000">
                  <c:v>73.152124999999998</c:v>
                </c:pt>
                <c:pt idx="905" formatCode="0.000">
                  <c:v>71.958466666666666</c:v>
                </c:pt>
                <c:pt idx="906" formatCode="0.000">
                  <c:v>71.017416666666676</c:v>
                </c:pt>
                <c:pt idx="907" formatCode="0.000">
                  <c:v>69.741433333333333</c:v>
                </c:pt>
                <c:pt idx="908" formatCode="0.000">
                  <c:v>68.456083333333339</c:v>
                </c:pt>
                <c:pt idx="909" formatCode="0.000">
                  <c:v>67.349916666666658</c:v>
                </c:pt>
                <c:pt idx="910" formatCode="0.000">
                  <c:v>66.433549999999997</c:v>
                </c:pt>
                <c:pt idx="911" formatCode="0.000">
                  <c:v>65.713624999999993</c:v>
                </c:pt>
                <c:pt idx="912" formatCode="0.000">
                  <c:v>65.202375000000004</c:v>
                </c:pt>
                <c:pt idx="913" formatCode="0.000">
                  <c:v>64.868516666666665</c:v>
                </c:pt>
                <c:pt idx="914" formatCode="0.000">
                  <c:v>64.734825000000001</c:v>
                </c:pt>
                <c:pt idx="915" formatCode="0.000">
                  <c:v>64.631275000000002</c:v>
                </c:pt>
                <c:pt idx="916" formatCode="0.000">
                  <c:v>64.790416666666673</c:v>
                </c:pt>
                <c:pt idx="917" formatCode="0.000">
                  <c:v>64.826783333333324</c:v>
                </c:pt>
                <c:pt idx="918" formatCode="0.000">
                  <c:v>64.907458333333338</c:v>
                </c:pt>
                <c:pt idx="919" formatCode="0.000">
                  <c:v>65.030466666666669</c:v>
                </c:pt>
                <c:pt idx="920" formatCode="0.000">
                  <c:v>65.121066666666664</c:v>
                </c:pt>
                <c:pt idx="921" formatCode="0.000">
                  <c:v>65.174900000000008</c:v>
                </c:pt>
                <c:pt idx="922" formatCode="0.000">
                  <c:v>65.218649999999997</c:v>
                </c:pt>
                <c:pt idx="923" formatCode="0.000">
                  <c:v>65.039166666666674</c:v>
                </c:pt>
                <c:pt idx="924" formatCode="0.000">
                  <c:v>64.624841666666669</c:v>
                </c:pt>
                <c:pt idx="925" formatCode="0.000">
                  <c:v>64.286575000000013</c:v>
                </c:pt>
                <c:pt idx="926" formatCode="0.000">
                  <c:v>63.794358333333342</c:v>
                </c:pt>
                <c:pt idx="927" formatCode="0.000">
                  <c:v>63.341441666666675</c:v>
                </c:pt>
                <c:pt idx="928" formatCode="0.000">
                  <c:v>62.717525000000016</c:v>
                </c:pt>
                <c:pt idx="929" formatCode="0.000">
                  <c:v>62.240916666666664</c:v>
                </c:pt>
                <c:pt idx="930" formatCode="0.000">
                  <c:v>61.736958333333327</c:v>
                </c:pt>
                <c:pt idx="931" formatCode="0.000">
                  <c:v>61.225141666666666</c:v>
                </c:pt>
                <c:pt idx="932" formatCode="0.000">
                  <c:v>60.802683333333334</c:v>
                </c:pt>
                <c:pt idx="933" formatCode="0.000">
                  <c:v>60.355574999999995</c:v>
                </c:pt>
                <c:pt idx="934" formatCode="0.000">
                  <c:v>60.030766666666665</c:v>
                </c:pt>
                <c:pt idx="935" formatCode="0.000">
                  <c:v>59.86631666666667</c:v>
                </c:pt>
                <c:pt idx="936" formatCode="0.000">
                  <c:v>59.805125000000004</c:v>
                </c:pt>
                <c:pt idx="937" formatCode="0.000">
                  <c:v>59.68260833333332</c:v>
                </c:pt>
                <c:pt idx="938" formatCode="0.000">
                  <c:v>59.90305833333332</c:v>
                </c:pt>
                <c:pt idx="939" formatCode="0.000">
                  <c:v>60.27687499999999</c:v>
                </c:pt>
                <c:pt idx="940" formatCode="0.000">
                  <c:v>60.656783333333323</c:v>
                </c:pt>
                <c:pt idx="941" formatCode="0.000">
                  <c:v>61.001008333333338</c:v>
                </c:pt>
                <c:pt idx="942" formatCode="0.000">
                  <c:v>61.263916666666681</c:v>
                </c:pt>
                <c:pt idx="943" formatCode="0.000">
                  <c:v>61.487233333333336</c:v>
                </c:pt>
                <c:pt idx="944" formatCode="0.000">
                  <c:v>61.696899999999999</c:v>
                </c:pt>
                <c:pt idx="945" formatCode="0.000">
                  <c:v>61.970791666666663</c:v>
                </c:pt>
                <c:pt idx="946" formatCode="0.000">
                  <c:v>62.231099999999998</c:v>
                </c:pt>
                <c:pt idx="947" formatCode="0.000">
                  <c:v>62.422708333333325</c:v>
                </c:pt>
                <c:pt idx="948" formatCode="0.000">
                  <c:v>62.687599999999996</c:v>
                </c:pt>
                <c:pt idx="949" formatCode="0.000">
                  <c:v>62.981558333333332</c:v>
                </c:pt>
                <c:pt idx="950" formatCode="0.000">
                  <c:v>63.028033333333333</c:v>
                </c:pt>
                <c:pt idx="951" formatCode="0.000">
                  <c:v>62.870333333333342</c:v>
                </c:pt>
                <c:pt idx="952" formatCode="0.000">
                  <c:v>62.898050000000012</c:v>
                </c:pt>
                <c:pt idx="953" formatCode="0.000">
                  <c:v>62.967975000000017</c:v>
                </c:pt>
                <c:pt idx="954" formatCode="0.000">
                  <c:v>63.033816666666674</c:v>
                </c:pt>
                <c:pt idx="955" formatCode="0.000">
                  <c:v>63.079208333333334</c:v>
                </c:pt>
                <c:pt idx="956" formatCode="0.000">
                  <c:v>63.129241666666665</c:v>
                </c:pt>
                <c:pt idx="957" formatCode="0.000">
                  <c:v>63.181199999999997</c:v>
                </c:pt>
                <c:pt idx="958" formatCode="0.000">
                  <c:v>63.207766666666664</c:v>
                </c:pt>
                <c:pt idx="959" formatCode="0.000">
                  <c:v>63.243341666666659</c:v>
                </c:pt>
                <c:pt idx="960" formatCode="0.000">
                  <c:v>63.353608333333341</c:v>
                </c:pt>
                <c:pt idx="961" formatCode="0.000">
                  <c:v>63.439608333333332</c:v>
                </c:pt>
                <c:pt idx="962" formatCode="0.000">
                  <c:v>63.562641666666671</c:v>
                </c:pt>
                <c:pt idx="963" formatCode="0.000">
                  <c:v>63.753233333333348</c:v>
                </c:pt>
                <c:pt idx="964" formatCode="0.000">
                  <c:v>63.602991666666675</c:v>
                </c:pt>
                <c:pt idx="965" formatCode="0.000">
                  <c:v>63.350708333333337</c:v>
                </c:pt>
                <c:pt idx="966" formatCode="0.000">
                  <c:v>63.121450000000003</c:v>
                </c:pt>
                <c:pt idx="967" formatCode="0.000">
                  <c:v>62.900158333333344</c:v>
                </c:pt>
                <c:pt idx="968" formatCode="0.000">
                  <c:v>62.568891666666666</c:v>
                </c:pt>
                <c:pt idx="969" formatCode="0.000">
                  <c:v>62.152675000000016</c:v>
                </c:pt>
                <c:pt idx="970" formatCode="0.000">
                  <c:v>61.654600000000009</c:v>
                </c:pt>
                <c:pt idx="971" formatCode="0.000">
                  <c:v>61.081691666666664</c:v>
                </c:pt>
                <c:pt idx="972" formatCode="0.000">
                  <c:v>60.499691666666671</c:v>
                </c:pt>
                <c:pt idx="973" formatCode="0.000">
                  <c:v>59.842575000000004</c:v>
                </c:pt>
                <c:pt idx="974" formatCode="0.000">
                  <c:v>59.199725000000008</c:v>
                </c:pt>
                <c:pt idx="975" formatCode="0.000">
                  <c:v>58.556866666666679</c:v>
                </c:pt>
                <c:pt idx="976" formatCode="0.000">
                  <c:v>58.095325000000003</c:v>
                </c:pt>
                <c:pt idx="977" formatCode="0.000">
                  <c:v>57.692566666666686</c:v>
                </c:pt>
                <c:pt idx="978" formatCode="0.000">
                  <c:v>57.396908333333336</c:v>
                </c:pt>
                <c:pt idx="979" formatCode="0.000">
                  <c:v>57.176116666666665</c:v>
                </c:pt>
                <c:pt idx="980" formatCode="0.000">
                  <c:v>56.927108333333337</c:v>
                </c:pt>
                <c:pt idx="981" formatCode="0.000">
                  <c:v>56.755958333333325</c:v>
                </c:pt>
                <c:pt idx="982" formatCode="0.000">
                  <c:v>56.583449999999999</c:v>
                </c:pt>
                <c:pt idx="983" formatCode="0.000">
                  <c:v>56.392358333333334</c:v>
                </c:pt>
                <c:pt idx="984" formatCode="0.000">
                  <c:v>56.055266666666661</c:v>
                </c:pt>
                <c:pt idx="985" formatCode="0.000">
                  <c:v>55.81325833333333</c:v>
                </c:pt>
                <c:pt idx="986" formatCode="0.000">
                  <c:v>55.540475000000008</c:v>
                </c:pt>
                <c:pt idx="987" formatCode="0.000">
                  <c:v>55.254950000000001</c:v>
                </c:pt>
                <c:pt idx="988" formatCode="0.000">
                  <c:v>54.947441666666656</c:v>
                </c:pt>
                <c:pt idx="989" formatCode="0.000">
                  <c:v>54.546600000000005</c:v>
                </c:pt>
                <c:pt idx="990" formatCode="0.000">
                  <c:v>54.162058333333334</c:v>
                </c:pt>
                <c:pt idx="991" formatCode="0.000">
                  <c:v>53.684133333333328</c:v>
                </c:pt>
                <c:pt idx="992" formatCode="0.000">
                  <c:v>53.180958333333329</c:v>
                </c:pt>
                <c:pt idx="993" formatCode="0.000">
                  <c:v>52.651183333333329</c:v>
                </c:pt>
                <c:pt idx="994" formatCode="0.000">
                  <c:v>52.01391666666666</c:v>
                </c:pt>
                <c:pt idx="995" formatCode="0.000">
                  <c:v>51.335100000000004</c:v>
                </c:pt>
                <c:pt idx="996" formatCode="0.000">
                  <c:v>50.806900000000006</c:v>
                </c:pt>
                <c:pt idx="997" formatCode="0.000">
                  <c:v>50.135766666666662</c:v>
                </c:pt>
                <c:pt idx="998" formatCode="0.000">
                  <c:v>49.488341666666663</c:v>
                </c:pt>
                <c:pt idx="999" formatCode="0.000">
                  <c:v>48.966783333333332</c:v>
                </c:pt>
                <c:pt idx="1000" formatCode="0.000">
                  <c:v>48.467316666666669</c:v>
                </c:pt>
                <c:pt idx="1001" formatCode="0.000">
                  <c:v>48.064791666666672</c:v>
                </c:pt>
                <c:pt idx="1002" formatCode="0.000">
                  <c:v>47.74400833333334</c:v>
                </c:pt>
                <c:pt idx="1003" formatCode="0.000">
                  <c:v>47.503500000000003</c:v>
                </c:pt>
                <c:pt idx="1004" formatCode="0.000">
                  <c:v>47.405724999999997</c:v>
                </c:pt>
                <c:pt idx="1005" formatCode="0.000">
                  <c:v>47.400141666666656</c:v>
                </c:pt>
                <c:pt idx="1006" formatCode="0.000">
                  <c:v>47.556916666666659</c:v>
                </c:pt>
                <c:pt idx="1007" formatCode="0.000">
                  <c:v>47.840666666666657</c:v>
                </c:pt>
                <c:pt idx="1008" formatCode="0.000">
                  <c:v>48.169341666666661</c:v>
                </c:pt>
                <c:pt idx="1009" formatCode="0.000">
                  <c:v>48.651041666666657</c:v>
                </c:pt>
                <c:pt idx="1010" formatCode="0.0">
                  <c:v>49.138974999999995</c:v>
                </c:pt>
                <c:pt idx="1011" formatCode="0.0">
                  <c:v>49.680100000000003</c:v>
                </c:pt>
                <c:pt idx="1012" formatCode="0.0">
                  <c:v>50.249441666666677</c:v>
                </c:pt>
                <c:pt idx="1013" formatCode="0.0">
                  <c:v>50.868633333333328</c:v>
                </c:pt>
                <c:pt idx="1014" formatCode="0.0">
                  <c:v>51.463899999999995</c:v>
                </c:pt>
                <c:pt idx="1015" formatCode="0.0">
                  <c:v>52.018133333333338</c:v>
                </c:pt>
                <c:pt idx="1016" formatCode="0.0">
                  <c:v>52.636024999999997</c:v>
                </c:pt>
                <c:pt idx="1017" formatCode="0.0">
                  <c:v>53.177008333333333</c:v>
                </c:pt>
                <c:pt idx="1018" formatCode="0.0">
                  <c:v>53.645491666666665</c:v>
                </c:pt>
                <c:pt idx="1019" formatCode="0.0">
                  <c:v>54.169841666666663</c:v>
                </c:pt>
                <c:pt idx="1020" formatCode="0.0">
                  <c:v>54.606791666666673</c:v>
                </c:pt>
                <c:pt idx="1021" formatCode="0.0">
                  <c:v>54.9726</c:v>
                </c:pt>
                <c:pt idx="1022" formatCode="0.0">
                  <c:v>55.381750000000004</c:v>
                </c:pt>
                <c:pt idx="1023" formatCode="0.0">
                  <c:v>55.585416666666667</c:v>
                </c:pt>
                <c:pt idx="1024" formatCode="0.0">
                  <c:v>55.747383333333339</c:v>
                </c:pt>
                <c:pt idx="1025" formatCode="0.0">
                  <c:v>55.803674999999998</c:v>
                </c:pt>
                <c:pt idx="1026" formatCode="0.0">
                  <c:v>55.72017499999999</c:v>
                </c:pt>
                <c:pt idx="1027" formatCode="0.0">
                  <c:v>55.700433333333336</c:v>
                </c:pt>
                <c:pt idx="1028" formatCode="0.0">
                  <c:v>55.554508333333331</c:v>
                </c:pt>
                <c:pt idx="1029" formatCode="0.0">
                  <c:v>55.358491666666659</c:v>
                </c:pt>
                <c:pt idx="1030" formatCode="0.0">
                  <c:v>55.212833333333322</c:v>
                </c:pt>
                <c:pt idx="1031" formatCode="0.0">
                  <c:v>55.033591666666666</c:v>
                </c:pt>
                <c:pt idx="1032" formatCode="0.0">
                  <c:v>54.839274999999994</c:v>
                </c:pt>
                <c:pt idx="1033" formatCode="0.0">
                  <c:v>54.629591666666663</c:v>
                </c:pt>
                <c:pt idx="1034" formatCode="0.0">
                  <c:v>54.396450000000009</c:v>
                </c:pt>
                <c:pt idx="1035" formatCode="0.0">
                  <c:v>54.265825000000007</c:v>
                </c:pt>
                <c:pt idx="1036" formatCode="0.0">
                  <c:v>54.111858333333345</c:v>
                </c:pt>
                <c:pt idx="1037" formatCode="0.0">
                  <c:v>54.006875000000008</c:v>
                </c:pt>
                <c:pt idx="1038" formatCode="0.0">
                  <c:v>53.956733333333339</c:v>
                </c:pt>
                <c:pt idx="1039" formatCode="0.0">
                  <c:v>53.91823333333334</c:v>
                </c:pt>
                <c:pt idx="1040" formatCode="0.0">
                  <c:v>53.890650000000001</c:v>
                </c:pt>
                <c:pt idx="1041" formatCode="0.0">
                  <c:v>53.932050000000004</c:v>
                </c:pt>
                <c:pt idx="1042" formatCode="0.0">
                  <c:v>54.042141666666659</c:v>
                </c:pt>
                <c:pt idx="1043" formatCode="0.0">
                  <c:v>54.120449999999998</c:v>
                </c:pt>
                <c:pt idx="1044" formatCode="0.0">
                  <c:v>54.353250000000003</c:v>
                </c:pt>
                <c:pt idx="1045" formatCode="0.0">
                  <c:v>54.617758333333335</c:v>
                </c:pt>
                <c:pt idx="1046" formatCode="0.0">
                  <c:v>54.930808333333339</c:v>
                </c:pt>
                <c:pt idx="1047" formatCode="0.0">
                  <c:v>55.257366666666677</c:v>
                </c:pt>
                <c:pt idx="1048" formatCode="0.0">
                  <c:v>55.71584166666667</c:v>
                </c:pt>
                <c:pt idx="1049" formatCode="0.0">
                  <c:v>56.206449999999997</c:v>
                </c:pt>
                <c:pt idx="1050" formatCode="0.0">
                  <c:v>56.730150000000002</c:v>
                </c:pt>
                <c:pt idx="1051" formatCode="0.0">
                  <c:v>57.281558333333344</c:v>
                </c:pt>
                <c:pt idx="1052" formatCode="0.0">
                  <c:v>57.825233333333337</c:v>
                </c:pt>
                <c:pt idx="1053" formatCode="0.0">
                  <c:v>58.462808333333349</c:v>
                </c:pt>
                <c:pt idx="1054" formatCode="0.0">
                  <c:v>59.007416666666671</c:v>
                </c:pt>
                <c:pt idx="1055" formatCode="0.0">
                  <c:v>59.618300000000005</c:v>
                </c:pt>
                <c:pt idx="1056" formatCode="0.0">
                  <c:v>60.198350000000005</c:v>
                </c:pt>
                <c:pt idx="1057" formatCode="0.0">
                  <c:v>60.756799999999998</c:v>
                </c:pt>
                <c:pt idx="1058" formatCode="0.0">
                  <c:v>61.301958333333339</c:v>
                </c:pt>
                <c:pt idx="1059" formatCode="0.0">
                  <c:v>61.873558333333335</c:v>
                </c:pt>
                <c:pt idx="1060" formatCode="0.0">
                  <c:v>62.336400000000005</c:v>
                </c:pt>
                <c:pt idx="1061" formatCode="0.0">
                  <c:v>62.76377500000001</c:v>
                </c:pt>
                <c:pt idx="1062" formatCode="0.0">
                  <c:v>63.247883333333327</c:v>
                </c:pt>
                <c:pt idx="1063" formatCode="0.0">
                  <c:v>63.657700000000006</c:v>
                </c:pt>
                <c:pt idx="1064" formatCode="0.0">
                  <c:v>64.225750000000005</c:v>
                </c:pt>
                <c:pt idx="1065" formatCode="0.0">
                  <c:v>64.72175</c:v>
                </c:pt>
                <c:pt idx="1066" formatCode="0.0">
                  <c:v>65.181008333333324</c:v>
                </c:pt>
                <c:pt idx="1067" formatCode="0.0">
                  <c:v>65.638300000000001</c:v>
                </c:pt>
                <c:pt idx="1068" formatCode="0.0">
                  <c:v>66.084616666666662</c:v>
                </c:pt>
                <c:pt idx="1069" formatCode="0.0">
                  <c:v>66.57686666666666</c:v>
                </c:pt>
                <c:pt idx="1070" formatCode="0.0">
                  <c:v>67.004400000000018</c:v>
                </c:pt>
                <c:pt idx="1071" formatCode="0.0">
                  <c:v>67.451075000000003</c:v>
                </c:pt>
                <c:pt idx="1072" formatCode="0.0">
                  <c:v>67.85926666666667</c:v>
                </c:pt>
                <c:pt idx="1073" formatCode="0.0">
                  <c:v>68.281433333333339</c:v>
                </c:pt>
                <c:pt idx="1074" formatCode="0.0">
                  <c:v>68.609858333333335</c:v>
                </c:pt>
                <c:pt idx="1075" formatCode="0.0">
                  <c:v>68.907791666666668</c:v>
                </c:pt>
                <c:pt idx="1076" formatCode="0.0">
                  <c:v>69.076316666666671</c:v>
                </c:pt>
                <c:pt idx="1077" formatCode="0.0">
                  <c:v>69.152474999999995</c:v>
                </c:pt>
                <c:pt idx="1078" formatCode="0.0">
                  <c:v>69.186499999999995</c:v>
                </c:pt>
                <c:pt idx="1079" formatCode="0.0">
                  <c:v>69.158074999999997</c:v>
                </c:pt>
                <c:pt idx="1080" formatCode="0.0">
                  <c:v>69.192374999999998</c:v>
                </c:pt>
                <c:pt idx="1081" formatCode="0.0">
                  <c:v>69.084733333333332</c:v>
                </c:pt>
                <c:pt idx="1082" formatCode="0.0">
                  <c:v>68.98289166666666</c:v>
                </c:pt>
                <c:pt idx="1083" formatCode="0.0">
                  <c:v>68.576658333333327</c:v>
                </c:pt>
                <c:pt idx="1084" formatCode="0.0">
                  <c:v>68.470325000000003</c:v>
                </c:pt>
                <c:pt idx="1085" formatCode="0.0">
                  <c:v>68.274074999999996</c:v>
                </c:pt>
                <c:pt idx="1086" formatCode="0.0">
                  <c:v>68.044333333333327</c:v>
                </c:pt>
                <c:pt idx="1087" formatCode="0.0">
                  <c:v>67.883600000000001</c:v>
                </c:pt>
                <c:pt idx="1088" formatCode="0.0">
                  <c:v>67.76329166666666</c:v>
                </c:pt>
                <c:pt idx="1089" formatCode="0.0">
                  <c:v>67.605658333333338</c:v>
                </c:pt>
                <c:pt idx="1090" formatCode="0.0">
                  <c:v>67.493441666666655</c:v>
                </c:pt>
                <c:pt idx="1091" formatCode="0.0">
                  <c:v>67.394175000000004</c:v>
                </c:pt>
                <c:pt idx="1092" formatCode="0.0">
                  <c:v>67.125433333333334</c:v>
                </c:pt>
                <c:pt idx="1093" formatCode="0.0">
                  <c:v>66.890625</c:v>
                </c:pt>
                <c:pt idx="1094" formatCode="0.0">
                  <c:v>66.664408333333327</c:v>
                </c:pt>
                <c:pt idx="1095" formatCode="0.0">
                  <c:v>66.664958333333331</c:v>
                </c:pt>
                <c:pt idx="1096" formatCode="0.0">
                  <c:v>66.31986666666667</c:v>
                </c:pt>
                <c:pt idx="1097" formatCode="0.0">
                  <c:v>65.988250000000008</c:v>
                </c:pt>
                <c:pt idx="1098" formatCode="0.0">
                  <c:v>65.699441666666658</c:v>
                </c:pt>
                <c:pt idx="1099" formatCode="0.0">
                  <c:v>65.445049999999995</c:v>
                </c:pt>
                <c:pt idx="1100" formatCode="0.0">
                  <c:v>65.121708333333331</c:v>
                </c:pt>
                <c:pt idx="1101" formatCode="0.0">
                  <c:v>64.806699999999992</c:v>
                </c:pt>
                <c:pt idx="1102" formatCode="0.0">
                  <c:v>64.448091666666656</c:v>
                </c:pt>
                <c:pt idx="1103" formatCode="0.0">
                  <c:v>64.060441666666662</c:v>
                </c:pt>
                <c:pt idx="1104" formatCode="0.0">
                  <c:v>63.70365833333333</c:v>
                </c:pt>
                <c:pt idx="1105" formatCode="0.0">
                  <c:v>63.429608333333327</c:v>
                </c:pt>
                <c:pt idx="1106" formatCode="0.0">
                  <c:v>63.244558333333337</c:v>
                </c:pt>
                <c:pt idx="1107" formatCode="0.0">
                  <c:v>63.0473</c:v>
                </c:pt>
                <c:pt idx="1108" formatCode="0.0">
                  <c:v>62.96984166666666</c:v>
                </c:pt>
                <c:pt idx="1109" formatCode="0.0">
                  <c:v>62.917291666666664</c:v>
                </c:pt>
                <c:pt idx="1110" formatCode="0.0">
                  <c:v>62.879433333333338</c:v>
                </c:pt>
                <c:pt idx="1111" formatCode="0.0">
                  <c:v>62.791783333333335</c:v>
                </c:pt>
                <c:pt idx="1112" formatCode="0.0">
                  <c:v>62.673508333333338</c:v>
                </c:pt>
                <c:pt idx="1113" formatCode="0.0">
                  <c:v>62.736233333333331</c:v>
                </c:pt>
                <c:pt idx="1114" formatCode="0.0">
                  <c:v>62.914199999999994</c:v>
                </c:pt>
                <c:pt idx="1115" formatCode="0.0">
                  <c:v>63.084099999999999</c:v>
                </c:pt>
                <c:pt idx="1116" formatCode="0.0">
                  <c:v>63.361108333333334</c:v>
                </c:pt>
                <c:pt idx="1117" formatCode="0.0">
                  <c:v>63.641058333333341</c:v>
                </c:pt>
                <c:pt idx="1118" formatCode="0.0">
                  <c:v>63.905758333333345</c:v>
                </c:pt>
                <c:pt idx="1119" formatCode="0.0">
                  <c:v>64.247508333333343</c:v>
                </c:pt>
                <c:pt idx="1120" formatCode="0.0">
                  <c:v>64.625291666666683</c:v>
                </c:pt>
                <c:pt idx="1121" formatCode="0.0">
                  <c:v>65.022891666666666</c:v>
                </c:pt>
                <c:pt idx="1122" formatCode="0.0">
                  <c:v>65.473100000000002</c:v>
                </c:pt>
                <c:pt idx="1123" formatCode="0.0">
                  <c:v>65.982725000000002</c:v>
                </c:pt>
                <c:pt idx="1124" formatCode="0.0">
                  <c:v>66.525774999999996</c:v>
                </c:pt>
                <c:pt idx="1125" formatCode="0.0">
                  <c:v>67.084066666666672</c:v>
                </c:pt>
                <c:pt idx="1126" formatCode="0.0">
                  <c:v>67.696150000000003</c:v>
                </c:pt>
                <c:pt idx="1127" formatCode="0.0">
                  <c:v>68.335033333333342</c:v>
                </c:pt>
                <c:pt idx="1128" formatCode="0.0">
                  <c:v>68.974408333333329</c:v>
                </c:pt>
                <c:pt idx="1129" formatCode="0.0">
                  <c:v>69.701508333333337</c:v>
                </c:pt>
                <c:pt idx="1130" formatCode="0.0">
                  <c:v>70.587458333333345</c:v>
                </c:pt>
                <c:pt idx="1131" formatCode="0.0">
                  <c:v>71.398158333333342</c:v>
                </c:pt>
                <c:pt idx="1132" formatCode="0.0">
                  <c:v>72.20705000000001</c:v>
                </c:pt>
                <c:pt idx="1133" formatCode="0.0">
                  <c:v>72.982141666666664</c:v>
                </c:pt>
                <c:pt idx="1134" formatCode="0.0">
                  <c:v>73.720874999999992</c:v>
                </c:pt>
                <c:pt idx="1135" formatCode="0.0">
                  <c:v>74.420383333333334</c:v>
                </c:pt>
                <c:pt idx="1136" formatCode="0.0">
                  <c:v>75.171074999999988</c:v>
                </c:pt>
                <c:pt idx="1137" formatCode="0.0">
                  <c:v>75.978674999999996</c:v>
                </c:pt>
                <c:pt idx="1138" formatCode="0.0">
                  <c:v>76.821641666666665</c:v>
                </c:pt>
                <c:pt idx="1139" formatCode="0.0">
                  <c:v>77.757316666666654</c:v>
                </c:pt>
                <c:pt idx="1140" formatCode="0.0">
                  <c:v>78.706699999999998</c:v>
                </c:pt>
                <c:pt idx="1141" formatCode="0.0">
                  <c:v>79.675216666666671</c:v>
                </c:pt>
                <c:pt idx="1142" formatCode="0.0">
                  <c:v>80.687791666666669</c:v>
                </c:pt>
                <c:pt idx="1143" formatCode="0.0">
                  <c:v>81.823491666666669</c:v>
                </c:pt>
                <c:pt idx="1144" formatCode="0.0">
                  <c:v>83.225300000000004</c:v>
                </c:pt>
                <c:pt idx="1145" formatCode="0.0">
                  <c:v>84.637416666666667</c:v>
                </c:pt>
                <c:pt idx="1146" formatCode="0.0">
                  <c:v>86.058066666666662</c:v>
                </c:pt>
                <c:pt idx="1147" formatCode="0.0">
                  <c:v>87.507300000000001</c:v>
                </c:pt>
                <c:pt idx="1148" formatCode="0.0">
                  <c:v>89.019391666666664</c:v>
                </c:pt>
                <c:pt idx="1149" formatCode="0.0">
                  <c:v>90.402733333333344</c:v>
                </c:pt>
                <c:pt idx="1150" formatCode="0.0">
                  <c:v>91.845575000000011</c:v>
                </c:pt>
                <c:pt idx="1151" formatCode="0.0">
                  <c:v>93.325925000000026</c:v>
                </c:pt>
                <c:pt idx="1152" formatCode="0.0">
                  <c:v>94.488150000000005</c:v>
                </c:pt>
                <c:pt idx="1153" formatCode="0.0">
                  <c:v>95.446008333333339</c:v>
                </c:pt>
                <c:pt idx="1154" formatCode="0.0">
                  <c:v>96.130975000000021</c:v>
                </c:pt>
                <c:pt idx="1155" formatCode="0.0">
                  <c:v>96.740091666666686</c:v>
                </c:pt>
                <c:pt idx="1156" formatCode="0.0">
                  <c:v>97.210766666666686</c:v>
                </c:pt>
                <c:pt idx="1157" formatCode="0.0">
                  <c:v>97.673533333333339</c:v>
                </c:pt>
                <c:pt idx="1158" formatCode="0.0">
                  <c:v>98.127808333333306</c:v>
                </c:pt>
                <c:pt idx="1159" formatCode="0.0">
                  <c:v>98.319291666666672</c:v>
                </c:pt>
                <c:pt idx="1160" formatCode="0.0">
                  <c:v>98.196424999999991</c:v>
                </c:pt>
                <c:pt idx="1161" formatCode="0.0">
                  <c:v>97.826474999999974</c:v>
                </c:pt>
                <c:pt idx="1162" formatCode="0.0">
                  <c:v>97.220025000000007</c:v>
                </c:pt>
                <c:pt idx="1163" formatCode="0.0">
                  <c:v>96.534050000000022</c:v>
                </c:pt>
                <c:pt idx="1164" formatCode="0.0">
                  <c:v>96.108924999999999</c:v>
                </c:pt>
                <c:pt idx="1165" formatCode="0.0">
                  <c:v>95.75603333333332</c:v>
                </c:pt>
                <c:pt idx="1166" formatCode="0.0">
                  <c:v>95.469550000000012</c:v>
                </c:pt>
                <c:pt idx="1167" formatCode="0.0">
                  <c:v>95.310775000000021</c:v>
                </c:pt>
                <c:pt idx="1168" formatCode="0.0">
                  <c:v>94.98922499999999</c:v>
                </c:pt>
                <c:pt idx="1169" formatCode="0.0">
                  <c:v>94.785866666666664</c:v>
                </c:pt>
                <c:pt idx="1170" formatCode="0.0">
                  <c:v>94.762016666666668</c:v>
                </c:pt>
                <c:pt idx="1171" formatCode="0.0">
                  <c:v>95.056075000000007</c:v>
                </c:pt>
                <c:pt idx="1172" formatCode="0.0">
                  <c:v>95.799058333333335</c:v>
                </c:pt>
                <c:pt idx="1173" formatCode="0.0">
                  <c:v>97.04599166666668</c:v>
                </c:pt>
                <c:pt idx="1174" formatCode="0.0">
                  <c:v>98.528300000000002</c:v>
                </c:pt>
                <c:pt idx="1175" formatCode="0.0">
                  <c:v>99.782799999999995</c:v>
                </c:pt>
                <c:pt idx="1176" formatCode="0.0">
                  <c:v>100.63319999999999</c:v>
                </c:pt>
                <c:pt idx="1177" formatCode="0.0">
                  <c:v>101.23209999999999</c:v>
                </c:pt>
                <c:pt idx="1178" formatCode="0.0">
                  <c:v>101.64707499999999</c:v>
                </c:pt>
                <c:pt idx="1179" formatCode="0.0">
                  <c:v>101.91720833333333</c:v>
                </c:pt>
                <c:pt idx="1180" formatCode="0.0">
                  <c:v>102.02390833333334</c:v>
                </c:pt>
                <c:pt idx="1181" formatCode="0.0">
                  <c:v>101.91890000000001</c:v>
                </c:pt>
                <c:pt idx="1182" formatCode="0.0">
                  <c:v>101.29625</c:v>
                </c:pt>
                <c:pt idx="1183" formatCode="0.0">
                  <c:v>100.18605000000001</c:v>
                </c:pt>
                <c:pt idx="1184" formatCode="0.0">
                  <c:v>98.407591666666676</c:v>
                </c:pt>
                <c:pt idx="1185" formatCode="0.0">
                  <c:v>96.419466666666679</c:v>
                </c:pt>
                <c:pt idx="1186" formatCode="0.0">
                  <c:v>94.469224999999994</c:v>
                </c:pt>
                <c:pt idx="1187" formatCode="0.0">
                  <c:v>92.721408333333329</c:v>
                </c:pt>
                <c:pt idx="1188" formatCode="0.0">
                  <c:v>91.292783333333333</c:v>
                </c:pt>
                <c:pt idx="1189" formatCode="0.0">
                  <c:v>90.018266666666662</c:v>
                </c:pt>
                <c:pt idx="1190" formatCode="0.0">
                  <c:v>88.989208333333337</c:v>
                </c:pt>
                <c:pt idx="1191" formatCode="0.0">
                  <c:v>88.537816666666686</c:v>
                </c:pt>
                <c:pt idx="1192" formatCode="0.0">
                  <c:v>88.605166666666662</c:v>
                </c:pt>
                <c:pt idx="1193" formatCode="0.0">
                  <c:v>88.999566666666681</c:v>
                </c:pt>
                <c:pt idx="1194" formatCode="0.0">
                  <c:v>89.94124166666667</c:v>
                </c:pt>
                <c:pt idx="1195" formatCode="0.0">
                  <c:v>91.391499999999994</c:v>
                </c:pt>
                <c:pt idx="1196" formatCode="0.0">
                  <c:v>93.02255000000001</c:v>
                </c:pt>
                <c:pt idx="1197" formatCode="0.0">
                  <c:v>94.632966666666675</c:v>
                </c:pt>
                <c:pt idx="1198" formatCode="0.0">
                  <c:v>96.201525000000004</c:v>
                </c:pt>
                <c:pt idx="1199" formatCode="0.0">
                  <c:v>97.953408333333343</c:v>
                </c:pt>
                <c:pt idx="1200" formatCode="0.0">
                  <c:v>99.926758333333339</c:v>
                </c:pt>
                <c:pt idx="1201" formatCode="0.0">
                  <c:v>101.92400833333333</c:v>
                </c:pt>
                <c:pt idx="1202" formatCode="0.0">
                  <c:v>104.06857500000001</c:v>
                </c:pt>
                <c:pt idx="1203" formatCode="0.0">
                  <c:v>106.38896666666665</c:v>
                </c:pt>
                <c:pt idx="1204" formatCode="0.0">
                  <c:v>108.86555</c:v>
                </c:pt>
                <c:pt idx="1205" formatCode="0.0">
                  <c:v>111.26335</c:v>
                </c:pt>
                <c:pt idx="1206" formatCode="0.0">
                  <c:v>113.70085</c:v>
                </c:pt>
                <c:pt idx="1207" formatCode="0.0">
                  <c:v>115.98469166666668</c:v>
                </c:pt>
                <c:pt idx="1208" formatCode="0.0">
                  <c:v>118.32730833333335</c:v>
                </c:pt>
                <c:pt idx="1209" formatCode="0.0">
                  <c:v>120.69045000000001</c:v>
                </c:pt>
                <c:pt idx="1210" formatCode="0.0">
                  <c:v>122.38755833333335</c:v>
                </c:pt>
                <c:pt idx="1211" formatCode="0.0">
                  <c:v>123.37528333333334</c:v>
                </c:pt>
                <c:pt idx="1212" formatCode="0.0">
                  <c:v>124.05837500000001</c:v>
                </c:pt>
                <c:pt idx="1213" formatCode="0.0">
                  <c:v>124.56715833333334</c:v>
                </c:pt>
                <c:pt idx="1214" formatCode="0.0">
                  <c:v>124.23385000000002</c:v>
                </c:pt>
                <c:pt idx="1215" formatCode="0.0">
                  <c:v>122.13207500000003</c:v>
                </c:pt>
                <c:pt idx="1216" formatCode="0.0">
                  <c:v>118.79454166666666</c:v>
                </c:pt>
                <c:pt idx="1217" formatCode="0.0">
                  <c:v>115.13695833333333</c:v>
                </c:pt>
                <c:pt idx="1218" formatCode="0.0">
                  <c:v>111.08140833333334</c:v>
                </c:pt>
                <c:pt idx="1219" formatCode="0.0">
                  <c:v>106.85137500000002</c:v>
                </c:pt>
                <c:pt idx="1220" formatCode="0.0">
                  <c:v>102.43529166666667</c:v>
                </c:pt>
                <c:pt idx="1221" formatCode="0.0">
                  <c:v>97.76274166666667</c:v>
                </c:pt>
                <c:pt idx="1222" formatCode="0.0">
                  <c:v>93.447441666666677</c:v>
                </c:pt>
                <c:pt idx="1223" formatCode="0.0">
                  <c:v>89.698883333333342</c:v>
                </c:pt>
                <c:pt idx="1224" formatCode="0.0">
                  <c:v>86.140850000000015</c:v>
                </c:pt>
                <c:pt idx="1225" formatCode="0.0">
                  <c:v>82.986900000000006</c:v>
                </c:pt>
                <c:pt idx="1226" formatCode="0.0">
                  <c:v>80.589300000000009</c:v>
                </c:pt>
                <c:pt idx="1227" formatCode="0.0">
                  <c:v>79.28476666666667</c:v>
                </c:pt>
                <c:pt idx="1228" formatCode="0.0">
                  <c:v>78.915124999999989</c:v>
                </c:pt>
                <c:pt idx="1229" formatCode="0.0">
                  <c:v>79.100099999999998</c:v>
                </c:pt>
                <c:pt idx="1230" formatCode="0.0">
                  <c:v>79.782916666666651</c:v>
                </c:pt>
                <c:pt idx="1231" formatCode="0.0">
                  <c:v>80.988383333333346</c:v>
                </c:pt>
                <c:pt idx="1232" formatCode="0.0">
                  <c:v>82.656750000000002</c:v>
                </c:pt>
                <c:pt idx="1233" formatCode="0.0">
                  <c:v>84.610474999999994</c:v>
                </c:pt>
                <c:pt idx="1234" formatCode="0.0">
                  <c:v>86.468083333333325</c:v>
                </c:pt>
                <c:pt idx="1235" formatCode="0.0">
                  <c:v>88.015783333333331</c:v>
                </c:pt>
                <c:pt idx="1236" formatCode="0.0">
                  <c:v>88.880383333333342</c:v>
                </c:pt>
                <c:pt idx="1237" formatCode="0.0">
                  <c:v>89.559516666666653</c:v>
                </c:pt>
                <c:pt idx="1238" formatCode="0.0">
                  <c:v>90.294449999999998</c:v>
                </c:pt>
                <c:pt idx="1239" formatCode="0.0">
                  <c:v>90.804066666666657</c:v>
                </c:pt>
                <c:pt idx="1240" formatCode="0.0">
                  <c:v>90.776183333333336</c:v>
                </c:pt>
                <c:pt idx="1241" formatCode="0.0">
                  <c:v>90.239800000000002</c:v>
                </c:pt>
                <c:pt idx="1242" formatCode="0.0">
                  <c:v>89.163608333333343</c:v>
                </c:pt>
                <c:pt idx="1243" formatCode="0.0">
                  <c:v>87.815175000000011</c:v>
                </c:pt>
                <c:pt idx="1244" formatCode="0.0">
                  <c:v>86.196433333333346</c:v>
                </c:pt>
                <c:pt idx="1245" formatCode="0.0">
                  <c:v>84.43150833333334</c:v>
                </c:pt>
                <c:pt idx="1246" formatCode="0.0">
                  <c:v>82.817208333333326</c:v>
                </c:pt>
                <c:pt idx="1247" formatCode="0.0">
                  <c:v>81.621066666666664</c:v>
                </c:pt>
                <c:pt idx="1248" formatCode="0.0">
                  <c:v>81.246316666666672</c:v>
                </c:pt>
                <c:pt idx="1249" formatCode="0.0">
                  <c:v>81.133374999999987</c:v>
                </c:pt>
                <c:pt idx="1250" formatCode="0.0">
                  <c:v>81.081424999999996</c:v>
                </c:pt>
                <c:pt idx="1251" formatCode="0.0">
                  <c:v>81.341833333333327</c:v>
                </c:pt>
                <c:pt idx="1252" formatCode="0.0">
                  <c:v>81.929533333333339</c:v>
                </c:pt>
                <c:pt idx="1253" formatCode="0.0">
                  <c:v>82.811899999999994</c:v>
                </c:pt>
                <c:pt idx="1254" formatCode="0.0">
                  <c:v>84.078524999999999</c:v>
                </c:pt>
                <c:pt idx="1255" formatCode="0.0">
                  <c:v>85.223500000000001</c:v>
                </c:pt>
                <c:pt idx="1256" formatCode="0.0">
                  <c:v>86.226575000000011</c:v>
                </c:pt>
                <c:pt idx="1257" formatCode="0.0">
                  <c:v>87.466774999999998</c:v>
                </c:pt>
                <c:pt idx="1258" formatCode="0.0">
                  <c:v>88.725591666666674</c:v>
                </c:pt>
                <c:pt idx="1259" formatCode="0.0">
                  <c:v>89.720649999999992</c:v>
                </c:pt>
                <c:pt idx="1260" formatCode="0.0">
                  <c:v>90.507783333333336</c:v>
                </c:pt>
                <c:pt idx="1261" formatCode="0.0">
                  <c:v>91.275708333333341</c:v>
                </c:pt>
                <c:pt idx="1262" formatCode="0.0">
                  <c:v>91.770424999999989</c:v>
                </c:pt>
                <c:pt idx="1263" formatCode="0.0">
                  <c:v>91.903149999999997</c:v>
                </c:pt>
                <c:pt idx="1264" formatCode="0.0">
                  <c:v>92.017600000000002</c:v>
                </c:pt>
                <c:pt idx="1265" formatCode="0.0">
                  <c:v>91.784416666666644</c:v>
                </c:pt>
                <c:pt idx="1266" formatCode="0.0">
                  <c:v>91.140133333333324</c:v>
                </c:pt>
                <c:pt idx="1267" formatCode="0.0">
                  <c:v>90.23104166666667</c:v>
                </c:pt>
                <c:pt idx="1268" formatCode="0.0">
                  <c:v>89.750858333333326</c:v>
                </c:pt>
                <c:pt idx="1269" formatCode="0.0">
                  <c:v>89.009725000000003</c:v>
                </c:pt>
                <c:pt idx="1270" formatCode="0.0">
                  <c:v>88.378100000000003</c:v>
                </c:pt>
                <c:pt idx="1271" formatCode="0.0">
                  <c:v>87.837916666666658</c:v>
                </c:pt>
                <c:pt idx="1272" formatCode="0.0">
                  <c:v>87.375450000000001</c:v>
                </c:pt>
                <c:pt idx="1273" formatCode="0.0">
                  <c:v>86.851866666666652</c:v>
                </c:pt>
                <c:pt idx="1274" formatCode="0.0">
                  <c:v>86.475483333333329</c:v>
                </c:pt>
                <c:pt idx="1275" formatCode="0.0">
                  <c:v>86.546866666666673</c:v>
                </c:pt>
                <c:pt idx="1276" formatCode="0.0">
                  <c:v>86.723025000000007</c:v>
                </c:pt>
                <c:pt idx="1277" formatCode="0.0">
                  <c:v>87.208058333333327</c:v>
                </c:pt>
                <c:pt idx="1278" formatCode="0.0">
                  <c:v>88.493408333333335</c:v>
                </c:pt>
                <c:pt idx="1279" formatCode="0.0">
                  <c:v>90.461025000000006</c:v>
                </c:pt>
                <c:pt idx="1280" formatCode="0.0">
                  <c:v>92.293500000000009</c:v>
                </c:pt>
                <c:pt idx="1281" formatCode="0.0">
                  <c:v>94.052750000000003</c:v>
                </c:pt>
                <c:pt idx="1282" formatCode="0.0">
                  <c:v>95.397716666666668</c:v>
                </c:pt>
                <c:pt idx="1283" formatCode="0.0">
                  <c:v>96.770691666666664</c:v>
                </c:pt>
                <c:pt idx="1284" formatCode="0.0">
                  <c:v>97.994450000000015</c:v>
                </c:pt>
                <c:pt idx="1285" formatCode="0.0">
                  <c:v>99.075900000000004</c:v>
                </c:pt>
                <c:pt idx="1286" formatCode="0.0">
                  <c:v>100.01906666666666</c:v>
                </c:pt>
                <c:pt idx="1287" formatCode="0.0">
                  <c:v>100.86625833333335</c:v>
                </c:pt>
                <c:pt idx="1288" formatCode="0.0">
                  <c:v>101.83745</c:v>
                </c:pt>
                <c:pt idx="1289" formatCode="0.0">
                  <c:v>102.81765</c:v>
                </c:pt>
                <c:pt idx="1290" formatCode="0.0">
                  <c:v>103.12415833333334</c:v>
                </c:pt>
                <c:pt idx="1291" formatCode="0.0">
                  <c:v>102.73626666666668</c:v>
                </c:pt>
                <c:pt idx="1292" formatCode="0.0">
                  <c:v>102.09047499999998</c:v>
                </c:pt>
                <c:pt idx="1293" formatCode="0.0">
                  <c:v>101.31865833333332</c:v>
                </c:pt>
                <c:pt idx="1294" formatCode="0.0">
                  <c:v>100.70901666666667</c:v>
                </c:pt>
                <c:pt idx="1295" formatCode="0.0">
                  <c:v>99.999991666666673</c:v>
                </c:pt>
                <c:pt idx="1296" formatCode="0.0">
                  <c:v>98.985483333333335</c:v>
                </c:pt>
                <c:pt idx="1297" formatCode="0.0">
                  <c:v>98.034016666666659</c:v>
                </c:pt>
                <c:pt idx="1298" formatCode="0.0">
                  <c:v>97.211958333333328</c:v>
                </c:pt>
                <c:pt idx="1299" formatCode="0.0">
                  <c:v>96.231625000000008</c:v>
                </c:pt>
                <c:pt idx="1300" formatCode="0.0">
                  <c:v>94.884916666666683</c:v>
                </c:pt>
                <c:pt idx="1301" formatCode="0.0">
                  <c:v>93.062741666666639</c:v>
                </c:pt>
                <c:pt idx="1302" formatCode="0.0">
                  <c:v>91.165641666666659</c:v>
                </c:pt>
                <c:pt idx="1303" formatCode="0.0">
                  <c:v>89.767724999999984</c:v>
                </c:pt>
                <c:pt idx="1304" formatCode="0.0">
                  <c:v>88.279683333333324</c:v>
                </c:pt>
                <c:pt idx="1305" formatCode="0.0">
                  <c:v>86.834675000000004</c:v>
                </c:pt>
                <c:pt idx="1306" formatCode="0.0">
                  <c:v>85.40336666666667</c:v>
                </c:pt>
                <c:pt idx="1307" formatCode="0.0">
                  <c:v>83.873066666666674</c:v>
                </c:pt>
                <c:pt idx="1308" formatCode="0.0">
                  <c:v>82.284841666666665</c:v>
                </c:pt>
                <c:pt idx="1309" formatCode="0.0">
                  <c:v>80.380266666666671</c:v>
                </c:pt>
                <c:pt idx="1310" formatCode="0.0">
                  <c:v>77.863875000000007</c:v>
                </c:pt>
                <c:pt idx="1311" formatCode="0.0">
                  <c:v>75.036158333333333</c:v>
                </c:pt>
                <c:pt idx="1312" formatCode="0.0">
                  <c:v>72.235208333333347</c:v>
                </c:pt>
                <c:pt idx="1313" formatCode="0.0">
                  <c:v>69.957991666666672</c:v>
                </c:pt>
                <c:pt idx="1314" formatCode="0.0">
                  <c:v>68.066141666666681</c:v>
                </c:pt>
                <c:pt idx="1315" formatCode="0.0">
                  <c:v>66.126825000000011</c:v>
                </c:pt>
                <c:pt idx="1316" formatCode="0.0">
                  <c:v>64.573750000000004</c:v>
                </c:pt>
                <c:pt idx="1317" formatCode="0.0">
                  <c:v>63.291116666666674</c:v>
                </c:pt>
                <c:pt idx="1318" formatCode="0.0">
                  <c:v>62.182825000000001</c:v>
                </c:pt>
                <c:pt idx="1319" formatCode="0.0">
                  <c:v>61.415791666666657</c:v>
                </c:pt>
                <c:pt idx="1320" formatCode="0.0">
                  <c:v>61.135950000000001</c:v>
                </c:pt>
                <c:pt idx="1321" formatCode="0.0">
                  <c:v>61.180100000000003</c:v>
                </c:pt>
                <c:pt idx="1322" formatCode="0.0">
                  <c:v>61.726475000000015</c:v>
                </c:pt>
                <c:pt idx="1323" formatCode="0.0">
                  <c:v>62.971966666666674</c:v>
                </c:pt>
                <c:pt idx="1324" formatCode="0.0">
                  <c:v>64.657425000000003</c:v>
                </c:pt>
                <c:pt idx="1325" formatCode="0.0">
                  <c:v>66.244575000000012</c:v>
                </c:pt>
                <c:pt idx="1326" formatCode="0.0">
                  <c:v>67.746416666666676</c:v>
                </c:pt>
                <c:pt idx="1327" formatCode="0.0">
                  <c:v>69.206958333333347</c:v>
                </c:pt>
                <c:pt idx="1328" formatCode="0.0">
                  <c:v>70.617108333333348</c:v>
                </c:pt>
                <c:pt idx="1329" formatCode="0.0">
                  <c:v>72.303166666666684</c:v>
                </c:pt>
                <c:pt idx="1330" formatCode="0.0">
                  <c:v>74.012316666666678</c:v>
                </c:pt>
                <c:pt idx="1331" formatCode="0.0">
                  <c:v>75.876733333333348</c:v>
                </c:pt>
                <c:pt idx="1332" formatCode="0.0">
                  <c:v>78.049008333333347</c:v>
                </c:pt>
                <c:pt idx="1333" formatCode="0.0">
                  <c:v>80.177675000000008</c:v>
                </c:pt>
                <c:pt idx="1334" formatCode="0.0">
                  <c:v>82.178775000000016</c:v>
                </c:pt>
                <c:pt idx="1335" formatCode="0.0">
                  <c:v>83.627941666666686</c:v>
                </c:pt>
                <c:pt idx="1336" formatCode="0.0">
                  <c:v>84.986733333333333</c:v>
                </c:pt>
                <c:pt idx="1337" formatCode="0.0">
                  <c:v>86.400408333333345</c:v>
                </c:pt>
                <c:pt idx="1338" formatCode="0.0">
                  <c:v>87.687958333333313</c:v>
                </c:pt>
                <c:pt idx="1339" formatCode="0.0">
                  <c:v>88.765300000000011</c:v>
                </c:pt>
                <c:pt idx="1340" formatCode="0.0">
                  <c:v>89.612091666666643</c:v>
                </c:pt>
                <c:pt idx="1341" formatCode="0.0">
                  <c:v>90.114391666666663</c:v>
                </c:pt>
                <c:pt idx="1342" formatCode="0.0">
                  <c:v>90.318399999999997</c:v>
                </c:pt>
                <c:pt idx="1343" formatCode="0.0">
                  <c:v>90.434083333333319</c:v>
                </c:pt>
                <c:pt idx="1344" formatCode="0.0">
                  <c:v>90.207583333333318</c:v>
                </c:pt>
                <c:pt idx="1345" formatCode="0.0">
                  <c:v>89.971833333333336</c:v>
                </c:pt>
                <c:pt idx="1346" formatCode="0.0">
                  <c:v>89.913766666666675</c:v>
                </c:pt>
                <c:pt idx="1347" formatCode="0.0">
                  <c:v>90.096924999999999</c:v>
                </c:pt>
                <c:pt idx="1348" formatCode="0.0">
                  <c:v>90.252566666666667</c:v>
                </c:pt>
                <c:pt idx="1349" formatCode="0.0">
                  <c:v>90.294733333333326</c:v>
                </c:pt>
                <c:pt idx="1350" formatCode="0.0">
                  <c:v>90.043208333333325</c:v>
                </c:pt>
                <c:pt idx="1351" formatCode="0.0">
                  <c:v>89.61099999999999</c:v>
                </c:pt>
                <c:pt idx="1352" formatCode="0.0">
                  <c:v>89.125241666666668</c:v>
                </c:pt>
                <c:pt idx="1353" formatCode="0.0">
                  <c:v>88.475991666666673</c:v>
                </c:pt>
                <c:pt idx="1354" formatCode="0.0">
                  <c:v>87.875716666666662</c:v>
                </c:pt>
                <c:pt idx="1355" formatCode="0.0">
                  <c:v>87.277241666666669</c:v>
                </c:pt>
                <c:pt idx="1356" formatCode="0.0">
                  <c:v>86.854016666666666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00">
                  <c:v>#N/A</c:v>
                </c:pt>
                <c:pt idx="1399" formatCode="0.000">
                  <c:v>#N/A</c:v>
                </c:pt>
                <c:pt idx="1400" formatCode="0.000">
                  <c:v>#N/A</c:v>
                </c:pt>
                <c:pt idx="1401" formatCode="0.000">
                  <c:v>#N/A</c:v>
                </c:pt>
                <c:pt idx="1402" formatCode="0.000">
                  <c:v>#N/A</c:v>
                </c:pt>
                <c:pt idx="1403" formatCode="0.00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C-4A71-A97A-71E104781CE3}"/>
            </c:ext>
          </c:extLst>
        </c:ser>
        <c:ser>
          <c:idx val="9"/>
          <c:order val="9"/>
          <c:tx>
            <c:v>zero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Series!$C$3:$C$1406</c:f>
              <c:numCache>
                <c:formatCode>General</c:formatCode>
                <c:ptCount val="14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C-4A71-A97A-71E104781CE3}"/>
            </c:ext>
          </c:extLst>
        </c:ser>
        <c:ser>
          <c:idx val="10"/>
          <c:order val="10"/>
          <c:tx>
            <c:strRef>
              <c:f>Series!$I$2</c:f>
              <c:strCache>
                <c:ptCount val="1"/>
                <c:pt idx="0">
                  <c:v>3/12</c:v>
                </c:pt>
              </c:strCache>
            </c:strRef>
          </c:tx>
          <c:spPr>
            <a:ln w="25400">
              <a:solidFill>
                <a:srgbClr val="FF6600"/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Series!$I$3:$I$1406</c:f>
              <c:numCache>
                <c:formatCode>General</c:formatCode>
                <c:ptCount val="1404"/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0.87893228851190486</c:v>
                </c:pt>
                <c:pt idx="579" formatCode="0.0">
                  <c:v>1.4658394529902807E-3</c:v>
                </c:pt>
                <c:pt idx="580" formatCode="0.0">
                  <c:v>-0.43285497822245134</c:v>
                </c:pt>
                <c:pt idx="581" formatCode="0.0">
                  <c:v>-0.22506044856083918</c:v>
                </c:pt>
                <c:pt idx="582" formatCode="0.0">
                  <c:v>1.109982662467317</c:v>
                </c:pt>
                <c:pt idx="583" formatCode="0.0">
                  <c:v>2.2776702383254985</c:v>
                </c:pt>
                <c:pt idx="584" formatCode="0.0">
                  <c:v>2.0795173986713422</c:v>
                </c:pt>
                <c:pt idx="585" formatCode="0.0">
                  <c:v>1.3681879068064404</c:v>
                </c:pt>
                <c:pt idx="586" formatCode="0.0">
                  <c:v>0.44137186792471539</c:v>
                </c:pt>
                <c:pt idx="587" formatCode="0.0">
                  <c:v>-0.47402256449873903</c:v>
                </c:pt>
                <c:pt idx="588" formatCode="0.0">
                  <c:v>-1.7808346487326503</c:v>
                </c:pt>
                <c:pt idx="589" formatCode="0.0">
                  <c:v>-3.4330507060519153</c:v>
                </c:pt>
                <c:pt idx="590" formatCode="0.0">
                  <c:v>-5.5755255052922337</c:v>
                </c:pt>
                <c:pt idx="591" formatCode="0.0">
                  <c:v>-8.0232295137224554</c:v>
                </c:pt>
                <c:pt idx="592" formatCode="0.0">
                  <c:v>-10.688060437937196</c:v>
                </c:pt>
                <c:pt idx="593" formatCode="0.0">
                  <c:v>-13.611288591164055</c:v>
                </c:pt>
                <c:pt idx="594" formatCode="0.0">
                  <c:v>-15.98469357728186</c:v>
                </c:pt>
                <c:pt idx="595" formatCode="0.0">
                  <c:v>-18.077075741783105</c:v>
                </c:pt>
                <c:pt idx="596" formatCode="0.0">
                  <c:v>-18.432553527198039</c:v>
                </c:pt>
                <c:pt idx="597" formatCode="0.0">
                  <c:v>-19.382448778533998</c:v>
                </c:pt>
                <c:pt idx="598" formatCode="0.0">
                  <c:v>-20.474584082034383</c:v>
                </c:pt>
                <c:pt idx="599" formatCode="0.0">
                  <c:v>-21.3652818594487</c:v>
                </c:pt>
                <c:pt idx="600" formatCode="0.0">
                  <c:v>-20.289977955631713</c:v>
                </c:pt>
                <c:pt idx="601" formatCode="0.0">
                  <c:v>-17.221320111522402</c:v>
                </c:pt>
                <c:pt idx="602" formatCode="0.0">
                  <c:v>-12.894888022160615</c:v>
                </c:pt>
                <c:pt idx="603" formatCode="0.0">
                  <c:v>-7.0831658218808116</c:v>
                </c:pt>
                <c:pt idx="604" formatCode="0.0">
                  <c:v>-0.51993046758109074</c:v>
                </c:pt>
                <c:pt idx="605" formatCode="0.0">
                  <c:v>6.5840570398794966</c:v>
                </c:pt>
                <c:pt idx="606" formatCode="0.0">
                  <c:v>12.914335227604454</c:v>
                </c:pt>
                <c:pt idx="607" formatCode="0.0">
                  <c:v>19.321074585806002</c:v>
                </c:pt>
                <c:pt idx="608" formatCode="0.0">
                  <c:v>22.594215832603169</c:v>
                </c:pt>
                <c:pt idx="609" formatCode="0.0">
                  <c:v>27.080048504415146</c:v>
                </c:pt>
                <c:pt idx="610" formatCode="0.0">
                  <c:v>31.9594080767138</c:v>
                </c:pt>
                <c:pt idx="611" formatCode="0.0">
                  <c:v>38.200629777653205</c:v>
                </c:pt>
                <c:pt idx="612" formatCode="0.0">
                  <c:v>41.123806372599887</c:v>
                </c:pt>
                <c:pt idx="613" formatCode="0.0">
                  <c:v>40.718235621466818</c:v>
                </c:pt>
                <c:pt idx="614" formatCode="0.0">
                  <c:v>39.404423299063438</c:v>
                </c:pt>
                <c:pt idx="615" formatCode="0.0">
                  <c:v>37.058759012678621</c:v>
                </c:pt>
                <c:pt idx="616" formatCode="0.0">
                  <c:v>33.92322476791017</c:v>
                </c:pt>
                <c:pt idx="617" formatCode="0.0">
                  <c:v>31.278027497777657</c:v>
                </c:pt>
                <c:pt idx="618" formatCode="0.0">
                  <c:v>28.357717303521298</c:v>
                </c:pt>
                <c:pt idx="619" formatCode="0.0">
                  <c:v>24.674742796121294</c:v>
                </c:pt>
                <c:pt idx="620" formatCode="0.0">
                  <c:v>22.68143869929024</c:v>
                </c:pt>
                <c:pt idx="621" formatCode="0.0">
                  <c:v>20.629670614117131</c:v>
                </c:pt>
                <c:pt idx="622" formatCode="0.0">
                  <c:v>20.308498509126395</c:v>
                </c:pt>
                <c:pt idx="623" formatCode="0.0">
                  <c:v>18.433446012800118</c:v>
                </c:pt>
                <c:pt idx="624" formatCode="0.0">
                  <c:v>17.294221896398554</c:v>
                </c:pt>
                <c:pt idx="625" formatCode="0.0">
                  <c:v>16.102952235608711</c:v>
                </c:pt>
                <c:pt idx="626" formatCode="0.0">
                  <c:v>14.897805548336322</c:v>
                </c:pt>
                <c:pt idx="627" formatCode="0.0">
                  <c:v>12.965921419891458</c:v>
                </c:pt>
                <c:pt idx="628" formatCode="0.0">
                  <c:v>11.747909664996897</c:v>
                </c:pt>
                <c:pt idx="629" formatCode="0.0">
                  <c:v>10.183944027307888</c:v>
                </c:pt>
                <c:pt idx="630" formatCode="0.0">
                  <c:v>8.0614207220205856</c:v>
                </c:pt>
                <c:pt idx="631" formatCode="0.0">
                  <c:v>6.9770917704186104</c:v>
                </c:pt>
                <c:pt idx="632" formatCode="0.0">
                  <c:v>5.5063691815244908</c:v>
                </c:pt>
                <c:pt idx="633" formatCode="0.0">
                  <c:v>5.4259112137591785</c:v>
                </c:pt>
                <c:pt idx="634" formatCode="0.0">
                  <c:v>4.4018914704233794</c:v>
                </c:pt>
                <c:pt idx="635" formatCode="0.0">
                  <c:v>4.8246341128071748</c:v>
                </c:pt>
                <c:pt idx="636" formatCode="0.0">
                  <c:v>5.7280538679572004</c:v>
                </c:pt>
                <c:pt idx="637" formatCode="0.0">
                  <c:v>6.4320736747656184</c:v>
                </c:pt>
                <c:pt idx="638" formatCode="0.0">
                  <c:v>7.0388579801286397</c:v>
                </c:pt>
                <c:pt idx="639" formatCode="0.0">
                  <c:v>7.5405542570771615</c:v>
                </c:pt>
                <c:pt idx="640" formatCode="0.0">
                  <c:v>7.8815628211515758</c:v>
                </c:pt>
                <c:pt idx="641" formatCode="0.0">
                  <c:v>7.5927915425842372</c:v>
                </c:pt>
                <c:pt idx="642" formatCode="0.0">
                  <c:v>8.2647358142607033</c:v>
                </c:pt>
                <c:pt idx="643" formatCode="0.0">
                  <c:v>7.0127043433409995</c:v>
                </c:pt>
                <c:pt idx="644" formatCode="0.0">
                  <c:v>5.9204053135120347</c:v>
                </c:pt>
                <c:pt idx="645" formatCode="0.0">
                  <c:v>2.9125173646268365</c:v>
                </c:pt>
                <c:pt idx="646" formatCode="0.0">
                  <c:v>-5.6635714352751165E-2</c:v>
                </c:pt>
                <c:pt idx="647" formatCode="0.0">
                  <c:v>-4.2055636213507199</c:v>
                </c:pt>
                <c:pt idx="648" formatCode="0.0">
                  <c:v>-8.6735438999423309</c:v>
                </c:pt>
                <c:pt idx="649" formatCode="0.0">
                  <c:v>-11.468015906006883</c:v>
                </c:pt>
                <c:pt idx="650" formatCode="0.0">
                  <c:v>-14.063209988166065</c:v>
                </c:pt>
                <c:pt idx="651" formatCode="0.0">
                  <c:v>-15.395072690256711</c:v>
                </c:pt>
                <c:pt idx="652" formatCode="0.0">
                  <c:v>-16.589015539558048</c:v>
                </c:pt>
                <c:pt idx="653" formatCode="0.0">
                  <c:v>-16.869640884888696</c:v>
                </c:pt>
                <c:pt idx="654" formatCode="0.0">
                  <c:v>-17.005260696377306</c:v>
                </c:pt>
                <c:pt idx="655" formatCode="0.0">
                  <c:v>-16.801194274675098</c:v>
                </c:pt>
                <c:pt idx="656" formatCode="0.0">
                  <c:v>-15.916680444895064</c:v>
                </c:pt>
                <c:pt idx="657" formatCode="0.0">
                  <c:v>-14.797894239853065</c:v>
                </c:pt>
                <c:pt idx="658" formatCode="0.0">
                  <c:v>-12.787338023413696</c:v>
                </c:pt>
                <c:pt idx="659" formatCode="0.0">
                  <c:v>-10.664385345023646</c:v>
                </c:pt>
                <c:pt idx="660" formatCode="0.0">
                  <c:v>-7.7433808774746353</c:v>
                </c:pt>
                <c:pt idx="661" formatCode="0.0">
                  <c:v>-4.5861269323206102</c:v>
                </c:pt>
                <c:pt idx="662" formatCode="0.0">
                  <c:v>-1.3080071087824763</c:v>
                </c:pt>
                <c:pt idx="663" formatCode="0.0">
                  <c:v>2.6977724913050309</c:v>
                </c:pt>
                <c:pt idx="664" formatCode="0.0">
                  <c:v>5.8251777307417427</c:v>
                </c:pt>
                <c:pt idx="665" formatCode="0.0">
                  <c:v>9.0313566463174624</c:v>
                </c:pt>
                <c:pt idx="666" formatCode="0.0">
                  <c:v>10.146310691561311</c:v>
                </c:pt>
                <c:pt idx="667" formatCode="0.0">
                  <c:v>11.155639021587092</c:v>
                </c:pt>
                <c:pt idx="668" formatCode="0.0">
                  <c:v>11.685712491606907</c:v>
                </c:pt>
                <c:pt idx="669" formatCode="0.0">
                  <c:v>14.41185967917842</c:v>
                </c:pt>
                <c:pt idx="670" formatCode="0.0">
                  <c:v>17.063460605014583</c:v>
                </c:pt>
                <c:pt idx="671" formatCode="0.0">
                  <c:v>20.080988287543704</c:v>
                </c:pt>
                <c:pt idx="672" formatCode="0.0">
                  <c:v>21.316496650927874</c:v>
                </c:pt>
                <c:pt idx="673" formatCode="0.0">
                  <c:v>20.947691940576789</c:v>
                </c:pt>
                <c:pt idx="674" formatCode="0.0">
                  <c:v>19.89648348214179</c:v>
                </c:pt>
                <c:pt idx="675" formatCode="0.0">
                  <c:v>18.246550469540779</c:v>
                </c:pt>
                <c:pt idx="676" formatCode="0.0">
                  <c:v>16.563183962434636</c:v>
                </c:pt>
                <c:pt idx="677" formatCode="0.0">
                  <c:v>14.563696526316264</c:v>
                </c:pt>
                <c:pt idx="678" formatCode="0.0">
                  <c:v>13.308728886859427</c:v>
                </c:pt>
                <c:pt idx="679" formatCode="0.0">
                  <c:v>13.835566017923412</c:v>
                </c:pt>
                <c:pt idx="680" formatCode="0.0">
                  <c:v>15.34166208506403</c:v>
                </c:pt>
                <c:pt idx="681" formatCode="0.0">
                  <c:v>13.966820431707205</c:v>
                </c:pt>
                <c:pt idx="682" formatCode="0.0">
                  <c:v>11.854299504615113</c:v>
                </c:pt>
                <c:pt idx="683" formatCode="0.0">
                  <c:v>8.875840883878368</c:v>
                </c:pt>
                <c:pt idx="684" formatCode="0.0">
                  <c:v>8.2104835265460707</c:v>
                </c:pt>
                <c:pt idx="685" formatCode="0.0">
                  <c:v>8.0359331317376643</c:v>
                </c:pt>
                <c:pt idx="686" formatCode="0.0">
                  <c:v>7.9782575117386898</c:v>
                </c:pt>
                <c:pt idx="687" formatCode="0.0">
                  <c:v>6.087567316011274</c:v>
                </c:pt>
                <c:pt idx="688" formatCode="0.0">
                  <c:v>4.0036822912784942</c:v>
                </c:pt>
                <c:pt idx="689" formatCode="0.0">
                  <c:v>2.0687363344471521</c:v>
                </c:pt>
                <c:pt idx="690" formatCode="0.0">
                  <c:v>1.6623067813770689</c:v>
                </c:pt>
                <c:pt idx="691" formatCode="0.0">
                  <c:v>0.46058412563951379</c:v>
                </c:pt>
                <c:pt idx="692" formatCode="0.0">
                  <c:v>-1.3402762223995666</c:v>
                </c:pt>
                <c:pt idx="693" formatCode="0.0">
                  <c:v>-3.272733023449149</c:v>
                </c:pt>
                <c:pt idx="694" formatCode="0.0">
                  <c:v>-6.1005982069617488</c:v>
                </c:pt>
                <c:pt idx="695" formatCode="0.0">
                  <c:v>-9.4484996140679698</c:v>
                </c:pt>
                <c:pt idx="696" formatCode="0.0">
                  <c:v>-12.988774288545812</c:v>
                </c:pt>
                <c:pt idx="697" formatCode="0.0">
                  <c:v>-16.121181031164738</c:v>
                </c:pt>
                <c:pt idx="698" formatCode="0.0">
                  <c:v>-18.090093220315794</c:v>
                </c:pt>
                <c:pt idx="699" formatCode="0.0">
                  <c:v>-19.021693774439797</c:v>
                </c:pt>
                <c:pt idx="700" formatCode="0.0">
                  <c:v>-18.918290365120043</c:v>
                </c:pt>
                <c:pt idx="701" formatCode="0.0">
                  <c:v>-18.811829198240531</c:v>
                </c:pt>
                <c:pt idx="702" formatCode="0.0">
                  <c:v>-18.818468629479185</c:v>
                </c:pt>
                <c:pt idx="703" formatCode="0.0">
                  <c:v>-18.156955558735206</c:v>
                </c:pt>
                <c:pt idx="704" formatCode="0.0">
                  <c:v>-16.889404347903053</c:v>
                </c:pt>
                <c:pt idx="705" formatCode="0.0">
                  <c:v>-15.009344542280274</c:v>
                </c:pt>
                <c:pt idx="706" formatCode="0.0">
                  <c:v>-12.543249687836195</c:v>
                </c:pt>
                <c:pt idx="707" formatCode="0.0">
                  <c:v>-9.2434951872981514</c:v>
                </c:pt>
                <c:pt idx="708" formatCode="0.0">
                  <c:v>-4.983515604814059</c:v>
                </c:pt>
                <c:pt idx="709" formatCode="0.0">
                  <c:v>0.28414543611398813</c:v>
                </c:pt>
                <c:pt idx="710" formatCode="0.0">
                  <c:v>5.3576152946359912</c:v>
                </c:pt>
                <c:pt idx="711" formatCode="0.0">
                  <c:v>10.357889983183298</c:v>
                </c:pt>
                <c:pt idx="712" formatCode="0.0">
                  <c:v>15.411347361188859</c:v>
                </c:pt>
                <c:pt idx="713" formatCode="0.0">
                  <c:v>20.65081622279385</c:v>
                </c:pt>
                <c:pt idx="714" formatCode="0.0">
                  <c:v>24.260229954953843</c:v>
                </c:pt>
                <c:pt idx="715" formatCode="0.0">
                  <c:v>24.40150486429846</c:v>
                </c:pt>
                <c:pt idx="716" formatCode="0.0">
                  <c:v>22.896044547148662</c:v>
                </c:pt>
                <c:pt idx="717" formatCode="0.0">
                  <c:v>20.920786681039587</c:v>
                </c:pt>
                <c:pt idx="718" formatCode="0.0">
                  <c:v>19.220427450159178</c:v>
                </c:pt>
                <c:pt idx="719" formatCode="0.0">
                  <c:v>18.097686465843537</c:v>
                </c:pt>
                <c:pt idx="720" formatCode="0.0">
                  <c:v>16.640215452573287</c:v>
                </c:pt>
                <c:pt idx="721" formatCode="0.0">
                  <c:v>14.556477785914936</c:v>
                </c:pt>
                <c:pt idx="722" formatCode="0.0">
                  <c:v>11.68792656048376</c:v>
                </c:pt>
                <c:pt idx="723" formatCode="0.0">
                  <c:v>7.985714225695844</c:v>
                </c:pt>
                <c:pt idx="724" formatCode="0.0">
                  <c:v>4.4251884733704401</c:v>
                </c:pt>
                <c:pt idx="725" formatCode="0.0">
                  <c:v>0.75340509002808176</c:v>
                </c:pt>
                <c:pt idx="726" formatCode="0.0">
                  <c:v>-1.3128539947040139</c:v>
                </c:pt>
                <c:pt idx="727" formatCode="0.0">
                  <c:v>-2.2284670082103872</c:v>
                </c:pt>
                <c:pt idx="728" formatCode="0.0">
                  <c:v>-3.2810873414990454</c:v>
                </c:pt>
                <c:pt idx="729" formatCode="0.0">
                  <c:v>-4.3406425729411922</c:v>
                </c:pt>
                <c:pt idx="730" formatCode="0.0">
                  <c:v>-5.2771382706488339</c:v>
                </c:pt>
                <c:pt idx="731" formatCode="0.0">
                  <c:v>-6.6729447426690456</c:v>
                </c:pt>
                <c:pt idx="732" formatCode="0.0">
                  <c:v>-8.0968366493133885</c:v>
                </c:pt>
                <c:pt idx="733" formatCode="0.0">
                  <c:v>-9.1913078256844614</c:v>
                </c:pt>
                <c:pt idx="734" formatCode="0.0">
                  <c:v>-9.2677426463426968</c:v>
                </c:pt>
                <c:pt idx="735" formatCode="0.0">
                  <c:v>-7.8289444526570549</c:v>
                </c:pt>
                <c:pt idx="736" formatCode="0.0">
                  <c:v>-6.7033889591677109</c:v>
                </c:pt>
                <c:pt idx="737" formatCode="0.0">
                  <c:v>-5.1328086141454179</c:v>
                </c:pt>
                <c:pt idx="738" formatCode="0.0">
                  <c:v>-4.4737563646278744</c:v>
                </c:pt>
                <c:pt idx="739" formatCode="0.0">
                  <c:v>-3.5021292767364827</c:v>
                </c:pt>
                <c:pt idx="740" formatCode="0.0">
                  <c:v>-1.5784618097390677</c:v>
                </c:pt>
                <c:pt idx="741" formatCode="0.0">
                  <c:v>0.44737532380239031</c:v>
                </c:pt>
                <c:pt idx="742" formatCode="0.0">
                  <c:v>3.0554652803685087</c:v>
                </c:pt>
                <c:pt idx="743" formatCode="0.0">
                  <c:v>5.8812272202393672</c:v>
                </c:pt>
                <c:pt idx="744" formatCode="0.0">
                  <c:v>7.4798351143196271</c:v>
                </c:pt>
                <c:pt idx="745" formatCode="0.0">
                  <c:v>8.9694778303492484</c:v>
                </c:pt>
                <c:pt idx="746" formatCode="0.0">
                  <c:v>10.479402527297424</c:v>
                </c:pt>
                <c:pt idx="747" formatCode="0.0">
                  <c:v>12.106448918013427</c:v>
                </c:pt>
                <c:pt idx="748" formatCode="0.0">
                  <c:v>13.260411061953548</c:v>
                </c:pt>
                <c:pt idx="749" formatCode="0.0">
                  <c:v>13.44230707051301</c:v>
                </c:pt>
                <c:pt idx="750" formatCode="0.0">
                  <c:v>13.709739401771401</c:v>
                </c:pt>
                <c:pt idx="751" formatCode="0.0">
                  <c:v>13.861888645295522</c:v>
                </c:pt>
                <c:pt idx="752" formatCode="0.0">
                  <c:v>13.412015681662567</c:v>
                </c:pt>
                <c:pt idx="753" formatCode="0.0">
                  <c:v>12.996228660300943</c:v>
                </c:pt>
                <c:pt idx="754" formatCode="0.0">
                  <c:v>12.200920630843797</c:v>
                </c:pt>
                <c:pt idx="755" formatCode="0.0">
                  <c:v>10.921238159587702</c:v>
                </c:pt>
                <c:pt idx="756" formatCode="0.0">
                  <c:v>10.527724405609248</c:v>
                </c:pt>
                <c:pt idx="757" formatCode="0.0">
                  <c:v>10.740424943276565</c:v>
                </c:pt>
                <c:pt idx="758" formatCode="0.0">
                  <c:v>10.253783630648527</c:v>
                </c:pt>
                <c:pt idx="759" formatCode="0.0">
                  <c:v>8.558636961545659</c:v>
                </c:pt>
                <c:pt idx="760" formatCode="0.0">
                  <c:v>6.0676713703875578</c:v>
                </c:pt>
                <c:pt idx="761" formatCode="0.0">
                  <c:v>4.6372110422469177</c:v>
                </c:pt>
                <c:pt idx="762" formatCode="0.0">
                  <c:v>3.0303591081595584</c:v>
                </c:pt>
                <c:pt idx="763" formatCode="0.0">
                  <c:v>2.6368332771021983</c:v>
                </c:pt>
                <c:pt idx="764" formatCode="0.0">
                  <c:v>3.314541335843785</c:v>
                </c:pt>
                <c:pt idx="765" formatCode="0.0">
                  <c:v>5.9365120474158743</c:v>
                </c:pt>
                <c:pt idx="766" formatCode="0.0">
                  <c:v>8.4352250180914439</c:v>
                </c:pt>
                <c:pt idx="767" formatCode="0.0">
                  <c:v>9.3199908272622025</c:v>
                </c:pt>
                <c:pt idx="768" formatCode="0.0">
                  <c:v>10.078208971257325</c:v>
                </c:pt>
                <c:pt idx="769" formatCode="0.0">
                  <c:v>9.5890711411720275</c:v>
                </c:pt>
                <c:pt idx="770" formatCode="0.0">
                  <c:v>10.864964628162511</c:v>
                </c:pt>
                <c:pt idx="771" formatCode="0.0">
                  <c:v>11.883909647671118</c:v>
                </c:pt>
                <c:pt idx="772" formatCode="0.0">
                  <c:v>13.632215689746133</c:v>
                </c:pt>
                <c:pt idx="773" formatCode="0.0">
                  <c:v>14.968738560698384</c:v>
                </c:pt>
                <c:pt idx="774" formatCode="0.0">
                  <c:v>16.210298778545564</c:v>
                </c:pt>
                <c:pt idx="775" formatCode="0.0">
                  <c:v>16.303979574113271</c:v>
                </c:pt>
                <c:pt idx="776" formatCode="0.0">
                  <c:v>16.280762566910155</c:v>
                </c:pt>
                <c:pt idx="777" formatCode="0.0">
                  <c:v>15.285028543558425</c:v>
                </c:pt>
                <c:pt idx="778" formatCode="0.0">
                  <c:v>14.84756064807182</c:v>
                </c:pt>
                <c:pt idx="779" formatCode="0.0">
                  <c:v>14.173402161027312</c:v>
                </c:pt>
                <c:pt idx="780" formatCode="0.0">
                  <c:v>12.587413682870547</c:v>
                </c:pt>
                <c:pt idx="781" formatCode="0.0">
                  <c:v>12.356346574828137</c:v>
                </c:pt>
                <c:pt idx="782" formatCode="0.0">
                  <c:v>11.780287962796692</c:v>
                </c:pt>
                <c:pt idx="783" formatCode="0.0">
                  <c:v>12.010482758369861</c:v>
                </c:pt>
                <c:pt idx="784" formatCode="0.0">
                  <c:v>11.54459912676235</c:v>
                </c:pt>
                <c:pt idx="785" formatCode="0.0">
                  <c:v>11.660785528549894</c:v>
                </c:pt>
                <c:pt idx="786" formatCode="0.0">
                  <c:v>12.46366413720996</c:v>
                </c:pt>
                <c:pt idx="787" formatCode="0.0">
                  <c:v>12.629047590856217</c:v>
                </c:pt>
                <c:pt idx="788" formatCode="0.0">
                  <c:v>12.725931052783366</c:v>
                </c:pt>
                <c:pt idx="789" formatCode="0.0">
                  <c:v>12.3506508744412</c:v>
                </c:pt>
                <c:pt idx="790" formatCode="0.0">
                  <c:v>13.060534445898256</c:v>
                </c:pt>
                <c:pt idx="791" formatCode="0.0">
                  <c:v>13.543097703675699</c:v>
                </c:pt>
                <c:pt idx="792" formatCode="0.0">
                  <c:v>15.432291515442117</c:v>
                </c:pt>
                <c:pt idx="793" formatCode="0.0">
                  <c:v>16.318240258357889</c:v>
                </c:pt>
                <c:pt idx="794" formatCode="0.0">
                  <c:v>17.015312804398803</c:v>
                </c:pt>
                <c:pt idx="795" formatCode="0.0">
                  <c:v>16.495057461098497</c:v>
                </c:pt>
                <c:pt idx="796" formatCode="0.0">
                  <c:v>16.698986880070407</c:v>
                </c:pt>
                <c:pt idx="797" formatCode="0.0">
                  <c:v>16.934641401420023</c:v>
                </c:pt>
                <c:pt idx="798" formatCode="0.0">
                  <c:v>17.193064570771611</c:v>
                </c:pt>
                <c:pt idx="799" formatCode="0.0">
                  <c:v>18.003113111230334</c:v>
                </c:pt>
                <c:pt idx="800" formatCode="0.0">
                  <c:v>17.979564823276689</c:v>
                </c:pt>
                <c:pt idx="801" formatCode="0.0">
                  <c:v>17.676752269869624</c:v>
                </c:pt>
                <c:pt idx="802" formatCode="0.0">
                  <c:v>14.830167451753113</c:v>
                </c:pt>
                <c:pt idx="803" formatCode="0.0">
                  <c:v>13.018638522611653</c:v>
                </c:pt>
                <c:pt idx="804" formatCode="0.0">
                  <c:v>10.34524042259666</c:v>
                </c:pt>
                <c:pt idx="805" formatCode="0.0">
                  <c:v>8.7408896094052864</c:v>
                </c:pt>
                <c:pt idx="806" formatCode="0.0">
                  <c:v>6.3475480028503313</c:v>
                </c:pt>
                <c:pt idx="807" formatCode="0.0">
                  <c:v>4.7802846209260395</c:v>
                </c:pt>
                <c:pt idx="808" formatCode="0.0">
                  <c:v>3.7771844976792295</c:v>
                </c:pt>
                <c:pt idx="809" formatCode="0.0">
                  <c:v>3.2103767820075717</c:v>
                </c:pt>
                <c:pt idx="810" formatCode="0.0">
                  <c:v>2.1845937227568726</c:v>
                </c:pt>
                <c:pt idx="811" formatCode="0.0">
                  <c:v>1.4038882004282556</c:v>
                </c:pt>
                <c:pt idx="812" formatCode="0.0">
                  <c:v>0.18550739809452921</c:v>
                </c:pt>
                <c:pt idx="813" formatCode="0.0">
                  <c:v>-0.84342932306434193</c:v>
                </c:pt>
                <c:pt idx="814" formatCode="0.0">
                  <c:v>-0.9224002928359738</c:v>
                </c:pt>
                <c:pt idx="815" formatCode="0.0">
                  <c:v>-1.7258479847279062</c:v>
                </c:pt>
                <c:pt idx="816" formatCode="0.0">
                  <c:v>-1.062589771462001</c:v>
                </c:pt>
                <c:pt idx="817" formatCode="0.0">
                  <c:v>-1.3698023919001656</c:v>
                </c:pt>
                <c:pt idx="818" formatCode="0.0">
                  <c:v>-0.43033793935548204</c:v>
                </c:pt>
                <c:pt idx="819" formatCode="0.0">
                  <c:v>-0.16910739656120199</c:v>
                </c:pt>
                <c:pt idx="820" formatCode="0.0">
                  <c:v>-0.33696983909185008</c:v>
                </c:pt>
                <c:pt idx="821" formatCode="0.0">
                  <c:v>-0.9198703661571983</c:v>
                </c:pt>
                <c:pt idx="822" formatCode="0.0">
                  <c:v>-1.0240541897313449</c:v>
                </c:pt>
                <c:pt idx="823" formatCode="0.0">
                  <c:v>-0.60885451920718481</c:v>
                </c:pt>
                <c:pt idx="824" formatCode="0.0">
                  <c:v>0.4289145071965379</c:v>
                </c:pt>
                <c:pt idx="825" formatCode="0.0">
                  <c:v>1.9825183510044866</c:v>
                </c:pt>
                <c:pt idx="826" formatCode="0.0">
                  <c:v>2.9357331006484912</c:v>
                </c:pt>
                <c:pt idx="827" formatCode="0.0">
                  <c:v>4.3703290683546214</c:v>
                </c:pt>
                <c:pt idx="828" formatCode="0.0">
                  <c:v>5.188649542200892</c:v>
                </c:pt>
                <c:pt idx="829" formatCode="0.0">
                  <c:v>6.4896173174438871</c:v>
                </c:pt>
                <c:pt idx="830" formatCode="0.0">
                  <c:v>7.2390951120936649</c:v>
                </c:pt>
                <c:pt idx="831" formatCode="0.0">
                  <c:v>8.0359163163922602</c:v>
                </c:pt>
                <c:pt idx="832" formatCode="0.0">
                  <c:v>8.2345134201138137</c:v>
                </c:pt>
                <c:pt idx="833" formatCode="0.0">
                  <c:v>9.1587038693755431</c:v>
                </c:pt>
                <c:pt idx="834" formatCode="0.0">
                  <c:v>10.280934417330329</c:v>
                </c:pt>
                <c:pt idx="835" formatCode="0.0">
                  <c:v>11.065322076283309</c:v>
                </c:pt>
                <c:pt idx="836" formatCode="0.0">
                  <c:v>10.908529820703407</c:v>
                </c:pt>
                <c:pt idx="837" formatCode="0.0">
                  <c:v>9.6726756947329591</c:v>
                </c:pt>
                <c:pt idx="838" formatCode="0.0">
                  <c:v>7.8162328658835776</c:v>
                </c:pt>
                <c:pt idx="839" formatCode="0.0">
                  <c:v>5.5189862032102468</c:v>
                </c:pt>
                <c:pt idx="840" formatCode="0.0">
                  <c:v>2.4253171777814231</c:v>
                </c:pt>
                <c:pt idx="841" formatCode="0.0">
                  <c:v>0.97046908152162814</c:v>
                </c:pt>
                <c:pt idx="842" formatCode="0.0">
                  <c:v>7.4143178333159199E-2</c:v>
                </c:pt>
                <c:pt idx="843" formatCode="0.0">
                  <c:v>-0.15573567390946152</c:v>
                </c:pt>
                <c:pt idx="844" formatCode="0.0">
                  <c:v>-0.6247226163346653</c:v>
                </c:pt>
                <c:pt idx="845" formatCode="0.0">
                  <c:v>-1.5505908555592924</c:v>
                </c:pt>
                <c:pt idx="846" formatCode="0.0">
                  <c:v>-2.0199016452857421</c:v>
                </c:pt>
                <c:pt idx="847" formatCode="0.0">
                  <c:v>-2.8035760978798976</c:v>
                </c:pt>
                <c:pt idx="848" formatCode="0.0">
                  <c:v>-3.3470931281097194</c:v>
                </c:pt>
                <c:pt idx="849" formatCode="0.0">
                  <c:v>-5.3280404474374592</c:v>
                </c:pt>
                <c:pt idx="850" formatCode="0.0">
                  <c:v>-6.601955308422319</c:v>
                </c:pt>
                <c:pt idx="851" formatCode="0.0">
                  <c:v>-7.9042935669392307</c:v>
                </c:pt>
                <c:pt idx="852" formatCode="0.0">
                  <c:v>-8.3602086468557104</c:v>
                </c:pt>
                <c:pt idx="853" formatCode="0.0">
                  <c:v>-9.0196386226324989</c:v>
                </c:pt>
                <c:pt idx="854" formatCode="0.0">
                  <c:v>-9.844699622875055</c:v>
                </c:pt>
                <c:pt idx="855" formatCode="0.0">
                  <c:v>-10.586848734569017</c:v>
                </c:pt>
                <c:pt idx="856" formatCode="0.0">
                  <c:v>-11.206616758456605</c:v>
                </c:pt>
                <c:pt idx="857" formatCode="0.0">
                  <c:v>-11.367421313591123</c:v>
                </c:pt>
                <c:pt idx="858" formatCode="0.0">
                  <c:v>-10.885700274211672</c:v>
                </c:pt>
                <c:pt idx="859" formatCode="0.0">
                  <c:v>-9.9395432127524401</c:v>
                </c:pt>
                <c:pt idx="860" formatCode="0.0">
                  <c:v>-7.8597526652837502</c:v>
                </c:pt>
                <c:pt idx="861" formatCode="0.0">
                  <c:v>-4.6040142495565846</c:v>
                </c:pt>
                <c:pt idx="862" formatCode="0.0">
                  <c:v>-1.3708208609765506</c:v>
                </c:pt>
                <c:pt idx="863" formatCode="0.0">
                  <c:v>1.1558829842155376</c:v>
                </c:pt>
                <c:pt idx="864" formatCode="0.0">
                  <c:v>3.8612083457846467</c:v>
                </c:pt>
                <c:pt idx="865" formatCode="0.0">
                  <c:v>6.4980786618183686</c:v>
                </c:pt>
                <c:pt idx="866" formatCode="0.0">
                  <c:v>9.1939117610893675</c:v>
                </c:pt>
                <c:pt idx="867" formatCode="0.0">
                  <c:v>11.404246839600489</c:v>
                </c:pt>
                <c:pt idx="868" formatCode="0.0">
                  <c:v>13.907425458411637</c:v>
                </c:pt>
                <c:pt idx="869" formatCode="0.0">
                  <c:v>16.671556415584405</c:v>
                </c:pt>
                <c:pt idx="870" formatCode="0.0">
                  <c:v>17.559061271285685</c:v>
                </c:pt>
                <c:pt idx="871" formatCode="0.0">
                  <c:v>18.454179489074932</c:v>
                </c:pt>
                <c:pt idx="872" formatCode="0.0">
                  <c:v>18.152497173172819</c:v>
                </c:pt>
                <c:pt idx="873" formatCode="0.0">
                  <c:v>18.668860572793804</c:v>
                </c:pt>
                <c:pt idx="874" formatCode="0.0">
                  <c:v>18.981175518735014</c:v>
                </c:pt>
                <c:pt idx="875" formatCode="0.0">
                  <c:v>20.153391709866938</c:v>
                </c:pt>
                <c:pt idx="876" formatCode="0.0">
                  <c:v>17.382114536749654</c:v>
                </c:pt>
                <c:pt idx="877" formatCode="0.0">
                  <c:v>14.755777767839959</c:v>
                </c:pt>
                <c:pt idx="878" formatCode="0.0">
                  <c:v>12.068115268125325</c:v>
                </c:pt>
                <c:pt idx="879" formatCode="0.0">
                  <c:v>12.999352871035597</c:v>
                </c:pt>
                <c:pt idx="880" formatCode="0.0">
                  <c:v>13.419711186993922</c:v>
                </c:pt>
                <c:pt idx="881" formatCode="0.0">
                  <c:v>12.730295244358274</c:v>
                </c:pt>
                <c:pt idx="882" formatCode="0.0">
                  <c:v>12.47500911215667</c:v>
                </c:pt>
                <c:pt idx="883" formatCode="0.0">
                  <c:v>12.034679155652412</c:v>
                </c:pt>
                <c:pt idx="884" formatCode="0.0">
                  <c:v>13.183248629487338</c:v>
                </c:pt>
                <c:pt idx="885" formatCode="0.0">
                  <c:v>12.941562143397519</c:v>
                </c:pt>
                <c:pt idx="886" formatCode="0.0">
                  <c:v>12.949652803900037</c:v>
                </c:pt>
                <c:pt idx="887" formatCode="0.0">
                  <c:v>11.554913083924646</c:v>
                </c:pt>
                <c:pt idx="888" formatCode="0.0">
                  <c:v>11.165131173484056</c:v>
                </c:pt>
                <c:pt idx="889" formatCode="0.0">
                  <c:v>9.3795027266464928</c:v>
                </c:pt>
                <c:pt idx="890" formatCode="0.0">
                  <c:v>8.0728716935886382</c:v>
                </c:pt>
                <c:pt idx="891" formatCode="0.0">
                  <c:v>4.6303427839413445</c:v>
                </c:pt>
                <c:pt idx="892" formatCode="0.0">
                  <c:v>3.0570582518401324</c:v>
                </c:pt>
                <c:pt idx="893" formatCode="0.0">
                  <c:v>1.636174533379716</c:v>
                </c:pt>
                <c:pt idx="894" formatCode="0.0">
                  <c:v>1.12735243597308</c:v>
                </c:pt>
                <c:pt idx="895" formatCode="0.0">
                  <c:v>0.92259853093692357</c:v>
                </c:pt>
                <c:pt idx="896" formatCode="0.0">
                  <c:v>0.11964499676044227</c:v>
                </c:pt>
                <c:pt idx="897" formatCode="0.0">
                  <c:v>-0.41708623555837221</c:v>
                </c:pt>
                <c:pt idx="898" formatCode="0.0">
                  <c:v>-3.5354445729862078</c:v>
                </c:pt>
                <c:pt idx="899" formatCode="0.0">
                  <c:v>-6.3983714247172259</c:v>
                </c:pt>
                <c:pt idx="900" formatCode="0.0">
                  <c:v>-9.118671769081871</c:v>
                </c:pt>
                <c:pt idx="901" formatCode="0.0">
                  <c:v>-10.819047416380783</c:v>
                </c:pt>
                <c:pt idx="902" formatCode="0.0">
                  <c:v>-13.15423678514432</c:v>
                </c:pt>
                <c:pt idx="903" formatCode="0.0">
                  <c:v>-14.370379442650716</c:v>
                </c:pt>
                <c:pt idx="904" formatCode="0.0">
                  <c:v>-16.172370131830363</c:v>
                </c:pt>
                <c:pt idx="905" formatCode="0.0">
                  <c:v>-16.966252529502697</c:v>
                </c:pt>
                <c:pt idx="906" formatCode="0.0">
                  <c:v>-17.205683057843729</c:v>
                </c:pt>
                <c:pt idx="907" formatCode="0.0">
                  <c:v>-17.716367911481143</c:v>
                </c:pt>
                <c:pt idx="908" formatCode="0.0">
                  <c:v>-18.217274348373749</c:v>
                </c:pt>
                <c:pt idx="909" formatCode="0.0">
                  <c:v>-18.809026623256173</c:v>
                </c:pt>
                <c:pt idx="910" formatCode="0.0">
                  <c:v>-17.130179455488289</c:v>
                </c:pt>
                <c:pt idx="911" formatCode="0.0">
                  <c:v>-14.37230378734084</c:v>
                </c:pt>
                <c:pt idx="912" formatCode="0.0">
                  <c:v>-11.517073495558407</c:v>
                </c:pt>
                <c:pt idx="913" formatCode="0.0">
                  <c:v>-8.6178984155885985</c:v>
                </c:pt>
                <c:pt idx="914" formatCode="0.0">
                  <c:v>-5.6134904233822738</c:v>
                </c:pt>
                <c:pt idx="915" formatCode="0.0">
                  <c:v>-3.3800382826375142</c:v>
                </c:pt>
                <c:pt idx="916" formatCode="0.0">
                  <c:v>-0.47535141616378951</c:v>
                </c:pt>
                <c:pt idx="917" formatCode="0.0">
                  <c:v>0.56712824961660147</c:v>
                </c:pt>
                <c:pt idx="918" formatCode="0.0">
                  <c:v>1.7287443521877037</c:v>
                </c:pt>
                <c:pt idx="919" formatCode="0.0">
                  <c:v>1.5153762874070082</c:v>
                </c:pt>
                <c:pt idx="920" formatCode="0.0">
                  <c:v>1.8716464170855716</c:v>
                </c:pt>
                <c:pt idx="921" formatCode="0.0">
                  <c:v>1.6893417710058145</c:v>
                </c:pt>
                <c:pt idx="922" formatCode="0.0">
                  <c:v>1.1759706627034063</c:v>
                </c:pt>
                <c:pt idx="923" formatCode="0.0">
                  <c:v>-0.50125185457574162</c:v>
                </c:pt>
                <c:pt idx="924" formatCode="0.0">
                  <c:v>-3.3338788192855588</c:v>
                </c:pt>
                <c:pt idx="925" formatCode="0.0">
                  <c:v>-5.6165224150710173</c:v>
                </c:pt>
                <c:pt idx="926" formatCode="0.0">
                  <c:v>-7.5636528245023271</c:v>
                </c:pt>
                <c:pt idx="927" formatCode="0.0">
                  <c:v>-7.8614857742574316</c:v>
                </c:pt>
                <c:pt idx="928" formatCode="0.0">
                  <c:v>-9.5955503505719406</c:v>
                </c:pt>
                <c:pt idx="929" formatCode="0.0">
                  <c:v>-9.5264060817568179</c:v>
                </c:pt>
                <c:pt idx="930" formatCode="0.0">
                  <c:v>-9.8724475145827029</c:v>
                </c:pt>
                <c:pt idx="931" formatCode="0.0">
                  <c:v>-9.2804137387807515</c:v>
                </c:pt>
                <c:pt idx="932" formatCode="0.0">
                  <c:v>-8.9791280587606792</c:v>
                </c:pt>
                <c:pt idx="933" formatCode="0.0">
                  <c:v>-8.5807890665157913</c:v>
                </c:pt>
                <c:pt idx="934" formatCode="0.0">
                  <c:v>-7.376980834518875</c:v>
                </c:pt>
                <c:pt idx="935" formatCode="0.0">
                  <c:v>-5.7597073705329507</c:v>
                </c:pt>
                <c:pt idx="936" formatCode="0.0">
                  <c:v>-3.4513153652869306</c:v>
                </c:pt>
                <c:pt idx="937" formatCode="0.0">
                  <c:v>-2.2227849960017636</c:v>
                </c:pt>
                <c:pt idx="938" formatCode="0.0">
                  <c:v>0.24151559388786836</c:v>
                </c:pt>
                <c:pt idx="939" formatCode="0.0">
                  <c:v>3.1362689756461464</c:v>
                </c:pt>
                <c:pt idx="940" formatCode="0.0">
                  <c:v>6.5899220715967175</c:v>
                </c:pt>
                <c:pt idx="941" formatCode="0.0">
                  <c:v>7.4420890312304095</c:v>
                </c:pt>
                <c:pt idx="942" formatCode="0.0">
                  <c:v>6.7385667097907884</c:v>
                </c:pt>
                <c:pt idx="943" formatCode="0.0">
                  <c:v>5.6924519916784249</c:v>
                </c:pt>
                <c:pt idx="944" formatCode="0.0">
                  <c:v>4.7731541445224224</c:v>
                </c:pt>
                <c:pt idx="945" formatCode="0.0">
                  <c:v>4.803061728898399</c:v>
                </c:pt>
                <c:pt idx="946" formatCode="0.0">
                  <c:v>4.9603704940643212</c:v>
                </c:pt>
                <c:pt idx="947" formatCode="0.0">
                  <c:v>4.7373971919484319</c:v>
                </c:pt>
                <c:pt idx="948" formatCode="0.0">
                  <c:v>4.6550403853179034</c:v>
                </c:pt>
                <c:pt idx="949" formatCode="0.0">
                  <c:v>4.9001523560779532</c:v>
                </c:pt>
                <c:pt idx="950" formatCode="0.0">
                  <c:v>3.9694223492921168</c:v>
                </c:pt>
                <c:pt idx="951" formatCode="0.0">
                  <c:v>1.1778981865803786</c:v>
                </c:pt>
                <c:pt idx="952" formatCode="0.0">
                  <c:v>-0.52997693613990293</c:v>
                </c:pt>
                <c:pt idx="953" formatCode="0.0">
                  <c:v>-0.37888824400256738</c:v>
                </c:pt>
                <c:pt idx="954" formatCode="0.0">
                  <c:v>1.0456447547468031</c:v>
                </c:pt>
                <c:pt idx="955" formatCode="0.0">
                  <c:v>1.1748981780133789</c:v>
                </c:pt>
                <c:pt idx="956" formatCode="0.0">
                  <c:v>1.0557434966648032</c:v>
                </c:pt>
                <c:pt idx="957" formatCode="0.0">
                  <c:v>0.95554237267987219</c:v>
                </c:pt>
                <c:pt idx="958" formatCode="0.0">
                  <c:v>0.81675893831399549</c:v>
                </c:pt>
                <c:pt idx="959" formatCode="0.0">
                  <c:v>0.71105257800701338</c:v>
                </c:pt>
                <c:pt idx="960" formatCode="0.0">
                  <c:v>1.0698392112695672</c:v>
                </c:pt>
                <c:pt idx="961" formatCode="0.0">
                  <c:v>1.4431064576952082</c:v>
                </c:pt>
                <c:pt idx="962" formatCode="0.0">
                  <c:v>2.0138725735216383</c:v>
                </c:pt>
                <c:pt idx="963" formatCode="0.0">
                  <c:v>2.5459916360020713</c:v>
                </c:pt>
                <c:pt idx="964" formatCode="0.0">
                  <c:v>1.0424198858367788</c:v>
                </c:pt>
                <c:pt idx="965" formatCode="0.0">
                  <c:v>-1.3421026662100104</c:v>
                </c:pt>
                <c:pt idx="966" formatCode="0.0">
                  <c:v>-3.9990906122595362</c:v>
                </c:pt>
                <c:pt idx="967" formatCode="0.0">
                  <c:v>-4.5052769003865905</c:v>
                </c:pt>
                <c:pt idx="968" formatCode="0.0">
                  <c:v>-5.064746678989593</c:v>
                </c:pt>
                <c:pt idx="969" formatCode="0.0">
                  <c:v>-6.2214889230920676</c:v>
                </c:pt>
                <c:pt idx="970" formatCode="0.0">
                  <c:v>-7.8491929038133037</c:v>
                </c:pt>
                <c:pt idx="971" formatCode="0.0">
                  <c:v>-9.2025526894406511</c:v>
                </c:pt>
                <c:pt idx="972" formatCode="0.0">
                  <c:v>-10.148623889823185</c:v>
                </c:pt>
                <c:pt idx="973" formatCode="0.0">
                  <c:v>-11.118559515993454</c:v>
                </c:pt>
                <c:pt idx="974" formatCode="0.0">
                  <c:v>-11.635519050511633</c:v>
                </c:pt>
                <c:pt idx="975" formatCode="0.0">
                  <c:v>-12.070334827160607</c:v>
                </c:pt>
                <c:pt idx="976" formatCode="0.0">
                  <c:v>-11.032812712123942</c:v>
                </c:pt>
                <c:pt idx="977" formatCode="0.0">
                  <c:v>-9.6741650864801301</c:v>
                </c:pt>
                <c:pt idx="978" formatCode="0.0">
                  <c:v>-7.6482155995136196</c:v>
                </c:pt>
                <c:pt idx="979" formatCode="0.0">
                  <c:v>-6.1702635864108117</c:v>
                </c:pt>
                <c:pt idx="980" formatCode="0.0">
                  <c:v>-5.223322557440639</c:v>
                </c:pt>
                <c:pt idx="981" formatCode="0.0">
                  <c:v>-4.3892693054175567</c:v>
                </c:pt>
                <c:pt idx="982" formatCode="0.0">
                  <c:v>-4.0529597376745699</c:v>
                </c:pt>
                <c:pt idx="983" formatCode="0.0">
                  <c:v>-3.6443165245362223</c:v>
                </c:pt>
                <c:pt idx="984" formatCode="0.0">
                  <c:v>-4.7878540439922403</c:v>
                </c:pt>
                <c:pt idx="985" formatCode="0.0">
                  <c:v>-5.3170662391060404</c:v>
                </c:pt>
                <c:pt idx="986" formatCode="0.0">
                  <c:v>-5.9604112454032929</c:v>
                </c:pt>
                <c:pt idx="987" formatCode="0.0">
                  <c:v>-5.6547326399213489</c:v>
                </c:pt>
                <c:pt idx="988" formatCode="0.0">
                  <c:v>-6.1450762737527214</c:v>
                </c:pt>
                <c:pt idx="989" formatCode="0.0">
                  <c:v>-7.0627591573366857</c:v>
                </c:pt>
                <c:pt idx="990" formatCode="0.0">
                  <c:v>-7.8027834828281186</c:v>
                </c:pt>
                <c:pt idx="991" formatCode="0.0">
                  <c:v>-9.0377147244932985</c:v>
                </c:pt>
                <c:pt idx="992" formatCode="0.0">
                  <c:v>-9.8324233515329524</c:v>
                </c:pt>
                <c:pt idx="993" formatCode="0.0">
                  <c:v>-10.821562547563119</c:v>
                </c:pt>
                <c:pt idx="994" formatCode="0.0">
                  <c:v>-11.904276846631163</c:v>
                </c:pt>
                <c:pt idx="995" formatCode="0.0">
                  <c:v>-13.055284106246773</c:v>
                </c:pt>
                <c:pt idx="996" formatCode="0.0">
                  <c:v>-13.235770801810915</c:v>
                </c:pt>
                <c:pt idx="997" formatCode="0.0">
                  <c:v>-13.694047308012472</c:v>
                </c:pt>
                <c:pt idx="998" formatCode="0.0">
                  <c:v>-13.740275796304331</c:v>
                </c:pt>
                <c:pt idx="999" formatCode="0.0">
                  <c:v>-13.780832501730302</c:v>
                </c:pt>
                <c:pt idx="1000" formatCode="0.0">
                  <c:v>-12.617039752869545</c:v>
                </c:pt>
                <c:pt idx="1001" formatCode="0.0">
                  <c:v>-10.884928516402326</c:v>
                </c:pt>
                <c:pt idx="1002" formatCode="0.0">
                  <c:v>-9.4689360329111878</c:v>
                </c:pt>
                <c:pt idx="1003" formatCode="0.0">
                  <c:v>-7.580229193497118</c:v>
                </c:pt>
                <c:pt idx="1004" formatCode="0.0">
                  <c:v>-5.2626290654322077</c:v>
                </c:pt>
                <c:pt idx="1005" formatCode="0.0">
                  <c:v>-2.7617963991700947</c:v>
                </c:pt>
                <c:pt idx="1006" formatCode="0.0">
                  <c:v>0.43216755965565312</c:v>
                </c:pt>
                <c:pt idx="1007" formatCode="0.0">
                  <c:v>3.5381462643485406</c:v>
                </c:pt>
                <c:pt idx="1008" formatCode="0.0">
                  <c:v>6.3623881288358888</c:v>
                </c:pt>
                <c:pt idx="1009" formatCode="0.0">
                  <c:v>9.2433147098910808</c:v>
                </c:pt>
                <c:pt idx="1010" formatCode="0.0">
                  <c:v>11.198379007019611</c:v>
                </c:pt>
                <c:pt idx="1011" formatCode="0.0">
                  <c:v>13.122641625522164</c:v>
                </c:pt>
                <c:pt idx="1012" formatCode="0.0">
                  <c:v>13.832573703340458</c:v>
                </c:pt>
                <c:pt idx="1013" formatCode="0.0">
                  <c:v>14.840960848876165</c:v>
                </c:pt>
                <c:pt idx="1014" formatCode="0.0">
                  <c:v>15.258195213886736</c:v>
                </c:pt>
                <c:pt idx="1015" formatCode="0.0">
                  <c:v>15.051339347448845</c:v>
                </c:pt>
                <c:pt idx="1016" formatCode="0.0">
                  <c:v>14.896522175826291</c:v>
                </c:pt>
                <c:pt idx="1017" formatCode="0.0">
                  <c:v>14.149773271036821</c:v>
                </c:pt>
                <c:pt idx="1018" formatCode="0.0">
                  <c:v>13.109488188685646</c:v>
                </c:pt>
                <c:pt idx="1019" formatCode="0.0">
                  <c:v>12.050854293466301</c:v>
                </c:pt>
                <c:pt idx="1020" formatCode="0.0">
                  <c:v>11.118930969230377</c:v>
                </c:pt>
                <c:pt idx="1021" formatCode="0.0">
                  <c:v>10.262952181665952</c:v>
                </c:pt>
                <c:pt idx="1022" formatCode="0.0">
                  <c:v>9.4004497612542224</c:v>
                </c:pt>
                <c:pt idx="1023" formatCode="0.0">
                  <c:v>7.514378002615814</c:v>
                </c:pt>
                <c:pt idx="1024" formatCode="0.0">
                  <c:v>5.8902162123807784</c:v>
                </c:pt>
                <c:pt idx="1025" formatCode="0.0">
                  <c:v>3.1523914242699931</c:v>
                </c:pt>
                <c:pt idx="1026" formatCode="0.0">
                  <c:v>1.0000940042598927</c:v>
                </c:pt>
                <c:pt idx="1027" formatCode="0.0">
                  <c:v>-0.34726973501729219</c:v>
                </c:pt>
                <c:pt idx="1028" formatCode="0.0">
                  <c:v>-1.8278272330363592</c:v>
                </c:pt>
                <c:pt idx="1029" formatCode="0.0">
                  <c:v>-2.6170866173543601</c:v>
                </c:pt>
                <c:pt idx="1030" formatCode="0.0">
                  <c:v>-3.4726994968289233</c:v>
                </c:pt>
                <c:pt idx="1031" formatCode="0.0">
                  <c:v>-3.652560882831736</c:v>
                </c:pt>
                <c:pt idx="1032" formatCode="0.0">
                  <c:v>-3.6337360190452301</c:v>
                </c:pt>
                <c:pt idx="1033" formatCode="0.0">
                  <c:v>-4.0905796677927242</c:v>
                </c:pt>
                <c:pt idx="1034" formatCode="0.0">
                  <c:v>-4.5174750306061213</c:v>
                </c:pt>
                <c:pt idx="1035" formatCode="0.0">
                  <c:v>-4.0954887965343119</c:v>
                </c:pt>
                <c:pt idx="1036" formatCode="0.0">
                  <c:v>-3.7170744431986691</c:v>
                </c:pt>
                <c:pt idx="1037" formatCode="0.0">
                  <c:v>-2.8217378051540862</c:v>
                </c:pt>
                <c:pt idx="1038" formatCode="0.0">
                  <c:v>-2.2711755848777671</c:v>
                </c:pt>
                <c:pt idx="1039" formatCode="0.0">
                  <c:v>-1.4371548601627069</c:v>
                </c:pt>
                <c:pt idx="1040" formatCode="0.0">
                  <c:v>-0.86847306407160829</c:v>
                </c:pt>
                <c:pt idx="1041" formatCode="0.0">
                  <c:v>-0.18340477781210041</c:v>
                </c:pt>
                <c:pt idx="1042" formatCode="0.0">
                  <c:v>0.91422661801941274</c:v>
                </c:pt>
                <c:pt idx="1043" formatCode="0.0">
                  <c:v>1.6723957663691777</c:v>
                </c:pt>
                <c:pt idx="1044" formatCode="0.0">
                  <c:v>3.0589197917145725</c:v>
                </c:pt>
                <c:pt idx="1045" formatCode="0.0">
                  <c:v>4.2092857303909881</c:v>
                </c:pt>
                <c:pt idx="1046" formatCode="0.0">
                  <c:v>6.0174565211337949</c:v>
                </c:pt>
                <c:pt idx="1047" formatCode="0.0">
                  <c:v>6.7327986099260215</c:v>
                </c:pt>
                <c:pt idx="1048" formatCode="0.0">
                  <c:v>8.1880625914220815</c:v>
                </c:pt>
                <c:pt idx="1049" formatCode="0.0">
                  <c:v>9.5079118208989399</c:v>
                </c:pt>
                <c:pt idx="1050" formatCode="0.0">
                  <c:v>11.073364627688221</c:v>
                </c:pt>
                <c:pt idx="1051" formatCode="0.0">
                  <c:v>11.790767624243742</c:v>
                </c:pt>
                <c:pt idx="1052" formatCode="0.0">
                  <c:v>12.202076037626242</c:v>
                </c:pt>
                <c:pt idx="1053" formatCode="0.0">
                  <c:v>12.897840941164802</c:v>
                </c:pt>
                <c:pt idx="1054" formatCode="0.0">
                  <c:v>12.618452406701877</c:v>
                </c:pt>
                <c:pt idx="1055" formatCode="0.0">
                  <c:v>12.834602270964908</c:v>
                </c:pt>
                <c:pt idx="1056" formatCode="0.0">
                  <c:v>12.230076833997686</c:v>
                </c:pt>
                <c:pt idx="1057" formatCode="0.0">
                  <c:v>12.275907640937618</c:v>
                </c:pt>
                <c:pt idx="1058" formatCode="0.0">
                  <c:v>11.792678043820601</c:v>
                </c:pt>
                <c:pt idx="1059" formatCode="0.0">
                  <c:v>11.688050425630507</c:v>
                </c:pt>
                <c:pt idx="1060" formatCode="0.0">
                  <c:v>10.887135682548134</c:v>
                </c:pt>
                <c:pt idx="1061" formatCode="0.0">
                  <c:v>9.9495596608875729</c:v>
                </c:pt>
                <c:pt idx="1062" formatCode="0.0">
                  <c:v>9.3029408346974947</c:v>
                </c:pt>
                <c:pt idx="1063" formatCode="0.0">
                  <c:v>8.9007049001704814</c:v>
                </c:pt>
                <c:pt idx="1064" formatCode="0.0">
                  <c:v>9.8216410101952221</c:v>
                </c:pt>
                <c:pt idx="1065" formatCode="0.0">
                  <c:v>9.7179944218676724</c:v>
                </c:pt>
                <c:pt idx="1066" formatCode="0.0">
                  <c:v>9.8896110852024322</c:v>
                </c:pt>
                <c:pt idx="1067" formatCode="0.0">
                  <c:v>8.9608148713600286</c:v>
                </c:pt>
                <c:pt idx="1068" formatCode="0.0">
                  <c:v>8.5573294083113041</c:v>
                </c:pt>
                <c:pt idx="1069" formatCode="0.0">
                  <c:v>8.7241554778121326</c:v>
                </c:pt>
                <c:pt idx="1070" formatCode="0.0">
                  <c:v>8.5590903134083334</c:v>
                </c:pt>
                <c:pt idx="1071" formatCode="0.0">
                  <c:v>8.536167634246496</c:v>
                </c:pt>
                <c:pt idx="1072" formatCode="0.0">
                  <c:v>7.9709274138409825</c:v>
                </c:pt>
                <c:pt idx="1073" formatCode="0.0">
                  <c:v>7.9053242960632701</c:v>
                </c:pt>
                <c:pt idx="1074" formatCode="0.0">
                  <c:v>7.176310238888675</c:v>
                </c:pt>
                <c:pt idx="1075" formatCode="0.0">
                  <c:v>6.4859122149465236</c:v>
                </c:pt>
                <c:pt idx="1076" formatCode="0.0">
                  <c:v>4.862499528462024</c:v>
                </c:pt>
                <c:pt idx="1077" formatCode="0.0">
                  <c:v>3.2608717425837597</c:v>
                </c:pt>
                <c:pt idx="1078" formatCode="0.0">
                  <c:v>1.6465871164958514</c:v>
                </c:pt>
                <c:pt idx="1079" formatCode="0.0">
                  <c:v>0.47599825727682799</c:v>
                </c:pt>
                <c:pt idx="1080" formatCode="0.0">
                  <c:v>0.23078024255060825</c:v>
                </c:pt>
                <c:pt idx="1081" formatCode="0.0">
                  <c:v>-0.58500766948313299</c:v>
                </c:pt>
                <c:pt idx="1082" formatCode="0.0">
                  <c:v>-1.0110478451387479</c:v>
                </c:pt>
                <c:pt idx="1083" formatCode="0.0">
                  <c:v>-3.5438307195627488</c:v>
                </c:pt>
                <c:pt idx="1084" formatCode="0.0">
                  <c:v>-3.537004486438974</c:v>
                </c:pt>
                <c:pt idx="1085" formatCode="0.0">
                  <c:v>-4.0663850822403447</c:v>
                </c:pt>
                <c:pt idx="1086" formatCode="0.0">
                  <c:v>-3.0759340984767221</c:v>
                </c:pt>
                <c:pt idx="1087" formatCode="0.0">
                  <c:v>-3.4082756711069777</c:v>
                </c:pt>
                <c:pt idx="1088" formatCode="0.0">
                  <c:v>-2.9797010479073833</c:v>
                </c:pt>
                <c:pt idx="1089" formatCode="0.0">
                  <c:v>-2.5529816066601256</c:v>
                </c:pt>
                <c:pt idx="1090" formatCode="0.0">
                  <c:v>-2.2676856132084566</c:v>
                </c:pt>
                <c:pt idx="1091" formatCode="0.0">
                  <c:v>-2.1388220785310068</c:v>
                </c:pt>
                <c:pt idx="1092" formatCode="0.0">
                  <c:v>-2.771209657757268</c:v>
                </c:pt>
                <c:pt idx="1093" formatCode="0.0">
                  <c:v>-3.4856949561553563</c:v>
                </c:pt>
                <c:pt idx="1094" formatCode="0.0">
                  <c:v>-4.2547712645035176</c:v>
                </c:pt>
                <c:pt idx="1095" formatCode="0.0">
                  <c:v>-2.7476923551229504</c:v>
                </c:pt>
                <c:pt idx="1096" formatCode="0.0">
                  <c:v>-3.4061991023361742</c:v>
                </c:pt>
                <c:pt idx="1097" formatCode="0.0">
                  <c:v>-4.0434509390400137</c:v>
                </c:pt>
                <c:pt idx="1098" formatCode="0.0">
                  <c:v>-5.756099790546358</c:v>
                </c:pt>
                <c:pt idx="1099" formatCode="0.0">
                  <c:v>-5.2611084020469718</c:v>
                </c:pt>
                <c:pt idx="1100" formatCode="0.0">
                  <c:v>-5.2103010485239167</c:v>
                </c:pt>
                <c:pt idx="1101" formatCode="0.0">
                  <c:v>-5.331655137781766</c:v>
                </c:pt>
                <c:pt idx="1102" formatCode="0.0">
                  <c:v>-5.9289908747014692</c:v>
                </c:pt>
                <c:pt idx="1103" formatCode="0.0">
                  <c:v>-6.2838395605772916</c:v>
                </c:pt>
                <c:pt idx="1104" formatCode="0.0">
                  <c:v>-6.5466881518125177</c:v>
                </c:pt>
                <c:pt idx="1105" formatCode="0.0">
                  <c:v>-6.1019179767382639</c:v>
                </c:pt>
                <c:pt idx="1106" formatCode="0.0">
                  <c:v>-4.9682462759466119</c:v>
                </c:pt>
                <c:pt idx="1107" formatCode="0.0">
                  <c:v>-4.0271994338819894</c:v>
                </c:pt>
                <c:pt idx="1108" formatCode="0.0">
                  <c:v>-2.8405732632302971</c:v>
                </c:pt>
                <c:pt idx="1109" formatCode="0.0">
                  <c:v>-2.0395338861139152</c:v>
                </c:pt>
                <c:pt idx="1110" formatCode="0.0">
                  <c:v>-1.0618905489421735</c:v>
                </c:pt>
                <c:pt idx="1111" formatCode="0.0">
                  <c:v>-1.130301246150907</c:v>
                </c:pt>
                <c:pt idx="1112" formatCode="0.0">
                  <c:v>-1.5463800360825672</c:v>
                </c:pt>
                <c:pt idx="1113" formatCode="0.0">
                  <c:v>-0.90338833712199573</c:v>
                </c:pt>
                <c:pt idx="1114" formatCode="0.0">
                  <c:v>0.77390654749171972</c:v>
                </c:pt>
                <c:pt idx="1115" formatCode="0.0">
                  <c:v>2.5941567108424266</c:v>
                </c:pt>
                <c:pt idx="1116" formatCode="0.0">
                  <c:v>3.9685164887798265</c:v>
                </c:pt>
                <c:pt idx="1117" formatCode="0.0">
                  <c:v>4.6377303232900431</c:v>
                </c:pt>
                <c:pt idx="1118" formatCode="0.0">
                  <c:v>5.2649902895720544</c:v>
                </c:pt>
                <c:pt idx="1119" formatCode="0.0">
                  <c:v>5.6668760418814372</c:v>
                </c:pt>
                <c:pt idx="1120" formatCode="0.0">
                  <c:v>6.2586640326593965</c:v>
                </c:pt>
                <c:pt idx="1121" formatCode="0.0">
                  <c:v>7.1069509814628589</c:v>
                </c:pt>
                <c:pt idx="1122" formatCode="0.0">
                  <c:v>7.8360550923089392</c:v>
                </c:pt>
                <c:pt idx="1123" formatCode="0.0">
                  <c:v>8.7153975304625817</c:v>
                </c:pt>
                <c:pt idx="1124" formatCode="0.0">
                  <c:v>9.6829079327513057</c:v>
                </c:pt>
                <c:pt idx="1125" formatCode="0.0">
                  <c:v>10.255556003539539</c:v>
                </c:pt>
                <c:pt idx="1126" formatCode="0.0">
                  <c:v>10.748923596807288</c:v>
                </c:pt>
                <c:pt idx="1127" formatCode="0.0">
                  <c:v>11.142022541566206</c:v>
                </c:pt>
                <c:pt idx="1128" formatCode="0.0">
                  <c:v>11.547115219177357</c:v>
                </c:pt>
                <c:pt idx="1129" formatCode="0.0">
                  <c:v>12.228111602485626</c:v>
                </c:pt>
                <c:pt idx="1130" formatCode="0.0">
                  <c:v>13.711112508927997</c:v>
                </c:pt>
                <c:pt idx="1131" formatCode="0.0">
                  <c:v>14.664353444950805</c:v>
                </c:pt>
                <c:pt idx="1132" formatCode="0.0">
                  <c:v>14.994115358913263</c:v>
                </c:pt>
                <c:pt idx="1133" formatCode="0.0">
                  <c:v>14.223574261924583</c:v>
                </c:pt>
                <c:pt idx="1134" formatCode="0.0">
                  <c:v>13.771584958108505</c:v>
                </c:pt>
                <c:pt idx="1135" formatCode="0.0">
                  <c:v>13.071470825914204</c:v>
                </c:pt>
                <c:pt idx="1136" formatCode="0.0">
                  <c:v>12.858020476145015</c:v>
                </c:pt>
                <c:pt idx="1137" formatCode="0.0">
                  <c:v>13.036398909880347</c:v>
                </c:pt>
                <c:pt idx="1138" formatCode="0.0">
                  <c:v>13.601889671898931</c:v>
                </c:pt>
                <c:pt idx="1139" formatCode="0.0">
                  <c:v>14.330266257066455</c:v>
                </c:pt>
                <c:pt idx="1140" formatCode="0.0">
                  <c:v>14.939057363976033</c:v>
                </c:pt>
                <c:pt idx="1141" formatCode="0.0">
                  <c:v>15.504402805045032</c:v>
                </c:pt>
                <c:pt idx="1142" formatCode="0.0">
                  <c:v>15.687634696172736</c:v>
                </c:pt>
                <c:pt idx="1143" formatCode="0.0">
                  <c:v>16.445778814904926</c:v>
                </c:pt>
                <c:pt idx="1144" formatCode="0.0">
                  <c:v>18.474902260954025</c:v>
                </c:pt>
                <c:pt idx="1145" formatCode="0.0">
                  <c:v>20.538123937246183</c:v>
                </c:pt>
                <c:pt idx="1146" formatCode="0.0">
                  <c:v>22.068037350058447</c:v>
                </c:pt>
                <c:pt idx="1147" formatCode="0.0">
                  <c:v>22.365121135701031</c:v>
                </c:pt>
                <c:pt idx="1148" formatCode="0.0">
                  <c:v>22.807571511539379</c:v>
                </c:pt>
                <c:pt idx="1149" formatCode="0.0">
                  <c:v>22.192709131463801</c:v>
                </c:pt>
                <c:pt idx="1150" formatCode="0.0">
                  <c:v>21.631761470680402</c:v>
                </c:pt>
                <c:pt idx="1151" formatCode="0.0">
                  <c:v>20.871408274024873</c:v>
                </c:pt>
                <c:pt idx="1152" formatCode="0.0">
                  <c:v>19.464514433319579</c:v>
                </c:pt>
                <c:pt idx="1153" formatCode="0.0">
                  <c:v>16.936434470747201</c:v>
                </c:pt>
                <c:pt idx="1154" formatCode="0.0">
                  <c:v>12.979952770164061</c:v>
                </c:pt>
                <c:pt idx="1155" formatCode="0.0">
                  <c:v>10.204225740357927</c:v>
                </c:pt>
                <c:pt idx="1156" formatCode="0.0">
                  <c:v>7.7517986599045656</c:v>
                </c:pt>
                <c:pt idx="1157" formatCode="0.0">
                  <c:v>6.6546018372621205</c:v>
                </c:pt>
                <c:pt idx="1158" formatCode="0.0">
                  <c:v>5.9245139099386961</c:v>
                </c:pt>
                <c:pt idx="1159" formatCode="0.0">
                  <c:v>4.7316481144618905</c:v>
                </c:pt>
                <c:pt idx="1160" formatCode="0.0">
                  <c:v>2.2161325208185332</c:v>
                </c:pt>
                <c:pt idx="1161" formatCode="0.0">
                  <c:v>-1.2596669685780171</c:v>
                </c:pt>
                <c:pt idx="1162" formatCode="0.0">
                  <c:v>-4.5064117433444437</c:v>
                </c:pt>
                <c:pt idx="1163" formatCode="0.0">
                  <c:v>-6.6654481957162659</c:v>
                </c:pt>
                <c:pt idx="1164" formatCode="0.0">
                  <c:v>-6.8497967387807392</c:v>
                </c:pt>
                <c:pt idx="1165" formatCode="0.0">
                  <c:v>-5.8891954705768228</c:v>
                </c:pt>
                <c:pt idx="1166" formatCode="0.0">
                  <c:v>-4.3599025489763648</c:v>
                </c:pt>
                <c:pt idx="1167" formatCode="0.0">
                  <c:v>-3.281777939810425</c:v>
                </c:pt>
                <c:pt idx="1168" formatCode="0.0">
                  <c:v>-3.125932086045097</c:v>
                </c:pt>
                <c:pt idx="1169" formatCode="0.0">
                  <c:v>-2.7653867233662481</c:v>
                </c:pt>
                <c:pt idx="1170" formatCode="0.0">
                  <c:v>-2.2117527093139557</c:v>
                </c:pt>
                <c:pt idx="1171" formatCode="0.0">
                  <c:v>0.27245226396557598</c:v>
                </c:pt>
                <c:pt idx="1172" formatCode="0.0">
                  <c:v>4.201033750834867</c:v>
                </c:pt>
                <c:pt idx="1173" formatCode="0.0">
                  <c:v>9.6695290780542251</c:v>
                </c:pt>
                <c:pt idx="1174" formatCode="0.0">
                  <c:v>14.906011708960975</c:v>
                </c:pt>
                <c:pt idx="1175" formatCode="0.0">
                  <c:v>17.11390354976858</c:v>
                </c:pt>
                <c:pt idx="1176" formatCode="0.0">
                  <c:v>15.358227220345142</c:v>
                </c:pt>
                <c:pt idx="1177" formatCode="0.0">
                  <c:v>11.557195035680778</c:v>
                </c:pt>
                <c:pt idx="1178" formatCode="0.0">
                  <c:v>7.9836425134771787</c:v>
                </c:pt>
                <c:pt idx="1179" formatCode="0.0">
                  <c:v>5.4586369580058403</c:v>
                </c:pt>
                <c:pt idx="1180" formatCode="0.0">
                  <c:v>3.3320019399301941</c:v>
                </c:pt>
                <c:pt idx="1181" formatCode="0.0">
                  <c:v>1.130757263136843</c:v>
                </c:pt>
                <c:pt idx="1182" formatCode="0.0">
                  <c:v>-2.5593591692996398</c:v>
                </c:pt>
                <c:pt idx="1183" formatCode="0.0">
                  <c:v>-7.4699794166829463</c:v>
                </c:pt>
                <c:pt idx="1184" formatCode="0.0">
                  <c:v>-13.972094078198651</c:v>
                </c:pt>
                <c:pt idx="1185" formatCode="0.0">
                  <c:v>-18.826147645324127</c:v>
                </c:pt>
                <c:pt idx="1186" formatCode="0.0">
                  <c:v>-21.358253927039001</c:v>
                </c:pt>
                <c:pt idx="1187" formatCode="0.0">
                  <c:v>-20.85788714630435</c:v>
                </c:pt>
                <c:pt idx="1188" formatCode="0.0">
                  <c:v>-19.027091558301976</c:v>
                </c:pt>
                <c:pt idx="1189" formatCode="0.0">
                  <c:v>-17.054296981017586</c:v>
                </c:pt>
                <c:pt idx="1190" formatCode="0.0">
                  <c:v>-14.801237997194178</c:v>
                </c:pt>
                <c:pt idx="1191" formatCode="0.0">
                  <c:v>-11.105818296401949</c:v>
                </c:pt>
                <c:pt idx="1192" formatCode="0.0">
                  <c:v>-5.7547071843229105</c:v>
                </c:pt>
                <c:pt idx="1193" formatCode="0.0">
                  <c:v>4.2607554939920078E-2</c:v>
                </c:pt>
                <c:pt idx="1194" formatCode="0.0">
                  <c:v>5.9363275285199961</c:v>
                </c:pt>
                <c:pt idx="1195" formatCode="0.0">
                  <c:v>12.239333960015358</c:v>
                </c:pt>
                <c:pt idx="1196" formatCode="0.0">
                  <c:v>18.608073630859707</c:v>
                </c:pt>
                <c:pt idx="1197" formatCode="0.0">
                  <c:v>22.312302565328054</c:v>
                </c:pt>
                <c:pt idx="1198" formatCode="0.0">
                  <c:v>22.850990699315091</c:v>
                </c:pt>
                <c:pt idx="1199" formatCode="0.0">
                  <c:v>22.85411140173747</c:v>
                </c:pt>
                <c:pt idx="1200" formatCode="0.0">
                  <c:v>24.264034929240481</c:v>
                </c:pt>
                <c:pt idx="1201" formatCode="0.0">
                  <c:v>26.434490046136361</c:v>
                </c:pt>
                <c:pt idx="1202" formatCode="0.0">
                  <c:v>28.464800691701413</c:v>
                </c:pt>
                <c:pt idx="1203" formatCode="0.0">
                  <c:v>29.305007282178963</c:v>
                </c:pt>
                <c:pt idx="1204" formatCode="0.0">
                  <c:v>29.994843530683539</c:v>
                </c:pt>
                <c:pt idx="1205" formatCode="0.0">
                  <c:v>29.582096138994302</c:v>
                </c:pt>
                <c:pt idx="1206" formatCode="0.0">
                  <c:v>29.195302936380159</c:v>
                </c:pt>
                <c:pt idx="1207" formatCode="0.0">
                  <c:v>27.86167800749331</c:v>
                </c:pt>
                <c:pt idx="1208" formatCode="0.0">
                  <c:v>27.547808735808516</c:v>
                </c:pt>
                <c:pt idx="1209" formatCode="0.0">
                  <c:v>27.176531197449378</c:v>
                </c:pt>
                <c:pt idx="1210" formatCode="0.0">
                  <c:v>24.760162750963048</c:v>
                </c:pt>
                <c:pt idx="1211" formatCode="0.0">
                  <c:v>19.044488605978401</c:v>
                </c:pt>
                <c:pt idx="1212" formatCode="0.0">
                  <c:v>12.422618176721343</c:v>
                </c:pt>
                <c:pt idx="1213" formatCode="0.0">
                  <c:v>7.9633836342528355</c:v>
                </c:pt>
                <c:pt idx="1214" formatCode="0.0">
                  <c:v>3.1109263179571514</c:v>
                </c:pt>
                <c:pt idx="1215" formatCode="0.0">
                  <c:v>-6.7556860708471049</c:v>
                </c:pt>
                <c:pt idx="1216" formatCode="0.0">
                  <c:v>-19.188333551703437</c:v>
                </c:pt>
                <c:pt idx="1217" formatCode="0.0">
                  <c:v>-28.864214890827157</c:v>
                </c:pt>
                <c:pt idx="1218" formatCode="0.0">
                  <c:v>-34.152734899851723</c:v>
                </c:pt>
                <c:pt idx="1219" formatCode="0.0">
                  <c:v>-36.556004902429663</c:v>
                </c:pt>
                <c:pt idx="1220" formatCode="0.0">
                  <c:v>-38.835297774652332</c:v>
                </c:pt>
                <c:pt idx="1221" formatCode="0.0">
                  <c:v>-40.718847243686859</c:v>
                </c:pt>
                <c:pt idx="1222" formatCode="0.0">
                  <c:v>-41.546588006168186</c:v>
                </c:pt>
                <c:pt idx="1223" formatCode="0.0">
                  <c:v>-40.363591323289242</c:v>
                </c:pt>
                <c:pt idx="1224" formatCode="0.0">
                  <c:v>-38.130618764352377</c:v>
                </c:pt>
                <c:pt idx="1225" formatCode="0.0">
                  <c:v>-35.399613929556949</c:v>
                </c:pt>
                <c:pt idx="1226" formatCode="0.0">
                  <c:v>-32.011758094598306</c:v>
                </c:pt>
                <c:pt idx="1227" formatCode="0.0">
                  <c:v>-25.786907674201032</c:v>
                </c:pt>
                <c:pt idx="1228" formatCode="0.0">
                  <c:v>-16.748435660261904</c:v>
                </c:pt>
                <c:pt idx="1229" formatCode="0.0">
                  <c:v>-6.6425009441284288</c:v>
                </c:pt>
                <c:pt idx="1230" formatCode="0.0">
                  <c:v>2.3380801834230027</c:v>
                </c:pt>
                <c:pt idx="1231" formatCode="0.0">
                  <c:v>10.002351924255962</c:v>
                </c:pt>
                <c:pt idx="1232" formatCode="0.0">
                  <c:v>17.778953419590266</c:v>
                </c:pt>
                <c:pt idx="1233" formatCode="0.0">
                  <c:v>24.896919489329235</c:v>
                </c:pt>
                <c:pt idx="1234" formatCode="0.0">
                  <c:v>29.056949613304027</c:v>
                </c:pt>
                <c:pt idx="1235" formatCode="0.0">
                  <c:v>28.478545348263054</c:v>
                </c:pt>
                <c:pt idx="1236" formatCode="0.0">
                  <c:v>22.643304614666675</c:v>
                </c:pt>
                <c:pt idx="1237" formatCode="0.0">
                  <c:v>16.194558915974028</c:v>
                </c:pt>
                <c:pt idx="1238" formatCode="0.0">
                  <c:v>11.777632576973062</c:v>
                </c:pt>
                <c:pt idx="1239" formatCode="0.0">
                  <c:v>9.7493627957166353</c:v>
                </c:pt>
                <c:pt idx="1240" formatCode="0.0">
                  <c:v>6.011317746727542</c:v>
                </c:pt>
                <c:pt idx="1241" formatCode="0.0">
                  <c:v>-0.26110762507524043</c:v>
                </c:pt>
                <c:pt idx="1242" formatCode="0.0">
                  <c:v>-7.5236261084024534</c:v>
                </c:pt>
                <c:pt idx="1243" formatCode="0.0">
                  <c:v>-12.986328065038194</c:v>
                </c:pt>
                <c:pt idx="1244" formatCode="0.0">
                  <c:v>-17.160917288031513</c:v>
                </c:pt>
                <c:pt idx="1245" formatCode="0.0">
                  <c:v>-19.539807076698935</c:v>
                </c:pt>
                <c:pt idx="1246" formatCode="0.0">
                  <c:v>-20.535496007302655</c:v>
                </c:pt>
                <c:pt idx="1247" formatCode="0.0">
                  <c:v>-18.924596867730415</c:v>
                </c:pt>
                <c:pt idx="1248" formatCode="0.0">
                  <c:v>-13.772506441736482</c:v>
                </c:pt>
                <c:pt idx="1249" formatCode="0.0">
                  <c:v>-7.5914117786731055</c:v>
                </c:pt>
                <c:pt idx="1250" formatCode="0.0">
                  <c:v>-2.4953287485901541</c:v>
                </c:pt>
                <c:pt idx="1251" formatCode="0.0">
                  <c:v>0.44108247226301955</c:v>
                </c:pt>
                <c:pt idx="1252" formatCode="0.0">
                  <c:v>3.7106097985359696</c:v>
                </c:pt>
                <c:pt idx="1253" formatCode="0.0">
                  <c:v>8.2895351390191792</c:v>
                </c:pt>
                <c:pt idx="1254" formatCode="0.0">
                  <c:v>13.572413371267402</c:v>
                </c:pt>
                <c:pt idx="1255" formatCode="0.0">
                  <c:v>16.602689437771815</c:v>
                </c:pt>
                <c:pt idx="1256" formatCode="0.0">
                  <c:v>17.49490003731573</c:v>
                </c:pt>
                <c:pt idx="1257" formatCode="0.0">
                  <c:v>17.388444568372336</c:v>
                </c:pt>
                <c:pt idx="1258" formatCode="0.0">
                  <c:v>18.107820232968791</c:v>
                </c:pt>
                <c:pt idx="1259" formatCode="0.0">
                  <c:v>17.825586956752801</c:v>
                </c:pt>
                <c:pt idx="1260" formatCode="0.0">
                  <c:v>15.249277278505417</c:v>
                </c:pt>
                <c:pt idx="1261" formatCode="0.0">
                  <c:v>12.441454656631549</c:v>
                </c:pt>
                <c:pt idx="1262" formatCode="0.0">
                  <c:v>9.7208236575491611</c:v>
                </c:pt>
                <c:pt idx="1263" formatCode="0.0">
                  <c:v>6.415309327071455</c:v>
                </c:pt>
                <c:pt idx="1264" formatCode="0.0">
                  <c:v>3.3339812027977018</c:v>
                </c:pt>
                <c:pt idx="1265" formatCode="0.0">
                  <c:v>6.1893894180229836E-2</c:v>
                </c:pt>
                <c:pt idx="1266" formatCode="0.0">
                  <c:v>-3.3319032226252858</c:v>
                </c:pt>
                <c:pt idx="1267" formatCode="0.0">
                  <c:v>-7.7226771217306407</c:v>
                </c:pt>
                <c:pt idx="1268" formatCode="0.0">
                  <c:v>-8.8674696168332474</c:v>
                </c:pt>
                <c:pt idx="1269" formatCode="0.0">
                  <c:v>-9.313711739038709</c:v>
                </c:pt>
                <c:pt idx="1270" formatCode="0.0">
                  <c:v>-8.1118844891989568</c:v>
                </c:pt>
                <c:pt idx="1271" formatCode="0.0">
                  <c:v>-8.2827343238086542</c:v>
                </c:pt>
                <c:pt idx="1272" formatCode="0.0">
                  <c:v>-7.1108018647122861</c:v>
                </c:pt>
                <c:pt idx="1273" formatCode="0.0">
                  <c:v>-6.6222502807662522</c:v>
                </c:pt>
                <c:pt idx="1274" formatCode="0.0">
                  <c:v>-5.8887494169492527</c:v>
                </c:pt>
                <c:pt idx="1275" formatCode="0.0">
                  <c:v>-3.5798212285595099</c:v>
                </c:pt>
                <c:pt idx="1276" formatCode="0.0">
                  <c:v>-0.56031961520925222</c:v>
                </c:pt>
                <c:pt idx="1277" formatCode="0.0">
                  <c:v>3.2386329726133312</c:v>
                </c:pt>
                <c:pt idx="1278" formatCode="0.0">
                  <c:v>8.7930367927145738</c:v>
                </c:pt>
                <c:pt idx="1279" formatCode="0.0">
                  <c:v>17.510356468635479</c:v>
                </c:pt>
                <c:pt idx="1280" formatCode="0.0">
                  <c:v>24.333149381875245</c:v>
                </c:pt>
                <c:pt idx="1281" formatCode="0.0">
                  <c:v>26.800424872389655</c:v>
                </c:pt>
                <c:pt idx="1282" formatCode="0.0">
                  <c:v>23.519964871101394</c:v>
                </c:pt>
                <c:pt idx="1283" formatCode="0.0">
                  <c:v>21.1361845477674</c:v>
                </c:pt>
                <c:pt idx="1284" formatCode="0.0">
                  <c:v>18.463404904119955</c:v>
                </c:pt>
                <c:pt idx="1285" formatCode="0.0">
                  <c:v>17.091281387245999</c:v>
                </c:pt>
                <c:pt idx="1286" formatCode="0.0">
                  <c:v>14.91874973448563</c:v>
                </c:pt>
                <c:pt idx="1287" formatCode="0.0">
                  <c:v>12.868047778952317</c:v>
                </c:pt>
                <c:pt idx="1288" formatCode="0.0">
                  <c:v>12.077378668057406</c:v>
                </c:pt>
                <c:pt idx="1289" formatCode="0.0">
                  <c:v>11.984105884641011</c:v>
                </c:pt>
                <c:pt idx="1290" formatCode="0.0">
                  <c:v>9.3751621937522458</c:v>
                </c:pt>
                <c:pt idx="1291" formatCode="0.0">
                  <c:v>3.583031807388366</c:v>
                </c:pt>
                <c:pt idx="1292" formatCode="0.0">
                  <c:v>-2.7984764096529773</c:v>
                </c:pt>
                <c:pt idx="1293" formatCode="0.0">
                  <c:v>-6.8642816883737794</c:v>
                </c:pt>
                <c:pt idx="1294" formatCode="0.0">
                  <c:v>-7.8193529225904257</c:v>
                </c:pt>
                <c:pt idx="1295" formatCode="0.0">
                  <c:v>-8.1469251169307171</c:v>
                </c:pt>
                <c:pt idx="1296" formatCode="0.0">
                  <c:v>-9.2255300920968182</c:v>
                </c:pt>
                <c:pt idx="1297" formatCode="0.0">
                  <c:v>-10.615500615103784</c:v>
                </c:pt>
                <c:pt idx="1298" formatCode="0.0">
                  <c:v>-11.142261289830543</c:v>
                </c:pt>
                <c:pt idx="1299" formatCode="0.0">
                  <c:v>-10.932709167300743</c:v>
                </c:pt>
                <c:pt idx="1300" formatCode="0.0">
                  <c:v>-12.288199664221651</c:v>
                </c:pt>
                <c:pt idx="1301" formatCode="0.0">
                  <c:v>-15.866353316072505</c:v>
                </c:pt>
                <c:pt idx="1302" formatCode="0.0">
                  <c:v>-19.23176453095688</c:v>
                </c:pt>
                <c:pt idx="1303" formatCode="0.0">
                  <c:v>-19.693486614613633</c:v>
                </c:pt>
                <c:pt idx="1304" formatCode="0.0">
                  <c:v>-18.937180375466056</c:v>
                </c:pt>
                <c:pt idx="1305" formatCode="0.0">
                  <c:v>-17.679345261846606</c:v>
                </c:pt>
                <c:pt idx="1306" formatCode="0.0">
                  <c:v>-18.261824072818158</c:v>
                </c:pt>
                <c:pt idx="1307" formatCode="0.0">
                  <c:v>-18.696425717635506</c:v>
                </c:pt>
                <c:pt idx="1308" formatCode="0.0">
                  <c:v>-19.818728222648701</c:v>
                </c:pt>
                <c:pt idx="1309" formatCode="0.0">
                  <c:v>-22.301101047771269</c:v>
                </c:pt>
                <c:pt idx="1310" formatCode="0.0">
                  <c:v>-27.02689635372667</c:v>
                </c:pt>
                <c:pt idx="1311" formatCode="0.0">
                  <c:v>-32.309265491856777</c:v>
                </c:pt>
                <c:pt idx="1312" formatCode="0.0">
                  <c:v>-36.23581061567441</c:v>
                </c:pt>
                <c:pt idx="1313" formatCode="0.0">
                  <c:v>-35.93285253988401</c:v>
                </c:pt>
                <c:pt idx="1314" formatCode="0.0">
                  <c:v>-32.760354895162408</c:v>
                </c:pt>
                <c:pt idx="1315" formatCode="0.0">
                  <c:v>-29.272946627428738</c:v>
                </c:pt>
                <c:pt idx="1316" formatCode="0.0">
                  <c:v>-26.297379700626749</c:v>
                </c:pt>
                <c:pt idx="1317" formatCode="0.0">
                  <c:v>-23.678171938992463</c:v>
                </c:pt>
                <c:pt idx="1318" formatCode="0.0">
                  <c:v>-20.18997207497523</c:v>
                </c:pt>
                <c:pt idx="1319" formatCode="0.0">
                  <c:v>-16.479729265473424</c:v>
                </c:pt>
                <c:pt idx="1320" formatCode="0.0">
                  <c:v>-11.708148304419097</c:v>
                </c:pt>
                <c:pt idx="1321" formatCode="0.0">
                  <c:v>-5.7295624796439171</c:v>
                </c:pt>
                <c:pt idx="1322" formatCode="0.0">
                  <c:v>1.9148522001385828</c:v>
                </c:pt>
                <c:pt idx="1323" formatCode="0.0">
                  <c:v>12.089695153904614</c:v>
                </c:pt>
                <c:pt idx="1324" formatCode="0.0">
                  <c:v>24.26119687617738</c:v>
                </c:pt>
                <c:pt idx="1325" formatCode="0.0">
                  <c:v>32.05248792057759</c:v>
                </c:pt>
                <c:pt idx="1326" formatCode="0.0">
                  <c:v>33.37434248466522</c:v>
                </c:pt>
                <c:pt idx="1327" formatCode="0.0">
                  <c:v>30.82630306719301</c:v>
                </c:pt>
                <c:pt idx="1328" formatCode="0.0">
                  <c:v>28.975979995847212</c:v>
                </c:pt>
                <c:pt idx="1329" formatCode="0.0">
                  <c:v>29.605947069779518</c:v>
                </c:pt>
                <c:pt idx="1330" formatCode="0.0">
                  <c:v>30.822447930196603</c:v>
                </c:pt>
                <c:pt idx="1331" formatCode="0.0">
                  <c:v>32.862951409661804</c:v>
                </c:pt>
                <c:pt idx="1332" formatCode="0.0">
                  <c:v>35.354148581554625</c:v>
                </c:pt>
                <c:pt idx="1333" formatCode="0.0">
                  <c:v>37.369941422813923</c:v>
                </c:pt>
                <c:pt idx="1334" formatCode="0.0">
                  <c:v>38.11194326587119</c:v>
                </c:pt>
                <c:pt idx="1335" formatCode="0.0">
                  <c:v>32.773604958493962</c:v>
                </c:pt>
                <c:pt idx="1336" formatCode="0.0">
                  <c:v>27.001721392667008</c:v>
                </c:pt>
                <c:pt idx="1337" formatCode="0.0">
                  <c:v>22.679831757835146</c:v>
                </c:pt>
                <c:pt idx="1338" formatCode="0.0">
                  <c:v>21.278690300241436</c:v>
                </c:pt>
                <c:pt idx="1339" formatCode="0.0">
                  <c:v>19.569810144856859</c:v>
                </c:pt>
                <c:pt idx="1340" formatCode="0.0">
                  <c:v>16.5017075367968</c:v>
                </c:pt>
                <c:pt idx="1341" formatCode="0.0">
                  <c:v>12.163741712862958</c:v>
                </c:pt>
                <c:pt idx="1342" formatCode="0.0">
                  <c:v>7.6147999364248449</c:v>
                </c:pt>
                <c:pt idx="1343" formatCode="0.0">
                  <c:v>3.8655856711664001</c:v>
                </c:pt>
                <c:pt idx="1344" formatCode="0.0">
                  <c:v>0.42363539247736526</c:v>
                </c:pt>
                <c:pt idx="1345" formatCode="0.0">
                  <c:v>-1.5291819751553817</c:v>
                </c:pt>
                <c:pt idx="1346" formatCode="0.0">
                  <c:v>-2.27832840360837</c:v>
                </c:pt>
                <c:pt idx="1347" formatCode="0.0">
                  <c:v>-0.48960452239867891</c:v>
                </c:pt>
                <c:pt idx="1348" formatCode="0.0">
                  <c:v>1.2411257372960449</c:v>
                </c:pt>
                <c:pt idx="1349" formatCode="0.0">
                  <c:v>1.6682960616082738</c:v>
                </c:pt>
                <c:pt idx="1350" formatCode="0.0">
                  <c:v>-0.23213553892104244</c:v>
                </c:pt>
                <c:pt idx="1351" formatCode="0.0">
                  <c:v>-2.7789438728272557</c:v>
                </c:pt>
                <c:pt idx="1352" formatCode="0.0">
                  <c:v>-5.1577585604921978</c:v>
                </c:pt>
                <c:pt idx="1353" formatCode="0.0">
                  <c:v>-7.0044716049732187</c:v>
                </c:pt>
                <c:pt idx="1354" formatCode="0.0">
                  <c:v>-7.9060120302111017</c:v>
                </c:pt>
                <c:pt idx="1355" formatCode="0.0">
                  <c:v>-8.3671620583007495</c:v>
                </c:pt>
                <c:pt idx="1356" formatCode="0.0">
                  <c:v>-7.342152048716045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C-4A71-A97A-71E104781CE3}"/>
            </c:ext>
          </c:extLst>
        </c:ser>
        <c:ser>
          <c:idx val="11"/>
          <c:order val="11"/>
          <c:tx>
            <c:v>12/12</c:v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Series!$K$3:$K$1406</c:f>
              <c:numCache>
                <c:formatCode>General</c:formatCode>
                <c:ptCount val="1404"/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0.54042989158567423</c:v>
                </c:pt>
                <c:pt idx="588" formatCode="0.0">
                  <c:v>0.12730932666018191</c:v>
                </c:pt>
                <c:pt idx="589" formatCode="0.0">
                  <c:v>-0.37677477954810001</c:v>
                </c:pt>
                <c:pt idx="590" formatCode="0.0">
                  <c:v>-1.1601223181352651</c:v>
                </c:pt>
                <c:pt idx="591" formatCode="0.0">
                  <c:v>-1.943215443795836</c:v>
                </c:pt>
                <c:pt idx="592" formatCode="0.0">
                  <c:v>-2.9958098139182283</c:v>
                </c:pt>
                <c:pt idx="593" formatCode="0.0">
                  <c:v>-4.5335087245258876</c:v>
                </c:pt>
                <c:pt idx="594" formatCode="0.0">
                  <c:v>-6.1381210738065448</c:v>
                </c:pt>
                <c:pt idx="595" formatCode="0.0">
                  <c:v>-7.9102093616941289</c:v>
                </c:pt>
                <c:pt idx="596" formatCode="0.0">
                  <c:v>-9.3659368276072854</c:v>
                </c:pt>
                <c:pt idx="597" formatCode="0.0">
                  <c:v>-11.050393196797586</c:v>
                </c:pt>
                <c:pt idx="598" formatCode="0.0">
                  <c:v>-12.894625542270646</c:v>
                </c:pt>
                <c:pt idx="599" formatCode="0.0">
                  <c:v>-14.57319710894302</c:v>
                </c:pt>
                <c:pt idx="600" formatCode="0.0">
                  <c:v>-15.851957275699192</c:v>
                </c:pt>
                <c:pt idx="601" formatCode="0.0">
                  <c:v>-16.541589869253727</c:v>
                </c:pt>
                <c:pt idx="602" formatCode="0.0">
                  <c:v>-16.550106705105279</c:v>
                </c:pt>
                <c:pt idx="603" formatCode="0.0">
                  <c:v>-15.789720326846023</c:v>
                </c:pt>
                <c:pt idx="604" formatCode="0.0">
                  <c:v>-14.315372126146087</c:v>
                </c:pt>
                <c:pt idx="605" formatCode="0.0">
                  <c:v>-12.051030017517334</c:v>
                </c:pt>
                <c:pt idx="606" formatCode="0.0">
                  <c:v>-9.4214247064676755</c:v>
                </c:pt>
                <c:pt idx="607" formatCode="0.0">
                  <c:v>-6.0569782239372785</c:v>
                </c:pt>
                <c:pt idx="608" formatCode="0.0">
                  <c:v>-2.9871601895652447</c:v>
                </c:pt>
                <c:pt idx="609" formatCode="0.0">
                  <c:v>1.1125505818175014</c:v>
                </c:pt>
                <c:pt idx="610" formatCode="0.0">
                  <c:v>6.1801258004766453</c:v>
                </c:pt>
                <c:pt idx="611" formatCode="0.0">
                  <c:v>11.795213011917326</c:v>
                </c:pt>
                <c:pt idx="612" formatCode="0.0">
                  <c:v>17.394907961550118</c:v>
                </c:pt>
                <c:pt idx="613" formatCode="0.0">
                  <c:v>22.26499684071554</c:v>
                </c:pt>
                <c:pt idx="614" formatCode="0.0">
                  <c:v>26.502518068161734</c:v>
                </c:pt>
                <c:pt idx="615" formatCode="0.0">
                  <c:v>29.681011425095193</c:v>
                </c:pt>
                <c:pt idx="616" formatCode="0.0">
                  <c:v>31.700419138229421</c:v>
                </c:pt>
                <c:pt idx="617" formatCode="0.0">
                  <c:v>32.985883513800559</c:v>
                </c:pt>
                <c:pt idx="618" formatCode="0.0">
                  <c:v>33.391807987014062</c:v>
                </c:pt>
                <c:pt idx="619" formatCode="0.0">
                  <c:v>32.61938175876773</c:v>
                </c:pt>
                <c:pt idx="620" formatCode="0.0">
                  <c:v>32.492876729059418</c:v>
                </c:pt>
                <c:pt idx="621" formatCode="0.0">
                  <c:v>31.279429681613095</c:v>
                </c:pt>
                <c:pt idx="622" formatCode="0.0">
                  <c:v>29.420229985227621</c:v>
                </c:pt>
                <c:pt idx="623" formatCode="0.0">
                  <c:v>27.344237946501693</c:v>
                </c:pt>
                <c:pt idx="624" formatCode="0.0">
                  <c:v>25.143212065283493</c:v>
                </c:pt>
                <c:pt idx="625" formatCode="0.0">
                  <c:v>23.12851268362725</c:v>
                </c:pt>
                <c:pt idx="626" formatCode="0.0">
                  <c:v>21.233263374935873</c:v>
                </c:pt>
                <c:pt idx="627" formatCode="0.0">
                  <c:v>19.252658544575169</c:v>
                </c:pt>
                <c:pt idx="628" formatCode="0.0">
                  <c:v>17.731589023784807</c:v>
                </c:pt>
                <c:pt idx="629" formatCode="0.0">
                  <c:v>16.132272337393673</c:v>
                </c:pt>
                <c:pt idx="630" formatCode="0.0">
                  <c:v>14.425538602182456</c:v>
                </c:pt>
                <c:pt idx="631" formatCode="0.0">
                  <c:v>13.520936853622473</c:v>
                </c:pt>
                <c:pt idx="632" formatCode="0.0">
                  <c:v>12.145524387534266</c:v>
                </c:pt>
                <c:pt idx="633" formatCode="0.0">
                  <c:v>10.904053820393983</c:v>
                </c:pt>
                <c:pt idx="634" formatCode="0.0">
                  <c:v>9.8041925722073699</c:v>
                </c:pt>
                <c:pt idx="635" formatCode="0.0">
                  <c:v>8.8206501536720339</c:v>
                </c:pt>
                <c:pt idx="636" formatCode="0.0">
                  <c:v>7.9889954110670942</c:v>
                </c:pt>
                <c:pt idx="637" formatCode="0.0">
                  <c:v>7.3591673879302988</c:v>
                </c:pt>
                <c:pt idx="638" formatCode="0.0">
                  <c:v>6.8795605854734987</c:v>
                </c:pt>
                <c:pt idx="639" formatCode="0.0">
                  <c:v>6.6912105911947037</c:v>
                </c:pt>
                <c:pt idx="640" formatCode="0.0">
                  <c:v>6.4619717567371282</c:v>
                </c:pt>
                <c:pt idx="641" formatCode="0.0">
                  <c:v>6.2880186914244831</c:v>
                </c:pt>
                <c:pt idx="642" formatCode="0.0">
                  <c:v>6.767384365980277</c:v>
                </c:pt>
                <c:pt idx="643" formatCode="0.0">
                  <c:v>6.4787951146798974</c:v>
                </c:pt>
                <c:pt idx="644" formatCode="0.0">
                  <c:v>6.3757101438299628</c:v>
                </c:pt>
                <c:pt idx="645" formatCode="0.0">
                  <c:v>6.1561309909871795</c:v>
                </c:pt>
                <c:pt idx="646" formatCode="0.0">
                  <c:v>5.3904176664608485</c:v>
                </c:pt>
                <c:pt idx="647" formatCode="0.0">
                  <c:v>4.067706985554608</c:v>
                </c:pt>
                <c:pt idx="648" formatCode="0.0">
                  <c:v>2.2810554939583341</c:v>
                </c:pt>
                <c:pt idx="649" formatCode="0.0">
                  <c:v>0.47575142351261945</c:v>
                </c:pt>
                <c:pt idx="650" formatCode="0.0">
                  <c:v>-1.6800480073954134</c:v>
                </c:pt>
                <c:pt idx="651" formatCode="0.0">
                  <c:v>-3.8003749736303547</c:v>
                </c:pt>
                <c:pt idx="652" formatCode="0.0">
                  <c:v>-5.913668870817844</c:v>
                </c:pt>
                <c:pt idx="653" formatCode="0.0">
                  <c:v>-7.9171315951020489</c:v>
                </c:pt>
                <c:pt idx="654" formatCode="0.0">
                  <c:v>-9.9560538157828375</c:v>
                </c:pt>
                <c:pt idx="655" formatCode="0.0">
                  <c:v>-11.524453109702876</c:v>
                </c:pt>
                <c:pt idx="656" formatCode="0.0">
                  <c:v>-12.844754031914874</c:v>
                </c:pt>
                <c:pt idx="657" formatCode="0.0">
                  <c:v>-13.936390829686715</c:v>
                </c:pt>
                <c:pt idx="658" formatCode="0.0">
                  <c:v>-14.416250159078018</c:v>
                </c:pt>
                <c:pt idx="659" formatCode="0.0">
                  <c:v>-14.440923347241664</c:v>
                </c:pt>
                <c:pt idx="660" formatCode="0.0">
                  <c:v>-13.833167321118978</c:v>
                </c:pt>
                <c:pt idx="661" formatCode="0.0">
                  <c:v>-12.838201559906565</c:v>
                </c:pt>
                <c:pt idx="662" formatCode="0.0">
                  <c:v>-11.390724107935981</c:v>
                </c:pt>
                <c:pt idx="663" formatCode="0.0">
                  <c:v>-9.4777155196510847</c:v>
                </c:pt>
                <c:pt idx="664" formatCode="0.0">
                  <c:v>-7.3558648485435754</c:v>
                </c:pt>
                <c:pt idx="665" formatCode="0.0">
                  <c:v>-5.0020801062939313</c:v>
                </c:pt>
                <c:pt idx="666" formatCode="0.0">
                  <c:v>-2.7914822931747381</c:v>
                </c:pt>
                <c:pt idx="667" formatCode="0.0">
                  <c:v>-0.49517286625845713</c:v>
                </c:pt>
                <c:pt idx="668" formatCode="0.0">
                  <c:v>1.6939249105111287</c:v>
                </c:pt>
                <c:pt idx="669" formatCode="0.0">
                  <c:v>4.3177238477894377</c:v>
                </c:pt>
                <c:pt idx="670" formatCode="0.0">
                  <c:v>6.8279847821761734</c:v>
                </c:pt>
                <c:pt idx="671" formatCode="0.0">
                  <c:v>9.5469369311197454</c:v>
                </c:pt>
                <c:pt idx="672" formatCode="0.0">
                  <c:v>12.040878464845207</c:v>
                </c:pt>
                <c:pt idx="673" formatCode="0.0">
                  <c:v>13.759711387156415</c:v>
                </c:pt>
                <c:pt idx="674" formatCode="0.0">
                  <c:v>15.260640342270122</c:v>
                </c:pt>
                <c:pt idx="675" formatCode="0.0">
                  <c:v>16.155682102634245</c:v>
                </c:pt>
                <c:pt idx="676" formatCode="0.0">
                  <c:v>16.545094490790618</c:v>
                </c:pt>
                <c:pt idx="677" formatCode="0.0">
                  <c:v>16.622285181002155</c:v>
                </c:pt>
                <c:pt idx="678" formatCode="0.0">
                  <c:v>16.844504111164071</c:v>
                </c:pt>
                <c:pt idx="679" formatCode="0.0">
                  <c:v>17.094031588776275</c:v>
                </c:pt>
                <c:pt idx="680" formatCode="0.0">
                  <c:v>17.40045496587031</c:v>
                </c:pt>
                <c:pt idx="681" formatCode="0.0">
                  <c:v>16.657277126130737</c:v>
                </c:pt>
                <c:pt idx="682" formatCode="0.0">
                  <c:v>15.772256667584131</c:v>
                </c:pt>
                <c:pt idx="683" formatCode="0.0">
                  <c:v>14.526614481179863</c:v>
                </c:pt>
                <c:pt idx="684" formatCode="0.0">
                  <c:v>13.240388618004872</c:v>
                </c:pt>
                <c:pt idx="685" formatCode="0.0">
                  <c:v>12.377253445683962</c:v>
                </c:pt>
                <c:pt idx="686" formatCode="0.0">
                  <c:v>11.456599899185107</c:v>
                </c:pt>
                <c:pt idx="687" formatCode="0.0">
                  <c:v>10.123649110863497</c:v>
                </c:pt>
                <c:pt idx="688" formatCode="0.0">
                  <c:v>9.1415834680640415</c:v>
                </c:pt>
                <c:pt idx="689" formatCode="0.0">
                  <c:v>8.2301431229497837</c:v>
                </c:pt>
                <c:pt idx="690" formatCode="0.0">
                  <c:v>7.2374561929718908</c:v>
                </c:pt>
                <c:pt idx="691" formatCode="0.0">
                  <c:v>5.947038437908688</c:v>
                </c:pt>
                <c:pt idx="692" formatCode="0.0">
                  <c:v>4.3980629977125005</c:v>
                </c:pt>
                <c:pt idx="693" formatCode="0.0">
                  <c:v>3.2420358600629697</c:v>
                </c:pt>
                <c:pt idx="694" formatCode="0.0">
                  <c:v>1.70244378883244</c:v>
                </c:pt>
                <c:pt idx="695" formatCode="0.0">
                  <c:v>-0.16325800179450312</c:v>
                </c:pt>
                <c:pt idx="696" formatCode="0.0">
                  <c:v>-2.2910706499390585</c:v>
                </c:pt>
                <c:pt idx="697" formatCode="0.0">
                  <c:v>-4.731600744773786</c:v>
                </c:pt>
                <c:pt idx="698" formatCode="0.0">
                  <c:v>-7.0320990872822478</c:v>
                </c:pt>
                <c:pt idx="699" formatCode="0.0">
                  <c:v>-8.7853686241104185</c:v>
                </c:pt>
                <c:pt idx="700" formatCode="0.0">
                  <c:v>-10.552024351519435</c:v>
                </c:pt>
                <c:pt idx="701" formatCode="0.0">
                  <c:v>-12.236545516433623</c:v>
                </c:pt>
                <c:pt idx="702" formatCode="0.0">
                  <c:v>-13.715225549728601</c:v>
                </c:pt>
                <c:pt idx="703" formatCode="0.0">
                  <c:v>-14.944374962323863</c:v>
                </c:pt>
                <c:pt idx="704" formatCode="0.0">
                  <c:v>-15.849044231167525</c:v>
                </c:pt>
                <c:pt idx="705" formatCode="0.0">
                  <c:v>-16.472255290523151</c:v>
                </c:pt>
                <c:pt idx="706" formatCode="0.0">
                  <c:v>-16.531326020242858</c:v>
                </c:pt>
                <c:pt idx="707" formatCode="0.0">
                  <c:v>-15.955667031853977</c:v>
                </c:pt>
                <c:pt idx="708" formatCode="0.0">
                  <c:v>-14.700970209638882</c:v>
                </c:pt>
                <c:pt idx="709" formatCode="0.0">
                  <c:v>-12.626618378252232</c:v>
                </c:pt>
                <c:pt idx="710" formatCode="0.0">
                  <c:v>-10.271621890829735</c:v>
                </c:pt>
                <c:pt idx="711" formatCode="0.0">
                  <c:v>-7.5856554429430503</c:v>
                </c:pt>
                <c:pt idx="712" formatCode="0.0">
                  <c:v>-4.2642808591614028</c:v>
                </c:pt>
                <c:pt idx="713" formatCode="0.0">
                  <c:v>-0.63111195543076803</c:v>
                </c:pt>
                <c:pt idx="714" formatCode="0.0">
                  <c:v>2.8470991084644766</c:v>
                </c:pt>
                <c:pt idx="715" formatCode="0.0">
                  <c:v>6.124960261043185</c:v>
                </c:pt>
                <c:pt idx="716" formatCode="0.0">
                  <c:v>9.1627632243908721</c:v>
                </c:pt>
                <c:pt idx="717" formatCode="0.0">
                  <c:v>11.915953297716669</c:v>
                </c:pt>
                <c:pt idx="718" formatCode="0.0">
                  <c:v>14.285990973180617</c:v>
                </c:pt>
                <c:pt idx="719" formatCode="0.0">
                  <c:v>16.430418084550496</c:v>
                </c:pt>
                <c:pt idx="720" formatCode="0.0">
                  <c:v>17.849494566306404</c:v>
                </c:pt>
                <c:pt idx="721" formatCode="0.0">
                  <c:v>18.192912333044276</c:v>
                </c:pt>
                <c:pt idx="722" formatCode="0.0">
                  <c:v>18.039643075732045</c:v>
                </c:pt>
                <c:pt idx="723" formatCode="0.0">
                  <c:v>16.989782903939911</c:v>
                </c:pt>
                <c:pt idx="724" formatCode="0.0">
                  <c:v>14.994502162412488</c:v>
                </c:pt>
                <c:pt idx="725" formatCode="0.0">
                  <c:v>12.545815880331162</c:v>
                </c:pt>
                <c:pt idx="726" formatCode="0.0">
                  <c:v>10.325229506972349</c:v>
                </c:pt>
                <c:pt idx="727" formatCode="0.0">
                  <c:v>8.3810846792862463</c:v>
                </c:pt>
                <c:pt idx="728" formatCode="0.0">
                  <c:v>6.3408621196739574</c:v>
                </c:pt>
                <c:pt idx="729" formatCode="0.0">
                  <c:v>4.4515906792858715</c:v>
                </c:pt>
                <c:pt idx="730" formatCode="0.0">
                  <c:v>2.7575641626839626</c:v>
                </c:pt>
                <c:pt idx="731" formatCode="0.0">
                  <c:v>0.545342714413664</c:v>
                </c:pt>
                <c:pt idx="732" formatCode="0.0">
                  <c:v>-1.5484052542666831</c:v>
                </c:pt>
                <c:pt idx="733" formatCode="0.0">
                  <c:v>-3.1618393973170384</c:v>
                </c:pt>
                <c:pt idx="734" formatCode="0.0">
                  <c:v>-4.6793951165915644</c:v>
                </c:pt>
                <c:pt idx="735" formatCode="0.0">
                  <c:v>-5.4472334243107667</c:v>
                </c:pt>
                <c:pt idx="736" formatCode="0.0">
                  <c:v>-5.9254943108154379</c:v>
                </c:pt>
                <c:pt idx="737" formatCode="0.0">
                  <c:v>-6.1574935528064572</c:v>
                </c:pt>
                <c:pt idx="738" formatCode="0.0">
                  <c:v>-6.2409719476179788</c:v>
                </c:pt>
                <c:pt idx="739" formatCode="0.0">
                  <c:v>-6.2523652541045323</c:v>
                </c:pt>
                <c:pt idx="740" formatCode="0.0">
                  <c:v>-5.7839455650996143</c:v>
                </c:pt>
                <c:pt idx="741" formatCode="0.0">
                  <c:v>-5.1614224559654645</c:v>
                </c:pt>
                <c:pt idx="742" formatCode="0.0">
                  <c:v>-4.3660850619962446</c:v>
                </c:pt>
                <c:pt idx="743" formatCode="0.0">
                  <c:v>-2.8288075311398728</c:v>
                </c:pt>
                <c:pt idx="744" formatCode="0.0">
                  <c:v>-1.3049435474263475</c:v>
                </c:pt>
                <c:pt idx="745" formatCode="0.0">
                  <c:v>0.28674693056522926</c:v>
                </c:pt>
                <c:pt idx="746" formatCode="0.0">
                  <c:v>2.299041668930272</c:v>
                </c:pt>
                <c:pt idx="747" formatCode="0.0">
                  <c:v>3.8489296813470872</c:v>
                </c:pt>
                <c:pt idx="748" formatCode="0.0">
                  <c:v>5.4771833460049351</c:v>
                </c:pt>
                <c:pt idx="749" formatCode="0.0">
                  <c:v>7.149961250434572</c:v>
                </c:pt>
                <c:pt idx="750" formatCode="0.0">
                  <c:v>8.5195280122792241</c:v>
                </c:pt>
                <c:pt idx="751" formatCode="0.0">
                  <c:v>9.8602955700945358</c:v>
                </c:pt>
                <c:pt idx="752" formatCode="0.0">
                  <c:v>10.828507411882953</c:v>
                </c:pt>
                <c:pt idx="753" formatCode="0.0">
                  <c:v>11.562451638835583</c:v>
                </c:pt>
                <c:pt idx="754" formatCode="0.0">
                  <c:v>12.056348703499836</c:v>
                </c:pt>
                <c:pt idx="755" formatCode="0.0">
                  <c:v>12.044581320966486</c:v>
                </c:pt>
                <c:pt idx="756" formatCode="0.0">
                  <c:v>12.295441909909897</c:v>
                </c:pt>
                <c:pt idx="757" formatCode="0.0">
                  <c:v>12.467559831664104</c:v>
                </c:pt>
                <c:pt idx="758" formatCode="0.0">
                  <c:v>11.943054964087992</c:v>
                </c:pt>
                <c:pt idx="759" formatCode="0.0">
                  <c:v>11.32653523611684</c:v>
                </c:pt>
                <c:pt idx="760" formatCode="0.0">
                  <c:v>10.534066616008175</c:v>
                </c:pt>
                <c:pt idx="761" formatCode="0.0">
                  <c:v>9.6082174922195662</c:v>
                </c:pt>
                <c:pt idx="762" formatCode="0.0">
                  <c:v>8.588274313634642</c:v>
                </c:pt>
                <c:pt idx="763" formatCode="0.0">
                  <c:v>7.7555129560566485</c:v>
                </c:pt>
                <c:pt idx="764" formatCode="0.0">
                  <c:v>7.2079883445428976</c:v>
                </c:pt>
                <c:pt idx="765" formatCode="0.0">
                  <c:v>6.9742812309067261</c:v>
                </c:pt>
                <c:pt idx="766" formatCode="0.0">
                  <c:v>6.9485324066029079</c:v>
                </c:pt>
                <c:pt idx="767" formatCode="0.0">
                  <c:v>6.8958158516450112</c:v>
                </c:pt>
                <c:pt idx="768" formatCode="0.0">
                  <c:v>6.9452924894059009</c:v>
                </c:pt>
                <c:pt idx="769" formatCode="0.0">
                  <c:v>6.7393689770754577</c:v>
                </c:pt>
                <c:pt idx="770" formatCode="0.0">
                  <c:v>7.1426665872780006</c:v>
                </c:pt>
                <c:pt idx="771" formatCode="0.0">
                  <c:v>7.8594591130826075</c:v>
                </c:pt>
                <c:pt idx="772" formatCode="0.0">
                  <c:v>8.7061118547212288</c:v>
                </c:pt>
                <c:pt idx="773" formatCode="0.0">
                  <c:v>9.7831866101433889</c:v>
                </c:pt>
                <c:pt idx="774" formatCode="0.0">
                  <c:v>11.119056808025562</c:v>
                </c:pt>
                <c:pt idx="775" formatCode="0.0">
                  <c:v>12.010973103443902</c:v>
                </c:pt>
                <c:pt idx="776" formatCode="0.0">
                  <c:v>12.84213487006005</c:v>
                </c:pt>
                <c:pt idx="777" formatCode="0.0">
                  <c:v>13.328496210554562</c:v>
                </c:pt>
                <c:pt idx="778" formatCode="0.0">
                  <c:v>13.540078320938733</c:v>
                </c:pt>
                <c:pt idx="779" formatCode="0.0">
                  <c:v>14.018523727569757</c:v>
                </c:pt>
                <c:pt idx="780" formatCode="0.0">
                  <c:v>13.922729291269803</c:v>
                </c:pt>
                <c:pt idx="781" formatCode="0.0">
                  <c:v>14.203723651122587</c:v>
                </c:pt>
                <c:pt idx="782" formatCode="0.0">
                  <c:v>14.186212991441565</c:v>
                </c:pt>
                <c:pt idx="783" formatCode="0.0">
                  <c:v>13.898013991640084</c:v>
                </c:pt>
                <c:pt idx="784" formatCode="0.0">
                  <c:v>13.614732407839796</c:v>
                </c:pt>
                <c:pt idx="785" formatCode="0.0">
                  <c:v>13.318782907341927</c:v>
                </c:pt>
                <c:pt idx="786" formatCode="0.0">
                  <c:v>13.002736556086475</c:v>
                </c:pt>
                <c:pt idx="787" formatCode="0.0">
                  <c:v>12.777134361365384</c:v>
                </c:pt>
                <c:pt idx="788" formatCode="0.0">
                  <c:v>12.542985436896629</c:v>
                </c:pt>
                <c:pt idx="789" formatCode="0.0">
                  <c:v>12.349713207927948</c:v>
                </c:pt>
                <c:pt idx="790" formatCode="0.0">
                  <c:v>12.394032336568969</c:v>
                </c:pt>
                <c:pt idx="791" formatCode="0.0">
                  <c:v>12.432277660957695</c:v>
                </c:pt>
                <c:pt idx="792" formatCode="0.0">
                  <c:v>13.112189900618134</c:v>
                </c:pt>
                <c:pt idx="793" formatCode="0.0">
                  <c:v>13.461134959586232</c:v>
                </c:pt>
                <c:pt idx="794" formatCode="0.0">
                  <c:v>13.83113115752306</c:v>
                </c:pt>
                <c:pt idx="795" formatCode="0.0">
                  <c:v>14.291628961181743</c:v>
                </c:pt>
                <c:pt idx="796" formatCode="0.0">
                  <c:v>14.790278529910836</c:v>
                </c:pt>
                <c:pt idx="797" formatCode="0.0">
                  <c:v>15.176716756268888</c:v>
                </c:pt>
                <c:pt idx="798" formatCode="0.0">
                  <c:v>15.469583665599501</c:v>
                </c:pt>
                <c:pt idx="799" formatCode="0.0">
                  <c:v>16.09190265550842</c:v>
                </c:pt>
                <c:pt idx="800" formatCode="0.0">
                  <c:v>16.408322963174939</c:v>
                </c:pt>
                <c:pt idx="801" formatCode="0.0">
                  <c:v>16.706084237343944</c:v>
                </c:pt>
                <c:pt idx="802" formatCode="0.0">
                  <c:v>16.451936358275688</c:v>
                </c:pt>
                <c:pt idx="803" formatCode="0.0">
                  <c:v>16.182001621356704</c:v>
                </c:pt>
                <c:pt idx="804" formatCode="0.0">
                  <c:v>15.281430481510739</c:v>
                </c:pt>
                <c:pt idx="805" formatCode="0.0">
                  <c:v>14.352272947417163</c:v>
                </c:pt>
                <c:pt idx="806" formatCode="0.0">
                  <c:v>13.246479779940074</c:v>
                </c:pt>
                <c:pt idx="807" formatCode="0.0">
                  <c:v>12.103408553462771</c:v>
                </c:pt>
                <c:pt idx="808" formatCode="0.0">
                  <c:v>10.920744448507776</c:v>
                </c:pt>
                <c:pt idx="809" formatCode="0.0">
                  <c:v>9.6763153660692751</c:v>
                </c:pt>
                <c:pt idx="810" formatCode="0.0">
                  <c:v>8.3368594451151239</c:v>
                </c:pt>
                <c:pt idx="811" formatCode="0.0">
                  <c:v>6.9197401858116905</c:v>
                </c:pt>
                <c:pt idx="812" formatCode="0.0">
                  <c:v>5.5308929713510935</c:v>
                </c:pt>
                <c:pt idx="813" formatCode="0.0">
                  <c:v>4.0542113156327986</c:v>
                </c:pt>
                <c:pt idx="814" formatCode="0.0">
                  <c:v>3.2353858199470267</c:v>
                </c:pt>
                <c:pt idx="815" formatCode="0.0">
                  <c:v>2.0026203872590429</c:v>
                </c:pt>
                <c:pt idx="816" formatCode="0.0">
                  <c:v>1.24822864043999</c:v>
                </c:pt>
                <c:pt idx="817" formatCode="0.0">
                  <c:v>0.69412153402407739</c:v>
                </c:pt>
                <c:pt idx="818" formatCode="0.0">
                  <c:v>0.29878748926704191</c:v>
                </c:pt>
                <c:pt idx="819" formatCode="0.0">
                  <c:v>1.6035917992979876E-2</c:v>
                </c:pt>
                <c:pt idx="820" formatCode="0.0">
                  <c:v>-0.32672283681833392</c:v>
                </c:pt>
                <c:pt idx="821" formatCode="0.0">
                  <c:v>-0.73016772477770076</c:v>
                </c:pt>
                <c:pt idx="822" formatCode="0.0">
                  <c:v>-0.77169927572769836</c:v>
                </c:pt>
                <c:pt idx="823" formatCode="0.0">
                  <c:v>-0.81301547388228812</c:v>
                </c:pt>
                <c:pt idx="824" formatCode="0.0">
                  <c:v>-0.67180925839927852</c:v>
                </c:pt>
                <c:pt idx="825" formatCode="0.0">
                  <c:v>-9.7792972351768981E-2</c:v>
                </c:pt>
                <c:pt idx="826" formatCode="0.0">
                  <c:v>0.11332256054379286</c:v>
                </c:pt>
                <c:pt idx="827" formatCode="0.0">
                  <c:v>0.82550592384953347</c:v>
                </c:pt>
                <c:pt idx="828" formatCode="0.0">
                  <c:v>1.489274976076473</c:v>
                </c:pt>
                <c:pt idx="829" formatCode="0.0">
                  <c:v>2.1421246250895649</c:v>
                </c:pt>
                <c:pt idx="830" formatCode="0.0">
                  <c:v>2.8169943610257207</c:v>
                </c:pt>
                <c:pt idx="831" formatCode="0.0">
                  <c:v>3.5975409947529613</c:v>
                </c:pt>
                <c:pt idx="832" formatCode="0.0">
                  <c:v>4.3305149949284925</c:v>
                </c:pt>
                <c:pt idx="833" formatCode="0.0">
                  <c:v>5.3880419219589584</c:v>
                </c:pt>
                <c:pt idx="834" formatCode="0.0">
                  <c:v>6.4183673265210075</c:v>
                </c:pt>
                <c:pt idx="835" formatCode="0.0">
                  <c:v>7.1983468413318548</c:v>
                </c:pt>
                <c:pt idx="836" formatCode="0.0">
                  <c:v>7.905770516871641</c:v>
                </c:pt>
                <c:pt idx="837" formatCode="0.0">
                  <c:v>8.2690422579577074</c:v>
                </c:pt>
                <c:pt idx="838" formatCode="0.0">
                  <c:v>8.3728690210298282</c:v>
                </c:pt>
                <c:pt idx="839" formatCode="0.0">
                  <c:v>8.1594079128554569</c:v>
                </c:pt>
                <c:pt idx="840" formatCode="0.0">
                  <c:v>7.5032005913684401</c:v>
                </c:pt>
                <c:pt idx="841" formatCode="0.0">
                  <c:v>6.8606133043893891</c:v>
                </c:pt>
                <c:pt idx="842" formatCode="0.0">
                  <c:v>6.2034558839324063</c:v>
                </c:pt>
                <c:pt idx="843" formatCode="0.0">
                  <c:v>5.3195595146181063</c:v>
                </c:pt>
                <c:pt idx="844" formatCode="0.0">
                  <c:v>4.5440697308001745</c:v>
                </c:pt>
                <c:pt idx="845" formatCode="0.0">
                  <c:v>3.4487640175305359</c:v>
                </c:pt>
                <c:pt idx="846" formatCode="0.0">
                  <c:v>2.2713362880758154</c:v>
                </c:pt>
                <c:pt idx="847" formatCode="0.0">
                  <c:v>1.1882503770624879</c:v>
                </c:pt>
                <c:pt idx="848" formatCode="0.0">
                  <c:v>0.10296011098887448</c:v>
                </c:pt>
                <c:pt idx="849" formatCode="0.0">
                  <c:v>-1.2659992205483803</c:v>
                </c:pt>
                <c:pt idx="850" formatCode="0.0">
                  <c:v>-2.233956093328743</c:v>
                </c:pt>
                <c:pt idx="851" formatCode="0.0">
                  <c:v>-3.1464715030368353</c:v>
                </c:pt>
                <c:pt idx="852" formatCode="0.0">
                  <c:v>-3.9436393850656373</c:v>
                </c:pt>
                <c:pt idx="853" formatCode="0.0">
                  <c:v>-4.7598829177331226</c:v>
                </c:pt>
                <c:pt idx="854" formatCode="0.0">
                  <c:v>-5.6753925510495264</c:v>
                </c:pt>
                <c:pt idx="855" formatCode="0.0">
                  <c:v>-6.5940079696321163</c:v>
                </c:pt>
                <c:pt idx="856" formatCode="0.0">
                  <c:v>-7.4280111288810957</c:v>
                </c:pt>
                <c:pt idx="857" formatCode="0.0">
                  <c:v>-8.1517273566557691</c:v>
                </c:pt>
                <c:pt idx="858" formatCode="0.0">
                  <c:v>-8.8043199317560692</c:v>
                </c:pt>
                <c:pt idx="859" formatCode="0.0">
                  <c:v>-9.2006072790969569</c:v>
                </c:pt>
                <c:pt idx="860" formatCode="0.0">
                  <c:v>-9.26958783777485</c:v>
                </c:pt>
                <c:pt idx="861" formatCode="0.0">
                  <c:v>-8.679411614214473</c:v>
                </c:pt>
                <c:pt idx="862" formatCode="0.0">
                  <c:v>-8.0166476508925513</c:v>
                </c:pt>
                <c:pt idx="863" formatCode="0.0">
                  <c:v>-7.166686242545353</c:v>
                </c:pt>
                <c:pt idx="864" formatCode="0.0">
                  <c:v>-5.7681030201174934</c:v>
                </c:pt>
                <c:pt idx="865" formatCode="0.0">
                  <c:v>-4.2329088326138304</c:v>
                </c:pt>
                <c:pt idx="866" formatCode="0.0">
                  <c:v>-2.4547403979623255</c:v>
                </c:pt>
                <c:pt idx="867" formatCode="0.0">
                  <c:v>-0.28372627851859988</c:v>
                </c:pt>
                <c:pt idx="868" formatCode="0.0">
                  <c:v>2.0383548711367752</c:v>
                </c:pt>
                <c:pt idx="869" formatCode="0.0">
                  <c:v>4.6021239095639856</c:v>
                </c:pt>
                <c:pt idx="870" formatCode="0.0">
                  <c:v>6.8851760841492506</c:v>
                </c:pt>
                <c:pt idx="871" formatCode="0.0">
                  <c:v>9.2254023901799229</c:v>
                </c:pt>
                <c:pt idx="872" formatCode="0.0">
                  <c:v>11.171132071512261</c:v>
                </c:pt>
                <c:pt idx="873" formatCode="0.0">
                  <c:v>12.769255649132447</c:v>
                </c:pt>
                <c:pt idx="874" formatCode="0.0">
                  <c:v>14.381247267575901</c:v>
                </c:pt>
                <c:pt idx="875" formatCode="0.0">
                  <c:v>16.009464079090748</c:v>
                </c:pt>
                <c:pt idx="876" formatCode="0.0">
                  <c:v>16.240572376700442</c:v>
                </c:pt>
                <c:pt idx="877" formatCode="0.0">
                  <c:v>16.47651800889895</c:v>
                </c:pt>
                <c:pt idx="878" formatCode="0.0">
                  <c:v>16.63713311468041</c:v>
                </c:pt>
                <c:pt idx="879" formatCode="0.0">
                  <c:v>16.539311967430592</c:v>
                </c:pt>
                <c:pt idx="880" formatCode="0.0">
                  <c:v>16.260689563788944</c:v>
                </c:pt>
                <c:pt idx="881" formatCode="0.0">
                  <c:v>15.575405310728655</c:v>
                </c:pt>
                <c:pt idx="882" formatCode="0.0">
                  <c:v>15.231778738343266</c:v>
                </c:pt>
                <c:pt idx="883" formatCode="0.0">
                  <c:v>14.666513660141106</c:v>
                </c:pt>
                <c:pt idx="884" formatCode="0.0">
                  <c:v>14.396147265774232</c:v>
                </c:pt>
                <c:pt idx="885" formatCode="0.0">
                  <c:v>13.883965752888969</c:v>
                </c:pt>
                <c:pt idx="886" formatCode="0.0">
                  <c:v>13.268580660470093</c:v>
                </c:pt>
                <c:pt idx="887" formatCode="0.0">
                  <c:v>12.370562750026707</c:v>
                </c:pt>
                <c:pt idx="888" formatCode="0.0">
                  <c:v>12.369362417198616</c:v>
                </c:pt>
                <c:pt idx="889" formatCode="0.0">
                  <c:v>11.892216042714935</c:v>
                </c:pt>
                <c:pt idx="890" formatCode="0.0">
                  <c:v>11.314592279472933</c:v>
                </c:pt>
                <c:pt idx="891" formatCode="0.0">
                  <c:v>10.184659408255797</c:v>
                </c:pt>
                <c:pt idx="892" formatCode="0.0">
                  <c:v>9.2170381603177987</c:v>
                </c:pt>
                <c:pt idx="893" formatCode="0.0">
                  <c:v>8.4379587763392863</c:v>
                </c:pt>
                <c:pt idx="894" formatCode="0.0">
                  <c:v>7.3138129393464482</c:v>
                </c:pt>
                <c:pt idx="895" formatCode="0.0">
                  <c:v>6.4468471925989803</c:v>
                </c:pt>
                <c:pt idx="896" formatCode="0.0">
                  <c:v>5.2461514921831878</c:v>
                </c:pt>
                <c:pt idx="897" formatCode="0.0">
                  <c:v>4.0372795137618454</c:v>
                </c:pt>
                <c:pt idx="898" formatCode="0.0">
                  <c:v>2.3405282696898695</c:v>
                </c:pt>
                <c:pt idx="899" formatCode="0.0">
                  <c:v>0.68847522053519583</c:v>
                </c:pt>
                <c:pt idx="900" formatCode="0.0">
                  <c:v>-1.1075057563346604</c:v>
                </c:pt>
                <c:pt idx="901" formatCode="0.0">
                  <c:v>-2.7441218778133845</c:v>
                </c:pt>
                <c:pt idx="902" formatCode="0.0">
                  <c:v>-4.5741595535141784</c:v>
                </c:pt>
                <c:pt idx="903" formatCode="0.0">
                  <c:v>-5.7951990294481277</c:v>
                </c:pt>
                <c:pt idx="904" formatCode="0.0">
                  <c:v>-7.4688045692090697</c:v>
                </c:pt>
                <c:pt idx="905" formatCode="0.0">
                  <c:v>-9.136543057518594</c:v>
                </c:pt>
                <c:pt idx="906" formatCode="0.0">
                  <c:v>-10.247165237942014</c:v>
                </c:pt>
                <c:pt idx="907" formatCode="0.0">
                  <c:v>-11.978985951193337</c:v>
                </c:pt>
                <c:pt idx="908" formatCode="0.0">
                  <c:v>-13.584145667309585</c:v>
                </c:pt>
                <c:pt idx="909" formatCode="0.0">
                  <c:v>-14.794262469208832</c:v>
                </c:pt>
                <c:pt idx="910" formatCode="0.0">
                  <c:v>-15.398199171855936</c:v>
                </c:pt>
                <c:pt idx="911" formatCode="0.0">
                  <c:v>-15.657336883889556</c:v>
                </c:pt>
                <c:pt idx="912" formatCode="0.0">
                  <c:v>-15.511361169943598</c:v>
                </c:pt>
                <c:pt idx="913" formatCode="0.0">
                  <c:v>-15.006633639139864</c:v>
                </c:pt>
                <c:pt idx="914" formatCode="0.0">
                  <c:v>-13.998359718149629</c:v>
                </c:pt>
                <c:pt idx="915" formatCode="0.0">
                  <c:v>-13.056872436379621</c:v>
                </c:pt>
                <c:pt idx="916" formatCode="0.0">
                  <c:v>-11.430574755461066</c:v>
                </c:pt>
                <c:pt idx="917" formatCode="0.0">
                  <c:v>-9.9108328230080929</c:v>
                </c:pt>
                <c:pt idx="918" formatCode="0.0">
                  <c:v>-8.6034646430629209</c:v>
                </c:pt>
                <c:pt idx="919" formatCode="0.0">
                  <c:v>-6.754903708603635</c:v>
                </c:pt>
                <c:pt idx="920" formatCode="0.0">
                  <c:v>-4.8717608491088669</c:v>
                </c:pt>
                <c:pt idx="921" formatCode="0.0">
                  <c:v>-3.22942740587402</c:v>
                </c:pt>
                <c:pt idx="922" formatCode="0.0">
                  <c:v>-1.828744662899993</c:v>
                </c:pt>
                <c:pt idx="923" formatCode="0.0">
                  <c:v>-1.0263599570611461</c:v>
                </c:pt>
                <c:pt idx="924" formatCode="0.0">
                  <c:v>-0.88575505621281536</c:v>
                </c:pt>
                <c:pt idx="925" formatCode="0.0">
                  <c:v>-0.8971095634219779</c:v>
                </c:pt>
                <c:pt idx="926" formatCode="0.0">
                  <c:v>-1.4527986546139005</c:v>
                </c:pt>
                <c:pt idx="927" formatCode="0.0">
                  <c:v>-1.9956798521046153</c:v>
                </c:pt>
                <c:pt idx="928" formatCode="0.0">
                  <c:v>-3.1993800523482605</c:v>
                </c:pt>
                <c:pt idx="929" formatCode="0.0">
                  <c:v>-3.9888862807990506</c:v>
                </c:pt>
                <c:pt idx="930" formatCode="0.0">
                  <c:v>-4.8846466668250343</c:v>
                </c:pt>
                <c:pt idx="931" formatCode="0.0">
                  <c:v>-5.8516034023027146</c:v>
                </c:pt>
                <c:pt idx="932" formatCode="0.0">
                  <c:v>-6.6313154166188895</c:v>
                </c:pt>
                <c:pt idx="933" formatCode="0.0">
                  <c:v>-7.3944493969304403</c:v>
                </c:pt>
                <c:pt idx="934" formatCode="0.0">
                  <c:v>-7.9546009206466692</c:v>
                </c:pt>
                <c:pt idx="935" formatCode="0.0">
                  <c:v>-7.9534383128115138</c:v>
                </c:pt>
                <c:pt idx="936" formatCode="0.0">
                  <c:v>-7.4579937720027942</c:v>
                </c:pt>
                <c:pt idx="937" formatCode="0.0">
                  <c:v>-7.1616300396570978</c:v>
                </c:pt>
                <c:pt idx="938" formatCode="0.0">
                  <c:v>-6.0997556863375024</c:v>
                </c:pt>
                <c:pt idx="939" formatCode="0.0">
                  <c:v>-4.8381700605962124</c:v>
                </c:pt>
                <c:pt idx="940" formatCode="0.0">
                  <c:v>-3.2857509390982784</c:v>
                </c:pt>
                <c:pt idx="941" formatCode="0.0">
                  <c:v>-1.9921112987035485</c:v>
                </c:pt>
                <c:pt idx="942" formatCode="0.0">
                  <c:v>-0.76622120596316279</c:v>
                </c:pt>
                <c:pt idx="943" formatCode="0.0">
                  <c:v>0.42807849770866824</c:v>
                </c:pt>
                <c:pt idx="944" formatCode="0.0">
                  <c:v>1.4706861895623717</c:v>
                </c:pt>
                <c:pt idx="945" formatCode="0.0">
                  <c:v>2.6761681363596637</c:v>
                </c:pt>
                <c:pt idx="946" formatCode="0.0">
                  <c:v>3.6653427159295546</c:v>
                </c:pt>
                <c:pt idx="947" formatCode="0.0">
                  <c:v>4.2701669469670946</c:v>
                </c:pt>
                <c:pt idx="948" formatCode="0.0">
                  <c:v>4.8197792413275522</c:v>
                </c:pt>
                <c:pt idx="949" formatCode="0.0">
                  <c:v>5.5274896525551469</c:v>
                </c:pt>
                <c:pt idx="950" formatCode="0.0">
                  <c:v>5.216720292661762</c:v>
                </c:pt>
                <c:pt idx="951" formatCode="0.0">
                  <c:v>4.3025759602390679</c:v>
                </c:pt>
                <c:pt idx="952" formatCode="0.0">
                  <c:v>3.6949975641636428</c:v>
                </c:pt>
                <c:pt idx="953" formatCode="0.0">
                  <c:v>3.2244822182584443</c:v>
                </c:pt>
                <c:pt idx="954" formatCode="0.0">
                  <c:v>2.8889762462134314</c:v>
                </c:pt>
                <c:pt idx="955" formatCode="0.0">
                  <c:v>2.5891147051122232</c:v>
                </c:pt>
                <c:pt idx="956" formatCode="0.0">
                  <c:v>2.3215780155350814</c:v>
                </c:pt>
                <c:pt idx="957" formatCode="0.0">
                  <c:v>1.9531916581669151</c:v>
                </c:pt>
                <c:pt idx="958" formatCode="0.0">
                  <c:v>1.569418934691285</c:v>
                </c:pt>
                <c:pt idx="959" formatCode="0.0">
                  <c:v>1.3146391036915617</c:v>
                </c:pt>
                <c:pt idx="960" formatCode="0.0">
                  <c:v>1.0624243603732424</c:v>
                </c:pt>
                <c:pt idx="961" formatCode="0.0">
                  <c:v>0.72727638394678706</c:v>
                </c:pt>
                <c:pt idx="962" formatCode="0.0">
                  <c:v>0.84820722630828982</c:v>
                </c:pt>
                <c:pt idx="963" formatCode="0.0">
                  <c:v>1.404318942161396</c:v>
                </c:pt>
                <c:pt idx="964" formatCode="0.0">
                  <c:v>1.1207687148753678</c:v>
                </c:pt>
                <c:pt idx="965" formatCode="0.0">
                  <c:v>0.60782220380013996</c:v>
                </c:pt>
                <c:pt idx="966" formatCode="0.0">
                  <c:v>0.13902590382039648</c:v>
                </c:pt>
                <c:pt idx="967" formatCode="0.0">
                  <c:v>-0.28384947232346747</c:v>
                </c:pt>
                <c:pt idx="968" formatCode="0.0">
                  <c:v>-0.88762352470310191</c:v>
                </c:pt>
                <c:pt idx="969" formatCode="0.0">
                  <c:v>-1.6278972225914998</c:v>
                </c:pt>
                <c:pt idx="970" formatCode="0.0">
                  <c:v>-2.4572402231160169</c:v>
                </c:pt>
                <c:pt idx="971" formatCode="0.0">
                  <c:v>-3.417988270438471</c:v>
                </c:pt>
                <c:pt idx="972" formatCode="0.0">
                  <c:v>-4.5047421003249895</c:v>
                </c:pt>
                <c:pt idx="973" formatCode="0.0">
                  <c:v>-5.6700118866328495</c:v>
                </c:pt>
                <c:pt idx="974" formatCode="0.0">
                  <c:v>-6.8639637250234813</c:v>
                </c:pt>
                <c:pt idx="975" formatCode="0.0">
                  <c:v>-8.1507500011764051</c:v>
                </c:pt>
                <c:pt idx="976" formatCode="0.0">
                  <c:v>-8.6594459196691389</c:v>
                </c:pt>
                <c:pt idx="977" formatCode="0.0">
                  <c:v>-8.9314576198503204</c:v>
                </c:pt>
                <c:pt idx="978" formatCode="0.0">
                  <c:v>-9.0690908822067087</c:v>
                </c:pt>
                <c:pt idx="979" formatCode="0.0">
                  <c:v>-9.1002023179857048</c:v>
                </c:pt>
                <c:pt idx="980" formatCode="0.0">
                  <c:v>-9.0169142892760732</c:v>
                </c:pt>
                <c:pt idx="981" formatCode="0.0">
                  <c:v>-8.6829998333405456</c:v>
                </c:pt>
                <c:pt idx="982" formatCode="0.0">
                  <c:v>-8.2250959376916057</c:v>
                </c:pt>
                <c:pt idx="983" formatCode="0.0">
                  <c:v>-7.6771503954471854</c:v>
                </c:pt>
                <c:pt idx="984" formatCode="0.0">
                  <c:v>-7.3461944640764898</c:v>
                </c:pt>
                <c:pt idx="985" formatCode="0.0">
                  <c:v>-6.7331939955235498</c:v>
                </c:pt>
                <c:pt idx="986" formatCode="0.0">
                  <c:v>-6.1811942538584503</c:v>
                </c:pt>
                <c:pt idx="987" formatCode="0.0">
                  <c:v>-5.6388206108478158</c:v>
                </c:pt>
                <c:pt idx="988" formatCode="0.0">
                  <c:v>-5.4184795994055435</c:v>
                </c:pt>
                <c:pt idx="989" formatCode="0.0">
                  <c:v>-5.4529844110477796</c:v>
                </c:pt>
                <c:pt idx="990" formatCode="0.0">
                  <c:v>-5.635930739010476</c:v>
                </c:pt>
                <c:pt idx="991" formatCode="0.0">
                  <c:v>-6.1074160627091771</c:v>
                </c:pt>
                <c:pt idx="992" formatCode="0.0">
                  <c:v>-6.5806082720110055</c:v>
                </c:pt>
                <c:pt idx="993" formatCode="0.0">
                  <c:v>-7.2323243594835418</c:v>
                </c:pt>
                <c:pt idx="994" formatCode="0.0">
                  <c:v>-8.0757418173217417</c:v>
                </c:pt>
                <c:pt idx="995" formatCode="0.0">
                  <c:v>-8.9679851717497741</c:v>
                </c:pt>
                <c:pt idx="996" formatCode="0.0">
                  <c:v>-9.3628430988940465</c:v>
                </c:pt>
                <c:pt idx="997" formatCode="0.0">
                  <c:v>-10.17229926401896</c:v>
                </c:pt>
                <c:pt idx="998" formatCode="0.0">
                  <c:v>-10.896797935799697</c:v>
                </c:pt>
                <c:pt idx="999" formatCode="0.0">
                  <c:v>-11.380277543761537</c:v>
                </c:pt>
                <c:pt idx="1000" formatCode="0.0">
                  <c:v>-11.793315218042437</c:v>
                </c:pt>
                <c:pt idx="1001" formatCode="0.0">
                  <c:v>-11.883065733397373</c:v>
                </c:pt>
                <c:pt idx="1002" formatCode="0.0">
                  <c:v>-11.849715829669805</c:v>
                </c:pt>
                <c:pt idx="1003" formatCode="0.0">
                  <c:v>-11.512960999028877</c:v>
                </c:pt>
                <c:pt idx="1004" formatCode="0.0">
                  <c:v>-10.859588684233003</c:v>
                </c:pt>
                <c:pt idx="1005" formatCode="0.0">
                  <c:v>-9.9732642919390031</c:v>
                </c:pt>
                <c:pt idx="1006" formatCode="0.0">
                  <c:v>-8.568860577377535</c:v>
                </c:pt>
                <c:pt idx="1007" formatCode="0.0">
                  <c:v>-6.8071033918962911</c:v>
                </c:pt>
                <c:pt idx="1008" formatCode="0.0">
                  <c:v>-5.1913388404593519</c:v>
                </c:pt>
                <c:pt idx="1009" formatCode="0.0">
                  <c:v>-2.9614087880043201</c:v>
                </c:pt>
                <c:pt idx="1010" formatCode="0.0">
                  <c:v>-0.70595751423610409</c:v>
                </c:pt>
                <c:pt idx="1011" formatCode="0.0">
                  <c:v>1.4567358076410244</c:v>
                </c:pt>
                <c:pt idx="1012" formatCode="0.0">
                  <c:v>3.676962379115281</c:v>
                </c:pt>
                <c:pt idx="1013" formatCode="0.0">
                  <c:v>5.833462643740404</c:v>
                </c:pt>
                <c:pt idx="1014" formatCode="0.0">
                  <c:v>7.7913266952694045</c:v>
                </c:pt>
                <c:pt idx="1015" formatCode="0.0">
                  <c:v>9.5037909487371195</c:v>
                </c:pt>
                <c:pt idx="1016" formatCode="0.0">
                  <c:v>11.033055606680421</c:v>
                </c:pt>
                <c:pt idx="1017" formatCode="0.0">
                  <c:v>12.187445993920235</c:v>
                </c:pt>
                <c:pt idx="1018" formatCode="0.0">
                  <c:v>12.802711838270994</c:v>
                </c:pt>
                <c:pt idx="1019" formatCode="0.0">
                  <c:v>13.229696492523814</c:v>
                </c:pt>
                <c:pt idx="1020" formatCode="0.0">
                  <c:v>13.364205897907766</c:v>
                </c:pt>
                <c:pt idx="1021" formatCode="0.0">
                  <c:v>12.993675195375246</c:v>
                </c:pt>
                <c:pt idx="1022" formatCode="0.0">
                  <c:v>12.704324825660308</c:v>
                </c:pt>
                <c:pt idx="1023" formatCode="0.0">
                  <c:v>11.886684339738991</c:v>
                </c:pt>
                <c:pt idx="1024" formatCode="0.0">
                  <c:v>10.941299016091861</c:v>
                </c:pt>
                <c:pt idx="1025" formatCode="0.0">
                  <c:v>9.701541683512886</c:v>
                </c:pt>
                <c:pt idx="1026" formatCode="0.0">
                  <c:v>8.2704089662851032</c:v>
                </c:pt>
                <c:pt idx="1027" formatCode="0.0">
                  <c:v>7.0788776221625227</c:v>
                </c:pt>
                <c:pt idx="1028" formatCode="0.0">
                  <c:v>5.5446499490288943</c:v>
                </c:pt>
                <c:pt idx="1029" formatCode="0.0">
                  <c:v>4.1023054919881332</c:v>
                </c:pt>
                <c:pt idx="1030" formatCode="0.0">
                  <c:v>2.9216652098288876</c:v>
                </c:pt>
                <c:pt idx="1031" formatCode="0.0">
                  <c:v>1.5945219210996981</c:v>
                </c:pt>
                <c:pt idx="1032" formatCode="0.0">
                  <c:v>0.42574069312193785</c:v>
                </c:pt>
                <c:pt idx="1033" formatCode="0.0">
                  <c:v>-0.62396236185541909</c:v>
                </c:pt>
                <c:pt idx="1034" formatCode="0.0">
                  <c:v>-1.7791059329111079</c:v>
                </c:pt>
                <c:pt idx="1035" formatCode="0.0">
                  <c:v>-2.3739889809227464</c:v>
                </c:pt>
                <c:pt idx="1036" formatCode="0.0">
                  <c:v>-2.9338148307708138</c:v>
                </c:pt>
                <c:pt idx="1037" formatCode="0.0">
                  <c:v>-3.2198596239405219</c:v>
                </c:pt>
                <c:pt idx="1038" formatCode="0.0">
                  <c:v>-3.1648171719967735</c:v>
                </c:pt>
                <c:pt idx="1039" formatCode="0.0">
                  <c:v>-3.199616041287527</c:v>
                </c:pt>
                <c:pt idx="1040" formatCode="0.0">
                  <c:v>-2.9950014557774409</c:v>
                </c:pt>
                <c:pt idx="1041" formatCode="0.0">
                  <c:v>-2.576735065788597</c:v>
                </c:pt>
                <c:pt idx="1042" formatCode="0.0">
                  <c:v>-2.1203252866935998</c:v>
                </c:pt>
                <c:pt idx="1043" formatCode="0.0">
                  <c:v>-1.6592441798047304</c:v>
                </c:pt>
                <c:pt idx="1044" formatCode="0.0">
                  <c:v>-0.88627174593389668</c:v>
                </c:pt>
                <c:pt idx="1045" formatCode="0.0">
                  <c:v>-2.1661032001730973E-2</c:v>
                </c:pt>
                <c:pt idx="1046" formatCode="0.0">
                  <c:v>0.98234045297684247</c:v>
                </c:pt>
                <c:pt idx="1047" formatCode="0.0">
                  <c:v>1.8271935728732842</c:v>
                </c:pt>
                <c:pt idx="1048" formatCode="0.0">
                  <c:v>2.9641993136747544</c:v>
                </c:pt>
                <c:pt idx="1049" formatCode="0.0">
                  <c:v>4.0727685132679596</c:v>
                </c:pt>
                <c:pt idx="1050" formatCode="0.0">
                  <c:v>5.1400751960521234</c:v>
                </c:pt>
                <c:pt idx="1051" formatCode="0.0">
                  <c:v>6.2378249287346819</c:v>
                </c:pt>
                <c:pt idx="1052" formatCode="0.0">
                  <c:v>7.3010500584671689</c:v>
                </c:pt>
                <c:pt idx="1053" formatCode="0.0">
                  <c:v>8.400864297450866</c:v>
                </c:pt>
                <c:pt idx="1054" formatCode="0.0">
                  <c:v>9.1877835460814339</c:v>
                </c:pt>
                <c:pt idx="1055" formatCode="0.0">
                  <c:v>10.158544505819904</c:v>
                </c:pt>
                <c:pt idx="1056" formatCode="0.0">
                  <c:v>10.753910759706173</c:v>
                </c:pt>
                <c:pt idx="1057" formatCode="0.0">
                  <c:v>11.240010308002681</c:v>
                </c:pt>
                <c:pt idx="1058" formatCode="0.0">
                  <c:v>11.598500355826431</c:v>
                </c:pt>
                <c:pt idx="1059" formatCode="0.0">
                  <c:v>11.973411086666559</c:v>
                </c:pt>
                <c:pt idx="1060" formatCode="0.0">
                  <c:v>11.88272156587422</c:v>
                </c:pt>
                <c:pt idx="1061" formatCode="0.0">
                  <c:v>11.666499129548313</c:v>
                </c:pt>
                <c:pt idx="1062" formatCode="0.0">
                  <c:v>11.48901128118527</c:v>
                </c:pt>
                <c:pt idx="1063" formatCode="0.0">
                  <c:v>11.131229408185021</c:v>
                </c:pt>
                <c:pt idx="1064" formatCode="0.0">
                  <c:v>11.06872605212142</c:v>
                </c:pt>
                <c:pt idx="1065" formatCode="0.0">
                  <c:v>10.705851882756761</c:v>
                </c:pt>
                <c:pt idx="1066" formatCode="0.0">
                  <c:v>10.462399500627726</c:v>
                </c:pt>
                <c:pt idx="1067" formatCode="0.0">
                  <c:v>10.097570712348386</c:v>
                </c:pt>
                <c:pt idx="1068" formatCode="0.0">
                  <c:v>9.7781196106980559</c:v>
                </c:pt>
                <c:pt idx="1069" formatCode="0.0">
                  <c:v>9.5792844038307834</c:v>
                </c:pt>
                <c:pt idx="1070" formatCode="0.0">
                  <c:v>9.3022177785239535</c:v>
                </c:pt>
                <c:pt idx="1071" formatCode="0.0">
                  <c:v>9.0143783821495163</c:v>
                </c:pt>
                <c:pt idx="1072" formatCode="0.0">
                  <c:v>8.8597780216160373</c:v>
                </c:pt>
                <c:pt idx="1073" formatCode="0.0">
                  <c:v>8.7911511589819753</c:v>
                </c:pt>
                <c:pt idx="1074" formatCode="0.0">
                  <c:v>8.4777145374825551</c:v>
                </c:pt>
                <c:pt idx="1075" formatCode="0.0">
                  <c:v>8.2473788193206303</c:v>
                </c:pt>
                <c:pt idx="1076" formatCode="0.0">
                  <c:v>7.552370609399901</c:v>
                </c:pt>
                <c:pt idx="1077" formatCode="0.0">
                  <c:v>6.8458053127426126</c:v>
                </c:pt>
                <c:pt idx="1078" formatCode="0.0">
                  <c:v>6.1451821152915187</c:v>
                </c:pt>
                <c:pt idx="1079" formatCode="0.0">
                  <c:v>5.362379891008743</c:v>
                </c:pt>
                <c:pt idx="1080" formatCode="0.0">
                  <c:v>4.7026955592539537</c:v>
                </c:pt>
                <c:pt idx="1081" formatCode="0.0">
                  <c:v>3.7668739792500645</c:v>
                </c:pt>
                <c:pt idx="1082" formatCode="0.0">
                  <c:v>2.9527787229892937</c:v>
                </c:pt>
                <c:pt idx="1083" formatCode="0.0">
                  <c:v>1.66874039195568</c:v>
                </c:pt>
                <c:pt idx="1084" formatCode="0.0">
                  <c:v>0.90047883413613761</c:v>
                </c:pt>
                <c:pt idx="1085" formatCode="0.0">
                  <c:v>-1.0776477549057972E-2</c:v>
                </c:pt>
                <c:pt idx="1086" formatCode="0.0">
                  <c:v>-0.82426201385297304</c:v>
                </c:pt>
                <c:pt idx="1087" formatCode="0.0">
                  <c:v>-1.486321999144991</c:v>
                </c:pt>
                <c:pt idx="1088" formatCode="0.0">
                  <c:v>-1.9008323885248757</c:v>
                </c:pt>
                <c:pt idx="1089" formatCode="0.0">
                  <c:v>-2.236820398209403</c:v>
                </c:pt>
                <c:pt idx="1090" formatCode="0.0">
                  <c:v>-2.4470934840371257</c:v>
                </c:pt>
                <c:pt idx="1091" formatCode="0.0">
                  <c:v>-2.5505336867748127</c:v>
                </c:pt>
                <c:pt idx="1092" formatCode="0.0">
                  <c:v>-2.9872390804140849</c:v>
                </c:pt>
                <c:pt idx="1093" formatCode="0.0">
                  <c:v>-3.1759670009099921</c:v>
                </c:pt>
                <c:pt idx="1094" formatCode="0.0">
                  <c:v>-3.3609541109649541</c:v>
                </c:pt>
                <c:pt idx="1095" formatCode="0.0">
                  <c:v>-2.7876832240902161</c:v>
                </c:pt>
                <c:pt idx="1096" formatCode="0.0">
                  <c:v>-3.1407158259192443</c:v>
                </c:pt>
                <c:pt idx="1097" formatCode="0.0">
                  <c:v>-3.3480131367579702</c:v>
                </c:pt>
                <c:pt idx="1098" formatCode="0.0">
                  <c:v>-3.4461233607501072</c:v>
                </c:pt>
                <c:pt idx="1099" formatCode="0.0">
                  <c:v>-3.5922520314184965</c:v>
                </c:pt>
                <c:pt idx="1100" formatCode="0.0">
                  <c:v>-3.8982512040995516</c:v>
                </c:pt>
                <c:pt idx="1101" formatCode="0.0">
                  <c:v>-4.1401243658229561</c:v>
                </c:pt>
                <c:pt idx="1102" formatCode="0.0">
                  <c:v>-4.5120680243870623</c:v>
                </c:pt>
                <c:pt idx="1103" formatCode="0.0">
                  <c:v>-4.9466193974974004</c:v>
                </c:pt>
                <c:pt idx="1104" formatCode="0.0">
                  <c:v>-5.0975834792872945</c:v>
                </c:pt>
                <c:pt idx="1105" formatCode="0.0">
                  <c:v>-5.1741431129798485</c:v>
                </c:pt>
                <c:pt idx="1106" formatCode="0.0">
                  <c:v>-5.1299487770148033</c:v>
                </c:pt>
                <c:pt idx="1107" formatCode="0.0">
                  <c:v>-5.426626557305525</c:v>
                </c:pt>
                <c:pt idx="1108" formatCode="0.0">
                  <c:v>-5.0513144377049599</c:v>
                </c:pt>
                <c:pt idx="1109" formatCode="0.0">
                  <c:v>-4.6537956883738332</c:v>
                </c:pt>
                <c:pt idx="1110" formatCode="0.0">
                  <c:v>-4.2922866036532668</c:v>
                </c:pt>
                <c:pt idx="1111" formatCode="0.0">
                  <c:v>-4.0541899909415093</c:v>
                </c:pt>
                <c:pt idx="1112" formatCode="0.0">
                  <c:v>-3.7594222612659109</c:v>
                </c:pt>
                <c:pt idx="1113" formatCode="0.0">
                  <c:v>-3.1948342789660131</c:v>
                </c:pt>
                <c:pt idx="1114" formatCode="0.0">
                  <c:v>-2.3800420260698019</c:v>
                </c:pt>
                <c:pt idx="1115" formatCode="0.0">
                  <c:v>-1.5240944977354047</c:v>
                </c:pt>
                <c:pt idx="1116" formatCode="0.0">
                  <c:v>-0.53772422018148802</c:v>
                </c:pt>
                <c:pt idx="1117" formatCode="0.0">
                  <c:v>0.33336166745473861</c:v>
                </c:pt>
                <c:pt idx="1118" formatCode="0.0">
                  <c:v>1.0454654399120358</c:v>
                </c:pt>
                <c:pt idx="1119" formatCode="0.0">
                  <c:v>1.9036633342480087</c:v>
                </c:pt>
                <c:pt idx="1120" formatCode="0.0">
                  <c:v>2.6289569041053227</c:v>
                </c:pt>
                <c:pt idx="1121" formatCode="0.0">
                  <c:v>3.3466157620950696</c:v>
                </c:pt>
                <c:pt idx="1122" formatCode="0.0">
                  <c:v>4.1248251283010831</c:v>
                </c:pt>
                <c:pt idx="1123" formatCode="0.0">
                  <c:v>5.081782197086838</c:v>
                </c:pt>
                <c:pt idx="1124" formatCode="0.0">
                  <c:v>6.1465629882694799</c:v>
                </c:pt>
                <c:pt idx="1125" formatCode="0.0">
                  <c:v>6.9303385018864958</c:v>
                </c:pt>
                <c:pt idx="1126" formatCode="0.0">
                  <c:v>7.6007483207288828</c:v>
                </c:pt>
                <c:pt idx="1127" formatCode="0.0">
                  <c:v>8.3237033314786686</c:v>
                </c:pt>
                <c:pt idx="1128" formatCode="0.0">
                  <c:v>8.8592200289004666</c:v>
                </c:pt>
                <c:pt idx="1129" formatCode="0.0">
                  <c:v>9.5228617479255604</c:v>
                </c:pt>
                <c:pt idx="1130" formatCode="0.0">
                  <c:v>10.455552323075736</c:v>
                </c:pt>
                <c:pt idx="1131" formatCode="0.0">
                  <c:v>11.129847966866663</c:v>
                </c:pt>
                <c:pt idx="1132" formatCode="0.0">
                  <c:v>11.731874840023266</c:v>
                </c:pt>
                <c:pt idx="1133" formatCode="0.0">
                  <c:v>12.240689080396933</c:v>
                </c:pt>
                <c:pt idx="1134" formatCode="0.0">
                  <c:v>12.597196405852145</c:v>
                </c:pt>
                <c:pt idx="1135" formatCode="0.0">
                  <c:v>12.787677885891085</c:v>
                </c:pt>
                <c:pt idx="1136" formatCode="0.0">
                  <c:v>12.995414183449938</c:v>
                </c:pt>
                <c:pt idx="1137" formatCode="0.0">
                  <c:v>13.258898536264425</c:v>
                </c:pt>
                <c:pt idx="1138" formatCode="0.0">
                  <c:v>13.480074814692799</c:v>
                </c:pt>
                <c:pt idx="1139" formatCode="0.0">
                  <c:v>13.788364289473748</c:v>
                </c:pt>
                <c:pt idx="1140" formatCode="0.0">
                  <c:v>14.110003843212866</c:v>
                </c:pt>
                <c:pt idx="1141" formatCode="0.0">
                  <c:v>14.309171453845863</c:v>
                </c:pt>
                <c:pt idx="1142" formatCode="0.0">
                  <c:v>14.308963053516919</c:v>
                </c:pt>
                <c:pt idx="1143" formatCode="0.0">
                  <c:v>14.601683820275937</c:v>
                </c:pt>
                <c:pt idx="1144" formatCode="0.0">
                  <c:v>15.259244076582547</c:v>
                </c:pt>
                <c:pt idx="1145" formatCode="0.0">
                  <c:v>15.970036962238595</c:v>
                </c:pt>
                <c:pt idx="1146" formatCode="0.0">
                  <c:v>16.73500438873883</c:v>
                </c:pt>
                <c:pt idx="1147" formatCode="0.0">
                  <c:v>17.585123968052656</c:v>
                </c:pt>
                <c:pt idx="1148" formatCode="0.0">
                  <c:v>18.422400726165861</c:v>
                </c:pt>
                <c:pt idx="1149" formatCode="0.0">
                  <c:v>18.984350981816078</c:v>
                </c:pt>
                <c:pt idx="1150" formatCode="0.0">
                  <c:v>19.556902205400689</c:v>
                </c:pt>
                <c:pt idx="1151" formatCode="0.0">
                  <c:v>20.022049371988416</c:v>
                </c:pt>
                <c:pt idx="1152" formatCode="0.0">
                  <c:v>20.050961353988939</c:v>
                </c:pt>
                <c:pt idx="1153" formatCode="0.0">
                  <c:v>19.793848484461819</c:v>
                </c:pt>
                <c:pt idx="1154" formatCode="0.0">
                  <c:v>19.139429911691536</c:v>
                </c:pt>
                <c:pt idx="1155" formatCode="0.0">
                  <c:v>18.23021689268333</c:v>
                </c:pt>
                <c:pt idx="1156" formatCode="0.0">
                  <c:v>16.804345153056445</c:v>
                </c:pt>
                <c:pt idx="1157" formatCode="0.0">
                  <c:v>15.402309262353441</c:v>
                </c:pt>
                <c:pt idx="1158" formatCode="0.0">
                  <c:v>14.025113663565108</c:v>
                </c:pt>
                <c:pt idx="1159" formatCode="0.0">
                  <c:v>12.35553110045295</c:v>
                </c:pt>
                <c:pt idx="1160" formatCode="0.0">
                  <c:v>10.309027237230239</c:v>
                </c:pt>
                <c:pt idx="1161" formatCode="0.0">
                  <c:v>8.2118553200087234</c:v>
                </c:pt>
                <c:pt idx="1162" formatCode="0.0">
                  <c:v>5.851615605868858</c:v>
                </c:pt>
                <c:pt idx="1163" formatCode="0.0">
                  <c:v>3.4375496412170463</c:v>
                </c:pt>
                <c:pt idx="1164" formatCode="0.0">
                  <c:v>1.7153209159032059</c:v>
                </c:pt>
                <c:pt idx="1165" formatCode="0.0">
                  <c:v>0.3248171457493072</c:v>
                </c:pt>
                <c:pt idx="1166" formatCode="0.0">
                  <c:v>-0.68804565854034649</c:v>
                </c:pt>
                <c:pt idx="1167" formatCode="0.0">
                  <c:v>-1.4774811994096524</c:v>
                </c:pt>
                <c:pt idx="1168" formatCode="0.0">
                  <c:v>-2.2852835574111907</c:v>
                </c:pt>
                <c:pt idx="1169" formatCode="0.0">
                  <c:v>-2.9564474306584714</c:v>
                </c:pt>
                <c:pt idx="1170" formatCode="0.0">
                  <c:v>-3.4300079904294591</c:v>
                </c:pt>
                <c:pt idx="1171" formatCode="0.0">
                  <c:v>-3.3189993655873735</c:v>
                </c:pt>
                <c:pt idx="1172" formatCode="0.0">
                  <c:v>-2.4413991310443919</c:v>
                </c:pt>
                <c:pt idx="1173" formatCode="0.0">
                  <c:v>-0.79782424270453589</c:v>
                </c:pt>
                <c:pt idx="1174" formatCode="0.0">
                  <c:v>1.3456846981884496</c:v>
                </c:pt>
                <c:pt idx="1175" formatCode="0.0">
                  <c:v>3.3653928328915725</c:v>
                </c:pt>
                <c:pt idx="1176" formatCode="0.0">
                  <c:v>4.7074452242598568</c:v>
                </c:pt>
                <c:pt idx="1177" formatCode="0.0">
                  <c:v>5.718769330809792</c:v>
                </c:pt>
                <c:pt idx="1178" formatCode="0.0">
                  <c:v>6.4706757285437817</c:v>
                </c:pt>
                <c:pt idx="1179" formatCode="0.0">
                  <c:v>6.9314653388699412</c:v>
                </c:pt>
                <c:pt idx="1180" formatCode="0.0">
                  <c:v>7.4057697947670817</c:v>
                </c:pt>
                <c:pt idx="1181" formatCode="0.0">
                  <c:v>7.5254186981462965</c:v>
                </c:pt>
                <c:pt idx="1182" formatCode="0.0">
                  <c:v>6.8954139677272224</c:v>
                </c:pt>
                <c:pt idx="1183" formatCode="0.0">
                  <c:v>5.3967881589893238</c:v>
                </c:pt>
                <c:pt idx="1184" formatCode="0.0">
                  <c:v>2.7229216849469822</c:v>
                </c:pt>
                <c:pt idx="1185" formatCode="0.0">
                  <c:v>-0.64559595841112127</c:v>
                </c:pt>
                <c:pt idx="1186" formatCode="0.0">
                  <c:v>-4.1197046939813333</c:v>
                </c:pt>
                <c:pt idx="1187" formatCode="0.0">
                  <c:v>-7.0767623945877034</c:v>
                </c:pt>
                <c:pt idx="1188" formatCode="0.0">
                  <c:v>-9.2816452886986127</c:v>
                </c:pt>
                <c:pt idx="1189" formatCode="0.0">
                  <c:v>-11.077349312454572</c:v>
                </c:pt>
                <c:pt idx="1190" formatCode="0.0">
                  <c:v>-12.452760363902897</c:v>
                </c:pt>
                <c:pt idx="1191" formatCode="0.0">
                  <c:v>-13.127706189623666</c:v>
                </c:pt>
                <c:pt idx="1192" formatCode="0.0">
                  <c:v>-13.152546188315839</c:v>
                </c:pt>
                <c:pt idx="1193" formatCode="0.0">
                  <c:v>-12.676091807636595</c:v>
                </c:pt>
                <c:pt idx="1194" formatCode="0.0">
                  <c:v>-11.209702563849433</c:v>
                </c:pt>
                <c:pt idx="1195" formatCode="0.0">
                  <c:v>-8.778218125178114</c:v>
                </c:pt>
                <c:pt idx="1196" formatCode="0.0">
                  <c:v>-5.472181135076724</c:v>
                </c:pt>
                <c:pt idx="1197" formatCode="0.0">
                  <c:v>-1.8528416115141368</c:v>
                </c:pt>
                <c:pt idx="1198" formatCode="0.0">
                  <c:v>1.8337188645297005</c:v>
                </c:pt>
                <c:pt idx="1199" formatCode="0.0">
                  <c:v>5.6427098056912399</c:v>
                </c:pt>
                <c:pt idx="1200" formatCode="0.0">
                  <c:v>9.4574562027265046</c:v>
                </c:pt>
                <c:pt idx="1201" formatCode="0.0">
                  <c:v>13.225917480452125</c:v>
                </c:pt>
                <c:pt idx="1202" formatCode="0.0">
                  <c:v>16.945163294612968</c:v>
                </c:pt>
                <c:pt idx="1203" formatCode="0.0">
                  <c:v>20.16217552236148</c:v>
                </c:pt>
                <c:pt idx="1204" formatCode="0.0">
                  <c:v>22.865916396899365</c:v>
                </c:pt>
                <c:pt idx="1205" formatCode="0.0">
                  <c:v>25.015608690229556</c:v>
                </c:pt>
                <c:pt idx="1206" formatCode="0.0">
                  <c:v>26.416811568367464</c:v>
                </c:pt>
                <c:pt idx="1207" formatCode="0.0">
                  <c:v>26.909714433690965</c:v>
                </c:pt>
                <c:pt idx="1208" formatCode="0.0">
                  <c:v>27.202821609742301</c:v>
                </c:pt>
                <c:pt idx="1209" formatCode="0.0">
                  <c:v>27.535312746896864</c:v>
                </c:pt>
                <c:pt idx="1210" formatCode="0.0">
                  <c:v>27.219977368688646</c:v>
                </c:pt>
                <c:pt idx="1211" formatCode="0.0">
                  <c:v>25.953027498022223</c:v>
                </c:pt>
                <c:pt idx="1212" formatCode="0.0">
                  <c:v>24.149304019418906</c:v>
                </c:pt>
                <c:pt idx="1213" formatCode="0.0">
                  <c:v>22.215717739384445</c:v>
                </c:pt>
                <c:pt idx="1214" formatCode="0.0">
                  <c:v>19.376910849408674</c:v>
                </c:pt>
                <c:pt idx="1215" formatCode="0.0">
                  <c:v>14.797688920749664</c:v>
                </c:pt>
                <c:pt idx="1216" formatCode="0.0">
                  <c:v>9.1204165750015989</c:v>
                </c:pt>
                <c:pt idx="1217" formatCode="0.0">
                  <c:v>3.4814773538036832</c:v>
                </c:pt>
                <c:pt idx="1218" formatCode="0.0">
                  <c:v>-2.3038013055018212</c:v>
                </c:pt>
                <c:pt idx="1219" formatCode="0.0">
                  <c:v>-7.8745880472875598</c:v>
                </c:pt>
                <c:pt idx="1220" formatCode="0.0">
                  <c:v>-13.430557062870179</c:v>
                </c:pt>
                <c:pt idx="1221" formatCode="0.0">
                  <c:v>-18.997118938021472</c:v>
                </c:pt>
                <c:pt idx="1222" formatCode="0.0">
                  <c:v>-23.646289754262199</c:v>
                </c:pt>
                <c:pt idx="1223" formatCode="0.0">
                  <c:v>-27.295904892889808</c:v>
                </c:pt>
                <c:pt idx="1224" formatCode="0.0">
                  <c:v>-30.56426057491079</c:v>
                </c:pt>
                <c:pt idx="1225" formatCode="0.0">
                  <c:v>-33.379791985032966</c:v>
                </c:pt>
                <c:pt idx="1226" formatCode="0.0">
                  <c:v>-35.130964708893757</c:v>
                </c:pt>
                <c:pt idx="1227" formatCode="0.0">
                  <c:v>-35.082764567238669</c:v>
                </c:pt>
                <c:pt idx="1228" formatCode="0.0">
                  <c:v>-33.570074943819321</c:v>
                </c:pt>
                <c:pt idx="1229" formatCode="0.0">
                  <c:v>-31.299123109543089</c:v>
                </c:pt>
                <c:pt idx="1230" formatCode="0.0">
                  <c:v>-28.176174695900599</c:v>
                </c:pt>
                <c:pt idx="1231" formatCode="0.0">
                  <c:v>-24.204640947921035</c:v>
                </c:pt>
                <c:pt idx="1232" formatCode="0.0">
                  <c:v>-19.308327574277584</c:v>
                </c:pt>
                <c:pt idx="1233" formatCode="0.0">
                  <c:v>-13.453250637661981</c:v>
                </c:pt>
                <c:pt idx="1234" formatCode="0.0">
                  <c:v>-7.4687527115286798</c:v>
                </c:pt>
                <c:pt idx="1235" formatCode="0.0">
                  <c:v>-1.8763890223085298</c:v>
                </c:pt>
                <c:pt idx="1236" formatCode="0.0">
                  <c:v>3.1802952180450177</c:v>
                </c:pt>
                <c:pt idx="1237" formatCode="0.0">
                  <c:v>7.920065295446193</c:v>
                </c:pt>
                <c:pt idx="1238" formatCode="0.0">
                  <c:v>12.042727756662458</c:v>
                </c:pt>
                <c:pt idx="1239" formatCode="0.0">
                  <c:v>14.52902049700171</c:v>
                </c:pt>
                <c:pt idx="1240" formatCode="0.0">
                  <c:v>15.030145784262956</c:v>
                </c:pt>
                <c:pt idx="1241" formatCode="0.0">
                  <c:v>14.08304161435953</c:v>
                </c:pt>
                <c:pt idx="1242" formatCode="0.0">
                  <c:v>11.757769781542663</c:v>
                </c:pt>
                <c:pt idx="1243" formatCode="0.0">
                  <c:v>8.4293467602246608</c:v>
                </c:pt>
                <c:pt idx="1244" formatCode="0.0">
                  <c:v>4.2823887139687287</c:v>
                </c:pt>
                <c:pt idx="1245" formatCode="0.0">
                  <c:v>-0.21151833347661864</c:v>
                </c:pt>
                <c:pt idx="1246" formatCode="0.0">
                  <c:v>-4.2222226505541016</c:v>
                </c:pt>
                <c:pt idx="1247" formatCode="0.0">
                  <c:v>-7.2654203876691099</c:v>
                </c:pt>
                <c:pt idx="1248" formatCode="0.0">
                  <c:v>-8.5891468739915098</c:v>
                </c:pt>
                <c:pt idx="1249" formatCode="0.0">
                  <c:v>-9.4084269101496858</c:v>
                </c:pt>
                <c:pt idx="1250" formatCode="0.0">
                  <c:v>-10.203312606699527</c:v>
                </c:pt>
                <c:pt idx="1251" formatCode="0.0">
                  <c:v>-10.420495117325885</c:v>
                </c:pt>
                <c:pt idx="1252" formatCode="0.0">
                  <c:v>-9.7455628504613259</c:v>
                </c:pt>
                <c:pt idx="1253" formatCode="0.0">
                  <c:v>-8.2312904062287373</c:v>
                </c:pt>
                <c:pt idx="1254" formatCode="0.0">
                  <c:v>-5.7030928070149685</c:v>
                </c:pt>
                <c:pt idx="1255" formatCode="0.0">
                  <c:v>-2.9512837616049978</c:v>
                </c:pt>
                <c:pt idx="1256" formatCode="0.0">
                  <c:v>3.4968577586155902E-2</c:v>
                </c:pt>
                <c:pt idx="1257" formatCode="0.0">
                  <c:v>3.5949454493735971</c:v>
                </c:pt>
                <c:pt idx="1258" formatCode="0.0">
                  <c:v>7.1342459523056334</c:v>
                </c:pt>
                <c:pt idx="1259" formatCode="0.0">
                  <c:v>9.9233980442957375</c:v>
                </c:pt>
                <c:pt idx="1260" formatCode="0.0">
                  <c:v>11.399244970900213</c:v>
                </c:pt>
                <c:pt idx="1261" formatCode="0.0">
                  <c:v>12.500815272794171</c:v>
                </c:pt>
                <c:pt idx="1262" formatCode="0.0">
                  <c:v>13.183044081921352</c:v>
                </c:pt>
                <c:pt idx="1263" formatCode="0.0">
                  <c:v>12.983868489153807</c:v>
                </c:pt>
                <c:pt idx="1264" formatCode="0.0">
                  <c:v>12.313101584044176</c:v>
                </c:pt>
                <c:pt idx="1265" formatCode="0.0">
                  <c:v>10.834815608223764</c:v>
                </c:pt>
                <c:pt idx="1266" formatCode="0.0">
                  <c:v>8.3988251855433163</c:v>
                </c:pt>
                <c:pt idx="1267" formatCode="0.0">
                  <c:v>5.8757756565579484</c:v>
                </c:pt>
                <c:pt idx="1268" formatCode="0.0">
                  <c:v>4.0872356733794675</c:v>
                </c:pt>
                <c:pt idx="1269" formatCode="0.0">
                  <c:v>1.7640412602385425</c:v>
                </c:pt>
                <c:pt idx="1270" formatCode="0.0">
                  <c:v>-0.39164761839195705</c:v>
                </c:pt>
                <c:pt idx="1271" formatCode="0.0">
                  <c:v>-2.0984392481923919</c:v>
                </c:pt>
                <c:pt idx="1272" formatCode="0.0">
                  <c:v>-3.4608441594433828</c:v>
                </c:pt>
                <c:pt idx="1273" formatCode="0.0">
                  <c:v>-4.8466801818848495</c:v>
                </c:pt>
                <c:pt idx="1274" formatCode="0.0">
                  <c:v>-5.769769145851356</c:v>
                </c:pt>
                <c:pt idx="1275" formatCode="0.0">
                  <c:v>-5.8281825305588768</c:v>
                </c:pt>
                <c:pt idx="1276" formatCode="0.0">
                  <c:v>-5.7538720853401912</c:v>
                </c:pt>
                <c:pt idx="1277" formatCode="0.0">
                  <c:v>-4.9859861832028258</c:v>
                </c:pt>
                <c:pt idx="1278" formatCode="0.0">
                  <c:v>-2.9040170374997558</c:v>
                </c:pt>
                <c:pt idx="1279" formatCode="0.0">
                  <c:v>0.25488272005431156</c:v>
                </c:pt>
                <c:pt idx="1280" formatCode="0.0">
                  <c:v>2.8329998329635515</c:v>
                </c:pt>
                <c:pt idx="1281" formatCode="0.0">
                  <c:v>5.6657011354658096</c:v>
                </c:pt>
                <c:pt idx="1282" formatCode="0.0">
                  <c:v>7.9427105432982472</c:v>
                </c:pt>
                <c:pt idx="1283" formatCode="0.0">
                  <c:v>10.169611642656221</c:v>
                </c:pt>
                <c:pt idx="1284" formatCode="0.0">
                  <c:v>12.153299353536966</c:v>
                </c:pt>
                <c:pt idx="1285" formatCode="0.0">
                  <c:v>14.074577556575292</c:v>
                </c:pt>
                <c:pt idx="1286" formatCode="0.0">
                  <c:v>15.661760780367601</c:v>
                </c:pt>
                <c:pt idx="1287" formatCode="0.0">
                  <c:v>16.54524562029205</c:v>
                </c:pt>
                <c:pt idx="1288" formatCode="0.0">
                  <c:v>17.428387674438241</c:v>
                </c:pt>
                <c:pt idx="1289" formatCode="0.0">
                  <c:v>17.899253767355418</c:v>
                </c:pt>
                <c:pt idx="1290" formatCode="0.0">
                  <c:v>16.533152328012378</c:v>
                </c:pt>
                <c:pt idx="1291" formatCode="0.0">
                  <c:v>13.569646891207213</c:v>
                </c:pt>
                <c:pt idx="1292" formatCode="0.0">
                  <c:v>10.615021642910904</c:v>
                </c:pt>
                <c:pt idx="1293" formatCode="0.0">
                  <c:v>7.7253544774962108</c:v>
                </c:pt>
                <c:pt idx="1294" formatCode="0.0">
                  <c:v>5.5675336743734078</c:v>
                </c:pt>
                <c:pt idx="1295" formatCode="0.0">
                  <c:v>3.3370640887052474</c:v>
                </c:pt>
                <c:pt idx="1296" formatCode="0.0">
                  <c:v>1.011315776896879</c:v>
                </c:pt>
                <c:pt idx="1297" formatCode="0.0">
                  <c:v>-1.0516011798362115</c:v>
                </c:pt>
                <c:pt idx="1298" formatCode="0.0">
                  <c:v>-2.80657321337398</c:v>
                </c:pt>
                <c:pt idx="1299" formatCode="0.0">
                  <c:v>-4.5948302335328464</c:v>
                </c:pt>
                <c:pt idx="1300" formatCode="0.0">
                  <c:v>-6.8270889867463609</c:v>
                </c:pt>
                <c:pt idx="1301" formatCode="0.0">
                  <c:v>-9.4875814933849938</c:v>
                </c:pt>
                <c:pt idx="1302" formatCode="0.0">
                  <c:v>-11.596232017732035</c:v>
                </c:pt>
                <c:pt idx="1303" formatCode="0.0">
                  <c:v>-12.623138924002191</c:v>
                </c:pt>
                <c:pt idx="1304" formatCode="0.0">
                  <c:v>-13.527992368207379</c:v>
                </c:pt>
                <c:pt idx="1305" formatCode="0.0">
                  <c:v>-14.295474862765872</c:v>
                </c:pt>
                <c:pt idx="1306" formatCode="0.0">
                  <c:v>-15.197894395751717</c:v>
                </c:pt>
                <c:pt idx="1307" formatCode="0.0">
                  <c:v>-16.126926343910526</c:v>
                </c:pt>
                <c:pt idx="1308" formatCode="0.0">
                  <c:v>-16.87180898074449</c:v>
                </c:pt>
                <c:pt idx="1309" formatCode="0.0">
                  <c:v>-18.007779952570885</c:v>
                </c:pt>
                <c:pt idx="1310" formatCode="0.0">
                  <c:v>-19.902986901045679</c:v>
                </c:pt>
                <c:pt idx="1311" formatCode="0.0">
                  <c:v>-22.025468931514638</c:v>
                </c:pt>
                <c:pt idx="1312" formatCode="0.0">
                  <c:v>-23.870715313902195</c:v>
                </c:pt>
                <c:pt idx="1313" formatCode="0.0">
                  <c:v>-24.827067832105001</c:v>
                </c:pt>
                <c:pt idx="1314" formatCode="0.0">
                  <c:v>-25.337944841610167</c:v>
                </c:pt>
                <c:pt idx="1315" formatCode="0.0">
                  <c:v>-26.335634550168194</c:v>
                </c:pt>
                <c:pt idx="1316" formatCode="0.0">
                  <c:v>-26.853215188621149</c:v>
                </c:pt>
                <c:pt idx="1317" formatCode="0.0">
                  <c:v>-27.113083953309356</c:v>
                </c:pt>
                <c:pt idx="1318" formatCode="0.0">
                  <c:v>-27.189257956653549</c:v>
                </c:pt>
                <c:pt idx="1319" formatCode="0.0">
                  <c:v>-26.77531166143126</c:v>
                </c:pt>
                <c:pt idx="1320" formatCode="0.0">
                  <c:v>-25.702050630832062</c:v>
                </c:pt>
                <c:pt idx="1321" formatCode="0.0">
                  <c:v>-23.886667042657237</c:v>
                </c:pt>
                <c:pt idx="1322" formatCode="0.0">
                  <c:v>-20.725143720370951</c:v>
                </c:pt>
                <c:pt idx="1323" formatCode="0.0">
                  <c:v>-16.077837584746632</c:v>
                </c:pt>
                <c:pt idx="1324" formatCode="0.0">
                  <c:v>-10.490429124763153</c:v>
                </c:pt>
                <c:pt idx="1325" formatCode="0.0">
                  <c:v>-5.3080664241481088</c:v>
                </c:pt>
                <c:pt idx="1326" formatCode="0.0">
                  <c:v>-0.46972693349619021</c:v>
                </c:pt>
                <c:pt idx="1327" formatCode="0.0">
                  <c:v>4.6579180738427084</c:v>
                </c:pt>
                <c:pt idx="1328" formatCode="0.0">
                  <c:v>9.3588467966214495</c:v>
                </c:pt>
                <c:pt idx="1329" formatCode="0.0">
                  <c:v>14.2390440785924</c:v>
                </c:pt>
                <c:pt idx="1330" formatCode="0.0">
                  <c:v>19.023728282957038</c:v>
                </c:pt>
                <c:pt idx="1331" formatCode="0.0">
                  <c:v>23.545966394365237</c:v>
                </c:pt>
                <c:pt idx="1332" formatCode="0.0">
                  <c:v>27.664669205816452</c:v>
                </c:pt>
                <c:pt idx="1333" formatCode="0.0">
                  <c:v>31.051886152523451</c:v>
                </c:pt>
                <c:pt idx="1334" formatCode="0.0">
                  <c:v>33.133756625499814</c:v>
                </c:pt>
                <c:pt idx="1335" formatCode="0.0">
                  <c:v>32.801857863737268</c:v>
                </c:pt>
                <c:pt idx="1336" formatCode="0.0">
                  <c:v>31.441568131321873</c:v>
                </c:pt>
                <c:pt idx="1337" formatCode="0.0">
                  <c:v>30.426390890625129</c:v>
                </c:pt>
                <c:pt idx="1338" formatCode="0.0">
                  <c:v>29.435566702789885</c:v>
                </c:pt>
                <c:pt idx="1339" formatCode="0.0">
                  <c:v>28.260657797535998</c:v>
                </c:pt>
                <c:pt idx="1340" formatCode="0.0">
                  <c:v>26.898557278317654</c:v>
                </c:pt>
                <c:pt idx="1341" formatCode="0.0">
                  <c:v>24.634087027078081</c:v>
                </c:pt>
                <c:pt idx="1342" formatCode="0.0">
                  <c:v>22.031580779685527</c:v>
                </c:pt>
                <c:pt idx="1343" formatCode="0.0">
                  <c:v>19.185525470697613</c:v>
                </c:pt>
                <c:pt idx="1344" formatCode="0.0">
                  <c:v>15.578128741973089</c:v>
                </c:pt>
                <c:pt idx="1345" formatCode="0.0">
                  <c:v>12.215567903825246</c:v>
                </c:pt>
                <c:pt idx="1346" formatCode="0.0">
                  <c:v>9.4123959217774313</c:v>
                </c:pt>
                <c:pt idx="1347" formatCode="0.0">
                  <c:v>7.7354329239838222</c:v>
                </c:pt>
                <c:pt idx="1348" formatCode="0.0">
                  <c:v>6.1960651113389389</c:v>
                </c:pt>
                <c:pt idx="1349" formatCode="0.0">
                  <c:v>4.5072992999936474</c:v>
                </c:pt>
                <c:pt idx="1350" formatCode="0.0">
                  <c:v>2.6859446208644471</c:v>
                </c:pt>
                <c:pt idx="1351" formatCode="0.0">
                  <c:v>0.95273716193149482</c:v>
                </c:pt>
                <c:pt idx="1352" formatCode="0.0">
                  <c:v>-0.54328605765718407</c:v>
                </c:pt>
                <c:pt idx="1353" formatCode="0.0">
                  <c:v>-1.8181335630167013</c:v>
                </c:pt>
                <c:pt idx="1354" formatCode="0.0">
                  <c:v>-2.704524585614152</c:v>
                </c:pt>
                <c:pt idx="1355" formatCode="0.0">
                  <c:v>-3.4907653733059618</c:v>
                </c:pt>
                <c:pt idx="1356" formatCode="0.0">
                  <c:v>-3.717610585215013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C-4A71-A97A-71E104781CE3}"/>
            </c:ext>
          </c:extLst>
        </c:ser>
        <c:ser>
          <c:idx val="12"/>
          <c:order val="12"/>
          <c:tx>
            <c:strRef>
              <c:f>Series!$J$2</c:f>
              <c:strCache>
                <c:ptCount val="1"/>
                <c:pt idx="0">
                  <c:v>12MMA</c:v>
                </c:pt>
              </c:strCache>
            </c:strRef>
          </c:tx>
          <c:spPr>
            <a:solidFill>
              <a:schemeClr val="tx2"/>
            </a:solidFill>
            <a:ln w="50800" cap="rnd" cmpd="sng" algn="ctr">
              <a:solidFill>
                <a:schemeClr val="tx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Series!$J$3:$J$1406</c:f>
              <c:numCache>
                <c:formatCode>General</c:formatCode>
                <c:ptCount val="1404"/>
                <c:pt idx="11" formatCode="0.000">
                  <c:v>#N/A</c:v>
                </c:pt>
                <c:pt idx="12" formatCode="0.000">
                  <c:v>#N/A</c:v>
                </c:pt>
                <c:pt idx="13" formatCode="0.000">
                  <c:v>#N/A</c:v>
                </c:pt>
                <c:pt idx="14" formatCode="0.000">
                  <c:v>#N/A</c:v>
                </c:pt>
                <c:pt idx="15" formatCode="0.000">
                  <c:v>#N/A</c:v>
                </c:pt>
                <c:pt idx="16" formatCode="0.000">
                  <c:v>#N/A</c:v>
                </c:pt>
                <c:pt idx="17" formatCode="0.000">
                  <c:v>#N/A</c:v>
                </c:pt>
                <c:pt idx="18" formatCode="0.000">
                  <c:v>#N/A</c:v>
                </c:pt>
                <c:pt idx="19" formatCode="0.000">
                  <c:v>#N/A</c:v>
                </c:pt>
                <c:pt idx="20" formatCode="0.000">
                  <c:v>#N/A</c:v>
                </c:pt>
                <c:pt idx="21" formatCode="0.000">
                  <c:v>#N/A</c:v>
                </c:pt>
                <c:pt idx="22" formatCode="0.000">
                  <c:v>#N/A</c:v>
                </c:pt>
                <c:pt idx="23" formatCode="0.000">
                  <c:v>#N/A</c:v>
                </c:pt>
                <c:pt idx="24" formatCode="0.000">
                  <c:v>#N/A</c:v>
                </c:pt>
                <c:pt idx="25" formatCode="0.000">
                  <c:v>#N/A</c:v>
                </c:pt>
                <c:pt idx="26" formatCode="0.000">
                  <c:v>#N/A</c:v>
                </c:pt>
                <c:pt idx="27" formatCode="0.000">
                  <c:v>#N/A</c:v>
                </c:pt>
                <c:pt idx="28" formatCode="0.000">
                  <c:v>#N/A</c:v>
                </c:pt>
                <c:pt idx="29" formatCode="0.000">
                  <c:v>#N/A</c:v>
                </c:pt>
                <c:pt idx="30" formatCode="0.000">
                  <c:v>#N/A</c:v>
                </c:pt>
                <c:pt idx="31" formatCode="0.000">
                  <c:v>#N/A</c:v>
                </c:pt>
                <c:pt idx="32" formatCode="0.000">
                  <c:v>#N/A</c:v>
                </c:pt>
                <c:pt idx="33" formatCode="0.000">
                  <c:v>#N/A</c:v>
                </c:pt>
                <c:pt idx="34" formatCode="0.000">
                  <c:v>#N/A</c:v>
                </c:pt>
                <c:pt idx="35" formatCode="0.000">
                  <c:v>#N/A</c:v>
                </c:pt>
                <c:pt idx="36" formatCode="0.000">
                  <c:v>#N/A</c:v>
                </c:pt>
                <c:pt idx="37" formatCode="0.000">
                  <c:v>#N/A</c:v>
                </c:pt>
                <c:pt idx="38" formatCode="0.000">
                  <c:v>#N/A</c:v>
                </c:pt>
                <c:pt idx="39" formatCode="0.000">
                  <c:v>#N/A</c:v>
                </c:pt>
                <c:pt idx="40" formatCode="0.000">
                  <c:v>#N/A</c:v>
                </c:pt>
                <c:pt idx="41" formatCode="0.000">
                  <c:v>#N/A</c:v>
                </c:pt>
                <c:pt idx="42" formatCode="0.000">
                  <c:v>#N/A</c:v>
                </c:pt>
                <c:pt idx="43" formatCode="0.000">
                  <c:v>#N/A</c:v>
                </c:pt>
                <c:pt idx="44" formatCode="0.000">
                  <c:v>#N/A</c:v>
                </c:pt>
                <c:pt idx="45" formatCode="0.000">
                  <c:v>#N/A</c:v>
                </c:pt>
                <c:pt idx="46" formatCode="0.000">
                  <c:v>#N/A</c:v>
                </c:pt>
                <c:pt idx="47" formatCode="0.000">
                  <c:v>#N/A</c:v>
                </c:pt>
                <c:pt idx="48" formatCode="0.000">
                  <c:v>#N/A</c:v>
                </c:pt>
                <c:pt idx="49" formatCode="0.000">
                  <c:v>#N/A</c:v>
                </c:pt>
                <c:pt idx="50" formatCode="0.000">
                  <c:v>#N/A</c:v>
                </c:pt>
                <c:pt idx="51" formatCode="0.000">
                  <c:v>#N/A</c:v>
                </c:pt>
                <c:pt idx="52" formatCode="0.000">
                  <c:v>#N/A</c:v>
                </c:pt>
                <c:pt idx="53" formatCode="0.000">
                  <c:v>#N/A</c:v>
                </c:pt>
                <c:pt idx="54" formatCode="0.000">
                  <c:v>#N/A</c:v>
                </c:pt>
                <c:pt idx="55" formatCode="0.000">
                  <c:v>#N/A</c:v>
                </c:pt>
                <c:pt idx="56" formatCode="0.000">
                  <c:v>#N/A</c:v>
                </c:pt>
                <c:pt idx="57" formatCode="0.000">
                  <c:v>#N/A</c:v>
                </c:pt>
                <c:pt idx="58" formatCode="0.000">
                  <c:v>#N/A</c:v>
                </c:pt>
                <c:pt idx="59" formatCode="0.000">
                  <c:v>#N/A</c:v>
                </c:pt>
                <c:pt idx="60" formatCode="0.000">
                  <c:v>#N/A</c:v>
                </c:pt>
                <c:pt idx="61" formatCode="0.000">
                  <c:v>#N/A</c:v>
                </c:pt>
                <c:pt idx="62" formatCode="0.000">
                  <c:v>#N/A</c:v>
                </c:pt>
                <c:pt idx="63" formatCode="0.000">
                  <c:v>#N/A</c:v>
                </c:pt>
                <c:pt idx="64" formatCode="0.000">
                  <c:v>#N/A</c:v>
                </c:pt>
                <c:pt idx="65" formatCode="0.000">
                  <c:v>#N/A</c:v>
                </c:pt>
                <c:pt idx="66" formatCode="0.000">
                  <c:v>#N/A</c:v>
                </c:pt>
                <c:pt idx="67" formatCode="0.000">
                  <c:v>#N/A</c:v>
                </c:pt>
                <c:pt idx="68" formatCode="0.000">
                  <c:v>#N/A</c:v>
                </c:pt>
                <c:pt idx="69" formatCode="0.000">
                  <c:v>#N/A</c:v>
                </c:pt>
                <c:pt idx="70" formatCode="0.000">
                  <c:v>#N/A</c:v>
                </c:pt>
                <c:pt idx="71" formatCode="0.000">
                  <c:v>#N/A</c:v>
                </c:pt>
                <c:pt idx="72" formatCode="0.000">
                  <c:v>#N/A</c:v>
                </c:pt>
                <c:pt idx="73" formatCode="0.000">
                  <c:v>#N/A</c:v>
                </c:pt>
                <c:pt idx="74" formatCode="0.000">
                  <c:v>#N/A</c:v>
                </c:pt>
                <c:pt idx="75" formatCode="0.000">
                  <c:v>#N/A</c:v>
                </c:pt>
                <c:pt idx="76" formatCode="0.000">
                  <c:v>#N/A</c:v>
                </c:pt>
                <c:pt idx="77" formatCode="0.000">
                  <c:v>#N/A</c:v>
                </c:pt>
                <c:pt idx="78" formatCode="0.000">
                  <c:v>#N/A</c:v>
                </c:pt>
                <c:pt idx="79" formatCode="0.000">
                  <c:v>#N/A</c:v>
                </c:pt>
                <c:pt idx="80" formatCode="0.000">
                  <c:v>#N/A</c:v>
                </c:pt>
                <c:pt idx="81" formatCode="0.000">
                  <c:v>#N/A</c:v>
                </c:pt>
                <c:pt idx="82" formatCode="0.000">
                  <c:v>#N/A</c:v>
                </c:pt>
                <c:pt idx="83" formatCode="0.000">
                  <c:v>#N/A</c:v>
                </c:pt>
                <c:pt idx="84" formatCode="0.000">
                  <c:v>#N/A</c:v>
                </c:pt>
                <c:pt idx="85" formatCode="0.000">
                  <c:v>#N/A</c:v>
                </c:pt>
                <c:pt idx="86" formatCode="0.000">
                  <c:v>#N/A</c:v>
                </c:pt>
                <c:pt idx="87" formatCode="0.000">
                  <c:v>#N/A</c:v>
                </c:pt>
                <c:pt idx="88" formatCode="0.000">
                  <c:v>#N/A</c:v>
                </c:pt>
                <c:pt idx="89" formatCode="0.000">
                  <c:v>#N/A</c:v>
                </c:pt>
                <c:pt idx="90" formatCode="0.000">
                  <c:v>#N/A</c:v>
                </c:pt>
                <c:pt idx="91" formatCode="0.000">
                  <c:v>#N/A</c:v>
                </c:pt>
                <c:pt idx="92" formatCode="0.000">
                  <c:v>#N/A</c:v>
                </c:pt>
                <c:pt idx="93" formatCode="0.000">
                  <c:v>#N/A</c:v>
                </c:pt>
                <c:pt idx="94" formatCode="0.000">
                  <c:v>#N/A</c:v>
                </c:pt>
                <c:pt idx="95" formatCode="0.000">
                  <c:v>#N/A</c:v>
                </c:pt>
                <c:pt idx="96" formatCode="0.000">
                  <c:v>#N/A</c:v>
                </c:pt>
                <c:pt idx="97" formatCode="0.000">
                  <c:v>#N/A</c:v>
                </c:pt>
                <c:pt idx="98" formatCode="0.000">
                  <c:v>#N/A</c:v>
                </c:pt>
                <c:pt idx="99" formatCode="0.000">
                  <c:v>#N/A</c:v>
                </c:pt>
                <c:pt idx="100" formatCode="0.000">
                  <c:v>#N/A</c:v>
                </c:pt>
                <c:pt idx="101" formatCode="0.000">
                  <c:v>#N/A</c:v>
                </c:pt>
                <c:pt idx="102" formatCode="0.000">
                  <c:v>#N/A</c:v>
                </c:pt>
                <c:pt idx="103" formatCode="0.000">
                  <c:v>#N/A</c:v>
                </c:pt>
                <c:pt idx="104" formatCode="0.000">
                  <c:v>#N/A</c:v>
                </c:pt>
                <c:pt idx="105" formatCode="0.000">
                  <c:v>#N/A</c:v>
                </c:pt>
                <c:pt idx="106" formatCode="0.000">
                  <c:v>#N/A</c:v>
                </c:pt>
                <c:pt idx="107" formatCode="0.000">
                  <c:v>#N/A</c:v>
                </c:pt>
                <c:pt idx="108" formatCode="0.000">
                  <c:v>#N/A</c:v>
                </c:pt>
                <c:pt idx="109" formatCode="0.000">
                  <c:v>#N/A</c:v>
                </c:pt>
                <c:pt idx="110" formatCode="0.000">
                  <c:v>#N/A</c:v>
                </c:pt>
                <c:pt idx="111" formatCode="0.000">
                  <c:v>#N/A</c:v>
                </c:pt>
                <c:pt idx="112" formatCode="0.000">
                  <c:v>#N/A</c:v>
                </c:pt>
                <c:pt idx="113" formatCode="0.000">
                  <c:v>#N/A</c:v>
                </c:pt>
                <c:pt idx="114" formatCode="0.000">
                  <c:v>#N/A</c:v>
                </c:pt>
                <c:pt idx="115" formatCode="0.000">
                  <c:v>#N/A</c:v>
                </c:pt>
                <c:pt idx="116" formatCode="0.000">
                  <c:v>#N/A</c:v>
                </c:pt>
                <c:pt idx="117" formatCode="0.000">
                  <c:v>#N/A</c:v>
                </c:pt>
                <c:pt idx="118" formatCode="0.000">
                  <c:v>#N/A</c:v>
                </c:pt>
                <c:pt idx="119" formatCode="0.000">
                  <c:v>#N/A</c:v>
                </c:pt>
                <c:pt idx="120" formatCode="0.000">
                  <c:v>#N/A</c:v>
                </c:pt>
                <c:pt idx="121" formatCode="0.000">
                  <c:v>#N/A</c:v>
                </c:pt>
                <c:pt idx="122" formatCode="0.000">
                  <c:v>#N/A</c:v>
                </c:pt>
                <c:pt idx="123" formatCode="0.000">
                  <c:v>#N/A</c:v>
                </c:pt>
                <c:pt idx="124" formatCode="0.000">
                  <c:v>#N/A</c:v>
                </c:pt>
                <c:pt idx="125" formatCode="0.000">
                  <c:v>#N/A</c:v>
                </c:pt>
                <c:pt idx="126" formatCode="0.000">
                  <c:v>#N/A</c:v>
                </c:pt>
                <c:pt idx="127" formatCode="0.000">
                  <c:v>#N/A</c:v>
                </c:pt>
                <c:pt idx="128" formatCode="0.000">
                  <c:v>#N/A</c:v>
                </c:pt>
                <c:pt idx="129" formatCode="0.000">
                  <c:v>#N/A</c:v>
                </c:pt>
                <c:pt idx="130" formatCode="0.000">
                  <c:v>#N/A</c:v>
                </c:pt>
                <c:pt idx="131" formatCode="0.000">
                  <c:v>#N/A</c:v>
                </c:pt>
                <c:pt idx="132" formatCode="0.000">
                  <c:v>#N/A</c:v>
                </c:pt>
                <c:pt idx="133" formatCode="0.000">
                  <c:v>#N/A</c:v>
                </c:pt>
                <c:pt idx="134" formatCode="0.000">
                  <c:v>#N/A</c:v>
                </c:pt>
                <c:pt idx="135" formatCode="0.000">
                  <c:v>#N/A</c:v>
                </c:pt>
                <c:pt idx="136" formatCode="0.000">
                  <c:v>#N/A</c:v>
                </c:pt>
                <c:pt idx="137" formatCode="0.000">
                  <c:v>#N/A</c:v>
                </c:pt>
                <c:pt idx="138" formatCode="0.000">
                  <c:v>#N/A</c:v>
                </c:pt>
                <c:pt idx="139" formatCode="0.000">
                  <c:v>#N/A</c:v>
                </c:pt>
                <c:pt idx="140" formatCode="0.000">
                  <c:v>#N/A</c:v>
                </c:pt>
                <c:pt idx="141" formatCode="0.000">
                  <c:v>#N/A</c:v>
                </c:pt>
                <c:pt idx="142" formatCode="0.000">
                  <c:v>#N/A</c:v>
                </c:pt>
                <c:pt idx="143" formatCode="0.000">
                  <c:v>#N/A</c:v>
                </c:pt>
                <c:pt idx="144" formatCode="0.000">
                  <c:v>#N/A</c:v>
                </c:pt>
                <c:pt idx="145" formatCode="0.000">
                  <c:v>#N/A</c:v>
                </c:pt>
                <c:pt idx="146" formatCode="0.000">
                  <c:v>#N/A</c:v>
                </c:pt>
                <c:pt idx="147" formatCode="0.000">
                  <c:v>#N/A</c:v>
                </c:pt>
                <c:pt idx="148" formatCode="0.000">
                  <c:v>#N/A</c:v>
                </c:pt>
                <c:pt idx="149" formatCode="0.000">
                  <c:v>#N/A</c:v>
                </c:pt>
                <c:pt idx="150" formatCode="0.000">
                  <c:v>#N/A</c:v>
                </c:pt>
                <c:pt idx="151" formatCode="0.000">
                  <c:v>#N/A</c:v>
                </c:pt>
                <c:pt idx="152" formatCode="0.000">
                  <c:v>#N/A</c:v>
                </c:pt>
                <c:pt idx="153" formatCode="0.000">
                  <c:v>#N/A</c:v>
                </c:pt>
                <c:pt idx="154" formatCode="0.000">
                  <c:v>#N/A</c:v>
                </c:pt>
                <c:pt idx="155" formatCode="0.000">
                  <c:v>#N/A</c:v>
                </c:pt>
                <c:pt idx="156" formatCode="0.000">
                  <c:v>#N/A</c:v>
                </c:pt>
                <c:pt idx="157" formatCode="0.000">
                  <c:v>#N/A</c:v>
                </c:pt>
                <c:pt idx="158" formatCode="0.000">
                  <c:v>#N/A</c:v>
                </c:pt>
                <c:pt idx="159" formatCode="0.000">
                  <c:v>#N/A</c:v>
                </c:pt>
                <c:pt idx="160" formatCode="0.000">
                  <c:v>#N/A</c:v>
                </c:pt>
                <c:pt idx="161" formatCode="0.000">
                  <c:v>#N/A</c:v>
                </c:pt>
                <c:pt idx="162" formatCode="0.000">
                  <c:v>#N/A</c:v>
                </c:pt>
                <c:pt idx="163" formatCode="0.000">
                  <c:v>#N/A</c:v>
                </c:pt>
                <c:pt idx="164" formatCode="0.000">
                  <c:v>#N/A</c:v>
                </c:pt>
                <c:pt idx="165" formatCode="0.000">
                  <c:v>#N/A</c:v>
                </c:pt>
                <c:pt idx="166" formatCode="0.000">
                  <c:v>#N/A</c:v>
                </c:pt>
                <c:pt idx="167" formatCode="0.000">
                  <c:v>#N/A</c:v>
                </c:pt>
                <c:pt idx="168" formatCode="0.000">
                  <c:v>#N/A</c:v>
                </c:pt>
                <c:pt idx="169" formatCode="0.000">
                  <c:v>#N/A</c:v>
                </c:pt>
                <c:pt idx="170" formatCode="0.000">
                  <c:v>#N/A</c:v>
                </c:pt>
                <c:pt idx="171" formatCode="0.000">
                  <c:v>#N/A</c:v>
                </c:pt>
                <c:pt idx="172" formatCode="0.000">
                  <c:v>#N/A</c:v>
                </c:pt>
                <c:pt idx="173" formatCode="0.000">
                  <c:v>#N/A</c:v>
                </c:pt>
                <c:pt idx="174" formatCode="0.000">
                  <c:v>#N/A</c:v>
                </c:pt>
                <c:pt idx="175" formatCode="0.000">
                  <c:v>#N/A</c:v>
                </c:pt>
                <c:pt idx="176" formatCode="0.000">
                  <c:v>#N/A</c:v>
                </c:pt>
                <c:pt idx="177" formatCode="0.000">
                  <c:v>#N/A</c:v>
                </c:pt>
                <c:pt idx="178" formatCode="0.000">
                  <c:v>#N/A</c:v>
                </c:pt>
                <c:pt idx="179" formatCode="0.000">
                  <c:v>#N/A</c:v>
                </c:pt>
                <c:pt idx="180" formatCode="0.000">
                  <c:v>#N/A</c:v>
                </c:pt>
                <c:pt idx="181" formatCode="0.000">
                  <c:v>#N/A</c:v>
                </c:pt>
                <c:pt idx="182" formatCode="0.000">
                  <c:v>#N/A</c:v>
                </c:pt>
                <c:pt idx="183" formatCode="0.000">
                  <c:v>#N/A</c:v>
                </c:pt>
                <c:pt idx="184" formatCode="0.000">
                  <c:v>#N/A</c:v>
                </c:pt>
                <c:pt idx="185" formatCode="0.000">
                  <c:v>#N/A</c:v>
                </c:pt>
                <c:pt idx="186" formatCode="0.000">
                  <c:v>#N/A</c:v>
                </c:pt>
                <c:pt idx="187" formatCode="0.000">
                  <c:v>#N/A</c:v>
                </c:pt>
                <c:pt idx="188" formatCode="0.000">
                  <c:v>#N/A</c:v>
                </c:pt>
                <c:pt idx="189" formatCode="0.000">
                  <c:v>#N/A</c:v>
                </c:pt>
                <c:pt idx="190" formatCode="0.000">
                  <c:v>#N/A</c:v>
                </c:pt>
                <c:pt idx="191" formatCode="0.000">
                  <c:v>#N/A</c:v>
                </c:pt>
                <c:pt idx="192" formatCode="0.000">
                  <c:v>#N/A</c:v>
                </c:pt>
                <c:pt idx="193" formatCode="0.000">
                  <c:v>#N/A</c:v>
                </c:pt>
                <c:pt idx="194" formatCode="0.000">
                  <c:v>#N/A</c:v>
                </c:pt>
                <c:pt idx="195" formatCode="0.000">
                  <c:v>#N/A</c:v>
                </c:pt>
                <c:pt idx="196" formatCode="0.000">
                  <c:v>#N/A</c:v>
                </c:pt>
                <c:pt idx="197" formatCode="0.000">
                  <c:v>#N/A</c:v>
                </c:pt>
                <c:pt idx="198" formatCode="0.000">
                  <c:v>#N/A</c:v>
                </c:pt>
                <c:pt idx="199" formatCode="0.000">
                  <c:v>#N/A</c:v>
                </c:pt>
                <c:pt idx="200" formatCode="0.000">
                  <c:v>#N/A</c:v>
                </c:pt>
                <c:pt idx="201" formatCode="0.000">
                  <c:v>#N/A</c:v>
                </c:pt>
                <c:pt idx="202" formatCode="0.000">
                  <c:v>#N/A</c:v>
                </c:pt>
                <c:pt idx="203" formatCode="0.000">
                  <c:v>#N/A</c:v>
                </c:pt>
                <c:pt idx="204" formatCode="0.000">
                  <c:v>#N/A</c:v>
                </c:pt>
                <c:pt idx="205" formatCode="0.000">
                  <c:v>#N/A</c:v>
                </c:pt>
                <c:pt idx="206" formatCode="0.000">
                  <c:v>#N/A</c:v>
                </c:pt>
                <c:pt idx="207" formatCode="0.000">
                  <c:v>#N/A</c:v>
                </c:pt>
                <c:pt idx="208" formatCode="0.000">
                  <c:v>#N/A</c:v>
                </c:pt>
                <c:pt idx="209" formatCode="0.000">
                  <c:v>#N/A</c:v>
                </c:pt>
                <c:pt idx="210" formatCode="0.000">
                  <c:v>#N/A</c:v>
                </c:pt>
                <c:pt idx="211" formatCode="0.000">
                  <c:v>#N/A</c:v>
                </c:pt>
                <c:pt idx="212" formatCode="0.000">
                  <c:v>#N/A</c:v>
                </c:pt>
                <c:pt idx="213" formatCode="0.000">
                  <c:v>#N/A</c:v>
                </c:pt>
                <c:pt idx="214" formatCode="0.000">
                  <c:v>#N/A</c:v>
                </c:pt>
                <c:pt idx="215" formatCode="0.000">
                  <c:v>#N/A</c:v>
                </c:pt>
                <c:pt idx="216" formatCode="0.000">
                  <c:v>#N/A</c:v>
                </c:pt>
                <c:pt idx="217" formatCode="0.000">
                  <c:v>#N/A</c:v>
                </c:pt>
                <c:pt idx="218" formatCode="0.000">
                  <c:v>#N/A</c:v>
                </c:pt>
                <c:pt idx="219" formatCode="0.000">
                  <c:v>#N/A</c:v>
                </c:pt>
                <c:pt idx="220" formatCode="0.000">
                  <c:v>#N/A</c:v>
                </c:pt>
                <c:pt idx="221" formatCode="0.000">
                  <c:v>#N/A</c:v>
                </c:pt>
                <c:pt idx="222" formatCode="0.000">
                  <c:v>#N/A</c:v>
                </c:pt>
                <c:pt idx="223" formatCode="0.000">
                  <c:v>#N/A</c:v>
                </c:pt>
                <c:pt idx="224" formatCode="0.000">
                  <c:v>#N/A</c:v>
                </c:pt>
                <c:pt idx="225" formatCode="0.000">
                  <c:v>#N/A</c:v>
                </c:pt>
                <c:pt idx="226" formatCode="0.000">
                  <c:v>#N/A</c:v>
                </c:pt>
                <c:pt idx="227" formatCode="0.000">
                  <c:v>#N/A</c:v>
                </c:pt>
                <c:pt idx="228" formatCode="0.000">
                  <c:v>#N/A</c:v>
                </c:pt>
                <c:pt idx="229" formatCode="0.000">
                  <c:v>#N/A</c:v>
                </c:pt>
                <c:pt idx="230" formatCode="0.000">
                  <c:v>#N/A</c:v>
                </c:pt>
                <c:pt idx="231" formatCode="0.000">
                  <c:v>#N/A</c:v>
                </c:pt>
                <c:pt idx="232" formatCode="0.000">
                  <c:v>#N/A</c:v>
                </c:pt>
                <c:pt idx="233" formatCode="0.000">
                  <c:v>#N/A</c:v>
                </c:pt>
                <c:pt idx="234" formatCode="0.000">
                  <c:v>#N/A</c:v>
                </c:pt>
                <c:pt idx="235" formatCode="0.000">
                  <c:v>#N/A</c:v>
                </c:pt>
                <c:pt idx="236" formatCode="0.000">
                  <c:v>#N/A</c:v>
                </c:pt>
                <c:pt idx="237" formatCode="0.000">
                  <c:v>#N/A</c:v>
                </c:pt>
                <c:pt idx="238" formatCode="0.000">
                  <c:v>#N/A</c:v>
                </c:pt>
                <c:pt idx="239" formatCode="0.000">
                  <c:v>#N/A</c:v>
                </c:pt>
                <c:pt idx="240" formatCode="0.000">
                  <c:v>#N/A</c:v>
                </c:pt>
                <c:pt idx="241" formatCode="0.000">
                  <c:v>#N/A</c:v>
                </c:pt>
                <c:pt idx="242" formatCode="0.000">
                  <c:v>#N/A</c:v>
                </c:pt>
                <c:pt idx="243" formatCode="0.000">
                  <c:v>#N/A</c:v>
                </c:pt>
                <c:pt idx="244" formatCode="0.000">
                  <c:v>#N/A</c:v>
                </c:pt>
                <c:pt idx="245" formatCode="0.000">
                  <c:v>#N/A</c:v>
                </c:pt>
                <c:pt idx="246" formatCode="0.000">
                  <c:v>#N/A</c:v>
                </c:pt>
                <c:pt idx="247" formatCode="0.000">
                  <c:v>#N/A</c:v>
                </c:pt>
                <c:pt idx="248" formatCode="0.000">
                  <c:v>#N/A</c:v>
                </c:pt>
                <c:pt idx="249" formatCode="0.000">
                  <c:v>#N/A</c:v>
                </c:pt>
                <c:pt idx="250" formatCode="0.000">
                  <c:v>#N/A</c:v>
                </c:pt>
                <c:pt idx="251" formatCode="0.000">
                  <c:v>#N/A</c:v>
                </c:pt>
                <c:pt idx="252" formatCode="0.000">
                  <c:v>#N/A</c:v>
                </c:pt>
                <c:pt idx="253" formatCode="0.000">
                  <c:v>#N/A</c:v>
                </c:pt>
                <c:pt idx="254" formatCode="0.000">
                  <c:v>#N/A</c:v>
                </c:pt>
                <c:pt idx="255" formatCode="0.000">
                  <c:v>#N/A</c:v>
                </c:pt>
                <c:pt idx="256" formatCode="0.000">
                  <c:v>#N/A</c:v>
                </c:pt>
                <c:pt idx="257" formatCode="0.000">
                  <c:v>#N/A</c:v>
                </c:pt>
                <c:pt idx="258" formatCode="0.000">
                  <c:v>#N/A</c:v>
                </c:pt>
                <c:pt idx="259" formatCode="0.000">
                  <c:v>#N/A</c:v>
                </c:pt>
                <c:pt idx="260" formatCode="0.000">
                  <c:v>#N/A</c:v>
                </c:pt>
                <c:pt idx="261" formatCode="0.000">
                  <c:v>#N/A</c:v>
                </c:pt>
                <c:pt idx="262" formatCode="0.000">
                  <c:v>#N/A</c:v>
                </c:pt>
                <c:pt idx="263" formatCode="0.000">
                  <c:v>#N/A</c:v>
                </c:pt>
                <c:pt idx="264" formatCode="0.000">
                  <c:v>#N/A</c:v>
                </c:pt>
                <c:pt idx="265" formatCode="0.000">
                  <c:v>#N/A</c:v>
                </c:pt>
                <c:pt idx="266" formatCode="0.000">
                  <c:v>#N/A</c:v>
                </c:pt>
                <c:pt idx="267" formatCode="0.000">
                  <c:v>#N/A</c:v>
                </c:pt>
                <c:pt idx="268" formatCode="0.000">
                  <c:v>#N/A</c:v>
                </c:pt>
                <c:pt idx="269" formatCode="0.000">
                  <c:v>#N/A</c:v>
                </c:pt>
                <c:pt idx="270" formatCode="0.000">
                  <c:v>#N/A</c:v>
                </c:pt>
                <c:pt idx="271" formatCode="0.000">
                  <c:v>#N/A</c:v>
                </c:pt>
                <c:pt idx="272" formatCode="0.000">
                  <c:v>#N/A</c:v>
                </c:pt>
                <c:pt idx="273" formatCode="0.000">
                  <c:v>#N/A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  <c:pt idx="367" formatCode="0.000">
                  <c:v>#N/A</c:v>
                </c:pt>
                <c:pt idx="368" formatCode="0.000">
                  <c:v>#N/A</c:v>
                </c:pt>
                <c:pt idx="369" formatCode="0.000">
                  <c:v>#N/A</c:v>
                </c:pt>
                <c:pt idx="370" formatCode="0.000">
                  <c:v>#N/A</c:v>
                </c:pt>
                <c:pt idx="371" formatCode="0.000">
                  <c:v>#N/A</c:v>
                </c:pt>
                <c:pt idx="372" formatCode="0.000">
                  <c:v>#N/A</c:v>
                </c:pt>
                <c:pt idx="373" formatCode="0.000">
                  <c:v>#N/A</c:v>
                </c:pt>
                <c:pt idx="374" formatCode="0.000">
                  <c:v>#N/A</c:v>
                </c:pt>
                <c:pt idx="375" formatCode="0.000">
                  <c:v>#N/A</c:v>
                </c:pt>
                <c:pt idx="376" formatCode="0.000">
                  <c:v>#N/A</c:v>
                </c:pt>
                <c:pt idx="377" formatCode="0.000">
                  <c:v>#N/A</c:v>
                </c:pt>
                <c:pt idx="378" formatCode="0.000">
                  <c:v>#N/A</c:v>
                </c:pt>
                <c:pt idx="379" formatCode="0.000">
                  <c:v>#N/A</c:v>
                </c:pt>
                <c:pt idx="380" formatCode="0.000">
                  <c:v>#N/A</c:v>
                </c:pt>
                <c:pt idx="381" formatCode="0.000">
                  <c:v>#N/A</c:v>
                </c:pt>
                <c:pt idx="382" formatCode="0.000">
                  <c:v>#N/A</c:v>
                </c:pt>
                <c:pt idx="383" formatCode="0.000">
                  <c:v>#N/A</c:v>
                </c:pt>
                <c:pt idx="384" formatCode="0.000">
                  <c:v>#N/A</c:v>
                </c:pt>
                <c:pt idx="385" formatCode="0.000">
                  <c:v>#N/A</c:v>
                </c:pt>
                <c:pt idx="386" formatCode="0.000">
                  <c:v>#N/A</c:v>
                </c:pt>
                <c:pt idx="387" formatCode="0.000">
                  <c:v>#N/A</c:v>
                </c:pt>
                <c:pt idx="388" formatCode="0.000">
                  <c:v>#N/A</c:v>
                </c:pt>
                <c:pt idx="389" formatCode="0.000">
                  <c:v>#N/A</c:v>
                </c:pt>
                <c:pt idx="390" formatCode="0.000">
                  <c:v>#N/A</c:v>
                </c:pt>
                <c:pt idx="391" formatCode="0.000">
                  <c:v>#N/A</c:v>
                </c:pt>
                <c:pt idx="392" formatCode="0.000">
                  <c:v>#N/A</c:v>
                </c:pt>
                <c:pt idx="393" formatCode="0.000">
                  <c:v>#N/A</c:v>
                </c:pt>
                <c:pt idx="394" formatCode="0.000">
                  <c:v>#N/A</c:v>
                </c:pt>
                <c:pt idx="395" formatCode="0.000">
                  <c:v>#N/A</c:v>
                </c:pt>
                <c:pt idx="396" formatCode="0.000">
                  <c:v>#N/A</c:v>
                </c:pt>
                <c:pt idx="397" formatCode="0.000">
                  <c:v>#N/A</c:v>
                </c:pt>
                <c:pt idx="398" formatCode="0.000">
                  <c:v>#N/A</c:v>
                </c:pt>
                <c:pt idx="399" formatCode="0.000">
                  <c:v>#N/A</c:v>
                </c:pt>
                <c:pt idx="400" formatCode="0.000">
                  <c:v>#N/A</c:v>
                </c:pt>
                <c:pt idx="401" formatCode="0.000">
                  <c:v>#N/A</c:v>
                </c:pt>
                <c:pt idx="402" formatCode="0.000">
                  <c:v>#N/A</c:v>
                </c:pt>
                <c:pt idx="403" formatCode="0.000">
                  <c:v>#N/A</c:v>
                </c:pt>
                <c:pt idx="404" formatCode="0.000">
                  <c:v>#N/A</c:v>
                </c:pt>
                <c:pt idx="405" formatCode="0.000">
                  <c:v>#N/A</c:v>
                </c:pt>
                <c:pt idx="406" formatCode="0.000">
                  <c:v>#N/A</c:v>
                </c:pt>
                <c:pt idx="407" formatCode="0.000">
                  <c:v>#N/A</c:v>
                </c:pt>
                <c:pt idx="408" formatCode="0.000">
                  <c:v>#N/A</c:v>
                </c:pt>
                <c:pt idx="409" formatCode="0.000">
                  <c:v>#N/A</c:v>
                </c:pt>
                <c:pt idx="410" formatCode="0.000">
                  <c:v>#N/A</c:v>
                </c:pt>
                <c:pt idx="411" formatCode="0.000">
                  <c:v>#N/A</c:v>
                </c:pt>
                <c:pt idx="412" formatCode="0.000">
                  <c:v>#N/A</c:v>
                </c:pt>
                <c:pt idx="413" formatCode="0.000">
                  <c:v>#N/A</c:v>
                </c:pt>
                <c:pt idx="414" formatCode="0.000">
                  <c:v>#N/A</c:v>
                </c:pt>
                <c:pt idx="415" formatCode="0.000">
                  <c:v>#N/A</c:v>
                </c:pt>
                <c:pt idx="416" formatCode="0.000">
                  <c:v>#N/A</c:v>
                </c:pt>
                <c:pt idx="417" formatCode="0.000">
                  <c:v>#N/A</c:v>
                </c:pt>
                <c:pt idx="418" formatCode="0.000">
                  <c:v>#N/A</c:v>
                </c:pt>
                <c:pt idx="419" formatCode="0.000">
                  <c:v>#N/A</c:v>
                </c:pt>
                <c:pt idx="420" formatCode="0.000">
                  <c:v>#N/A</c:v>
                </c:pt>
                <c:pt idx="421" formatCode="0.000">
                  <c:v>#N/A</c:v>
                </c:pt>
                <c:pt idx="422" formatCode="0.000">
                  <c:v>#N/A</c:v>
                </c:pt>
                <c:pt idx="423" formatCode="0.000">
                  <c:v>#N/A</c:v>
                </c:pt>
                <c:pt idx="424" formatCode="0.000">
                  <c:v>#N/A</c:v>
                </c:pt>
                <c:pt idx="425" formatCode="0.000">
                  <c:v>#N/A</c:v>
                </c:pt>
                <c:pt idx="426" formatCode="0.000">
                  <c:v>#N/A</c:v>
                </c:pt>
                <c:pt idx="427" formatCode="0.000">
                  <c:v>#N/A</c:v>
                </c:pt>
                <c:pt idx="428" formatCode="0.000">
                  <c:v>#N/A</c:v>
                </c:pt>
                <c:pt idx="429" formatCode="0.000">
                  <c:v>#N/A</c:v>
                </c:pt>
                <c:pt idx="430" formatCode="0.000">
                  <c:v>#N/A</c:v>
                </c:pt>
                <c:pt idx="431" formatCode="0.000">
                  <c:v>#N/A</c:v>
                </c:pt>
                <c:pt idx="432" formatCode="0.000">
                  <c:v>#N/A</c:v>
                </c:pt>
                <c:pt idx="433" formatCode="0.000">
                  <c:v>#N/A</c:v>
                </c:pt>
                <c:pt idx="434" formatCode="0.000">
                  <c:v>#N/A</c:v>
                </c:pt>
                <c:pt idx="435" formatCode="0.000">
                  <c:v>#N/A</c:v>
                </c:pt>
                <c:pt idx="436" formatCode="0.000">
                  <c:v>#N/A</c:v>
                </c:pt>
                <c:pt idx="437" formatCode="0.000">
                  <c:v>#N/A</c:v>
                </c:pt>
                <c:pt idx="438" formatCode="0.000">
                  <c:v>#N/A</c:v>
                </c:pt>
                <c:pt idx="439" formatCode="0.000">
                  <c:v>#N/A</c:v>
                </c:pt>
                <c:pt idx="440" formatCode="0.000">
                  <c:v>#N/A</c:v>
                </c:pt>
                <c:pt idx="441" formatCode="0.000">
                  <c:v>#N/A</c:v>
                </c:pt>
                <c:pt idx="442" formatCode="0.000">
                  <c:v>#N/A</c:v>
                </c:pt>
                <c:pt idx="443" formatCode="0.000">
                  <c:v>#N/A</c:v>
                </c:pt>
                <c:pt idx="444" formatCode="0.000">
                  <c:v>#N/A</c:v>
                </c:pt>
                <c:pt idx="445" formatCode="0.000">
                  <c:v>#N/A</c:v>
                </c:pt>
                <c:pt idx="446" formatCode="0.000">
                  <c:v>#N/A</c:v>
                </c:pt>
                <c:pt idx="447" formatCode="0.000">
                  <c:v>#N/A</c:v>
                </c:pt>
                <c:pt idx="448" formatCode="0.000">
                  <c:v>#N/A</c:v>
                </c:pt>
                <c:pt idx="449" formatCode="0.000">
                  <c:v>#N/A</c:v>
                </c:pt>
                <c:pt idx="450" formatCode="0.000">
                  <c:v>#N/A</c:v>
                </c:pt>
                <c:pt idx="451" formatCode="0.000">
                  <c:v>#N/A</c:v>
                </c:pt>
                <c:pt idx="452" formatCode="0.000">
                  <c:v>#N/A</c:v>
                </c:pt>
                <c:pt idx="453" formatCode="0.000">
                  <c:v>#N/A</c:v>
                </c:pt>
                <c:pt idx="454" formatCode="0.000">
                  <c:v>#N/A</c:v>
                </c:pt>
                <c:pt idx="455" formatCode="0.000">
                  <c:v>#N/A</c:v>
                </c:pt>
                <c:pt idx="456" formatCode="0.000">
                  <c:v>#N/A</c:v>
                </c:pt>
                <c:pt idx="457" formatCode="0.000">
                  <c:v>#N/A</c:v>
                </c:pt>
                <c:pt idx="458" formatCode="0.000">
                  <c:v>#N/A</c:v>
                </c:pt>
                <c:pt idx="459" formatCode="0.000">
                  <c:v>#N/A</c:v>
                </c:pt>
                <c:pt idx="460" formatCode="0.000">
                  <c:v>#N/A</c:v>
                </c:pt>
                <c:pt idx="461" formatCode="0.000">
                  <c:v>#N/A</c:v>
                </c:pt>
                <c:pt idx="462" formatCode="0.000">
                  <c:v>#N/A</c:v>
                </c:pt>
                <c:pt idx="463" formatCode="0.000">
                  <c:v>#N/A</c:v>
                </c:pt>
                <c:pt idx="464" formatCode="0.000">
                  <c:v>#N/A</c:v>
                </c:pt>
                <c:pt idx="465" formatCode="0.000">
                  <c:v>#N/A</c:v>
                </c:pt>
                <c:pt idx="466" formatCode="0.000">
                  <c:v>#N/A</c:v>
                </c:pt>
                <c:pt idx="467" formatCode="0.000">
                  <c:v>#N/A</c:v>
                </c:pt>
                <c:pt idx="468" formatCode="0.000">
                  <c:v>#N/A</c:v>
                </c:pt>
                <c:pt idx="469" formatCode="0.000">
                  <c:v>#N/A</c:v>
                </c:pt>
                <c:pt idx="470" formatCode="0.000">
                  <c:v>#N/A</c:v>
                </c:pt>
                <c:pt idx="471" formatCode="0.000">
                  <c:v>#N/A</c:v>
                </c:pt>
                <c:pt idx="472" formatCode="0.000">
                  <c:v>#N/A</c:v>
                </c:pt>
                <c:pt idx="473" formatCode="0.000">
                  <c:v>#N/A</c:v>
                </c:pt>
                <c:pt idx="474" formatCode="0.000">
                  <c:v>#N/A</c:v>
                </c:pt>
                <c:pt idx="475" formatCode="0.000">
                  <c:v>#N/A</c:v>
                </c:pt>
                <c:pt idx="476" formatCode="0.000">
                  <c:v>#N/A</c:v>
                </c:pt>
                <c:pt idx="477" formatCode="0.000">
                  <c:v>#N/A</c:v>
                </c:pt>
                <c:pt idx="478" formatCode="0.000">
                  <c:v>#N/A</c:v>
                </c:pt>
                <c:pt idx="479" formatCode="0.000">
                  <c:v>#N/A</c:v>
                </c:pt>
                <c:pt idx="480" formatCode="0.000">
                  <c:v>#N/A</c:v>
                </c:pt>
                <c:pt idx="481" formatCode="0.000">
                  <c:v>#N/A</c:v>
                </c:pt>
                <c:pt idx="482" formatCode="0.000">
                  <c:v>#N/A</c:v>
                </c:pt>
                <c:pt idx="483" formatCode="0.000">
                  <c:v>#N/A</c:v>
                </c:pt>
                <c:pt idx="484" formatCode="0.000">
                  <c:v>#N/A</c:v>
                </c:pt>
                <c:pt idx="485" formatCode="0.000">
                  <c:v>#N/A</c:v>
                </c:pt>
                <c:pt idx="486" formatCode="0.000">
                  <c:v>#N/A</c:v>
                </c:pt>
                <c:pt idx="487" formatCode="0.000">
                  <c:v>#N/A</c:v>
                </c:pt>
                <c:pt idx="488" formatCode="0.000">
                  <c:v>#N/A</c:v>
                </c:pt>
                <c:pt idx="489" formatCode="0.000">
                  <c:v>#N/A</c:v>
                </c:pt>
                <c:pt idx="490" formatCode="0.000">
                  <c:v>#N/A</c:v>
                </c:pt>
                <c:pt idx="491" formatCode="0.000">
                  <c:v>#N/A</c:v>
                </c:pt>
                <c:pt idx="492" formatCode="0.000">
                  <c:v>#N/A</c:v>
                </c:pt>
                <c:pt idx="493" formatCode="0.000">
                  <c:v>#N/A</c:v>
                </c:pt>
                <c:pt idx="494" formatCode="0.000">
                  <c:v>#N/A</c:v>
                </c:pt>
                <c:pt idx="495" formatCode="0.000">
                  <c:v>#N/A</c:v>
                </c:pt>
                <c:pt idx="496" formatCode="0.000">
                  <c:v>#N/A</c:v>
                </c:pt>
                <c:pt idx="497" formatCode="0.000">
                  <c:v>#N/A</c:v>
                </c:pt>
                <c:pt idx="498" formatCode="0.000">
                  <c:v>#N/A</c:v>
                </c:pt>
                <c:pt idx="499" formatCode="0.000">
                  <c:v>#N/A</c:v>
                </c:pt>
                <c:pt idx="500" formatCode="0.000">
                  <c:v>#N/A</c:v>
                </c:pt>
                <c:pt idx="501" formatCode="0.000">
                  <c:v>#N/A</c:v>
                </c:pt>
                <c:pt idx="502" formatCode="0.000">
                  <c:v>#N/A</c:v>
                </c:pt>
                <c:pt idx="503" formatCode="0.000">
                  <c:v>#N/A</c:v>
                </c:pt>
                <c:pt idx="504" formatCode="0.000">
                  <c:v>#N/A</c:v>
                </c:pt>
                <c:pt idx="505" formatCode="0.000">
                  <c:v>#N/A</c:v>
                </c:pt>
                <c:pt idx="506" formatCode="0.000">
                  <c:v>#N/A</c:v>
                </c:pt>
                <c:pt idx="507" formatCode="0.000">
                  <c:v>#N/A</c:v>
                </c:pt>
                <c:pt idx="508" formatCode="0.000">
                  <c:v>#N/A</c:v>
                </c:pt>
                <c:pt idx="509" formatCode="0.000">
                  <c:v>#N/A</c:v>
                </c:pt>
                <c:pt idx="510" formatCode="0.000">
                  <c:v>#N/A</c:v>
                </c:pt>
                <c:pt idx="511" formatCode="0.000">
                  <c:v>#N/A</c:v>
                </c:pt>
                <c:pt idx="512" formatCode="0.000">
                  <c:v>#N/A</c:v>
                </c:pt>
                <c:pt idx="513" formatCode="0.000">
                  <c:v>#N/A</c:v>
                </c:pt>
                <c:pt idx="514" formatCode="0.000">
                  <c:v>#N/A</c:v>
                </c:pt>
                <c:pt idx="515" formatCode="0.000">
                  <c:v>#N/A</c:v>
                </c:pt>
                <c:pt idx="516" formatCode="0.000">
                  <c:v>#N/A</c:v>
                </c:pt>
                <c:pt idx="517" formatCode="0.000">
                  <c:v>#N/A</c:v>
                </c:pt>
                <c:pt idx="518" formatCode="0.000">
                  <c:v>#N/A</c:v>
                </c:pt>
                <c:pt idx="519" formatCode="0.000">
                  <c:v>#N/A</c:v>
                </c:pt>
                <c:pt idx="520" formatCode="0.000">
                  <c:v>#N/A</c:v>
                </c:pt>
                <c:pt idx="521" formatCode="0.000">
                  <c:v>#N/A</c:v>
                </c:pt>
                <c:pt idx="522" formatCode="0.000">
                  <c:v>#N/A</c:v>
                </c:pt>
                <c:pt idx="523" formatCode="0.000">
                  <c:v>#N/A</c:v>
                </c:pt>
                <c:pt idx="524" formatCode="0.000">
                  <c:v>#N/A</c:v>
                </c:pt>
                <c:pt idx="525" formatCode="0.000">
                  <c:v>#N/A</c:v>
                </c:pt>
                <c:pt idx="526" formatCode="0.000">
                  <c:v>#N/A</c:v>
                </c:pt>
                <c:pt idx="527" formatCode="0.000">
                  <c:v>#N/A</c:v>
                </c:pt>
                <c:pt idx="528" formatCode="0.000">
                  <c:v>#N/A</c:v>
                </c:pt>
                <c:pt idx="529" formatCode="0.000">
                  <c:v>#N/A</c:v>
                </c:pt>
                <c:pt idx="530" formatCode="0.000">
                  <c:v>#N/A</c:v>
                </c:pt>
                <c:pt idx="531" formatCode="0.000">
                  <c:v>#N/A</c:v>
                </c:pt>
                <c:pt idx="532" formatCode="0.000">
                  <c:v>#N/A</c:v>
                </c:pt>
                <c:pt idx="533" formatCode="0.000">
                  <c:v>#N/A</c:v>
                </c:pt>
                <c:pt idx="534" formatCode="0.000">
                  <c:v>#N/A</c:v>
                </c:pt>
                <c:pt idx="535" formatCode="0.000">
                  <c:v>#N/A</c:v>
                </c:pt>
                <c:pt idx="536" formatCode="0.000">
                  <c:v>#N/A</c:v>
                </c:pt>
                <c:pt idx="537" formatCode="0.000">
                  <c:v>#N/A</c:v>
                </c:pt>
                <c:pt idx="538" formatCode="0.000">
                  <c:v>#N/A</c:v>
                </c:pt>
                <c:pt idx="539" formatCode="0.000">
                  <c:v>#N/A</c:v>
                </c:pt>
                <c:pt idx="540" formatCode="0.000">
                  <c:v>#N/A</c:v>
                </c:pt>
                <c:pt idx="541" formatCode="0.000">
                  <c:v>#N/A</c:v>
                </c:pt>
                <c:pt idx="542" formatCode="0.000">
                  <c:v>#N/A</c:v>
                </c:pt>
                <c:pt idx="543" formatCode="0.000">
                  <c:v>#N/A</c:v>
                </c:pt>
                <c:pt idx="544" formatCode="0.000">
                  <c:v>#N/A</c:v>
                </c:pt>
                <c:pt idx="545" formatCode="0.000">
                  <c:v>#N/A</c:v>
                </c:pt>
                <c:pt idx="546" formatCode="0.000">
                  <c:v>#N/A</c:v>
                </c:pt>
                <c:pt idx="547" formatCode="0.000">
                  <c:v>#N/A</c:v>
                </c:pt>
                <c:pt idx="548" formatCode="0.000">
                  <c:v>#N/A</c:v>
                </c:pt>
                <c:pt idx="549" formatCode="0.000">
                  <c:v>#N/A</c:v>
                </c:pt>
                <c:pt idx="550" formatCode="0.000">
                  <c:v>#N/A</c:v>
                </c:pt>
                <c:pt idx="551" formatCode="0.000">
                  <c:v>#N/A</c:v>
                </c:pt>
                <c:pt idx="552" formatCode="0.000">
                  <c:v>#N/A</c:v>
                </c:pt>
                <c:pt idx="553" formatCode="0.000">
                  <c:v>#N/A</c:v>
                </c:pt>
                <c:pt idx="554" formatCode="0.000">
                  <c:v>#N/A</c:v>
                </c:pt>
                <c:pt idx="555" formatCode="0.000">
                  <c:v>#N/A</c:v>
                </c:pt>
                <c:pt idx="556" formatCode="0.000">
                  <c:v>#N/A</c:v>
                </c:pt>
                <c:pt idx="557" formatCode="0.000">
                  <c:v>#N/A</c:v>
                </c:pt>
                <c:pt idx="558" formatCode="0.000">
                  <c:v>#N/A</c:v>
                </c:pt>
                <c:pt idx="559" formatCode="0.000">
                  <c:v>#N/A</c:v>
                </c:pt>
                <c:pt idx="560" formatCode="0.000">
                  <c:v>#N/A</c:v>
                </c:pt>
                <c:pt idx="561" formatCode="0.000">
                  <c:v>#N/A</c:v>
                </c:pt>
                <c:pt idx="562" formatCode="0.000">
                  <c:v>#N/A</c:v>
                </c:pt>
                <c:pt idx="563" formatCode="0.000">
                  <c:v>#N/A</c:v>
                </c:pt>
                <c:pt idx="564" formatCode="0.000">
                  <c:v>#N/A</c:v>
                </c:pt>
                <c:pt idx="565" formatCode="0.000">
                  <c:v>#N/A</c:v>
                </c:pt>
                <c:pt idx="566" formatCode="0.000">
                  <c:v>#N/A</c:v>
                </c:pt>
                <c:pt idx="567" formatCode="0.000">
                  <c:v>#N/A</c:v>
                </c:pt>
                <c:pt idx="568" formatCode="0.000">
                  <c:v>#N/A</c:v>
                </c:pt>
                <c:pt idx="569" formatCode="0.000">
                  <c:v>#N/A</c:v>
                </c:pt>
                <c:pt idx="570" formatCode="0.000">
                  <c:v>#N/A</c:v>
                </c:pt>
                <c:pt idx="571" formatCode="0.000">
                  <c:v>#N/A</c:v>
                </c:pt>
                <c:pt idx="572" formatCode="0.000">
                  <c:v>#N/A</c:v>
                </c:pt>
                <c:pt idx="573" formatCode="0.000">
                  <c:v>#N/A</c:v>
                </c:pt>
                <c:pt idx="574" formatCode="0.000">
                  <c:v>#N/A</c:v>
                </c:pt>
                <c:pt idx="575" formatCode="0.000">
                  <c:v>23.450816096452531</c:v>
                </c:pt>
                <c:pt idx="576" formatCode="0.000">
                  <c:v>23.478486072874428</c:v>
                </c:pt>
                <c:pt idx="577" formatCode="0.000">
                  <c:v>23.491641726636331</c:v>
                </c:pt>
                <c:pt idx="578" formatCode="0.000">
                  <c:v>23.504796999099984</c:v>
                </c:pt>
                <c:pt idx="579" formatCode="0.000">
                  <c:v>23.478574870949057</c:v>
                </c:pt>
                <c:pt idx="580" formatCode="0.000">
                  <c:v>23.465588286532945</c:v>
                </c:pt>
                <c:pt idx="581" formatCode="0.000">
                  <c:v>23.491445596450848</c:v>
                </c:pt>
                <c:pt idx="582" formatCode="0.000">
                  <c:v>23.542119874531792</c:v>
                </c:pt>
                <c:pt idx="583" formatCode="0.000">
                  <c:v>23.593177561679145</c:v>
                </c:pt>
                <c:pt idx="584" formatCode="0.000">
                  <c:v>23.60548488532217</c:v>
                </c:pt>
                <c:pt idx="585" formatCode="0.000">
                  <c:v>23.617953696142536</c:v>
                </c:pt>
                <c:pt idx="586" formatCode="0.000">
                  <c:v>23.617953696142536</c:v>
                </c:pt>
                <c:pt idx="587" formatCode="0.000">
                  <c:v>23.577551316458543</c:v>
                </c:pt>
                <c:pt idx="588" formatCode="0.000">
                  <c:v>23.50837637540381</c:v>
                </c:pt>
                <c:pt idx="589" formatCode="0.000">
                  <c:v>23.403131145308567</c:v>
                </c:pt>
                <c:pt idx="590" formatCode="0.000">
                  <c:v>23.232112603281038</c:v>
                </c:pt>
                <c:pt idx="591" formatCode="0.000">
                  <c:v>23.022335578073609</c:v>
                </c:pt>
                <c:pt idx="592" formatCode="0.000">
                  <c:v>22.762603889751347</c:v>
                </c:pt>
                <c:pt idx="593" formatCode="0.000">
                  <c:v>22.426458860818499</c:v>
                </c:pt>
                <c:pt idx="594" formatCode="0.000">
                  <c:v>22.097076053292358</c:v>
                </c:pt>
                <c:pt idx="595" formatCode="0.000">
                  <c:v>21.726907821474082</c:v>
                </c:pt>
                <c:pt idx="596" formatCode="0.000">
                  <c:v>21.394610083112511</c:v>
                </c:pt>
                <c:pt idx="597" formatCode="0.000">
                  <c:v>21.008076947681197</c:v>
                </c:pt>
                <c:pt idx="598" formatCode="0.000">
                  <c:v>20.572507006278087</c:v>
                </c:pt>
                <c:pt idx="599" formatCode="0.000">
                  <c:v>20.141548289648849</c:v>
                </c:pt>
                <c:pt idx="600" formatCode="0.000">
                  <c:v>19.781838596164235</c:v>
                </c:pt>
                <c:pt idx="601" formatCode="0.000">
                  <c:v>19.531881174688042</c:v>
                </c:pt>
                <c:pt idx="602" formatCode="0.000">
                  <c:v>19.387173177587815</c:v>
                </c:pt>
                <c:pt idx="603" formatCode="0.000">
                  <c:v>19.387173177587815</c:v>
                </c:pt>
                <c:pt idx="604" formatCode="0.000">
                  <c:v>19.504052437332838</c:v>
                </c:pt>
                <c:pt idx="605" formatCode="0.000">
                  <c:v>19.723839571635086</c:v>
                </c:pt>
                <c:pt idx="606" formatCode="0.000">
                  <c:v>20.01521667060052</c:v>
                </c:pt>
                <c:pt idx="607" formatCode="0.000">
                  <c:v>20.41091374599247</c:v>
                </c:pt>
                <c:pt idx="608" formatCode="0.000">
                  <c:v>20.755518807997063</c:v>
                </c:pt>
                <c:pt idx="609" formatCode="0.000">
                  <c:v>21.241802429991292</c:v>
                </c:pt>
                <c:pt idx="610" formatCode="0.000">
                  <c:v>21.843913819577946</c:v>
                </c:pt>
                <c:pt idx="611" formatCode="0.000">
                  <c:v>22.517286814311124</c:v>
                </c:pt>
                <c:pt idx="612" formatCode="0.000">
                  <c:v>23.2228712130694</c:v>
                </c:pt>
                <c:pt idx="613" formatCode="0.000">
                  <c:v>23.880653901164649</c:v>
                </c:pt>
                <c:pt idx="614" formatCode="0.000">
                  <c:v>24.525262251883831</c:v>
                </c:pt>
                <c:pt idx="615" formatCode="0.000">
                  <c:v>25.141482263430643</c:v>
                </c:pt>
                <c:pt idx="616" formatCode="0.000">
                  <c:v>25.686918808907397</c:v>
                </c:pt>
                <c:pt idx="617" formatCode="0.000">
                  <c:v>26.229922317183533</c:v>
                </c:pt>
                <c:pt idx="618" formatCode="0.000">
                  <c:v>26.698659389432276</c:v>
                </c:pt>
                <c:pt idx="619" formatCode="0.000">
                  <c:v>27.068827621250552</c:v>
                </c:pt>
                <c:pt idx="620" formatCode="0.000">
                  <c:v>27.499583948756296</c:v>
                </c:pt>
                <c:pt idx="621" formatCode="0.000">
                  <c:v>27.8861170841876</c:v>
                </c:pt>
                <c:pt idx="622" formatCode="0.000">
                  <c:v>28.270443503072698</c:v>
                </c:pt>
                <c:pt idx="623" formatCode="0.000">
                  <c:v>28.674467299912607</c:v>
                </c:pt>
                <c:pt idx="624" formatCode="0.000">
                  <c:v>29.061846969819111</c:v>
                </c:pt>
                <c:pt idx="625" formatCode="0.000">
                  <c:v>29.403893967628644</c:v>
                </c:pt>
                <c:pt idx="626" formatCode="0.000">
                  <c:v>29.732775779220052</c:v>
                </c:pt>
                <c:pt idx="627" formatCode="0.000">
                  <c:v>29.981885996653872</c:v>
                </c:pt>
                <c:pt idx="628" formatCode="0.000">
                  <c:v>30.241617684976134</c:v>
                </c:pt>
                <c:pt idx="629" formatCode="0.000">
                  <c:v>30.461404819278382</c:v>
                </c:pt>
                <c:pt idx="630" formatCode="0.000">
                  <c:v>30.550084805920037</c:v>
                </c:pt>
                <c:pt idx="631" formatCode="0.000">
                  <c:v>30.728786710935761</c:v>
                </c:pt>
                <c:pt idx="632" formatCode="0.000">
                  <c:v>30.839552623722952</c:v>
                </c:pt>
                <c:pt idx="633" formatCode="0.000">
                  <c:v>30.926834299465501</c:v>
                </c:pt>
                <c:pt idx="634" formatCode="0.000">
                  <c:v>31.042132225131031</c:v>
                </c:pt>
                <c:pt idx="635" formatCode="0.000">
                  <c:v>31.203741743866988</c:v>
                </c:pt>
                <c:pt idx="636" formatCode="0.000">
                  <c:v>31.383596590609304</c:v>
                </c:pt>
                <c:pt idx="637" formatCode="0.000">
                  <c:v>31.567775743275973</c:v>
                </c:pt>
                <c:pt idx="638" formatCode="0.000">
                  <c:v>31.778260102694485</c:v>
                </c:pt>
                <c:pt idx="639" formatCode="0.000">
                  <c:v>31.988037127901901</c:v>
                </c:pt>
                <c:pt idx="640" formatCode="0.000">
                  <c:v>32.195822478559712</c:v>
                </c:pt>
                <c:pt idx="641" formatCode="0.000">
                  <c:v>32.376823647985084</c:v>
                </c:pt>
                <c:pt idx="642" formatCode="0.000">
                  <c:v>32.617526468869585</c:v>
                </c:pt>
                <c:pt idx="643" formatCode="0.000">
                  <c:v>32.719641843164275</c:v>
                </c:pt>
                <c:pt idx="644" formatCode="0.000">
                  <c:v>32.805793108665434</c:v>
                </c:pt>
                <c:pt idx="645" formatCode="0.000">
                  <c:v>32.830730730306151</c:v>
                </c:pt>
                <c:pt idx="646" formatCode="0.000">
                  <c:v>32.715432804640628</c:v>
                </c:pt>
                <c:pt idx="647" formatCode="0.000">
                  <c:v>32.473018526536684</c:v>
                </c:pt>
                <c:pt idx="648" formatCode="0.000">
                  <c:v>32.099473844841121</c:v>
                </c:pt>
                <c:pt idx="649" formatCode="0.000">
                  <c:v>31.717959885745881</c:v>
                </c:pt>
                <c:pt idx="650" formatCode="0.000">
                  <c:v>31.244370077054239</c:v>
                </c:pt>
                <c:pt idx="651" formatCode="0.000">
                  <c:v>30.772371770337532</c:v>
                </c:pt>
                <c:pt idx="652" formatCode="0.000">
                  <c:v>30.291868146941351</c:v>
                </c:pt>
                <c:pt idx="653" formatCode="0.000">
                  <c:v>29.813507913459986</c:v>
                </c:pt>
                <c:pt idx="654" formatCode="0.000">
                  <c:v>29.370107980251717</c:v>
                </c:pt>
                <c:pt idx="655" formatCode="0.000">
                  <c:v>28.948882061286088</c:v>
                </c:pt>
                <c:pt idx="656" formatCode="0.000">
                  <c:v>28.591969675638477</c:v>
                </c:pt>
                <c:pt idx="657" formatCode="0.000">
                  <c:v>28.255311783488626</c:v>
                </c:pt>
                <c:pt idx="658" formatCode="0.000">
                  <c:v>27.999094170898562</c:v>
                </c:pt>
                <c:pt idx="659" formatCode="0.000">
                  <c:v>27.783614812583938</c:v>
                </c:pt>
                <c:pt idx="660" formatCode="0.000">
                  <c:v>27.659099918685424</c:v>
                </c:pt>
                <c:pt idx="661" formatCode="0.000">
                  <c:v>27.645944264923518</c:v>
                </c:pt>
                <c:pt idx="662" formatCode="0.000">
                  <c:v>27.685410082314487</c:v>
                </c:pt>
                <c:pt idx="663" formatCode="0.000">
                  <c:v>27.855853915295523</c:v>
                </c:pt>
                <c:pt idx="664" formatCode="0.000">
                  <c:v>28.063639265953327</c:v>
                </c:pt>
                <c:pt idx="665" formatCode="0.000">
                  <c:v>28.32221236513244</c:v>
                </c:pt>
                <c:pt idx="666" formatCode="0.000">
                  <c:v>28.55024661649669</c:v>
                </c:pt>
                <c:pt idx="667" formatCode="0.000">
                  <c:v>28.805535052233434</c:v>
                </c:pt>
                <c:pt idx="668" formatCode="0.000">
                  <c:v>29.076296172379902</c:v>
                </c:pt>
                <c:pt idx="669" formatCode="0.000">
                  <c:v>29.475298118631574</c:v>
                </c:pt>
                <c:pt idx="670" formatCode="0.000">
                  <c:v>29.910868060034687</c:v>
                </c:pt>
                <c:pt idx="671" formatCode="0.000">
                  <c:v>30.436098995926571</c:v>
                </c:pt>
                <c:pt idx="672" formatCode="0.000">
                  <c:v>30.989498524364436</c:v>
                </c:pt>
                <c:pt idx="673" formatCode="0.000">
                  <c:v>31.449946406031113</c:v>
                </c:pt>
                <c:pt idx="674" formatCode="0.000">
                  <c:v>31.910380942259092</c:v>
                </c:pt>
                <c:pt idx="675" formatCode="0.000">
                  <c:v>32.356157120824861</c:v>
                </c:pt>
                <c:pt idx="676" formatCode="0.000">
                  <c:v>32.706794900059926</c:v>
                </c:pt>
                <c:pt idx="677" formatCode="0.000">
                  <c:v>33.030011274033811</c:v>
                </c:pt>
                <c:pt idx="678" formatCode="0.000">
                  <c:v>33.359394081559955</c:v>
                </c:pt>
                <c:pt idx="679" formatCode="0.000">
                  <c:v>33.729562313378239</c:v>
                </c:pt>
                <c:pt idx="680" formatCode="0.000">
                  <c:v>34.135703993597936</c:v>
                </c:pt>
                <c:pt idx="681" formatCode="0.000">
                  <c:v>34.385080210005235</c:v>
                </c:pt>
                <c:pt idx="682" formatCode="0.000">
                  <c:v>34.628486941965797</c:v>
                </c:pt>
                <c:pt idx="683" formatCode="0.000">
                  <c:v>34.857433760175077</c:v>
                </c:pt>
                <c:pt idx="684" formatCode="0.000">
                  <c:v>35.092628559761174</c:v>
                </c:pt>
                <c:pt idx="685" formatCode="0.000">
                  <c:v>35.342585981237363</c:v>
                </c:pt>
                <c:pt idx="686" formatCode="0.000">
                  <c:v>35.566225613119528</c:v>
                </c:pt>
                <c:pt idx="687" formatCode="0.000">
                  <c:v>35.631780933496842</c:v>
                </c:pt>
                <c:pt idx="688" formatCode="0.000">
                  <c:v>35.696713855577414</c:v>
                </c:pt>
                <c:pt idx="689" formatCode="0.000">
                  <c:v>35.748428475413242</c:v>
                </c:pt>
                <c:pt idx="690" formatCode="0.000">
                  <c:v>35.773765614453716</c:v>
                </c:pt>
                <c:pt idx="691" formatCode="0.000">
                  <c:v>35.735472349093207</c:v>
                </c:pt>
                <c:pt idx="692" formatCode="0.000">
                  <c:v>35.637013759949035</c:v>
                </c:pt>
                <c:pt idx="693" formatCode="0.000">
                  <c:v>35.49985684092502</c:v>
                </c:pt>
                <c:pt idx="694" formatCode="0.000">
                  <c:v>35.218017467075946</c:v>
                </c:pt>
                <c:pt idx="695" formatCode="0.000">
                  <c:v>34.800526210341374</c:v>
                </c:pt>
                <c:pt idx="696" formatCode="0.000">
                  <c:v>34.288631646536352</c:v>
                </c:pt>
                <c:pt idx="697" formatCode="0.000">
                  <c:v>33.670315919726818</c:v>
                </c:pt>
                <c:pt idx="698" formatCode="0.000">
                  <c:v>33.065173386398605</c:v>
                </c:pt>
                <c:pt idx="699" formatCode="0.000">
                  <c:v>32.501397631153651</c:v>
                </c:pt>
                <c:pt idx="700" formatCode="0.000">
                  <c:v>31.929987916844677</c:v>
                </c:pt>
                <c:pt idx="701" formatCode="0.000">
                  <c:v>31.374055753609582</c:v>
                </c:pt>
                <c:pt idx="702" formatCode="0.000">
                  <c:v>30.867312972800132</c:v>
                </c:pt>
                <c:pt idx="703" formatCode="0.000">
                  <c:v>30.395029366687154</c:v>
                </c:pt>
                <c:pt idx="704" formatCode="0.000">
                  <c:v>29.988887686467454</c:v>
                </c:pt>
                <c:pt idx="705" formatCode="0.000">
                  <c:v>29.652229794317602</c:v>
                </c:pt>
                <c:pt idx="706" formatCode="0.000">
                  <c:v>29.396012181727542</c:v>
                </c:pt>
                <c:pt idx="707" formatCode="0.000">
                  <c:v>29.247870122886237</c:v>
                </c:pt>
                <c:pt idx="708" formatCode="0.000">
                  <c:v>29.247870122886237</c:v>
                </c:pt>
                <c:pt idx="709" formatCode="0.000">
                  <c:v>29.418893621791003</c:v>
                </c:pt>
                <c:pt idx="710" formatCode="0.000">
                  <c:v>29.668843798600481</c:v>
                </c:pt>
                <c:pt idx="711" formatCode="0.000">
                  <c:v>30.035953592713479</c:v>
                </c:pt>
                <c:pt idx="712" formatCode="0.000">
                  <c:v>30.568403553774118</c:v>
                </c:pt>
                <c:pt idx="713" formatCode="0.000">
                  <c:v>31.176050336845034</c:v>
                </c:pt>
                <c:pt idx="714" formatCode="0.000">
                  <c:v>31.746135965255665</c:v>
                </c:pt>
                <c:pt idx="715" formatCode="0.000">
                  <c:v>32.25671283672915</c:v>
                </c:pt>
                <c:pt idx="716" formatCode="0.000">
                  <c:v>32.736698458806977</c:v>
                </c:pt>
                <c:pt idx="717" formatCode="0.000">
                  <c:v>33.185575648340112</c:v>
                </c:pt>
                <c:pt idx="718" formatCode="0.000">
                  <c:v>33.595523828484211</c:v>
                </c:pt>
                <c:pt idx="719" formatCode="0.000">
                  <c:v>34.053417464902779</c:v>
                </c:pt>
                <c:pt idx="720" formatCode="0.000">
                  <c:v>34.46846711123117</c:v>
                </c:pt>
                <c:pt idx="721" formatCode="0.000">
                  <c:v>34.771047147754992</c:v>
                </c:pt>
                <c:pt idx="722" formatCode="0.000">
                  <c:v>35.020997324564469</c:v>
                </c:pt>
                <c:pt idx="723" formatCode="0.000">
                  <c:v>35.138996901243637</c:v>
                </c:pt>
                <c:pt idx="724" formatCode="0.000">
                  <c:v>35.151983485659756</c:v>
                </c:pt>
                <c:pt idx="725" formatCode="0.000">
                  <c:v>35.08734021086498</c:v>
                </c:pt>
                <c:pt idx="726" formatCode="0.000">
                  <c:v>35.023997363263803</c:v>
                </c:pt>
                <c:pt idx="727" formatCode="0.000">
                  <c:v>34.960175254329613</c:v>
                </c:pt>
                <c:pt idx="728" formatCode="0.000">
                  <c:v>34.812487370613354</c:v>
                </c:pt>
                <c:pt idx="729" formatCode="0.000">
                  <c:v>34.66286164076898</c:v>
                </c:pt>
                <c:pt idx="730" formatCode="0.000">
                  <c:v>34.52194195384444</c:v>
                </c:pt>
                <c:pt idx="731" formatCode="0.000">
                  <c:v>34.2391252960565</c:v>
                </c:pt>
                <c:pt idx="732" formatCode="0.000">
                  <c:v>33.934755555415684</c:v>
                </c:pt>
                <c:pt idx="733" formatCode="0.000">
                  <c:v>33.671642480177589</c:v>
                </c:pt>
                <c:pt idx="734" formatCode="0.000">
                  <c:v>33.382226485977135</c:v>
                </c:pt>
                <c:pt idx="735" formatCode="0.000">
                  <c:v>33.224893717071566</c:v>
                </c:pt>
                <c:pt idx="736" formatCode="0.000">
                  <c:v>33.069054704078205</c:v>
                </c:pt>
                <c:pt idx="737" formatCode="0.000">
                  <c:v>32.926839499529699</c:v>
                </c:pt>
                <c:pt idx="738" formatCode="0.000">
                  <c:v>32.838159512888048</c:v>
                </c:pt>
                <c:pt idx="739" formatCode="0.000">
                  <c:v>32.774337403953858</c:v>
                </c:pt>
                <c:pt idx="740" formatCode="0.000">
                  <c:v>32.798952051239901</c:v>
                </c:pt>
                <c:pt idx="741" formatCode="0.000">
                  <c:v>32.873764916162095</c:v>
                </c:pt>
                <c:pt idx="742" formatCode="0.000">
                  <c:v>33.014684603086621</c:v>
                </c:pt>
                <c:pt idx="743" formatCode="0.000">
                  <c:v>33.270566341085235</c:v>
                </c:pt>
                <c:pt idx="744" formatCode="0.000">
                  <c:v>33.491926152460387</c:v>
                </c:pt>
                <c:pt idx="745" formatCode="0.000">
                  <c:v>33.768194881460396</c:v>
                </c:pt>
                <c:pt idx="746" formatCode="0.000">
                  <c:v>34.149697782906429</c:v>
                </c:pt>
                <c:pt idx="747" formatCode="0.000">
                  <c:v>34.503696512943961</c:v>
                </c:pt>
                <c:pt idx="748" formatCode="0.000">
                  <c:v>34.880307461011235</c:v>
                </c:pt>
                <c:pt idx="749" formatCode="0.000">
                  <c:v>35.281095764738858</c:v>
                </c:pt>
                <c:pt idx="750" formatCode="0.000">
                  <c:v>35.635815711305476</c:v>
                </c:pt>
                <c:pt idx="751" formatCode="0.000">
                  <c:v>36.005983943123759</c:v>
                </c:pt>
                <c:pt idx="752" formatCode="0.000">
                  <c:v>36.350589005128349</c:v>
                </c:pt>
                <c:pt idx="753" formatCode="0.000">
                  <c:v>36.674778086457835</c:v>
                </c:pt>
                <c:pt idx="754" formatCode="0.000">
                  <c:v>36.995050102195414</c:v>
                </c:pt>
                <c:pt idx="755" formatCode="0.000">
                  <c:v>37.277866759983347</c:v>
                </c:pt>
                <c:pt idx="756" formatCode="0.000">
                  <c:v>37.609906477046074</c:v>
                </c:pt>
                <c:pt idx="757" formatCode="0.000">
                  <c:v>37.978264782379405</c:v>
                </c:pt>
                <c:pt idx="758" formatCode="0.000">
                  <c:v>38.228214959188882</c:v>
                </c:pt>
                <c:pt idx="759" formatCode="0.000">
                  <c:v>38.411769856245378</c:v>
                </c:pt>
                <c:pt idx="760" formatCode="0.000">
                  <c:v>38.554622284822628</c:v>
                </c:pt>
                <c:pt idx="761" formatCode="0.000">
                  <c:v>38.670980179453231</c:v>
                </c:pt>
                <c:pt idx="762" formatCode="0.000">
                  <c:v>38.696317318493705</c:v>
                </c:pt>
                <c:pt idx="763" formatCode="0.000">
                  <c:v>38.798432692788403</c:v>
                </c:pt>
                <c:pt idx="764" formatCode="0.000">
                  <c:v>38.970735223790697</c:v>
                </c:pt>
                <c:pt idx="765" formatCode="0.000">
                  <c:v>39.232580251018362</c:v>
                </c:pt>
                <c:pt idx="766" formatCode="0.000">
                  <c:v>39.565663147385443</c:v>
                </c:pt>
                <c:pt idx="767" formatCode="0.000">
                  <c:v>39.848479805173383</c:v>
                </c:pt>
                <c:pt idx="768" formatCode="0.000">
                  <c:v>40.222024486868939</c:v>
                </c:pt>
                <c:pt idx="769" formatCode="0.000">
                  <c:v>40.537760177154659</c:v>
                </c:pt>
                <c:pt idx="770" formatCode="0.000">
                  <c:v>40.958728895991676</c:v>
                </c:pt>
                <c:pt idx="771" formatCode="0.000">
                  <c:v>41.430727202708376</c:v>
                </c:pt>
                <c:pt idx="772" formatCode="0.000">
                  <c:v>41.911230826104564</c:v>
                </c:pt>
                <c:pt idx="773" formatCode="0.000">
                  <c:v>42.4542343343807</c:v>
                </c:pt>
                <c:pt idx="774" formatCode="0.000">
                  <c:v>42.998982823750858</c:v>
                </c:pt>
                <c:pt idx="775" formatCode="0.000">
                  <c:v>43.458502008077005</c:v>
                </c:pt>
                <c:pt idx="776" formatCode="0.000">
                  <c:v>43.975409601083896</c:v>
                </c:pt>
                <c:pt idx="777" formatCode="0.000">
                  <c:v>44.461693223078122</c:v>
                </c:pt>
                <c:pt idx="778" formatCode="0.000">
                  <c:v>44.922884925740227</c:v>
                </c:pt>
                <c:pt idx="779" formatCode="0.000">
                  <c:v>45.434648401737455</c:v>
                </c:pt>
                <c:pt idx="780" formatCode="0.000">
                  <c:v>45.822028071643956</c:v>
                </c:pt>
                <c:pt idx="781" formatCode="0.000">
                  <c:v>46.295631607072529</c:v>
                </c:pt>
                <c:pt idx="782" formatCode="0.000">
                  <c:v>46.769221415764179</c:v>
                </c:pt>
                <c:pt idx="783" formatCode="0.000">
                  <c:v>47.188775466179017</c:v>
                </c:pt>
                <c:pt idx="784" formatCode="0.000">
                  <c:v>47.617332751910759</c:v>
                </c:pt>
                <c:pt idx="785" formatCode="0.000">
                  <c:v>48.108621640351082</c:v>
                </c:pt>
                <c:pt idx="786" formatCode="0.000">
                  <c:v>48.590027282120055</c:v>
                </c:pt>
                <c:pt idx="787" formatCode="0.000">
                  <c:v>49.01125320108568</c:v>
                </c:pt>
                <c:pt idx="788" formatCode="0.000">
                  <c:v>49.491238823163492</c:v>
                </c:pt>
                <c:pt idx="789" formatCode="0.000">
                  <c:v>49.952584823517007</c:v>
                </c:pt>
                <c:pt idx="790" formatCode="0.000">
                  <c:v>50.490641809956138</c:v>
                </c:pt>
                <c:pt idx="791" formatCode="0.000">
                  <c:v>51.08321004532133</c:v>
                </c:pt>
                <c:pt idx="792" formatCode="0.000">
                  <c:v>51.830299408712456</c:v>
                </c:pt>
                <c:pt idx="793" formatCode="0.000">
                  <c:v>52.52754905809342</c:v>
                </c:pt>
                <c:pt idx="794" formatCode="0.000">
                  <c:v>53.237933771130884</c:v>
                </c:pt>
                <c:pt idx="795" formatCode="0.000">
                  <c:v>53.93282016713048</c:v>
                </c:pt>
                <c:pt idx="796" formatCode="0.000">
                  <c:v>54.660068894432818</c:v>
                </c:pt>
                <c:pt idx="797" formatCode="0.000">
                  <c:v>55.409930882052237</c:v>
                </c:pt>
                <c:pt idx="798" formatCode="0.000">
                  <c:v>56.106702205665236</c:v>
                </c:pt>
                <c:pt idx="799" formatCode="0.000">
                  <c:v>56.898096356449138</c:v>
                </c:pt>
                <c:pt idx="800" formatCode="0.000">
                  <c:v>57.611921127744374</c:v>
                </c:pt>
                <c:pt idx="801" formatCode="0.000">
                  <c:v>58.297705722864443</c:v>
                </c:pt>
                <c:pt idx="802" formatCode="0.000">
                  <c:v>58.797330067415054</c:v>
                </c:pt>
                <c:pt idx="803" formatCode="0.000">
                  <c:v>59.349495923096278</c:v>
                </c:pt>
                <c:pt idx="804" formatCode="0.000">
                  <c:v>59.750710581213724</c:v>
                </c:pt>
                <c:pt idx="805" formatCode="0.000">
                  <c:v>60.066446271499444</c:v>
                </c:pt>
                <c:pt idx="806" formatCode="0.000">
                  <c:v>60.290085903381616</c:v>
                </c:pt>
                <c:pt idx="807" formatCode="0.000">
                  <c:v>60.460529736362638</c:v>
                </c:pt>
                <c:pt idx="808" formatCode="0.000">
                  <c:v>60.629355333772118</c:v>
                </c:pt>
                <c:pt idx="809" formatCode="0.000">
                  <c:v>60.771570538320624</c:v>
                </c:pt>
                <c:pt idx="810" formatCode="0.000">
                  <c:v>60.784239107840854</c:v>
                </c:pt>
                <c:pt idx="811" formatCode="0.000">
                  <c:v>60.835296794988203</c:v>
                </c:pt>
                <c:pt idx="812" formatCode="0.000">
                  <c:v>60.798374824059131</c:v>
                </c:pt>
                <c:pt idx="813" formatCode="0.000">
                  <c:v>60.661217905035123</c:v>
                </c:pt>
                <c:pt idx="814" formatCode="0.000">
                  <c:v>60.699650546923642</c:v>
                </c:pt>
                <c:pt idx="815" formatCode="0.000">
                  <c:v>60.538041028187678</c:v>
                </c:pt>
                <c:pt idx="816" formatCode="0.000">
                  <c:v>60.496536063554835</c:v>
                </c:pt>
                <c:pt idx="817" formatCode="0.000">
                  <c:v>60.483380409792922</c:v>
                </c:pt>
                <c:pt idx="818" formatCode="0.000">
                  <c:v>60.470225137329273</c:v>
                </c:pt>
                <c:pt idx="819" formatCode="0.000">
                  <c:v>60.470225137329273</c:v>
                </c:pt>
                <c:pt idx="820" formatCode="0.000">
                  <c:v>60.431265384080945</c:v>
                </c:pt>
                <c:pt idx="821" formatCode="0.000">
                  <c:v>60.327836144409297</c:v>
                </c:pt>
                <c:pt idx="822" formatCode="0.000">
                  <c:v>60.315167574889053</c:v>
                </c:pt>
                <c:pt idx="823" formatCode="0.000">
                  <c:v>60.340696418462727</c:v>
                </c:pt>
                <c:pt idx="824" formatCode="0.000">
                  <c:v>60.389925713034806</c:v>
                </c:pt>
                <c:pt idx="825" formatCode="0.000">
                  <c:v>60.601895496981001</c:v>
                </c:pt>
                <c:pt idx="826" formatCode="0.000">
                  <c:v>60.768436945164552</c:v>
                </c:pt>
                <c:pt idx="827" formatCode="0.000">
                  <c:v>61.037786143057822</c:v>
                </c:pt>
                <c:pt idx="828" formatCode="0.000">
                  <c:v>61.39749583654244</c:v>
                </c:pt>
                <c:pt idx="829" formatCode="0.000">
                  <c:v>61.779009795637684</c:v>
                </c:pt>
                <c:pt idx="830" formatCode="0.000">
                  <c:v>62.173667969547388</c:v>
                </c:pt>
                <c:pt idx="831" formatCode="0.000">
                  <c:v>62.645666276264102</c:v>
                </c:pt>
                <c:pt idx="832" formatCode="0.000">
                  <c:v>63.048250393163606</c:v>
                </c:pt>
                <c:pt idx="833" formatCode="0.000">
                  <c:v>63.57832524648078</c:v>
                </c:pt>
                <c:pt idx="834" formatCode="0.000">
                  <c:v>64.186416583452129</c:v>
                </c:pt>
                <c:pt idx="835" formatCode="0.000">
                  <c:v>64.684229033138777</c:v>
                </c:pt>
                <c:pt idx="836" formatCode="0.000">
                  <c:v>65.164214655216597</c:v>
                </c:pt>
                <c:pt idx="837" formatCode="0.000">
                  <c:v>65.613091844749732</c:v>
                </c:pt>
                <c:pt idx="838" formatCode="0.000">
                  <c:v>65.85649857671028</c:v>
                </c:pt>
                <c:pt idx="839" formatCode="0.000">
                  <c:v>66.018108095446266</c:v>
                </c:pt>
                <c:pt idx="840" formatCode="0.000">
                  <c:v>66.004273107235306</c:v>
                </c:pt>
                <c:pt idx="841" formatCode="0.000">
                  <c:v>66.01742876099722</c:v>
                </c:pt>
                <c:pt idx="842" formatCode="0.000">
                  <c:v>66.030584033460869</c:v>
                </c:pt>
                <c:pt idx="843" formatCode="0.000">
                  <c:v>65.978139777159015</c:v>
                </c:pt>
                <c:pt idx="844" formatCode="0.000">
                  <c:v>65.913206855078457</c:v>
                </c:pt>
                <c:pt idx="845" formatCode="0.000">
                  <c:v>65.770991650529936</c:v>
                </c:pt>
                <c:pt idx="846" formatCode="0.000">
                  <c:v>65.644305955327582</c:v>
                </c:pt>
                <c:pt idx="847" formatCode="0.000">
                  <c:v>65.452839628525012</c:v>
                </c:pt>
                <c:pt idx="848" formatCode="0.000">
                  <c:v>65.231307802950639</c:v>
                </c:pt>
                <c:pt idx="849" formatCode="0.000">
                  <c:v>64.782430613417503</c:v>
                </c:pt>
                <c:pt idx="850" formatCode="0.000">
                  <c:v>64.385293313902906</c:v>
                </c:pt>
                <c:pt idx="851" formatCode="0.000">
                  <c:v>63.940867137379001</c:v>
                </c:pt>
                <c:pt idx="852" formatCode="0.000">
                  <c:v>63.401302597152089</c:v>
                </c:pt>
                <c:pt idx="853" formatCode="0.000">
                  <c:v>62.875076446675884</c:v>
                </c:pt>
                <c:pt idx="854" formatCode="0.000">
                  <c:v>62.283089185811328</c:v>
                </c:pt>
                <c:pt idx="855" formatCode="0.000">
                  <c:v>61.627535982038133</c:v>
                </c:pt>
                <c:pt idx="856" formatCode="0.000">
                  <c:v>61.017166514480813</c:v>
                </c:pt>
                <c:pt idx="857" formatCode="0.000">
                  <c:v>60.409519731409908</c:v>
                </c:pt>
                <c:pt idx="858" formatCode="0.000">
                  <c:v>59.864771242039744</c:v>
                </c:pt>
                <c:pt idx="859" formatCode="0.000">
                  <c:v>59.430780901287278</c:v>
                </c:pt>
                <c:pt idx="860" formatCode="0.000">
                  <c:v>59.184634428426847</c:v>
                </c:pt>
                <c:pt idx="861" formatCode="0.000">
                  <c:v>59.159696806786116</c:v>
                </c:pt>
                <c:pt idx="862" formatCode="0.000">
                  <c:v>59.223751209933631</c:v>
                </c:pt>
                <c:pt idx="863" formatCode="0.000">
                  <c:v>59.358425808880263</c:v>
                </c:pt>
                <c:pt idx="864" formatCode="0.000">
                  <c:v>59.744250147251925</c:v>
                </c:pt>
                <c:pt idx="865" formatCode="0.000">
                  <c:v>60.213631782251838</c:v>
                </c:pt>
                <c:pt idx="866" formatCode="0.000">
                  <c:v>60.754201034468309</c:v>
                </c:pt>
                <c:pt idx="867" formatCode="0.000">
                  <c:v>61.452682467653581</c:v>
                </c:pt>
                <c:pt idx="868" formatCode="0.000">
                  <c:v>62.26091290035837</c:v>
                </c:pt>
                <c:pt idx="869" formatCode="0.000">
                  <c:v>63.189640682621892</c:v>
                </c:pt>
                <c:pt idx="870" formatCode="0.000">
                  <c:v>63.986566154427322</c:v>
                </c:pt>
                <c:pt idx="871" formatCode="0.000">
                  <c:v>64.913509583057234</c:v>
                </c:pt>
                <c:pt idx="872" formatCode="0.000">
                  <c:v>65.796228106468121</c:v>
                </c:pt>
                <c:pt idx="873" formatCode="0.000">
                  <c:v>66.713949733296275</c:v>
                </c:pt>
                <c:pt idx="874" formatCode="0.000">
                  <c:v>67.740865312568161</c:v>
                </c:pt>
                <c:pt idx="875" formatCode="0.000">
                  <c:v>68.861391666666677</c:v>
                </c:pt>
                <c:pt idx="876" formatCode="0.000">
                  <c:v>69.447058333333331</c:v>
                </c:pt>
                <c:pt idx="877" formatCode="0.000">
                  <c:v>70.13474166666667</c:v>
                </c:pt>
                <c:pt idx="878" formatCode="0.000">
                  <c:v>70.861958333333334</c:v>
                </c:pt>
                <c:pt idx="879" formatCode="0.000">
                  <c:v>71.616533333333336</c:v>
                </c:pt>
                <c:pt idx="880" formatCode="0.000">
                  <c:v>72.384966666666671</c:v>
                </c:pt>
                <c:pt idx="881" formatCode="0.000">
                  <c:v>73.031683333333334</c:v>
                </c:pt>
                <c:pt idx="882" formatCode="0.000">
                  <c:v>73.73285833333334</c:v>
                </c:pt>
                <c:pt idx="883" formatCode="0.000">
                  <c:v>74.43405833333334</c:v>
                </c:pt>
                <c:pt idx="884" formatCode="0.000">
                  <c:v>75.268350000000012</c:v>
                </c:pt>
                <c:pt idx="885" formatCode="0.000">
                  <c:v>75.976491666666689</c:v>
                </c:pt>
                <c:pt idx="886" formatCode="0.000">
                  <c:v>76.729116666666684</c:v>
                </c:pt>
                <c:pt idx="887" formatCode="0.000">
                  <c:v>77.379933333333341</c:v>
                </c:pt>
                <c:pt idx="888" formatCode="0.000">
                  <c:v>78.037216666666666</c:v>
                </c:pt>
                <c:pt idx="889" formatCode="0.000">
                  <c:v>78.475316666666671</c:v>
                </c:pt>
                <c:pt idx="890" formatCode="0.000">
                  <c:v>78.8797</c:v>
                </c:pt>
                <c:pt idx="891" formatCode="0.000">
                  <c:v>78.910433333333316</c:v>
                </c:pt>
                <c:pt idx="892" formatCode="0.000">
                  <c:v>79.056716666666659</c:v>
                </c:pt>
                <c:pt idx="893" formatCode="0.000">
                  <c:v>79.194066666666643</c:v>
                </c:pt>
                <c:pt idx="894" formatCode="0.000">
                  <c:v>79.125541666666663</c:v>
                </c:pt>
                <c:pt idx="895" formatCode="0.000">
                  <c:v>79.232708333333335</c:v>
                </c:pt>
                <c:pt idx="896" formatCode="0.000">
                  <c:v>79.217041666666674</c:v>
                </c:pt>
                <c:pt idx="897" formatCode="0.000">
                  <c:v>79.043875</c:v>
                </c:pt>
                <c:pt idx="898" formatCode="0.000">
                  <c:v>78.524983333333338</c:v>
                </c:pt>
                <c:pt idx="899" formatCode="0.000">
                  <c:v>77.912674999999993</c:v>
                </c:pt>
                <c:pt idx="900" formatCode="0.000">
                  <c:v>77.172949999999986</c:v>
                </c:pt>
                <c:pt idx="901" formatCode="0.000">
                  <c:v>76.321858333333338</c:v>
                </c:pt>
                <c:pt idx="902" formatCode="0.000">
                  <c:v>75.271616666666674</c:v>
                </c:pt>
                <c:pt idx="903" formatCode="0.000">
                  <c:v>74.33741666666667</c:v>
                </c:pt>
                <c:pt idx="904" formatCode="0.000">
                  <c:v>73.152124999999998</c:v>
                </c:pt>
                <c:pt idx="905" formatCode="0.000">
                  <c:v>71.958466666666666</c:v>
                </c:pt>
                <c:pt idx="906" formatCode="0.000">
                  <c:v>71.017416666666676</c:v>
                </c:pt>
                <c:pt idx="907" formatCode="0.000">
                  <c:v>69.741433333333333</c:v>
                </c:pt>
                <c:pt idx="908" formatCode="0.000">
                  <c:v>68.456083333333339</c:v>
                </c:pt>
                <c:pt idx="909" formatCode="0.000">
                  <c:v>67.349916666666658</c:v>
                </c:pt>
                <c:pt idx="910" formatCode="0.000">
                  <c:v>66.433549999999997</c:v>
                </c:pt>
                <c:pt idx="911" formatCode="0.000">
                  <c:v>65.713624999999993</c:v>
                </c:pt>
                <c:pt idx="912" formatCode="0.000">
                  <c:v>65.202375000000004</c:v>
                </c:pt>
                <c:pt idx="913" formatCode="0.000">
                  <c:v>64.868516666666665</c:v>
                </c:pt>
                <c:pt idx="914" formatCode="0.000">
                  <c:v>64.734825000000001</c:v>
                </c:pt>
                <c:pt idx="915" formatCode="0.000">
                  <c:v>64.631275000000002</c:v>
                </c:pt>
                <c:pt idx="916" formatCode="0.000">
                  <c:v>64.790416666666673</c:v>
                </c:pt>
                <c:pt idx="917" formatCode="0.000">
                  <c:v>64.826783333333324</c:v>
                </c:pt>
                <c:pt idx="918" formatCode="0.000">
                  <c:v>64.907458333333338</c:v>
                </c:pt>
                <c:pt idx="919" formatCode="0.000">
                  <c:v>65.030466666666669</c:v>
                </c:pt>
                <c:pt idx="920" formatCode="0.000">
                  <c:v>65.121066666666664</c:v>
                </c:pt>
                <c:pt idx="921" formatCode="0.000">
                  <c:v>65.174900000000008</c:v>
                </c:pt>
                <c:pt idx="922" formatCode="0.000">
                  <c:v>65.218649999999997</c:v>
                </c:pt>
                <c:pt idx="923" formatCode="0.000">
                  <c:v>65.039166666666674</c:v>
                </c:pt>
                <c:pt idx="924" formatCode="0.000">
                  <c:v>64.624841666666669</c:v>
                </c:pt>
                <c:pt idx="925" formatCode="0.000">
                  <c:v>64.286575000000013</c:v>
                </c:pt>
                <c:pt idx="926" formatCode="0.000">
                  <c:v>63.794358333333342</c:v>
                </c:pt>
                <c:pt idx="927" formatCode="0.000">
                  <c:v>63.341441666666675</c:v>
                </c:pt>
                <c:pt idx="928" formatCode="0.000">
                  <c:v>62.717525000000016</c:v>
                </c:pt>
                <c:pt idx="929" formatCode="0.000">
                  <c:v>62.240916666666664</c:v>
                </c:pt>
                <c:pt idx="930" formatCode="0.000">
                  <c:v>61.736958333333327</c:v>
                </c:pt>
                <c:pt idx="931" formatCode="0.000">
                  <c:v>61.225141666666666</c:v>
                </c:pt>
                <c:pt idx="932" formatCode="0.000">
                  <c:v>60.802683333333334</c:v>
                </c:pt>
                <c:pt idx="933" formatCode="0.000">
                  <c:v>60.355574999999995</c:v>
                </c:pt>
                <c:pt idx="934" formatCode="0.000">
                  <c:v>60.030766666666665</c:v>
                </c:pt>
                <c:pt idx="935" formatCode="0.000">
                  <c:v>59.86631666666667</c:v>
                </c:pt>
                <c:pt idx="936" formatCode="0.000">
                  <c:v>59.805125000000004</c:v>
                </c:pt>
                <c:pt idx="937" formatCode="0.000">
                  <c:v>59.68260833333332</c:v>
                </c:pt>
                <c:pt idx="938" formatCode="0.000">
                  <c:v>59.90305833333332</c:v>
                </c:pt>
                <c:pt idx="939" formatCode="0.000">
                  <c:v>60.27687499999999</c:v>
                </c:pt>
                <c:pt idx="940" formatCode="0.000">
                  <c:v>60.656783333333323</c:v>
                </c:pt>
                <c:pt idx="941" formatCode="0.000">
                  <c:v>61.001008333333338</c:v>
                </c:pt>
                <c:pt idx="942" formatCode="0.000">
                  <c:v>61.263916666666681</c:v>
                </c:pt>
                <c:pt idx="943" formatCode="0.000">
                  <c:v>61.487233333333336</c:v>
                </c:pt>
                <c:pt idx="944" formatCode="0.000">
                  <c:v>61.696899999999999</c:v>
                </c:pt>
                <c:pt idx="945" formatCode="0.000">
                  <c:v>61.970791666666663</c:v>
                </c:pt>
                <c:pt idx="946" formatCode="0.000">
                  <c:v>62.231099999999998</c:v>
                </c:pt>
                <c:pt idx="947" formatCode="0.000">
                  <c:v>62.422708333333325</c:v>
                </c:pt>
                <c:pt idx="948" formatCode="0.000">
                  <c:v>62.687599999999996</c:v>
                </c:pt>
                <c:pt idx="949" formatCode="0.000">
                  <c:v>62.981558333333332</c:v>
                </c:pt>
                <c:pt idx="950" formatCode="0.000">
                  <c:v>63.028033333333333</c:v>
                </c:pt>
                <c:pt idx="951" formatCode="0.000">
                  <c:v>62.870333333333342</c:v>
                </c:pt>
                <c:pt idx="952" formatCode="0.000">
                  <c:v>62.898050000000012</c:v>
                </c:pt>
                <c:pt idx="953" formatCode="0.000">
                  <c:v>62.967975000000017</c:v>
                </c:pt>
                <c:pt idx="954" formatCode="0.000">
                  <c:v>63.033816666666674</c:v>
                </c:pt>
                <c:pt idx="955" formatCode="0.000">
                  <c:v>63.079208333333334</c:v>
                </c:pt>
                <c:pt idx="956" formatCode="0.000">
                  <c:v>63.129241666666665</c:v>
                </c:pt>
                <c:pt idx="957" formatCode="0.000">
                  <c:v>63.181199999999997</c:v>
                </c:pt>
                <c:pt idx="958" formatCode="0.000">
                  <c:v>63.207766666666664</c:v>
                </c:pt>
                <c:pt idx="959" formatCode="0.000">
                  <c:v>63.243341666666659</c:v>
                </c:pt>
                <c:pt idx="960" formatCode="0.000">
                  <c:v>63.353608333333341</c:v>
                </c:pt>
                <c:pt idx="961" formatCode="0.000">
                  <c:v>63.439608333333332</c:v>
                </c:pt>
                <c:pt idx="962" formatCode="0.000">
                  <c:v>63.562641666666671</c:v>
                </c:pt>
                <c:pt idx="963" formatCode="0.000">
                  <c:v>63.753233333333348</c:v>
                </c:pt>
                <c:pt idx="964" formatCode="0.000">
                  <c:v>63.602991666666675</c:v>
                </c:pt>
                <c:pt idx="965" formatCode="0.000">
                  <c:v>63.350708333333337</c:v>
                </c:pt>
                <c:pt idx="966" formatCode="0.000">
                  <c:v>63.121450000000003</c:v>
                </c:pt>
                <c:pt idx="967" formatCode="0.000">
                  <c:v>62.900158333333344</c:v>
                </c:pt>
                <c:pt idx="968" formatCode="0.000">
                  <c:v>62.568891666666666</c:v>
                </c:pt>
                <c:pt idx="969" formatCode="0.000">
                  <c:v>62.152675000000016</c:v>
                </c:pt>
                <c:pt idx="970" formatCode="0.000">
                  <c:v>61.654600000000009</c:v>
                </c:pt>
                <c:pt idx="971" formatCode="0.000">
                  <c:v>61.081691666666664</c:v>
                </c:pt>
                <c:pt idx="972" formatCode="0.000">
                  <c:v>60.499691666666671</c:v>
                </c:pt>
                <c:pt idx="973" formatCode="0.000">
                  <c:v>59.842575000000004</c:v>
                </c:pt>
                <c:pt idx="974" formatCode="0.000">
                  <c:v>59.199725000000008</c:v>
                </c:pt>
                <c:pt idx="975" formatCode="0.000">
                  <c:v>58.556866666666679</c:v>
                </c:pt>
                <c:pt idx="976" formatCode="0.000">
                  <c:v>58.095325000000003</c:v>
                </c:pt>
                <c:pt idx="977" formatCode="0.000">
                  <c:v>57.692566666666686</c:v>
                </c:pt>
                <c:pt idx="978" formatCode="0.000">
                  <c:v>57.396908333333336</c:v>
                </c:pt>
                <c:pt idx="979" formatCode="0.000">
                  <c:v>57.176116666666665</c:v>
                </c:pt>
                <c:pt idx="980" formatCode="0.000">
                  <c:v>56.927108333333337</c:v>
                </c:pt>
                <c:pt idx="981" formatCode="0.000">
                  <c:v>56.755958333333325</c:v>
                </c:pt>
                <c:pt idx="982" formatCode="0.000">
                  <c:v>56.583449999999999</c:v>
                </c:pt>
                <c:pt idx="983" formatCode="0.000">
                  <c:v>56.392358333333334</c:v>
                </c:pt>
                <c:pt idx="984" formatCode="0.000">
                  <c:v>56.055266666666661</c:v>
                </c:pt>
                <c:pt idx="985" formatCode="0.000">
                  <c:v>55.81325833333333</c:v>
                </c:pt>
                <c:pt idx="986" formatCode="0.000">
                  <c:v>55.540475000000008</c:v>
                </c:pt>
                <c:pt idx="987" formatCode="0.000">
                  <c:v>55.254950000000001</c:v>
                </c:pt>
                <c:pt idx="988" formatCode="0.000">
                  <c:v>54.947441666666656</c:v>
                </c:pt>
                <c:pt idx="989" formatCode="0.000">
                  <c:v>54.546600000000005</c:v>
                </c:pt>
                <c:pt idx="990" formatCode="0.000">
                  <c:v>54.162058333333334</c:v>
                </c:pt>
                <c:pt idx="991" formatCode="0.000">
                  <c:v>53.684133333333328</c:v>
                </c:pt>
                <c:pt idx="992" formatCode="0.000">
                  <c:v>53.180958333333329</c:v>
                </c:pt>
                <c:pt idx="993" formatCode="0.000">
                  <c:v>52.651183333333329</c:v>
                </c:pt>
                <c:pt idx="994" formatCode="0.000">
                  <c:v>52.01391666666666</c:v>
                </c:pt>
                <c:pt idx="995" formatCode="0.000">
                  <c:v>51.335100000000004</c:v>
                </c:pt>
                <c:pt idx="996" formatCode="0.000">
                  <c:v>50.806900000000006</c:v>
                </c:pt>
                <c:pt idx="997" formatCode="0.000">
                  <c:v>50.135766666666662</c:v>
                </c:pt>
                <c:pt idx="998" formatCode="0.000">
                  <c:v>49.488341666666663</c:v>
                </c:pt>
                <c:pt idx="999" formatCode="0.000">
                  <c:v>48.966783333333332</c:v>
                </c:pt>
                <c:pt idx="1000" formatCode="0.000">
                  <c:v>48.467316666666669</c:v>
                </c:pt>
                <c:pt idx="1001" formatCode="0.000">
                  <c:v>48.064791666666672</c:v>
                </c:pt>
                <c:pt idx="1002" formatCode="0.000">
                  <c:v>47.74400833333334</c:v>
                </c:pt>
                <c:pt idx="1003" formatCode="0.000">
                  <c:v>47.503500000000003</c:v>
                </c:pt>
                <c:pt idx="1004" formatCode="0.000">
                  <c:v>47.405724999999997</c:v>
                </c:pt>
                <c:pt idx="1005" formatCode="0.000">
                  <c:v>47.400141666666656</c:v>
                </c:pt>
                <c:pt idx="1006" formatCode="0.000">
                  <c:v>47.556916666666659</c:v>
                </c:pt>
                <c:pt idx="1007" formatCode="0.000">
                  <c:v>47.840666666666657</c:v>
                </c:pt>
                <c:pt idx="1008" formatCode="0.000">
                  <c:v>48.169341666666661</c:v>
                </c:pt>
                <c:pt idx="1009" formatCode="0.000">
                  <c:v>48.651041666666657</c:v>
                </c:pt>
                <c:pt idx="1010" formatCode="0.0">
                  <c:v>49.138974999999995</c:v>
                </c:pt>
                <c:pt idx="1011" formatCode="0.0">
                  <c:v>49.680100000000003</c:v>
                </c:pt>
                <c:pt idx="1012" formatCode="0.0">
                  <c:v>50.249441666666677</c:v>
                </c:pt>
                <c:pt idx="1013" formatCode="0.0">
                  <c:v>50.868633333333328</c:v>
                </c:pt>
                <c:pt idx="1014" formatCode="0.0">
                  <c:v>51.463899999999995</c:v>
                </c:pt>
                <c:pt idx="1015" formatCode="0.0">
                  <c:v>52.018133333333338</c:v>
                </c:pt>
                <c:pt idx="1016" formatCode="0.0">
                  <c:v>52.636024999999997</c:v>
                </c:pt>
                <c:pt idx="1017" formatCode="0.0">
                  <c:v>53.177008333333333</c:v>
                </c:pt>
                <c:pt idx="1018" formatCode="0.0">
                  <c:v>53.645491666666665</c:v>
                </c:pt>
                <c:pt idx="1019" formatCode="0.0">
                  <c:v>54.169841666666663</c:v>
                </c:pt>
                <c:pt idx="1020" formatCode="0.0">
                  <c:v>54.606791666666673</c:v>
                </c:pt>
                <c:pt idx="1021" formatCode="0.0">
                  <c:v>54.9726</c:v>
                </c:pt>
                <c:pt idx="1022" formatCode="0.0">
                  <c:v>55.381750000000004</c:v>
                </c:pt>
                <c:pt idx="1023" formatCode="0.0">
                  <c:v>55.585416666666667</c:v>
                </c:pt>
                <c:pt idx="1024" formatCode="0.0">
                  <c:v>55.747383333333339</c:v>
                </c:pt>
                <c:pt idx="1025" formatCode="0.0">
                  <c:v>55.803674999999998</c:v>
                </c:pt>
                <c:pt idx="1026" formatCode="0.0">
                  <c:v>55.72017499999999</c:v>
                </c:pt>
                <c:pt idx="1027" formatCode="0.0">
                  <c:v>55.700433333333336</c:v>
                </c:pt>
                <c:pt idx="1028" formatCode="0.0">
                  <c:v>55.554508333333331</c:v>
                </c:pt>
                <c:pt idx="1029" formatCode="0.0">
                  <c:v>55.358491666666659</c:v>
                </c:pt>
                <c:pt idx="1030" formatCode="0.0">
                  <c:v>55.212833333333322</c:v>
                </c:pt>
                <c:pt idx="1031" formatCode="0.0">
                  <c:v>55.033591666666666</c:v>
                </c:pt>
                <c:pt idx="1032" formatCode="0.0">
                  <c:v>54.839274999999994</c:v>
                </c:pt>
                <c:pt idx="1033" formatCode="0.0">
                  <c:v>54.629591666666663</c:v>
                </c:pt>
                <c:pt idx="1034" formatCode="0.0">
                  <c:v>54.396450000000009</c:v>
                </c:pt>
                <c:pt idx="1035" formatCode="0.0">
                  <c:v>54.265825000000007</c:v>
                </c:pt>
                <c:pt idx="1036" formatCode="0.0">
                  <c:v>54.111858333333345</c:v>
                </c:pt>
                <c:pt idx="1037" formatCode="0.0">
                  <c:v>54.006875000000008</c:v>
                </c:pt>
                <c:pt idx="1038" formatCode="0.0">
                  <c:v>53.956733333333339</c:v>
                </c:pt>
                <c:pt idx="1039" formatCode="0.0">
                  <c:v>53.91823333333334</c:v>
                </c:pt>
                <c:pt idx="1040" formatCode="0.0">
                  <c:v>53.890650000000001</c:v>
                </c:pt>
                <c:pt idx="1041" formatCode="0.0">
                  <c:v>53.932050000000004</c:v>
                </c:pt>
                <c:pt idx="1042" formatCode="0.0">
                  <c:v>54.042141666666659</c:v>
                </c:pt>
                <c:pt idx="1043" formatCode="0.0">
                  <c:v>54.120449999999998</c:v>
                </c:pt>
                <c:pt idx="1044" formatCode="0.0">
                  <c:v>54.353250000000003</c:v>
                </c:pt>
                <c:pt idx="1045" formatCode="0.0">
                  <c:v>54.617758333333335</c:v>
                </c:pt>
                <c:pt idx="1046" formatCode="0.0">
                  <c:v>54.930808333333339</c:v>
                </c:pt>
                <c:pt idx="1047" formatCode="0.0">
                  <c:v>55.257366666666677</c:v>
                </c:pt>
                <c:pt idx="1048" formatCode="0.0">
                  <c:v>55.71584166666667</c:v>
                </c:pt>
                <c:pt idx="1049" formatCode="0.0">
                  <c:v>56.206449999999997</c:v>
                </c:pt>
                <c:pt idx="1050" formatCode="0.0">
                  <c:v>56.730150000000002</c:v>
                </c:pt>
                <c:pt idx="1051" formatCode="0.0">
                  <c:v>57.281558333333344</c:v>
                </c:pt>
                <c:pt idx="1052" formatCode="0.0">
                  <c:v>57.825233333333337</c:v>
                </c:pt>
                <c:pt idx="1053" formatCode="0.0">
                  <c:v>58.462808333333349</c:v>
                </c:pt>
                <c:pt idx="1054" formatCode="0.0">
                  <c:v>59.007416666666671</c:v>
                </c:pt>
                <c:pt idx="1055" formatCode="0.0">
                  <c:v>59.618300000000005</c:v>
                </c:pt>
                <c:pt idx="1056" formatCode="0.0">
                  <c:v>60.198350000000005</c:v>
                </c:pt>
                <c:pt idx="1057" formatCode="0.0">
                  <c:v>60.756799999999998</c:v>
                </c:pt>
                <c:pt idx="1058" formatCode="0.0">
                  <c:v>61.301958333333339</c:v>
                </c:pt>
                <c:pt idx="1059" formatCode="0.0">
                  <c:v>61.873558333333335</c:v>
                </c:pt>
                <c:pt idx="1060" formatCode="0.0">
                  <c:v>62.336400000000005</c:v>
                </c:pt>
                <c:pt idx="1061" formatCode="0.0">
                  <c:v>62.76377500000001</c:v>
                </c:pt>
                <c:pt idx="1062" formatCode="0.0">
                  <c:v>63.247883333333327</c:v>
                </c:pt>
                <c:pt idx="1063" formatCode="0.0">
                  <c:v>63.657700000000006</c:v>
                </c:pt>
                <c:pt idx="1064" formatCode="0.0">
                  <c:v>64.225750000000005</c:v>
                </c:pt>
                <c:pt idx="1065" formatCode="0.0">
                  <c:v>64.72175</c:v>
                </c:pt>
                <c:pt idx="1066" formatCode="0.0">
                  <c:v>65.181008333333324</c:v>
                </c:pt>
                <c:pt idx="1067" formatCode="0.0">
                  <c:v>65.638300000000001</c:v>
                </c:pt>
                <c:pt idx="1068" formatCode="0.0">
                  <c:v>66.084616666666662</c:v>
                </c:pt>
                <c:pt idx="1069" formatCode="0.0">
                  <c:v>66.57686666666666</c:v>
                </c:pt>
                <c:pt idx="1070" formatCode="0.0">
                  <c:v>67.004400000000018</c:v>
                </c:pt>
                <c:pt idx="1071" formatCode="0.0">
                  <c:v>67.451075000000003</c:v>
                </c:pt>
                <c:pt idx="1072" formatCode="0.0">
                  <c:v>67.85926666666667</c:v>
                </c:pt>
                <c:pt idx="1073" formatCode="0.0">
                  <c:v>68.281433333333339</c:v>
                </c:pt>
                <c:pt idx="1074" formatCode="0.0">
                  <c:v>68.609858333333335</c:v>
                </c:pt>
                <c:pt idx="1075" formatCode="0.0">
                  <c:v>68.907791666666668</c:v>
                </c:pt>
                <c:pt idx="1076" formatCode="0.0">
                  <c:v>69.076316666666671</c:v>
                </c:pt>
                <c:pt idx="1077" formatCode="0.0">
                  <c:v>69.152474999999995</c:v>
                </c:pt>
                <c:pt idx="1078" formatCode="0.0">
                  <c:v>69.186499999999995</c:v>
                </c:pt>
                <c:pt idx="1079" formatCode="0.0">
                  <c:v>69.158074999999997</c:v>
                </c:pt>
                <c:pt idx="1080" formatCode="0.0">
                  <c:v>69.192374999999998</c:v>
                </c:pt>
                <c:pt idx="1081" formatCode="0.0">
                  <c:v>69.084733333333332</c:v>
                </c:pt>
                <c:pt idx="1082" formatCode="0.0">
                  <c:v>68.98289166666666</c:v>
                </c:pt>
                <c:pt idx="1083" formatCode="0.0">
                  <c:v>68.576658333333327</c:v>
                </c:pt>
                <c:pt idx="1084" formatCode="0.0">
                  <c:v>68.470325000000003</c:v>
                </c:pt>
                <c:pt idx="1085" formatCode="0.0">
                  <c:v>68.274074999999996</c:v>
                </c:pt>
                <c:pt idx="1086" formatCode="0.0">
                  <c:v>68.044333333333327</c:v>
                </c:pt>
                <c:pt idx="1087" formatCode="0.0">
                  <c:v>67.883600000000001</c:v>
                </c:pt>
                <c:pt idx="1088" formatCode="0.0">
                  <c:v>67.76329166666666</c:v>
                </c:pt>
                <c:pt idx="1089" formatCode="0.0">
                  <c:v>67.605658333333338</c:v>
                </c:pt>
                <c:pt idx="1090" formatCode="0.0">
                  <c:v>67.493441666666655</c:v>
                </c:pt>
                <c:pt idx="1091" formatCode="0.0">
                  <c:v>67.394175000000004</c:v>
                </c:pt>
                <c:pt idx="1092" formatCode="0.0">
                  <c:v>67.125433333333334</c:v>
                </c:pt>
                <c:pt idx="1093" formatCode="0.0">
                  <c:v>66.890625</c:v>
                </c:pt>
                <c:pt idx="1094" formatCode="0.0">
                  <c:v>66.664408333333327</c:v>
                </c:pt>
                <c:pt idx="1095" formatCode="0.0">
                  <c:v>66.664958333333331</c:v>
                </c:pt>
                <c:pt idx="1096" formatCode="0.0">
                  <c:v>66.31986666666667</c:v>
                </c:pt>
                <c:pt idx="1097" formatCode="0.0">
                  <c:v>65.988250000000008</c:v>
                </c:pt>
                <c:pt idx="1098" formatCode="0.0">
                  <c:v>65.699441666666658</c:v>
                </c:pt>
                <c:pt idx="1099" formatCode="0.0">
                  <c:v>65.445049999999995</c:v>
                </c:pt>
                <c:pt idx="1100" formatCode="0.0">
                  <c:v>65.121708333333331</c:v>
                </c:pt>
                <c:pt idx="1101" formatCode="0.0">
                  <c:v>64.806699999999992</c:v>
                </c:pt>
                <c:pt idx="1102" formatCode="0.0">
                  <c:v>64.448091666666656</c:v>
                </c:pt>
                <c:pt idx="1103" formatCode="0.0">
                  <c:v>64.060441666666662</c:v>
                </c:pt>
                <c:pt idx="1104" formatCode="0.0">
                  <c:v>63.70365833333333</c:v>
                </c:pt>
                <c:pt idx="1105" formatCode="0.0">
                  <c:v>63.429608333333327</c:v>
                </c:pt>
                <c:pt idx="1106" formatCode="0.0">
                  <c:v>63.244558333333337</c:v>
                </c:pt>
                <c:pt idx="1107" formatCode="0.0">
                  <c:v>63.0473</c:v>
                </c:pt>
                <c:pt idx="1108" formatCode="0.0">
                  <c:v>62.96984166666666</c:v>
                </c:pt>
                <c:pt idx="1109" formatCode="0.0">
                  <c:v>62.917291666666664</c:v>
                </c:pt>
                <c:pt idx="1110" formatCode="0.0">
                  <c:v>62.879433333333338</c:v>
                </c:pt>
                <c:pt idx="1111" formatCode="0.0">
                  <c:v>62.791783333333335</c:v>
                </c:pt>
                <c:pt idx="1112" formatCode="0.0">
                  <c:v>62.673508333333338</c:v>
                </c:pt>
                <c:pt idx="1113" formatCode="0.0">
                  <c:v>62.736233333333331</c:v>
                </c:pt>
                <c:pt idx="1114" formatCode="0.0">
                  <c:v>62.914199999999994</c:v>
                </c:pt>
                <c:pt idx="1115" formatCode="0.0">
                  <c:v>63.084099999999999</c:v>
                </c:pt>
                <c:pt idx="1116" formatCode="0.0">
                  <c:v>63.361108333333334</c:v>
                </c:pt>
                <c:pt idx="1117" formatCode="0.0">
                  <c:v>63.641058333333341</c:v>
                </c:pt>
                <c:pt idx="1118" formatCode="0.0">
                  <c:v>63.905758333333345</c:v>
                </c:pt>
                <c:pt idx="1119" formatCode="0.0">
                  <c:v>64.247508333333343</c:v>
                </c:pt>
                <c:pt idx="1120" formatCode="0.0">
                  <c:v>64.625291666666683</c:v>
                </c:pt>
                <c:pt idx="1121" formatCode="0.0">
                  <c:v>65.022891666666666</c:v>
                </c:pt>
                <c:pt idx="1122" formatCode="0.0">
                  <c:v>65.473100000000002</c:v>
                </c:pt>
                <c:pt idx="1123" formatCode="0.0">
                  <c:v>65.982725000000002</c:v>
                </c:pt>
                <c:pt idx="1124" formatCode="0.0">
                  <c:v>66.525774999999996</c:v>
                </c:pt>
                <c:pt idx="1125" formatCode="0.0">
                  <c:v>67.084066666666672</c:v>
                </c:pt>
                <c:pt idx="1126" formatCode="0.0">
                  <c:v>67.696150000000003</c:v>
                </c:pt>
                <c:pt idx="1127" formatCode="0.0">
                  <c:v>68.335033333333342</c:v>
                </c:pt>
                <c:pt idx="1128" formatCode="0.0">
                  <c:v>68.974408333333329</c:v>
                </c:pt>
                <c:pt idx="1129" formatCode="0.0">
                  <c:v>69.701508333333337</c:v>
                </c:pt>
                <c:pt idx="1130" formatCode="0.0">
                  <c:v>70.587458333333345</c:v>
                </c:pt>
                <c:pt idx="1131" formatCode="0.0">
                  <c:v>71.398158333333342</c:v>
                </c:pt>
                <c:pt idx="1132" formatCode="0.0">
                  <c:v>72.20705000000001</c:v>
                </c:pt>
                <c:pt idx="1133" formatCode="0.0">
                  <c:v>72.982141666666664</c:v>
                </c:pt>
                <c:pt idx="1134" formatCode="0.0">
                  <c:v>73.720874999999992</c:v>
                </c:pt>
                <c:pt idx="1135" formatCode="0.0">
                  <c:v>74.420383333333334</c:v>
                </c:pt>
                <c:pt idx="1136" formatCode="0.0">
                  <c:v>75.171074999999988</c:v>
                </c:pt>
                <c:pt idx="1137" formatCode="0.0">
                  <c:v>75.978674999999996</c:v>
                </c:pt>
                <c:pt idx="1138" formatCode="0.0">
                  <c:v>76.821641666666665</c:v>
                </c:pt>
                <c:pt idx="1139" formatCode="0.0">
                  <c:v>77.757316666666654</c:v>
                </c:pt>
                <c:pt idx="1140" formatCode="0.0">
                  <c:v>78.706699999999998</c:v>
                </c:pt>
                <c:pt idx="1141" formatCode="0.0">
                  <c:v>79.675216666666671</c:v>
                </c:pt>
                <c:pt idx="1142" formatCode="0.0">
                  <c:v>80.687791666666669</c:v>
                </c:pt>
                <c:pt idx="1143" formatCode="0.0">
                  <c:v>81.823491666666669</c:v>
                </c:pt>
                <c:pt idx="1144" formatCode="0.0">
                  <c:v>83.225300000000004</c:v>
                </c:pt>
                <c:pt idx="1145" formatCode="0.0">
                  <c:v>84.637416666666667</c:v>
                </c:pt>
                <c:pt idx="1146" formatCode="0.0">
                  <c:v>86.058066666666662</c:v>
                </c:pt>
                <c:pt idx="1147" formatCode="0.0">
                  <c:v>87.507300000000001</c:v>
                </c:pt>
                <c:pt idx="1148" formatCode="0.0">
                  <c:v>89.019391666666664</c:v>
                </c:pt>
                <c:pt idx="1149" formatCode="0.0">
                  <c:v>90.402733333333344</c:v>
                </c:pt>
                <c:pt idx="1150" formatCode="0.0">
                  <c:v>91.845575000000011</c:v>
                </c:pt>
                <c:pt idx="1151" formatCode="0.0">
                  <c:v>93.325925000000026</c:v>
                </c:pt>
                <c:pt idx="1152" formatCode="0.0">
                  <c:v>94.488150000000005</c:v>
                </c:pt>
                <c:pt idx="1153" formatCode="0.0">
                  <c:v>95.446008333333339</c:v>
                </c:pt>
                <c:pt idx="1154" formatCode="0.0">
                  <c:v>96.130975000000021</c:v>
                </c:pt>
                <c:pt idx="1155" formatCode="0.0">
                  <c:v>96.740091666666686</c:v>
                </c:pt>
                <c:pt idx="1156" formatCode="0.0">
                  <c:v>97.210766666666686</c:v>
                </c:pt>
                <c:pt idx="1157" formatCode="0.0">
                  <c:v>97.673533333333339</c:v>
                </c:pt>
                <c:pt idx="1158" formatCode="0.0">
                  <c:v>98.127808333333306</c:v>
                </c:pt>
                <c:pt idx="1159" formatCode="0.0">
                  <c:v>98.319291666666672</c:v>
                </c:pt>
                <c:pt idx="1160" formatCode="0.0">
                  <c:v>98.196424999999991</c:v>
                </c:pt>
                <c:pt idx="1161" formatCode="0.0">
                  <c:v>97.826474999999974</c:v>
                </c:pt>
                <c:pt idx="1162" formatCode="0.0">
                  <c:v>97.220025000000007</c:v>
                </c:pt>
                <c:pt idx="1163" formatCode="0.0">
                  <c:v>96.534050000000022</c:v>
                </c:pt>
                <c:pt idx="1164" formatCode="0.0">
                  <c:v>96.108924999999999</c:v>
                </c:pt>
                <c:pt idx="1165" formatCode="0.0">
                  <c:v>95.75603333333332</c:v>
                </c:pt>
                <c:pt idx="1166" formatCode="0.0">
                  <c:v>95.469550000000012</c:v>
                </c:pt>
                <c:pt idx="1167" formatCode="0.0">
                  <c:v>95.310775000000021</c:v>
                </c:pt>
                <c:pt idx="1168" formatCode="0.0">
                  <c:v>94.98922499999999</c:v>
                </c:pt>
                <c:pt idx="1169" formatCode="0.0">
                  <c:v>94.785866666666664</c:v>
                </c:pt>
                <c:pt idx="1170" formatCode="0.0">
                  <c:v>94.762016666666668</c:v>
                </c:pt>
                <c:pt idx="1171" formatCode="0.0">
                  <c:v>95.056075000000007</c:v>
                </c:pt>
                <c:pt idx="1172" formatCode="0.0">
                  <c:v>95.799058333333335</c:v>
                </c:pt>
                <c:pt idx="1173" formatCode="0.0">
                  <c:v>97.04599166666668</c:v>
                </c:pt>
                <c:pt idx="1174" formatCode="0.0">
                  <c:v>98.528300000000002</c:v>
                </c:pt>
                <c:pt idx="1175" formatCode="0.0">
                  <c:v>99.782799999999995</c:v>
                </c:pt>
                <c:pt idx="1176" formatCode="0.0">
                  <c:v>100.63319999999999</c:v>
                </c:pt>
                <c:pt idx="1177" formatCode="0.0">
                  <c:v>101.23209999999999</c:v>
                </c:pt>
                <c:pt idx="1178" formatCode="0.0">
                  <c:v>101.64707499999999</c:v>
                </c:pt>
                <c:pt idx="1179" formatCode="0.0">
                  <c:v>101.91720833333333</c:v>
                </c:pt>
                <c:pt idx="1180" formatCode="0.0">
                  <c:v>102.02390833333334</c:v>
                </c:pt>
                <c:pt idx="1181" formatCode="0.0">
                  <c:v>101.91890000000001</c:v>
                </c:pt>
                <c:pt idx="1182" formatCode="0.0">
                  <c:v>101.29625</c:v>
                </c:pt>
                <c:pt idx="1183" formatCode="0.0">
                  <c:v>100.18605000000001</c:v>
                </c:pt>
                <c:pt idx="1184" formatCode="0.0">
                  <c:v>98.407591666666676</c:v>
                </c:pt>
                <c:pt idx="1185" formatCode="0.0">
                  <c:v>96.419466666666679</c:v>
                </c:pt>
                <c:pt idx="1186" formatCode="0.0">
                  <c:v>94.469224999999994</c:v>
                </c:pt>
                <c:pt idx="1187" formatCode="0.0">
                  <c:v>92.721408333333329</c:v>
                </c:pt>
                <c:pt idx="1188" formatCode="0.0">
                  <c:v>91.292783333333333</c:v>
                </c:pt>
                <c:pt idx="1189" formatCode="0.0">
                  <c:v>90.018266666666662</c:v>
                </c:pt>
                <c:pt idx="1190" formatCode="0.0">
                  <c:v>88.989208333333337</c:v>
                </c:pt>
                <c:pt idx="1191" formatCode="0.0">
                  <c:v>88.537816666666686</c:v>
                </c:pt>
                <c:pt idx="1192" formatCode="0.0">
                  <c:v>88.605166666666662</c:v>
                </c:pt>
                <c:pt idx="1193" formatCode="0.0">
                  <c:v>88.999566666666681</c:v>
                </c:pt>
                <c:pt idx="1194" formatCode="0.0">
                  <c:v>89.94124166666667</c:v>
                </c:pt>
                <c:pt idx="1195" formatCode="0.0">
                  <c:v>91.391499999999994</c:v>
                </c:pt>
                <c:pt idx="1196" formatCode="0.0">
                  <c:v>93.02255000000001</c:v>
                </c:pt>
                <c:pt idx="1197" formatCode="0.0">
                  <c:v>94.632966666666675</c:v>
                </c:pt>
                <c:pt idx="1198" formatCode="0.0">
                  <c:v>96.201525000000004</c:v>
                </c:pt>
                <c:pt idx="1199" formatCode="0.0">
                  <c:v>97.953408333333343</c:v>
                </c:pt>
                <c:pt idx="1200" formatCode="0.0">
                  <c:v>99.926758333333339</c:v>
                </c:pt>
                <c:pt idx="1201" formatCode="0.0">
                  <c:v>101.92400833333333</c:v>
                </c:pt>
                <c:pt idx="1202" formatCode="0.0">
                  <c:v>104.06857500000001</c:v>
                </c:pt>
                <c:pt idx="1203" formatCode="0.0">
                  <c:v>106.38896666666665</c:v>
                </c:pt>
                <c:pt idx="1204" formatCode="0.0">
                  <c:v>108.86555</c:v>
                </c:pt>
                <c:pt idx="1205" formatCode="0.0">
                  <c:v>111.26335</c:v>
                </c:pt>
                <c:pt idx="1206" formatCode="0.0">
                  <c:v>113.70085</c:v>
                </c:pt>
                <c:pt idx="1207" formatCode="0.0">
                  <c:v>115.98469166666668</c:v>
                </c:pt>
                <c:pt idx="1208" formatCode="0.0">
                  <c:v>118.32730833333335</c:v>
                </c:pt>
                <c:pt idx="1209" formatCode="0.0">
                  <c:v>120.69045000000001</c:v>
                </c:pt>
                <c:pt idx="1210" formatCode="0.0">
                  <c:v>122.38755833333335</c:v>
                </c:pt>
                <c:pt idx="1211" formatCode="0.0">
                  <c:v>123.37528333333334</c:v>
                </c:pt>
                <c:pt idx="1212" formatCode="0.0">
                  <c:v>124.05837500000001</c:v>
                </c:pt>
                <c:pt idx="1213" formatCode="0.0">
                  <c:v>124.56715833333334</c:v>
                </c:pt>
                <c:pt idx="1214" formatCode="0.0">
                  <c:v>124.23385000000002</c:v>
                </c:pt>
                <c:pt idx="1215" formatCode="0.0">
                  <c:v>122.13207500000003</c:v>
                </c:pt>
                <c:pt idx="1216" formatCode="0.0">
                  <c:v>118.79454166666666</c:v>
                </c:pt>
                <c:pt idx="1217" formatCode="0.0">
                  <c:v>115.13695833333333</c:v>
                </c:pt>
                <c:pt idx="1218" formatCode="0.0">
                  <c:v>111.08140833333334</c:v>
                </c:pt>
                <c:pt idx="1219" formatCode="0.0">
                  <c:v>106.85137500000002</c:v>
                </c:pt>
                <c:pt idx="1220" formatCode="0.0">
                  <c:v>102.43529166666667</c:v>
                </c:pt>
                <c:pt idx="1221" formatCode="0.0">
                  <c:v>97.76274166666667</c:v>
                </c:pt>
                <c:pt idx="1222" formatCode="0.0">
                  <c:v>93.447441666666677</c:v>
                </c:pt>
                <c:pt idx="1223" formatCode="0.0">
                  <c:v>89.698883333333342</c:v>
                </c:pt>
                <c:pt idx="1224" formatCode="0.0">
                  <c:v>86.140850000000015</c:v>
                </c:pt>
                <c:pt idx="1225" formatCode="0.0">
                  <c:v>82.986900000000006</c:v>
                </c:pt>
                <c:pt idx="1226" formatCode="0.0">
                  <c:v>80.589300000000009</c:v>
                </c:pt>
                <c:pt idx="1227" formatCode="0.0">
                  <c:v>79.28476666666667</c:v>
                </c:pt>
                <c:pt idx="1228" formatCode="0.0">
                  <c:v>78.915124999999989</c:v>
                </c:pt>
                <c:pt idx="1229" formatCode="0.0">
                  <c:v>79.100099999999998</c:v>
                </c:pt>
                <c:pt idx="1230" formatCode="0.0">
                  <c:v>79.782916666666651</c:v>
                </c:pt>
                <c:pt idx="1231" formatCode="0.0">
                  <c:v>80.988383333333346</c:v>
                </c:pt>
                <c:pt idx="1232" formatCode="0.0">
                  <c:v>82.656750000000002</c:v>
                </c:pt>
                <c:pt idx="1233" formatCode="0.0">
                  <c:v>84.610474999999994</c:v>
                </c:pt>
                <c:pt idx="1234" formatCode="0.0">
                  <c:v>86.468083333333325</c:v>
                </c:pt>
                <c:pt idx="1235" formatCode="0.0">
                  <c:v>88.015783333333331</c:v>
                </c:pt>
                <c:pt idx="1236" formatCode="0.0">
                  <c:v>88.880383333333342</c:v>
                </c:pt>
                <c:pt idx="1237" formatCode="0.0">
                  <c:v>89.559516666666653</c:v>
                </c:pt>
                <c:pt idx="1238" formatCode="0.0">
                  <c:v>90.294449999999998</c:v>
                </c:pt>
                <c:pt idx="1239" formatCode="0.0">
                  <c:v>90.804066666666657</c:v>
                </c:pt>
                <c:pt idx="1240" formatCode="0.0">
                  <c:v>90.776183333333336</c:v>
                </c:pt>
                <c:pt idx="1241" formatCode="0.0">
                  <c:v>90.239800000000002</c:v>
                </c:pt>
                <c:pt idx="1242" formatCode="0.0">
                  <c:v>89.163608333333343</c:v>
                </c:pt>
                <c:pt idx="1243" formatCode="0.0">
                  <c:v>87.815175000000011</c:v>
                </c:pt>
                <c:pt idx="1244" formatCode="0.0">
                  <c:v>86.196433333333346</c:v>
                </c:pt>
                <c:pt idx="1245" formatCode="0.0">
                  <c:v>84.43150833333334</c:v>
                </c:pt>
                <c:pt idx="1246" formatCode="0.0">
                  <c:v>82.817208333333326</c:v>
                </c:pt>
                <c:pt idx="1247" formatCode="0.0">
                  <c:v>81.621066666666664</c:v>
                </c:pt>
                <c:pt idx="1248" formatCode="0.0">
                  <c:v>81.246316666666672</c:v>
                </c:pt>
                <c:pt idx="1249" formatCode="0.0">
                  <c:v>81.133374999999987</c:v>
                </c:pt>
                <c:pt idx="1250" formatCode="0.0">
                  <c:v>81.081424999999996</c:v>
                </c:pt>
                <c:pt idx="1251" formatCode="0.0">
                  <c:v>81.341833333333327</c:v>
                </c:pt>
                <c:pt idx="1252" formatCode="0.0">
                  <c:v>81.929533333333339</c:v>
                </c:pt>
                <c:pt idx="1253" formatCode="0.0">
                  <c:v>82.811899999999994</c:v>
                </c:pt>
                <c:pt idx="1254" formatCode="0.0">
                  <c:v>84.078524999999999</c:v>
                </c:pt>
                <c:pt idx="1255" formatCode="0.0">
                  <c:v>85.223500000000001</c:v>
                </c:pt>
                <c:pt idx="1256" formatCode="0.0">
                  <c:v>86.226575000000011</c:v>
                </c:pt>
                <c:pt idx="1257" formatCode="0.0">
                  <c:v>87.466774999999998</c:v>
                </c:pt>
                <c:pt idx="1258" formatCode="0.0">
                  <c:v>88.725591666666674</c:v>
                </c:pt>
                <c:pt idx="1259" formatCode="0.0">
                  <c:v>89.720649999999992</c:v>
                </c:pt>
                <c:pt idx="1260" formatCode="0.0">
                  <c:v>90.507783333333336</c:v>
                </c:pt>
                <c:pt idx="1261" formatCode="0.0">
                  <c:v>91.275708333333341</c:v>
                </c:pt>
                <c:pt idx="1262" formatCode="0.0">
                  <c:v>91.770424999999989</c:v>
                </c:pt>
                <c:pt idx="1263" formatCode="0.0">
                  <c:v>91.903149999999997</c:v>
                </c:pt>
                <c:pt idx="1264" formatCode="0.0">
                  <c:v>92.017600000000002</c:v>
                </c:pt>
                <c:pt idx="1265" formatCode="0.0">
                  <c:v>91.784416666666644</c:v>
                </c:pt>
                <c:pt idx="1266" formatCode="0.0">
                  <c:v>91.140133333333324</c:v>
                </c:pt>
                <c:pt idx="1267" formatCode="0.0">
                  <c:v>90.23104166666667</c:v>
                </c:pt>
                <c:pt idx="1268" formatCode="0.0">
                  <c:v>89.750858333333326</c:v>
                </c:pt>
                <c:pt idx="1269" formatCode="0.0">
                  <c:v>89.009725000000003</c:v>
                </c:pt>
                <c:pt idx="1270" formatCode="0.0">
                  <c:v>88.378100000000003</c:v>
                </c:pt>
                <c:pt idx="1271" formatCode="0.0">
                  <c:v>87.837916666666658</c:v>
                </c:pt>
                <c:pt idx="1272" formatCode="0.0">
                  <c:v>87.375450000000001</c:v>
                </c:pt>
                <c:pt idx="1273" formatCode="0.0">
                  <c:v>86.851866666666652</c:v>
                </c:pt>
                <c:pt idx="1274" formatCode="0.0">
                  <c:v>86.475483333333329</c:v>
                </c:pt>
                <c:pt idx="1275" formatCode="0.0">
                  <c:v>86.546866666666673</c:v>
                </c:pt>
                <c:pt idx="1276" formatCode="0.0">
                  <c:v>86.723025000000007</c:v>
                </c:pt>
                <c:pt idx="1277" formatCode="0.0">
                  <c:v>87.208058333333327</c:v>
                </c:pt>
                <c:pt idx="1278" formatCode="0.0">
                  <c:v>88.493408333333335</c:v>
                </c:pt>
                <c:pt idx="1279" formatCode="0.0">
                  <c:v>90.461025000000006</c:v>
                </c:pt>
                <c:pt idx="1280" formatCode="0.0">
                  <c:v>92.293500000000009</c:v>
                </c:pt>
                <c:pt idx="1281" formatCode="0.0">
                  <c:v>94.052750000000003</c:v>
                </c:pt>
                <c:pt idx="1282" formatCode="0.0">
                  <c:v>95.397716666666668</c:v>
                </c:pt>
                <c:pt idx="1283" formatCode="0.0">
                  <c:v>96.770691666666664</c:v>
                </c:pt>
                <c:pt idx="1284" formatCode="0.0">
                  <c:v>97.994450000000015</c:v>
                </c:pt>
                <c:pt idx="1285" formatCode="0.0">
                  <c:v>99.075900000000004</c:v>
                </c:pt>
                <c:pt idx="1286" formatCode="0.0">
                  <c:v>100.01906666666666</c:v>
                </c:pt>
                <c:pt idx="1287" formatCode="0.0">
                  <c:v>100.86625833333335</c:v>
                </c:pt>
                <c:pt idx="1288" formatCode="0.0">
                  <c:v>101.83745</c:v>
                </c:pt>
                <c:pt idx="1289" formatCode="0.0">
                  <c:v>102.81765</c:v>
                </c:pt>
                <c:pt idx="1290" formatCode="0.0">
                  <c:v>103.12415833333334</c:v>
                </c:pt>
                <c:pt idx="1291" formatCode="0.0">
                  <c:v>102.73626666666668</c:v>
                </c:pt>
                <c:pt idx="1292" formatCode="0.0">
                  <c:v>102.09047499999998</c:v>
                </c:pt>
                <c:pt idx="1293" formatCode="0.0">
                  <c:v>101.31865833333332</c:v>
                </c:pt>
                <c:pt idx="1294" formatCode="0.0">
                  <c:v>100.70901666666667</c:v>
                </c:pt>
                <c:pt idx="1295" formatCode="0.0">
                  <c:v>99.999991666666673</c:v>
                </c:pt>
                <c:pt idx="1296" formatCode="0.0">
                  <c:v>98.985483333333335</c:v>
                </c:pt>
                <c:pt idx="1297" formatCode="0.0">
                  <c:v>98.034016666666659</c:v>
                </c:pt>
                <c:pt idx="1298" formatCode="0.0">
                  <c:v>97.211958333333328</c:v>
                </c:pt>
                <c:pt idx="1299" formatCode="0.0">
                  <c:v>96.231625000000008</c:v>
                </c:pt>
                <c:pt idx="1300" formatCode="0.0">
                  <c:v>94.884916666666683</c:v>
                </c:pt>
                <c:pt idx="1301" formatCode="0.0">
                  <c:v>93.062741666666639</c:v>
                </c:pt>
                <c:pt idx="1302" formatCode="0.0">
                  <c:v>91.165641666666659</c:v>
                </c:pt>
                <c:pt idx="1303" formatCode="0.0">
                  <c:v>89.767724999999984</c:v>
                </c:pt>
                <c:pt idx="1304" formatCode="0.0">
                  <c:v>88.279683333333324</c:v>
                </c:pt>
                <c:pt idx="1305" formatCode="0.0">
                  <c:v>86.834675000000004</c:v>
                </c:pt>
                <c:pt idx="1306" formatCode="0.0">
                  <c:v>85.40336666666667</c:v>
                </c:pt>
                <c:pt idx="1307" formatCode="0.0">
                  <c:v>83.873066666666674</c:v>
                </c:pt>
                <c:pt idx="1308" formatCode="0.0">
                  <c:v>82.284841666666665</c:v>
                </c:pt>
                <c:pt idx="1309" formatCode="0.0">
                  <c:v>80.380266666666671</c:v>
                </c:pt>
                <c:pt idx="1310" formatCode="0.0">
                  <c:v>77.863875000000007</c:v>
                </c:pt>
                <c:pt idx="1311" formatCode="0.0">
                  <c:v>75.036158333333333</c:v>
                </c:pt>
                <c:pt idx="1312" formatCode="0.0">
                  <c:v>72.235208333333347</c:v>
                </c:pt>
                <c:pt idx="1313" formatCode="0.0">
                  <c:v>69.957991666666672</c:v>
                </c:pt>
                <c:pt idx="1314" formatCode="0.0">
                  <c:v>68.066141666666681</c:v>
                </c:pt>
                <c:pt idx="1315" formatCode="0.0">
                  <c:v>66.126825000000011</c:v>
                </c:pt>
                <c:pt idx="1316" formatCode="0.0">
                  <c:v>64.573750000000004</c:v>
                </c:pt>
                <c:pt idx="1317" formatCode="0.0">
                  <c:v>63.291116666666674</c:v>
                </c:pt>
                <c:pt idx="1318" formatCode="0.0">
                  <c:v>62.182825000000001</c:v>
                </c:pt>
                <c:pt idx="1319" formatCode="0.0">
                  <c:v>61.415791666666657</c:v>
                </c:pt>
                <c:pt idx="1320" formatCode="0.0">
                  <c:v>61.135950000000001</c:v>
                </c:pt>
                <c:pt idx="1321" formatCode="0.0">
                  <c:v>61.180100000000003</c:v>
                </c:pt>
                <c:pt idx="1322" formatCode="0.0">
                  <c:v>61.726475000000015</c:v>
                </c:pt>
                <c:pt idx="1323" formatCode="0.0">
                  <c:v>62.971966666666674</c:v>
                </c:pt>
                <c:pt idx="1324" formatCode="0.0">
                  <c:v>64.657425000000003</c:v>
                </c:pt>
                <c:pt idx="1325" formatCode="0.0">
                  <c:v>66.244575000000012</c:v>
                </c:pt>
                <c:pt idx="1326" formatCode="0.0">
                  <c:v>67.746416666666676</c:v>
                </c:pt>
                <c:pt idx="1327" formatCode="0.0">
                  <c:v>69.206958333333347</c:v>
                </c:pt>
                <c:pt idx="1328" formatCode="0.0">
                  <c:v>70.617108333333348</c:v>
                </c:pt>
                <c:pt idx="1329" formatCode="0.0">
                  <c:v>72.303166666666684</c:v>
                </c:pt>
                <c:pt idx="1330" formatCode="0.0">
                  <c:v>74.012316666666678</c:v>
                </c:pt>
                <c:pt idx="1331" formatCode="0.0">
                  <c:v>75.876733333333348</c:v>
                </c:pt>
                <c:pt idx="1332" formatCode="0.0">
                  <c:v>78.049008333333347</c:v>
                </c:pt>
                <c:pt idx="1333" formatCode="0.0">
                  <c:v>80.177675000000008</c:v>
                </c:pt>
                <c:pt idx="1334" formatCode="0.0">
                  <c:v>82.178775000000016</c:v>
                </c:pt>
                <c:pt idx="1335" formatCode="0.0">
                  <c:v>83.627941666666686</c:v>
                </c:pt>
                <c:pt idx="1336" formatCode="0.0">
                  <c:v>84.986733333333333</c:v>
                </c:pt>
                <c:pt idx="1337" formatCode="0.0">
                  <c:v>86.400408333333345</c:v>
                </c:pt>
                <c:pt idx="1338" formatCode="0.0">
                  <c:v>87.687958333333313</c:v>
                </c:pt>
                <c:pt idx="1339" formatCode="0.0">
                  <c:v>88.765300000000011</c:v>
                </c:pt>
                <c:pt idx="1340" formatCode="0.0">
                  <c:v>89.612091666666643</c:v>
                </c:pt>
                <c:pt idx="1341" formatCode="0.0">
                  <c:v>90.114391666666663</c:v>
                </c:pt>
                <c:pt idx="1342" formatCode="0.0">
                  <c:v>90.318399999999997</c:v>
                </c:pt>
                <c:pt idx="1343" formatCode="0.0">
                  <c:v>90.434083333333319</c:v>
                </c:pt>
                <c:pt idx="1344" formatCode="0.0">
                  <c:v>90.207583333333318</c:v>
                </c:pt>
                <c:pt idx="1345" formatCode="0.0">
                  <c:v>89.971833333333336</c:v>
                </c:pt>
                <c:pt idx="1346" formatCode="0.0">
                  <c:v>89.913766666666675</c:v>
                </c:pt>
                <c:pt idx="1347" formatCode="0.0">
                  <c:v>90.096924999999999</c:v>
                </c:pt>
                <c:pt idx="1348" formatCode="0.0">
                  <c:v>90.252566666666667</c:v>
                </c:pt>
                <c:pt idx="1349" formatCode="0.0">
                  <c:v>90.294733333333326</c:v>
                </c:pt>
                <c:pt idx="1350" formatCode="0.0">
                  <c:v>90.043208333333325</c:v>
                </c:pt>
                <c:pt idx="1351" formatCode="0.0">
                  <c:v>89.61099999999999</c:v>
                </c:pt>
                <c:pt idx="1352" formatCode="0.0">
                  <c:v>89.125241666666668</c:v>
                </c:pt>
                <c:pt idx="1353" formatCode="0.0">
                  <c:v>88.475991666666673</c:v>
                </c:pt>
                <c:pt idx="1354" formatCode="0.0">
                  <c:v>87.875716666666662</c:v>
                </c:pt>
                <c:pt idx="1355" formatCode="0.0">
                  <c:v>87.277241666666669</c:v>
                </c:pt>
                <c:pt idx="1356" formatCode="0.0">
                  <c:v>86.854016666666666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00">
                  <c:v>#N/A</c:v>
                </c:pt>
                <c:pt idx="1399" formatCode="0.000">
                  <c:v>#N/A</c:v>
                </c:pt>
                <c:pt idx="1400" formatCode="0.000">
                  <c:v>#N/A</c:v>
                </c:pt>
                <c:pt idx="1401" formatCode="0.000">
                  <c:v>#N/A</c:v>
                </c:pt>
                <c:pt idx="1402" formatCode="0.000">
                  <c:v>#N/A</c:v>
                </c:pt>
                <c:pt idx="1403" formatCode="0.00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C-4A71-A97A-71E104781CE3}"/>
            </c:ext>
          </c:extLst>
        </c:ser>
        <c:ser>
          <c:idx val="13"/>
          <c:order val="13"/>
          <c:tx>
            <c:v>zero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Series!$C$3:$C$1406</c:f>
              <c:numCache>
                <c:formatCode>General</c:formatCode>
                <c:ptCount val="14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7C-4A71-A97A-71E104781CE3}"/>
            </c:ext>
          </c:extLst>
        </c:ser>
        <c:ser>
          <c:idx val="14"/>
          <c:order val="14"/>
          <c:tx>
            <c:strRef>
              <c:f>Series!$I$2</c:f>
              <c:strCache>
                <c:ptCount val="1"/>
                <c:pt idx="0">
                  <c:v>3/12</c:v>
                </c:pt>
              </c:strCache>
            </c:strRef>
          </c:tx>
          <c:spPr>
            <a:ln w="25400">
              <a:solidFill>
                <a:srgbClr val="FF6600"/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Series!$I$3:$I$1406</c:f>
              <c:numCache>
                <c:formatCode>General</c:formatCode>
                <c:ptCount val="1404"/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0.87893228851190486</c:v>
                </c:pt>
                <c:pt idx="579" formatCode="0.0">
                  <c:v>1.4658394529902807E-3</c:v>
                </c:pt>
                <c:pt idx="580" formatCode="0.0">
                  <c:v>-0.43285497822245134</c:v>
                </c:pt>
                <c:pt idx="581" formatCode="0.0">
                  <c:v>-0.22506044856083918</c:v>
                </c:pt>
                <c:pt idx="582" formatCode="0.0">
                  <c:v>1.109982662467317</c:v>
                </c:pt>
                <c:pt idx="583" formatCode="0.0">
                  <c:v>2.2776702383254985</c:v>
                </c:pt>
                <c:pt idx="584" formatCode="0.0">
                  <c:v>2.0795173986713422</c:v>
                </c:pt>
                <c:pt idx="585" formatCode="0.0">
                  <c:v>1.3681879068064404</c:v>
                </c:pt>
                <c:pt idx="586" formatCode="0.0">
                  <c:v>0.44137186792471539</c:v>
                </c:pt>
                <c:pt idx="587" formatCode="0.0">
                  <c:v>-0.47402256449873903</c:v>
                </c:pt>
                <c:pt idx="588" formatCode="0.0">
                  <c:v>-1.7808346487326503</c:v>
                </c:pt>
                <c:pt idx="589" formatCode="0.0">
                  <c:v>-3.4330507060519153</c:v>
                </c:pt>
                <c:pt idx="590" formatCode="0.0">
                  <c:v>-5.5755255052922337</c:v>
                </c:pt>
                <c:pt idx="591" formatCode="0.0">
                  <c:v>-8.0232295137224554</c:v>
                </c:pt>
                <c:pt idx="592" formatCode="0.0">
                  <c:v>-10.688060437937196</c:v>
                </c:pt>
                <c:pt idx="593" formatCode="0.0">
                  <c:v>-13.611288591164055</c:v>
                </c:pt>
                <c:pt idx="594" formatCode="0.0">
                  <c:v>-15.98469357728186</c:v>
                </c:pt>
                <c:pt idx="595" formatCode="0.0">
                  <c:v>-18.077075741783105</c:v>
                </c:pt>
                <c:pt idx="596" formatCode="0.0">
                  <c:v>-18.432553527198039</c:v>
                </c:pt>
                <c:pt idx="597" formatCode="0.0">
                  <c:v>-19.382448778533998</c:v>
                </c:pt>
                <c:pt idx="598" formatCode="0.0">
                  <c:v>-20.474584082034383</c:v>
                </c:pt>
                <c:pt idx="599" formatCode="0.0">
                  <c:v>-21.3652818594487</c:v>
                </c:pt>
                <c:pt idx="600" formatCode="0.0">
                  <c:v>-20.289977955631713</c:v>
                </c:pt>
                <c:pt idx="601" formatCode="0.0">
                  <c:v>-17.221320111522402</c:v>
                </c:pt>
                <c:pt idx="602" formatCode="0.0">
                  <c:v>-12.894888022160615</c:v>
                </c:pt>
                <c:pt idx="603" formatCode="0.0">
                  <c:v>-7.0831658218808116</c:v>
                </c:pt>
                <c:pt idx="604" formatCode="0.0">
                  <c:v>-0.51993046758109074</c:v>
                </c:pt>
                <c:pt idx="605" formatCode="0.0">
                  <c:v>6.5840570398794966</c:v>
                </c:pt>
                <c:pt idx="606" formatCode="0.0">
                  <c:v>12.914335227604454</c:v>
                </c:pt>
                <c:pt idx="607" formatCode="0.0">
                  <c:v>19.321074585806002</c:v>
                </c:pt>
                <c:pt idx="608" formatCode="0.0">
                  <c:v>22.594215832603169</c:v>
                </c:pt>
                <c:pt idx="609" formatCode="0.0">
                  <c:v>27.080048504415146</c:v>
                </c:pt>
                <c:pt idx="610" formatCode="0.0">
                  <c:v>31.9594080767138</c:v>
                </c:pt>
                <c:pt idx="611" formatCode="0.0">
                  <c:v>38.200629777653205</c:v>
                </c:pt>
                <c:pt idx="612" formatCode="0.0">
                  <c:v>41.123806372599887</c:v>
                </c:pt>
                <c:pt idx="613" formatCode="0.0">
                  <c:v>40.718235621466818</c:v>
                </c:pt>
                <c:pt idx="614" formatCode="0.0">
                  <c:v>39.404423299063438</c:v>
                </c:pt>
                <c:pt idx="615" formatCode="0.0">
                  <c:v>37.058759012678621</c:v>
                </c:pt>
                <c:pt idx="616" formatCode="0.0">
                  <c:v>33.92322476791017</c:v>
                </c:pt>
                <c:pt idx="617" formatCode="0.0">
                  <c:v>31.278027497777657</c:v>
                </c:pt>
                <c:pt idx="618" formatCode="0.0">
                  <c:v>28.357717303521298</c:v>
                </c:pt>
                <c:pt idx="619" formatCode="0.0">
                  <c:v>24.674742796121294</c:v>
                </c:pt>
                <c:pt idx="620" formatCode="0.0">
                  <c:v>22.68143869929024</c:v>
                </c:pt>
                <c:pt idx="621" formatCode="0.0">
                  <c:v>20.629670614117131</c:v>
                </c:pt>
                <c:pt idx="622" formatCode="0.0">
                  <c:v>20.308498509126395</c:v>
                </c:pt>
                <c:pt idx="623" formatCode="0.0">
                  <c:v>18.433446012800118</c:v>
                </c:pt>
                <c:pt idx="624" formatCode="0.0">
                  <c:v>17.294221896398554</c:v>
                </c:pt>
                <c:pt idx="625" formatCode="0.0">
                  <c:v>16.102952235608711</c:v>
                </c:pt>
                <c:pt idx="626" formatCode="0.0">
                  <c:v>14.897805548336322</c:v>
                </c:pt>
                <c:pt idx="627" formatCode="0.0">
                  <c:v>12.965921419891458</c:v>
                </c:pt>
                <c:pt idx="628" formatCode="0.0">
                  <c:v>11.747909664996897</c:v>
                </c:pt>
                <c:pt idx="629" formatCode="0.0">
                  <c:v>10.183944027307888</c:v>
                </c:pt>
                <c:pt idx="630" formatCode="0.0">
                  <c:v>8.0614207220205856</c:v>
                </c:pt>
                <c:pt idx="631" formatCode="0.0">
                  <c:v>6.9770917704186104</c:v>
                </c:pt>
                <c:pt idx="632" formatCode="0.0">
                  <c:v>5.5063691815244908</c:v>
                </c:pt>
                <c:pt idx="633" formatCode="0.0">
                  <c:v>5.4259112137591785</c:v>
                </c:pt>
                <c:pt idx="634" formatCode="0.0">
                  <c:v>4.4018914704233794</c:v>
                </c:pt>
                <c:pt idx="635" formatCode="0.0">
                  <c:v>4.8246341128071748</c:v>
                </c:pt>
                <c:pt idx="636" formatCode="0.0">
                  <c:v>5.7280538679572004</c:v>
                </c:pt>
                <c:pt idx="637" formatCode="0.0">
                  <c:v>6.4320736747656184</c:v>
                </c:pt>
                <c:pt idx="638" formatCode="0.0">
                  <c:v>7.0388579801286397</c:v>
                </c:pt>
                <c:pt idx="639" formatCode="0.0">
                  <c:v>7.5405542570771615</c:v>
                </c:pt>
                <c:pt idx="640" formatCode="0.0">
                  <c:v>7.8815628211515758</c:v>
                </c:pt>
                <c:pt idx="641" formatCode="0.0">
                  <c:v>7.5927915425842372</c:v>
                </c:pt>
                <c:pt idx="642" formatCode="0.0">
                  <c:v>8.2647358142607033</c:v>
                </c:pt>
                <c:pt idx="643" formatCode="0.0">
                  <c:v>7.0127043433409995</c:v>
                </c:pt>
                <c:pt idx="644" formatCode="0.0">
                  <c:v>5.9204053135120347</c:v>
                </c:pt>
                <c:pt idx="645" formatCode="0.0">
                  <c:v>2.9125173646268365</c:v>
                </c:pt>
                <c:pt idx="646" formatCode="0.0">
                  <c:v>-5.6635714352751165E-2</c:v>
                </c:pt>
                <c:pt idx="647" formatCode="0.0">
                  <c:v>-4.2055636213507199</c:v>
                </c:pt>
                <c:pt idx="648" formatCode="0.0">
                  <c:v>-8.6735438999423309</c:v>
                </c:pt>
                <c:pt idx="649" formatCode="0.0">
                  <c:v>-11.468015906006883</c:v>
                </c:pt>
                <c:pt idx="650" formatCode="0.0">
                  <c:v>-14.063209988166065</c:v>
                </c:pt>
                <c:pt idx="651" formatCode="0.0">
                  <c:v>-15.395072690256711</c:v>
                </c:pt>
                <c:pt idx="652" formatCode="0.0">
                  <c:v>-16.589015539558048</c:v>
                </c:pt>
                <c:pt idx="653" formatCode="0.0">
                  <c:v>-16.869640884888696</c:v>
                </c:pt>
                <c:pt idx="654" formatCode="0.0">
                  <c:v>-17.005260696377306</c:v>
                </c:pt>
                <c:pt idx="655" formatCode="0.0">
                  <c:v>-16.801194274675098</c:v>
                </c:pt>
                <c:pt idx="656" formatCode="0.0">
                  <c:v>-15.916680444895064</c:v>
                </c:pt>
                <c:pt idx="657" formatCode="0.0">
                  <c:v>-14.797894239853065</c:v>
                </c:pt>
                <c:pt idx="658" formatCode="0.0">
                  <c:v>-12.787338023413696</c:v>
                </c:pt>
                <c:pt idx="659" formatCode="0.0">
                  <c:v>-10.664385345023646</c:v>
                </c:pt>
                <c:pt idx="660" formatCode="0.0">
                  <c:v>-7.7433808774746353</c:v>
                </c:pt>
                <c:pt idx="661" formatCode="0.0">
                  <c:v>-4.5861269323206102</c:v>
                </c:pt>
                <c:pt idx="662" formatCode="0.0">
                  <c:v>-1.3080071087824763</c:v>
                </c:pt>
                <c:pt idx="663" formatCode="0.0">
                  <c:v>2.6977724913050309</c:v>
                </c:pt>
                <c:pt idx="664" formatCode="0.0">
                  <c:v>5.8251777307417427</c:v>
                </c:pt>
                <c:pt idx="665" formatCode="0.0">
                  <c:v>9.0313566463174624</c:v>
                </c:pt>
                <c:pt idx="666" formatCode="0.0">
                  <c:v>10.146310691561311</c:v>
                </c:pt>
                <c:pt idx="667" formatCode="0.0">
                  <c:v>11.155639021587092</c:v>
                </c:pt>
                <c:pt idx="668" formatCode="0.0">
                  <c:v>11.685712491606907</c:v>
                </c:pt>
                <c:pt idx="669" formatCode="0.0">
                  <c:v>14.41185967917842</c:v>
                </c:pt>
                <c:pt idx="670" formatCode="0.0">
                  <c:v>17.063460605014583</c:v>
                </c:pt>
                <c:pt idx="671" formatCode="0.0">
                  <c:v>20.080988287543704</c:v>
                </c:pt>
                <c:pt idx="672" formatCode="0.0">
                  <c:v>21.316496650927874</c:v>
                </c:pt>
                <c:pt idx="673" formatCode="0.0">
                  <c:v>20.947691940576789</c:v>
                </c:pt>
                <c:pt idx="674" formatCode="0.0">
                  <c:v>19.89648348214179</c:v>
                </c:pt>
                <c:pt idx="675" formatCode="0.0">
                  <c:v>18.246550469540779</c:v>
                </c:pt>
                <c:pt idx="676" formatCode="0.0">
                  <c:v>16.563183962434636</c:v>
                </c:pt>
                <c:pt idx="677" formatCode="0.0">
                  <c:v>14.563696526316264</c:v>
                </c:pt>
                <c:pt idx="678" formatCode="0.0">
                  <c:v>13.308728886859427</c:v>
                </c:pt>
                <c:pt idx="679" formatCode="0.0">
                  <c:v>13.835566017923412</c:v>
                </c:pt>
                <c:pt idx="680" formatCode="0.0">
                  <c:v>15.34166208506403</c:v>
                </c:pt>
                <c:pt idx="681" formatCode="0.0">
                  <c:v>13.966820431707205</c:v>
                </c:pt>
                <c:pt idx="682" formatCode="0.0">
                  <c:v>11.854299504615113</c:v>
                </c:pt>
                <c:pt idx="683" formatCode="0.0">
                  <c:v>8.875840883878368</c:v>
                </c:pt>
                <c:pt idx="684" formatCode="0.0">
                  <c:v>8.2104835265460707</c:v>
                </c:pt>
                <c:pt idx="685" formatCode="0.0">
                  <c:v>8.0359331317376643</c:v>
                </c:pt>
                <c:pt idx="686" formatCode="0.0">
                  <c:v>7.9782575117386898</c:v>
                </c:pt>
                <c:pt idx="687" formatCode="0.0">
                  <c:v>6.087567316011274</c:v>
                </c:pt>
                <c:pt idx="688" formatCode="0.0">
                  <c:v>4.0036822912784942</c:v>
                </c:pt>
                <c:pt idx="689" formatCode="0.0">
                  <c:v>2.0687363344471521</c:v>
                </c:pt>
                <c:pt idx="690" formatCode="0.0">
                  <c:v>1.6623067813770689</c:v>
                </c:pt>
                <c:pt idx="691" formatCode="0.0">
                  <c:v>0.46058412563951379</c:v>
                </c:pt>
                <c:pt idx="692" formatCode="0.0">
                  <c:v>-1.3402762223995666</c:v>
                </c:pt>
                <c:pt idx="693" formatCode="0.0">
                  <c:v>-3.272733023449149</c:v>
                </c:pt>
                <c:pt idx="694" formatCode="0.0">
                  <c:v>-6.1005982069617488</c:v>
                </c:pt>
                <c:pt idx="695" formatCode="0.0">
                  <c:v>-9.4484996140679698</c:v>
                </c:pt>
                <c:pt idx="696" formatCode="0.0">
                  <c:v>-12.988774288545812</c:v>
                </c:pt>
                <c:pt idx="697" formatCode="0.0">
                  <c:v>-16.121181031164738</c:v>
                </c:pt>
                <c:pt idx="698" formatCode="0.0">
                  <c:v>-18.090093220315794</c:v>
                </c:pt>
                <c:pt idx="699" formatCode="0.0">
                  <c:v>-19.021693774439797</c:v>
                </c:pt>
                <c:pt idx="700" formatCode="0.0">
                  <c:v>-18.918290365120043</c:v>
                </c:pt>
                <c:pt idx="701" formatCode="0.0">
                  <c:v>-18.811829198240531</c:v>
                </c:pt>
                <c:pt idx="702" formatCode="0.0">
                  <c:v>-18.818468629479185</c:v>
                </c:pt>
                <c:pt idx="703" formatCode="0.0">
                  <c:v>-18.156955558735206</c:v>
                </c:pt>
                <c:pt idx="704" formatCode="0.0">
                  <c:v>-16.889404347903053</c:v>
                </c:pt>
                <c:pt idx="705" formatCode="0.0">
                  <c:v>-15.009344542280274</c:v>
                </c:pt>
                <c:pt idx="706" formatCode="0.0">
                  <c:v>-12.543249687836195</c:v>
                </c:pt>
                <c:pt idx="707" formatCode="0.0">
                  <c:v>-9.2434951872981514</c:v>
                </c:pt>
                <c:pt idx="708" formatCode="0.0">
                  <c:v>-4.983515604814059</c:v>
                </c:pt>
                <c:pt idx="709" formatCode="0.0">
                  <c:v>0.28414543611398813</c:v>
                </c:pt>
                <c:pt idx="710" formatCode="0.0">
                  <c:v>5.3576152946359912</c:v>
                </c:pt>
                <c:pt idx="711" formatCode="0.0">
                  <c:v>10.357889983183298</c:v>
                </c:pt>
                <c:pt idx="712" formatCode="0.0">
                  <c:v>15.411347361188859</c:v>
                </c:pt>
                <c:pt idx="713" formatCode="0.0">
                  <c:v>20.65081622279385</c:v>
                </c:pt>
                <c:pt idx="714" formatCode="0.0">
                  <c:v>24.260229954953843</c:v>
                </c:pt>
                <c:pt idx="715" formatCode="0.0">
                  <c:v>24.40150486429846</c:v>
                </c:pt>
                <c:pt idx="716" formatCode="0.0">
                  <c:v>22.896044547148662</c:v>
                </c:pt>
                <c:pt idx="717" formatCode="0.0">
                  <c:v>20.920786681039587</c:v>
                </c:pt>
                <c:pt idx="718" formatCode="0.0">
                  <c:v>19.220427450159178</c:v>
                </c:pt>
                <c:pt idx="719" formatCode="0.0">
                  <c:v>18.097686465843537</c:v>
                </c:pt>
                <c:pt idx="720" formatCode="0.0">
                  <c:v>16.640215452573287</c:v>
                </c:pt>
                <c:pt idx="721" formatCode="0.0">
                  <c:v>14.556477785914936</c:v>
                </c:pt>
                <c:pt idx="722" formatCode="0.0">
                  <c:v>11.68792656048376</c:v>
                </c:pt>
                <c:pt idx="723" formatCode="0.0">
                  <c:v>7.985714225695844</c:v>
                </c:pt>
                <c:pt idx="724" formatCode="0.0">
                  <c:v>4.4251884733704401</c:v>
                </c:pt>
                <c:pt idx="725" formatCode="0.0">
                  <c:v>0.75340509002808176</c:v>
                </c:pt>
                <c:pt idx="726" formatCode="0.0">
                  <c:v>-1.3128539947040139</c:v>
                </c:pt>
                <c:pt idx="727" formatCode="0.0">
                  <c:v>-2.2284670082103872</c:v>
                </c:pt>
                <c:pt idx="728" formatCode="0.0">
                  <c:v>-3.2810873414990454</c:v>
                </c:pt>
                <c:pt idx="729" formatCode="0.0">
                  <c:v>-4.3406425729411922</c:v>
                </c:pt>
                <c:pt idx="730" formatCode="0.0">
                  <c:v>-5.2771382706488339</c:v>
                </c:pt>
                <c:pt idx="731" formatCode="0.0">
                  <c:v>-6.6729447426690456</c:v>
                </c:pt>
                <c:pt idx="732" formatCode="0.0">
                  <c:v>-8.0968366493133885</c:v>
                </c:pt>
                <c:pt idx="733" formatCode="0.0">
                  <c:v>-9.1913078256844614</c:v>
                </c:pt>
                <c:pt idx="734" formatCode="0.0">
                  <c:v>-9.2677426463426968</c:v>
                </c:pt>
                <c:pt idx="735" formatCode="0.0">
                  <c:v>-7.8289444526570549</c:v>
                </c:pt>
                <c:pt idx="736" formatCode="0.0">
                  <c:v>-6.7033889591677109</c:v>
                </c:pt>
                <c:pt idx="737" formatCode="0.0">
                  <c:v>-5.1328086141454179</c:v>
                </c:pt>
                <c:pt idx="738" formatCode="0.0">
                  <c:v>-4.4737563646278744</c:v>
                </c:pt>
                <c:pt idx="739" formatCode="0.0">
                  <c:v>-3.5021292767364827</c:v>
                </c:pt>
                <c:pt idx="740" formatCode="0.0">
                  <c:v>-1.5784618097390677</c:v>
                </c:pt>
                <c:pt idx="741" formatCode="0.0">
                  <c:v>0.44737532380239031</c:v>
                </c:pt>
                <c:pt idx="742" formatCode="0.0">
                  <c:v>3.0554652803685087</c:v>
                </c:pt>
                <c:pt idx="743" formatCode="0.0">
                  <c:v>5.8812272202393672</c:v>
                </c:pt>
                <c:pt idx="744" formatCode="0.0">
                  <c:v>7.4798351143196271</c:v>
                </c:pt>
                <c:pt idx="745" formatCode="0.0">
                  <c:v>8.9694778303492484</c:v>
                </c:pt>
                <c:pt idx="746" formatCode="0.0">
                  <c:v>10.479402527297424</c:v>
                </c:pt>
                <c:pt idx="747" formatCode="0.0">
                  <c:v>12.106448918013427</c:v>
                </c:pt>
                <c:pt idx="748" formatCode="0.0">
                  <c:v>13.260411061953548</c:v>
                </c:pt>
                <c:pt idx="749" formatCode="0.0">
                  <c:v>13.44230707051301</c:v>
                </c:pt>
                <c:pt idx="750" formatCode="0.0">
                  <c:v>13.709739401771401</c:v>
                </c:pt>
                <c:pt idx="751" formatCode="0.0">
                  <c:v>13.861888645295522</c:v>
                </c:pt>
                <c:pt idx="752" formatCode="0.0">
                  <c:v>13.412015681662567</c:v>
                </c:pt>
                <c:pt idx="753" formatCode="0.0">
                  <c:v>12.996228660300943</c:v>
                </c:pt>
                <c:pt idx="754" formatCode="0.0">
                  <c:v>12.200920630843797</c:v>
                </c:pt>
                <c:pt idx="755" formatCode="0.0">
                  <c:v>10.921238159587702</c:v>
                </c:pt>
                <c:pt idx="756" formatCode="0.0">
                  <c:v>10.527724405609248</c:v>
                </c:pt>
                <c:pt idx="757" formatCode="0.0">
                  <c:v>10.740424943276565</c:v>
                </c:pt>
                <c:pt idx="758" formatCode="0.0">
                  <c:v>10.253783630648527</c:v>
                </c:pt>
                <c:pt idx="759" formatCode="0.0">
                  <c:v>8.558636961545659</c:v>
                </c:pt>
                <c:pt idx="760" formatCode="0.0">
                  <c:v>6.0676713703875578</c:v>
                </c:pt>
                <c:pt idx="761" formatCode="0.0">
                  <c:v>4.6372110422469177</c:v>
                </c:pt>
                <c:pt idx="762" formatCode="0.0">
                  <c:v>3.0303591081595584</c:v>
                </c:pt>
                <c:pt idx="763" formatCode="0.0">
                  <c:v>2.6368332771021983</c:v>
                </c:pt>
                <c:pt idx="764" formatCode="0.0">
                  <c:v>3.314541335843785</c:v>
                </c:pt>
                <c:pt idx="765" formatCode="0.0">
                  <c:v>5.9365120474158743</c:v>
                </c:pt>
                <c:pt idx="766" formatCode="0.0">
                  <c:v>8.4352250180914439</c:v>
                </c:pt>
                <c:pt idx="767" formatCode="0.0">
                  <c:v>9.3199908272622025</c:v>
                </c:pt>
                <c:pt idx="768" formatCode="0.0">
                  <c:v>10.078208971257325</c:v>
                </c:pt>
                <c:pt idx="769" formatCode="0.0">
                  <c:v>9.5890711411720275</c:v>
                </c:pt>
                <c:pt idx="770" formatCode="0.0">
                  <c:v>10.864964628162511</c:v>
                </c:pt>
                <c:pt idx="771" formatCode="0.0">
                  <c:v>11.883909647671118</c:v>
                </c:pt>
                <c:pt idx="772" formatCode="0.0">
                  <c:v>13.632215689746133</c:v>
                </c:pt>
                <c:pt idx="773" formatCode="0.0">
                  <c:v>14.968738560698384</c:v>
                </c:pt>
                <c:pt idx="774" formatCode="0.0">
                  <c:v>16.210298778545564</c:v>
                </c:pt>
                <c:pt idx="775" formatCode="0.0">
                  <c:v>16.303979574113271</c:v>
                </c:pt>
                <c:pt idx="776" formatCode="0.0">
                  <c:v>16.280762566910155</c:v>
                </c:pt>
                <c:pt idx="777" formatCode="0.0">
                  <c:v>15.285028543558425</c:v>
                </c:pt>
                <c:pt idx="778" formatCode="0.0">
                  <c:v>14.84756064807182</c:v>
                </c:pt>
                <c:pt idx="779" formatCode="0.0">
                  <c:v>14.173402161027312</c:v>
                </c:pt>
                <c:pt idx="780" formatCode="0.0">
                  <c:v>12.587413682870547</c:v>
                </c:pt>
                <c:pt idx="781" formatCode="0.0">
                  <c:v>12.356346574828137</c:v>
                </c:pt>
                <c:pt idx="782" formatCode="0.0">
                  <c:v>11.780287962796692</c:v>
                </c:pt>
                <c:pt idx="783" formatCode="0.0">
                  <c:v>12.010482758369861</c:v>
                </c:pt>
                <c:pt idx="784" formatCode="0.0">
                  <c:v>11.54459912676235</c:v>
                </c:pt>
                <c:pt idx="785" formatCode="0.0">
                  <c:v>11.660785528549894</c:v>
                </c:pt>
                <c:pt idx="786" formatCode="0.0">
                  <c:v>12.46366413720996</c:v>
                </c:pt>
                <c:pt idx="787" formatCode="0.0">
                  <c:v>12.629047590856217</c:v>
                </c:pt>
                <c:pt idx="788" formatCode="0.0">
                  <c:v>12.725931052783366</c:v>
                </c:pt>
                <c:pt idx="789" formatCode="0.0">
                  <c:v>12.3506508744412</c:v>
                </c:pt>
                <c:pt idx="790" formatCode="0.0">
                  <c:v>13.060534445898256</c:v>
                </c:pt>
                <c:pt idx="791" formatCode="0.0">
                  <c:v>13.543097703675699</c:v>
                </c:pt>
                <c:pt idx="792" formatCode="0.0">
                  <c:v>15.432291515442117</c:v>
                </c:pt>
                <c:pt idx="793" formatCode="0.0">
                  <c:v>16.318240258357889</c:v>
                </c:pt>
                <c:pt idx="794" formatCode="0.0">
                  <c:v>17.015312804398803</c:v>
                </c:pt>
                <c:pt idx="795" formatCode="0.0">
                  <c:v>16.495057461098497</c:v>
                </c:pt>
                <c:pt idx="796" formatCode="0.0">
                  <c:v>16.698986880070407</c:v>
                </c:pt>
                <c:pt idx="797" formatCode="0.0">
                  <c:v>16.934641401420023</c:v>
                </c:pt>
                <c:pt idx="798" formatCode="0.0">
                  <c:v>17.193064570771611</c:v>
                </c:pt>
                <c:pt idx="799" formatCode="0.0">
                  <c:v>18.003113111230334</c:v>
                </c:pt>
                <c:pt idx="800" formatCode="0.0">
                  <c:v>17.979564823276689</c:v>
                </c:pt>
                <c:pt idx="801" formatCode="0.0">
                  <c:v>17.676752269869624</c:v>
                </c:pt>
                <c:pt idx="802" formatCode="0.0">
                  <c:v>14.830167451753113</c:v>
                </c:pt>
                <c:pt idx="803" formatCode="0.0">
                  <c:v>13.018638522611653</c:v>
                </c:pt>
                <c:pt idx="804" formatCode="0.0">
                  <c:v>10.34524042259666</c:v>
                </c:pt>
                <c:pt idx="805" formatCode="0.0">
                  <c:v>8.7408896094052864</c:v>
                </c:pt>
                <c:pt idx="806" formatCode="0.0">
                  <c:v>6.3475480028503313</c:v>
                </c:pt>
                <c:pt idx="807" formatCode="0.0">
                  <c:v>4.7802846209260395</c:v>
                </c:pt>
                <c:pt idx="808" formatCode="0.0">
                  <c:v>3.7771844976792295</c:v>
                </c:pt>
                <c:pt idx="809" formatCode="0.0">
                  <c:v>3.2103767820075717</c:v>
                </c:pt>
                <c:pt idx="810" formatCode="0.0">
                  <c:v>2.1845937227568726</c:v>
                </c:pt>
                <c:pt idx="811" formatCode="0.0">
                  <c:v>1.4038882004282556</c:v>
                </c:pt>
                <c:pt idx="812" formatCode="0.0">
                  <c:v>0.18550739809452921</c:v>
                </c:pt>
                <c:pt idx="813" formatCode="0.0">
                  <c:v>-0.84342932306434193</c:v>
                </c:pt>
                <c:pt idx="814" formatCode="0.0">
                  <c:v>-0.9224002928359738</c:v>
                </c:pt>
                <c:pt idx="815" formatCode="0.0">
                  <c:v>-1.7258479847279062</c:v>
                </c:pt>
                <c:pt idx="816" formatCode="0.0">
                  <c:v>-1.062589771462001</c:v>
                </c:pt>
                <c:pt idx="817" formatCode="0.0">
                  <c:v>-1.3698023919001656</c:v>
                </c:pt>
                <c:pt idx="818" formatCode="0.0">
                  <c:v>-0.43033793935548204</c:v>
                </c:pt>
                <c:pt idx="819" formatCode="0.0">
                  <c:v>-0.16910739656120199</c:v>
                </c:pt>
                <c:pt idx="820" formatCode="0.0">
                  <c:v>-0.33696983909185008</c:v>
                </c:pt>
                <c:pt idx="821" formatCode="0.0">
                  <c:v>-0.9198703661571983</c:v>
                </c:pt>
                <c:pt idx="822" formatCode="0.0">
                  <c:v>-1.0240541897313449</c:v>
                </c:pt>
                <c:pt idx="823" formatCode="0.0">
                  <c:v>-0.60885451920718481</c:v>
                </c:pt>
                <c:pt idx="824" formatCode="0.0">
                  <c:v>0.4289145071965379</c:v>
                </c:pt>
                <c:pt idx="825" formatCode="0.0">
                  <c:v>1.9825183510044866</c:v>
                </c:pt>
                <c:pt idx="826" formatCode="0.0">
                  <c:v>2.9357331006484912</c:v>
                </c:pt>
                <c:pt idx="827" formatCode="0.0">
                  <c:v>4.3703290683546214</c:v>
                </c:pt>
                <c:pt idx="828" formatCode="0.0">
                  <c:v>5.188649542200892</c:v>
                </c:pt>
                <c:pt idx="829" formatCode="0.0">
                  <c:v>6.4896173174438871</c:v>
                </c:pt>
                <c:pt idx="830" formatCode="0.0">
                  <c:v>7.2390951120936649</c:v>
                </c:pt>
                <c:pt idx="831" formatCode="0.0">
                  <c:v>8.0359163163922602</c:v>
                </c:pt>
                <c:pt idx="832" formatCode="0.0">
                  <c:v>8.2345134201138137</c:v>
                </c:pt>
                <c:pt idx="833" formatCode="0.0">
                  <c:v>9.1587038693755431</c:v>
                </c:pt>
                <c:pt idx="834" formatCode="0.0">
                  <c:v>10.280934417330329</c:v>
                </c:pt>
                <c:pt idx="835" formatCode="0.0">
                  <c:v>11.065322076283309</c:v>
                </c:pt>
                <c:pt idx="836" formatCode="0.0">
                  <c:v>10.908529820703407</c:v>
                </c:pt>
                <c:pt idx="837" formatCode="0.0">
                  <c:v>9.6726756947329591</c:v>
                </c:pt>
                <c:pt idx="838" formatCode="0.0">
                  <c:v>7.8162328658835776</c:v>
                </c:pt>
                <c:pt idx="839" formatCode="0.0">
                  <c:v>5.5189862032102468</c:v>
                </c:pt>
                <c:pt idx="840" formatCode="0.0">
                  <c:v>2.4253171777814231</c:v>
                </c:pt>
                <c:pt idx="841" formatCode="0.0">
                  <c:v>0.97046908152162814</c:v>
                </c:pt>
                <c:pt idx="842" formatCode="0.0">
                  <c:v>7.4143178333159199E-2</c:v>
                </c:pt>
                <c:pt idx="843" formatCode="0.0">
                  <c:v>-0.15573567390946152</c:v>
                </c:pt>
                <c:pt idx="844" formatCode="0.0">
                  <c:v>-0.6247226163346653</c:v>
                </c:pt>
                <c:pt idx="845" formatCode="0.0">
                  <c:v>-1.5505908555592924</c:v>
                </c:pt>
                <c:pt idx="846" formatCode="0.0">
                  <c:v>-2.0199016452857421</c:v>
                </c:pt>
                <c:pt idx="847" formatCode="0.0">
                  <c:v>-2.8035760978798976</c:v>
                </c:pt>
                <c:pt idx="848" formatCode="0.0">
                  <c:v>-3.3470931281097194</c:v>
                </c:pt>
                <c:pt idx="849" formatCode="0.0">
                  <c:v>-5.3280404474374592</c:v>
                </c:pt>
                <c:pt idx="850" formatCode="0.0">
                  <c:v>-6.601955308422319</c:v>
                </c:pt>
                <c:pt idx="851" formatCode="0.0">
                  <c:v>-7.9042935669392307</c:v>
                </c:pt>
                <c:pt idx="852" formatCode="0.0">
                  <c:v>-8.3602086468557104</c:v>
                </c:pt>
                <c:pt idx="853" formatCode="0.0">
                  <c:v>-9.0196386226324989</c:v>
                </c:pt>
                <c:pt idx="854" formatCode="0.0">
                  <c:v>-9.844699622875055</c:v>
                </c:pt>
                <c:pt idx="855" formatCode="0.0">
                  <c:v>-10.586848734569017</c:v>
                </c:pt>
                <c:pt idx="856" formatCode="0.0">
                  <c:v>-11.206616758456605</c:v>
                </c:pt>
                <c:pt idx="857" formatCode="0.0">
                  <c:v>-11.367421313591123</c:v>
                </c:pt>
                <c:pt idx="858" formatCode="0.0">
                  <c:v>-10.885700274211672</c:v>
                </c:pt>
                <c:pt idx="859" formatCode="0.0">
                  <c:v>-9.9395432127524401</c:v>
                </c:pt>
                <c:pt idx="860" formatCode="0.0">
                  <c:v>-7.8597526652837502</c:v>
                </c:pt>
                <c:pt idx="861" formatCode="0.0">
                  <c:v>-4.6040142495565846</c:v>
                </c:pt>
                <c:pt idx="862" formatCode="0.0">
                  <c:v>-1.3708208609765506</c:v>
                </c:pt>
                <c:pt idx="863" formatCode="0.0">
                  <c:v>1.1558829842155376</c:v>
                </c:pt>
                <c:pt idx="864" formatCode="0.0">
                  <c:v>3.8612083457846467</c:v>
                </c:pt>
                <c:pt idx="865" formatCode="0.0">
                  <c:v>6.4980786618183686</c:v>
                </c:pt>
                <c:pt idx="866" formatCode="0.0">
                  <c:v>9.1939117610893675</c:v>
                </c:pt>
                <c:pt idx="867" formatCode="0.0">
                  <c:v>11.404246839600489</c:v>
                </c:pt>
                <c:pt idx="868" formatCode="0.0">
                  <c:v>13.907425458411637</c:v>
                </c:pt>
                <c:pt idx="869" formatCode="0.0">
                  <c:v>16.671556415584405</c:v>
                </c:pt>
                <c:pt idx="870" formatCode="0.0">
                  <c:v>17.559061271285685</c:v>
                </c:pt>
                <c:pt idx="871" formatCode="0.0">
                  <c:v>18.454179489074932</c:v>
                </c:pt>
                <c:pt idx="872" formatCode="0.0">
                  <c:v>18.152497173172819</c:v>
                </c:pt>
                <c:pt idx="873" formatCode="0.0">
                  <c:v>18.668860572793804</c:v>
                </c:pt>
                <c:pt idx="874" formatCode="0.0">
                  <c:v>18.981175518735014</c:v>
                </c:pt>
                <c:pt idx="875" formatCode="0.0">
                  <c:v>20.153391709866938</c:v>
                </c:pt>
                <c:pt idx="876" formatCode="0.0">
                  <c:v>17.382114536749654</c:v>
                </c:pt>
                <c:pt idx="877" formatCode="0.0">
                  <c:v>14.755777767839959</c:v>
                </c:pt>
                <c:pt idx="878" formatCode="0.0">
                  <c:v>12.068115268125325</c:v>
                </c:pt>
                <c:pt idx="879" formatCode="0.0">
                  <c:v>12.999352871035597</c:v>
                </c:pt>
                <c:pt idx="880" formatCode="0.0">
                  <c:v>13.419711186993922</c:v>
                </c:pt>
                <c:pt idx="881" formatCode="0.0">
                  <c:v>12.730295244358274</c:v>
                </c:pt>
                <c:pt idx="882" formatCode="0.0">
                  <c:v>12.47500911215667</c:v>
                </c:pt>
                <c:pt idx="883" formatCode="0.0">
                  <c:v>12.034679155652412</c:v>
                </c:pt>
                <c:pt idx="884" formatCode="0.0">
                  <c:v>13.183248629487338</c:v>
                </c:pt>
                <c:pt idx="885" formatCode="0.0">
                  <c:v>12.941562143397519</c:v>
                </c:pt>
                <c:pt idx="886" formatCode="0.0">
                  <c:v>12.949652803900037</c:v>
                </c:pt>
                <c:pt idx="887" formatCode="0.0">
                  <c:v>11.554913083924646</c:v>
                </c:pt>
                <c:pt idx="888" formatCode="0.0">
                  <c:v>11.165131173484056</c:v>
                </c:pt>
                <c:pt idx="889" formatCode="0.0">
                  <c:v>9.3795027266464928</c:v>
                </c:pt>
                <c:pt idx="890" formatCode="0.0">
                  <c:v>8.0728716935886382</c:v>
                </c:pt>
                <c:pt idx="891" formatCode="0.0">
                  <c:v>4.6303427839413445</c:v>
                </c:pt>
                <c:pt idx="892" formatCode="0.0">
                  <c:v>3.0570582518401324</c:v>
                </c:pt>
                <c:pt idx="893" formatCode="0.0">
                  <c:v>1.636174533379716</c:v>
                </c:pt>
                <c:pt idx="894" formatCode="0.0">
                  <c:v>1.12735243597308</c:v>
                </c:pt>
                <c:pt idx="895" formatCode="0.0">
                  <c:v>0.92259853093692357</c:v>
                </c:pt>
                <c:pt idx="896" formatCode="0.0">
                  <c:v>0.11964499676044227</c:v>
                </c:pt>
                <c:pt idx="897" formatCode="0.0">
                  <c:v>-0.41708623555837221</c:v>
                </c:pt>
                <c:pt idx="898" formatCode="0.0">
                  <c:v>-3.5354445729862078</c:v>
                </c:pt>
                <c:pt idx="899" formatCode="0.0">
                  <c:v>-6.3983714247172259</c:v>
                </c:pt>
                <c:pt idx="900" formatCode="0.0">
                  <c:v>-9.118671769081871</c:v>
                </c:pt>
                <c:pt idx="901" formatCode="0.0">
                  <c:v>-10.819047416380783</c:v>
                </c:pt>
                <c:pt idx="902" formatCode="0.0">
                  <c:v>-13.15423678514432</c:v>
                </c:pt>
                <c:pt idx="903" formatCode="0.0">
                  <c:v>-14.370379442650716</c:v>
                </c:pt>
                <c:pt idx="904" formatCode="0.0">
                  <c:v>-16.172370131830363</c:v>
                </c:pt>
                <c:pt idx="905" formatCode="0.0">
                  <c:v>-16.966252529502697</c:v>
                </c:pt>
                <c:pt idx="906" formatCode="0.0">
                  <c:v>-17.205683057843729</c:v>
                </c:pt>
                <c:pt idx="907" formatCode="0.0">
                  <c:v>-17.716367911481143</c:v>
                </c:pt>
                <c:pt idx="908" formatCode="0.0">
                  <c:v>-18.217274348373749</c:v>
                </c:pt>
                <c:pt idx="909" formatCode="0.0">
                  <c:v>-18.809026623256173</c:v>
                </c:pt>
                <c:pt idx="910" formatCode="0.0">
                  <c:v>-17.130179455488289</c:v>
                </c:pt>
                <c:pt idx="911" formatCode="0.0">
                  <c:v>-14.37230378734084</c:v>
                </c:pt>
                <c:pt idx="912" formatCode="0.0">
                  <c:v>-11.517073495558407</c:v>
                </c:pt>
                <c:pt idx="913" formatCode="0.0">
                  <c:v>-8.6178984155885985</c:v>
                </c:pt>
                <c:pt idx="914" formatCode="0.0">
                  <c:v>-5.6134904233822738</c:v>
                </c:pt>
                <c:pt idx="915" formatCode="0.0">
                  <c:v>-3.3800382826375142</c:v>
                </c:pt>
                <c:pt idx="916" formatCode="0.0">
                  <c:v>-0.47535141616378951</c:v>
                </c:pt>
                <c:pt idx="917" formatCode="0.0">
                  <c:v>0.56712824961660147</c:v>
                </c:pt>
                <c:pt idx="918" formatCode="0.0">
                  <c:v>1.7287443521877037</c:v>
                </c:pt>
                <c:pt idx="919" formatCode="0.0">
                  <c:v>1.5153762874070082</c:v>
                </c:pt>
                <c:pt idx="920" formatCode="0.0">
                  <c:v>1.8716464170855716</c:v>
                </c:pt>
                <c:pt idx="921" formatCode="0.0">
                  <c:v>1.6893417710058145</c:v>
                </c:pt>
                <c:pt idx="922" formatCode="0.0">
                  <c:v>1.1759706627034063</c:v>
                </c:pt>
                <c:pt idx="923" formatCode="0.0">
                  <c:v>-0.50125185457574162</c:v>
                </c:pt>
                <c:pt idx="924" formatCode="0.0">
                  <c:v>-3.3338788192855588</c:v>
                </c:pt>
                <c:pt idx="925" formatCode="0.0">
                  <c:v>-5.6165224150710173</c:v>
                </c:pt>
                <c:pt idx="926" formatCode="0.0">
                  <c:v>-7.5636528245023271</c:v>
                </c:pt>
                <c:pt idx="927" formatCode="0.0">
                  <c:v>-7.8614857742574316</c:v>
                </c:pt>
                <c:pt idx="928" formatCode="0.0">
                  <c:v>-9.5955503505719406</c:v>
                </c:pt>
                <c:pt idx="929" formatCode="0.0">
                  <c:v>-9.5264060817568179</c:v>
                </c:pt>
                <c:pt idx="930" formatCode="0.0">
                  <c:v>-9.8724475145827029</c:v>
                </c:pt>
                <c:pt idx="931" formatCode="0.0">
                  <c:v>-9.2804137387807515</c:v>
                </c:pt>
                <c:pt idx="932" formatCode="0.0">
                  <c:v>-8.9791280587606792</c:v>
                </c:pt>
                <c:pt idx="933" formatCode="0.0">
                  <c:v>-8.5807890665157913</c:v>
                </c:pt>
                <c:pt idx="934" formatCode="0.0">
                  <c:v>-7.376980834518875</c:v>
                </c:pt>
                <c:pt idx="935" formatCode="0.0">
                  <c:v>-5.7597073705329507</c:v>
                </c:pt>
                <c:pt idx="936" formatCode="0.0">
                  <c:v>-3.4513153652869306</c:v>
                </c:pt>
                <c:pt idx="937" formatCode="0.0">
                  <c:v>-2.2227849960017636</c:v>
                </c:pt>
                <c:pt idx="938" formatCode="0.0">
                  <c:v>0.24151559388786836</c:v>
                </c:pt>
                <c:pt idx="939" formatCode="0.0">
                  <c:v>3.1362689756461464</c:v>
                </c:pt>
                <c:pt idx="940" formatCode="0.0">
                  <c:v>6.5899220715967175</c:v>
                </c:pt>
                <c:pt idx="941" formatCode="0.0">
                  <c:v>7.4420890312304095</c:v>
                </c:pt>
                <c:pt idx="942" formatCode="0.0">
                  <c:v>6.7385667097907884</c:v>
                </c:pt>
                <c:pt idx="943" formatCode="0.0">
                  <c:v>5.6924519916784249</c:v>
                </c:pt>
                <c:pt idx="944" formatCode="0.0">
                  <c:v>4.7731541445224224</c:v>
                </c:pt>
                <c:pt idx="945" formatCode="0.0">
                  <c:v>4.803061728898399</c:v>
                </c:pt>
                <c:pt idx="946" formatCode="0.0">
                  <c:v>4.9603704940643212</c:v>
                </c:pt>
                <c:pt idx="947" formatCode="0.0">
                  <c:v>4.7373971919484319</c:v>
                </c:pt>
                <c:pt idx="948" formatCode="0.0">
                  <c:v>4.6550403853179034</c:v>
                </c:pt>
                <c:pt idx="949" formatCode="0.0">
                  <c:v>4.9001523560779532</c:v>
                </c:pt>
                <c:pt idx="950" formatCode="0.0">
                  <c:v>3.9694223492921168</c:v>
                </c:pt>
                <c:pt idx="951" formatCode="0.0">
                  <c:v>1.1778981865803786</c:v>
                </c:pt>
                <c:pt idx="952" formatCode="0.0">
                  <c:v>-0.52997693613990293</c:v>
                </c:pt>
                <c:pt idx="953" formatCode="0.0">
                  <c:v>-0.37888824400256738</c:v>
                </c:pt>
                <c:pt idx="954" formatCode="0.0">
                  <c:v>1.0456447547468031</c:v>
                </c:pt>
                <c:pt idx="955" formatCode="0.0">
                  <c:v>1.1748981780133789</c:v>
                </c:pt>
                <c:pt idx="956" formatCode="0.0">
                  <c:v>1.0557434966648032</c:v>
                </c:pt>
                <c:pt idx="957" formatCode="0.0">
                  <c:v>0.95554237267987219</c:v>
                </c:pt>
                <c:pt idx="958" formatCode="0.0">
                  <c:v>0.81675893831399549</c:v>
                </c:pt>
                <c:pt idx="959" formatCode="0.0">
                  <c:v>0.71105257800701338</c:v>
                </c:pt>
                <c:pt idx="960" formatCode="0.0">
                  <c:v>1.0698392112695672</c:v>
                </c:pt>
                <c:pt idx="961" formatCode="0.0">
                  <c:v>1.4431064576952082</c:v>
                </c:pt>
                <c:pt idx="962" formatCode="0.0">
                  <c:v>2.0138725735216383</c:v>
                </c:pt>
                <c:pt idx="963" formatCode="0.0">
                  <c:v>2.5459916360020713</c:v>
                </c:pt>
                <c:pt idx="964" formatCode="0.0">
                  <c:v>1.0424198858367788</c:v>
                </c:pt>
                <c:pt idx="965" formatCode="0.0">
                  <c:v>-1.3421026662100104</c:v>
                </c:pt>
                <c:pt idx="966" formatCode="0.0">
                  <c:v>-3.9990906122595362</c:v>
                </c:pt>
                <c:pt idx="967" formatCode="0.0">
                  <c:v>-4.5052769003865905</c:v>
                </c:pt>
                <c:pt idx="968" formatCode="0.0">
                  <c:v>-5.064746678989593</c:v>
                </c:pt>
                <c:pt idx="969" formatCode="0.0">
                  <c:v>-6.2214889230920676</c:v>
                </c:pt>
                <c:pt idx="970" formatCode="0.0">
                  <c:v>-7.8491929038133037</c:v>
                </c:pt>
                <c:pt idx="971" formatCode="0.0">
                  <c:v>-9.2025526894406511</c:v>
                </c:pt>
                <c:pt idx="972" formatCode="0.0">
                  <c:v>-10.148623889823185</c:v>
                </c:pt>
                <c:pt idx="973" formatCode="0.0">
                  <c:v>-11.118559515993454</c:v>
                </c:pt>
                <c:pt idx="974" formatCode="0.0">
                  <c:v>-11.635519050511633</c:v>
                </c:pt>
                <c:pt idx="975" formatCode="0.0">
                  <c:v>-12.070334827160607</c:v>
                </c:pt>
                <c:pt idx="976" formatCode="0.0">
                  <c:v>-11.032812712123942</c:v>
                </c:pt>
                <c:pt idx="977" formatCode="0.0">
                  <c:v>-9.6741650864801301</c:v>
                </c:pt>
                <c:pt idx="978" formatCode="0.0">
                  <c:v>-7.6482155995136196</c:v>
                </c:pt>
                <c:pt idx="979" formatCode="0.0">
                  <c:v>-6.1702635864108117</c:v>
                </c:pt>
                <c:pt idx="980" formatCode="0.0">
                  <c:v>-5.223322557440639</c:v>
                </c:pt>
                <c:pt idx="981" formatCode="0.0">
                  <c:v>-4.3892693054175567</c:v>
                </c:pt>
                <c:pt idx="982" formatCode="0.0">
                  <c:v>-4.0529597376745699</c:v>
                </c:pt>
                <c:pt idx="983" formatCode="0.0">
                  <c:v>-3.6443165245362223</c:v>
                </c:pt>
                <c:pt idx="984" formatCode="0.0">
                  <c:v>-4.7878540439922403</c:v>
                </c:pt>
                <c:pt idx="985" formatCode="0.0">
                  <c:v>-5.3170662391060404</c:v>
                </c:pt>
                <c:pt idx="986" formatCode="0.0">
                  <c:v>-5.9604112454032929</c:v>
                </c:pt>
                <c:pt idx="987" formatCode="0.0">
                  <c:v>-5.6547326399213489</c:v>
                </c:pt>
                <c:pt idx="988" formatCode="0.0">
                  <c:v>-6.1450762737527214</c:v>
                </c:pt>
                <c:pt idx="989" formatCode="0.0">
                  <c:v>-7.0627591573366857</c:v>
                </c:pt>
                <c:pt idx="990" formatCode="0.0">
                  <c:v>-7.8027834828281186</c:v>
                </c:pt>
                <c:pt idx="991" formatCode="0.0">
                  <c:v>-9.0377147244932985</c:v>
                </c:pt>
                <c:pt idx="992" formatCode="0.0">
                  <c:v>-9.8324233515329524</c:v>
                </c:pt>
                <c:pt idx="993" formatCode="0.0">
                  <c:v>-10.821562547563119</c:v>
                </c:pt>
                <c:pt idx="994" formatCode="0.0">
                  <c:v>-11.904276846631163</c:v>
                </c:pt>
                <c:pt idx="995" formatCode="0.0">
                  <c:v>-13.055284106246773</c:v>
                </c:pt>
                <c:pt idx="996" formatCode="0.0">
                  <c:v>-13.235770801810915</c:v>
                </c:pt>
                <c:pt idx="997" formatCode="0.0">
                  <c:v>-13.694047308012472</c:v>
                </c:pt>
                <c:pt idx="998" formatCode="0.0">
                  <c:v>-13.740275796304331</c:v>
                </c:pt>
                <c:pt idx="999" formatCode="0.0">
                  <c:v>-13.780832501730302</c:v>
                </c:pt>
                <c:pt idx="1000" formatCode="0.0">
                  <c:v>-12.617039752869545</c:v>
                </c:pt>
                <c:pt idx="1001" formatCode="0.0">
                  <c:v>-10.884928516402326</c:v>
                </c:pt>
                <c:pt idx="1002" formatCode="0.0">
                  <c:v>-9.4689360329111878</c:v>
                </c:pt>
                <c:pt idx="1003" formatCode="0.0">
                  <c:v>-7.580229193497118</c:v>
                </c:pt>
                <c:pt idx="1004" formatCode="0.0">
                  <c:v>-5.2626290654322077</c:v>
                </c:pt>
                <c:pt idx="1005" formatCode="0.0">
                  <c:v>-2.7617963991700947</c:v>
                </c:pt>
                <c:pt idx="1006" formatCode="0.0">
                  <c:v>0.43216755965565312</c:v>
                </c:pt>
                <c:pt idx="1007" formatCode="0.0">
                  <c:v>3.5381462643485406</c:v>
                </c:pt>
                <c:pt idx="1008" formatCode="0.0">
                  <c:v>6.3623881288358888</c:v>
                </c:pt>
                <c:pt idx="1009" formatCode="0.0">
                  <c:v>9.2433147098910808</c:v>
                </c:pt>
                <c:pt idx="1010" formatCode="0.0">
                  <c:v>11.198379007019611</c:v>
                </c:pt>
                <c:pt idx="1011" formatCode="0.0">
                  <c:v>13.122641625522164</c:v>
                </c:pt>
                <c:pt idx="1012" formatCode="0.0">
                  <c:v>13.832573703340458</c:v>
                </c:pt>
                <c:pt idx="1013" formatCode="0.0">
                  <c:v>14.840960848876165</c:v>
                </c:pt>
                <c:pt idx="1014" formatCode="0.0">
                  <c:v>15.258195213886736</c:v>
                </c:pt>
                <c:pt idx="1015" formatCode="0.0">
                  <c:v>15.051339347448845</c:v>
                </c:pt>
                <c:pt idx="1016" formatCode="0.0">
                  <c:v>14.896522175826291</c:v>
                </c:pt>
                <c:pt idx="1017" formatCode="0.0">
                  <c:v>14.149773271036821</c:v>
                </c:pt>
                <c:pt idx="1018" formatCode="0.0">
                  <c:v>13.109488188685646</c:v>
                </c:pt>
                <c:pt idx="1019" formatCode="0.0">
                  <c:v>12.050854293466301</c:v>
                </c:pt>
                <c:pt idx="1020" formatCode="0.0">
                  <c:v>11.118930969230377</c:v>
                </c:pt>
                <c:pt idx="1021" formatCode="0.0">
                  <c:v>10.262952181665952</c:v>
                </c:pt>
                <c:pt idx="1022" formatCode="0.0">
                  <c:v>9.4004497612542224</c:v>
                </c:pt>
                <c:pt idx="1023" formatCode="0.0">
                  <c:v>7.514378002615814</c:v>
                </c:pt>
                <c:pt idx="1024" formatCode="0.0">
                  <c:v>5.8902162123807784</c:v>
                </c:pt>
                <c:pt idx="1025" formatCode="0.0">
                  <c:v>3.1523914242699931</c:v>
                </c:pt>
                <c:pt idx="1026" formatCode="0.0">
                  <c:v>1.0000940042598927</c:v>
                </c:pt>
                <c:pt idx="1027" formatCode="0.0">
                  <c:v>-0.34726973501729219</c:v>
                </c:pt>
                <c:pt idx="1028" formatCode="0.0">
                  <c:v>-1.8278272330363592</c:v>
                </c:pt>
                <c:pt idx="1029" formatCode="0.0">
                  <c:v>-2.6170866173543601</c:v>
                </c:pt>
                <c:pt idx="1030" formatCode="0.0">
                  <c:v>-3.4726994968289233</c:v>
                </c:pt>
                <c:pt idx="1031" formatCode="0.0">
                  <c:v>-3.652560882831736</c:v>
                </c:pt>
                <c:pt idx="1032" formatCode="0.0">
                  <c:v>-3.6337360190452301</c:v>
                </c:pt>
                <c:pt idx="1033" formatCode="0.0">
                  <c:v>-4.0905796677927242</c:v>
                </c:pt>
                <c:pt idx="1034" formatCode="0.0">
                  <c:v>-4.5174750306061213</c:v>
                </c:pt>
                <c:pt idx="1035" formatCode="0.0">
                  <c:v>-4.0954887965343119</c:v>
                </c:pt>
                <c:pt idx="1036" formatCode="0.0">
                  <c:v>-3.7170744431986691</c:v>
                </c:pt>
                <c:pt idx="1037" formatCode="0.0">
                  <c:v>-2.8217378051540862</c:v>
                </c:pt>
                <c:pt idx="1038" formatCode="0.0">
                  <c:v>-2.2711755848777671</c:v>
                </c:pt>
                <c:pt idx="1039" formatCode="0.0">
                  <c:v>-1.4371548601627069</c:v>
                </c:pt>
                <c:pt idx="1040" formatCode="0.0">
                  <c:v>-0.86847306407160829</c:v>
                </c:pt>
                <c:pt idx="1041" formatCode="0.0">
                  <c:v>-0.18340477781210041</c:v>
                </c:pt>
                <c:pt idx="1042" formatCode="0.0">
                  <c:v>0.91422661801941274</c:v>
                </c:pt>
                <c:pt idx="1043" formatCode="0.0">
                  <c:v>1.6723957663691777</c:v>
                </c:pt>
                <c:pt idx="1044" formatCode="0.0">
                  <c:v>3.0589197917145725</c:v>
                </c:pt>
                <c:pt idx="1045" formatCode="0.0">
                  <c:v>4.2092857303909881</c:v>
                </c:pt>
                <c:pt idx="1046" formatCode="0.0">
                  <c:v>6.0174565211337949</c:v>
                </c:pt>
                <c:pt idx="1047" formatCode="0.0">
                  <c:v>6.7327986099260215</c:v>
                </c:pt>
                <c:pt idx="1048" formatCode="0.0">
                  <c:v>8.1880625914220815</c:v>
                </c:pt>
                <c:pt idx="1049" formatCode="0.0">
                  <c:v>9.5079118208989399</c:v>
                </c:pt>
                <c:pt idx="1050" formatCode="0.0">
                  <c:v>11.073364627688221</c:v>
                </c:pt>
                <c:pt idx="1051" formatCode="0.0">
                  <c:v>11.790767624243742</c:v>
                </c:pt>
                <c:pt idx="1052" formatCode="0.0">
                  <c:v>12.202076037626242</c:v>
                </c:pt>
                <c:pt idx="1053" formatCode="0.0">
                  <c:v>12.897840941164802</c:v>
                </c:pt>
                <c:pt idx="1054" formatCode="0.0">
                  <c:v>12.618452406701877</c:v>
                </c:pt>
                <c:pt idx="1055" formatCode="0.0">
                  <c:v>12.834602270964908</c:v>
                </c:pt>
                <c:pt idx="1056" formatCode="0.0">
                  <c:v>12.230076833997686</c:v>
                </c:pt>
                <c:pt idx="1057" formatCode="0.0">
                  <c:v>12.275907640937618</c:v>
                </c:pt>
                <c:pt idx="1058" formatCode="0.0">
                  <c:v>11.792678043820601</c:v>
                </c:pt>
                <c:pt idx="1059" formatCode="0.0">
                  <c:v>11.688050425630507</c:v>
                </c:pt>
                <c:pt idx="1060" formatCode="0.0">
                  <c:v>10.887135682548134</c:v>
                </c:pt>
                <c:pt idx="1061" formatCode="0.0">
                  <c:v>9.9495596608875729</c:v>
                </c:pt>
                <c:pt idx="1062" formatCode="0.0">
                  <c:v>9.3029408346974947</c:v>
                </c:pt>
                <c:pt idx="1063" formatCode="0.0">
                  <c:v>8.9007049001704814</c:v>
                </c:pt>
                <c:pt idx="1064" formatCode="0.0">
                  <c:v>9.8216410101952221</c:v>
                </c:pt>
                <c:pt idx="1065" formatCode="0.0">
                  <c:v>9.7179944218676724</c:v>
                </c:pt>
                <c:pt idx="1066" formatCode="0.0">
                  <c:v>9.8896110852024322</c:v>
                </c:pt>
                <c:pt idx="1067" formatCode="0.0">
                  <c:v>8.9608148713600286</c:v>
                </c:pt>
                <c:pt idx="1068" formatCode="0.0">
                  <c:v>8.5573294083113041</c:v>
                </c:pt>
                <c:pt idx="1069" formatCode="0.0">
                  <c:v>8.7241554778121326</c:v>
                </c:pt>
                <c:pt idx="1070" formatCode="0.0">
                  <c:v>8.5590903134083334</c:v>
                </c:pt>
                <c:pt idx="1071" formatCode="0.0">
                  <c:v>8.536167634246496</c:v>
                </c:pt>
                <c:pt idx="1072" formatCode="0.0">
                  <c:v>7.9709274138409825</c:v>
                </c:pt>
                <c:pt idx="1073" formatCode="0.0">
                  <c:v>7.9053242960632701</c:v>
                </c:pt>
                <c:pt idx="1074" formatCode="0.0">
                  <c:v>7.176310238888675</c:v>
                </c:pt>
                <c:pt idx="1075" formatCode="0.0">
                  <c:v>6.4859122149465236</c:v>
                </c:pt>
                <c:pt idx="1076" formatCode="0.0">
                  <c:v>4.862499528462024</c:v>
                </c:pt>
                <c:pt idx="1077" formatCode="0.0">
                  <c:v>3.2608717425837597</c:v>
                </c:pt>
                <c:pt idx="1078" formatCode="0.0">
                  <c:v>1.6465871164958514</c:v>
                </c:pt>
                <c:pt idx="1079" formatCode="0.0">
                  <c:v>0.47599825727682799</c:v>
                </c:pt>
                <c:pt idx="1080" formatCode="0.0">
                  <c:v>0.23078024255060825</c:v>
                </c:pt>
                <c:pt idx="1081" formatCode="0.0">
                  <c:v>-0.58500766948313299</c:v>
                </c:pt>
                <c:pt idx="1082" formatCode="0.0">
                  <c:v>-1.0110478451387479</c:v>
                </c:pt>
                <c:pt idx="1083" formatCode="0.0">
                  <c:v>-3.5438307195627488</c:v>
                </c:pt>
                <c:pt idx="1084" formatCode="0.0">
                  <c:v>-3.537004486438974</c:v>
                </c:pt>
                <c:pt idx="1085" formatCode="0.0">
                  <c:v>-4.0663850822403447</c:v>
                </c:pt>
                <c:pt idx="1086" formatCode="0.0">
                  <c:v>-3.0759340984767221</c:v>
                </c:pt>
                <c:pt idx="1087" formatCode="0.0">
                  <c:v>-3.4082756711069777</c:v>
                </c:pt>
                <c:pt idx="1088" formatCode="0.0">
                  <c:v>-2.9797010479073833</c:v>
                </c:pt>
                <c:pt idx="1089" formatCode="0.0">
                  <c:v>-2.5529816066601256</c:v>
                </c:pt>
                <c:pt idx="1090" formatCode="0.0">
                  <c:v>-2.2676856132084566</c:v>
                </c:pt>
                <c:pt idx="1091" formatCode="0.0">
                  <c:v>-2.1388220785310068</c:v>
                </c:pt>
                <c:pt idx="1092" formatCode="0.0">
                  <c:v>-2.771209657757268</c:v>
                </c:pt>
                <c:pt idx="1093" formatCode="0.0">
                  <c:v>-3.4856949561553563</c:v>
                </c:pt>
                <c:pt idx="1094" formatCode="0.0">
                  <c:v>-4.2547712645035176</c:v>
                </c:pt>
                <c:pt idx="1095" formatCode="0.0">
                  <c:v>-2.7476923551229504</c:v>
                </c:pt>
                <c:pt idx="1096" formatCode="0.0">
                  <c:v>-3.4061991023361742</c:v>
                </c:pt>
                <c:pt idx="1097" formatCode="0.0">
                  <c:v>-4.0434509390400137</c:v>
                </c:pt>
                <c:pt idx="1098" formatCode="0.0">
                  <c:v>-5.756099790546358</c:v>
                </c:pt>
                <c:pt idx="1099" formatCode="0.0">
                  <c:v>-5.2611084020469718</c:v>
                </c:pt>
                <c:pt idx="1100" formatCode="0.0">
                  <c:v>-5.2103010485239167</c:v>
                </c:pt>
                <c:pt idx="1101" formatCode="0.0">
                  <c:v>-5.331655137781766</c:v>
                </c:pt>
                <c:pt idx="1102" formatCode="0.0">
                  <c:v>-5.9289908747014692</c:v>
                </c:pt>
                <c:pt idx="1103" formatCode="0.0">
                  <c:v>-6.2838395605772916</c:v>
                </c:pt>
                <c:pt idx="1104" formatCode="0.0">
                  <c:v>-6.5466881518125177</c:v>
                </c:pt>
                <c:pt idx="1105" formatCode="0.0">
                  <c:v>-6.1019179767382639</c:v>
                </c:pt>
                <c:pt idx="1106" formatCode="0.0">
                  <c:v>-4.9682462759466119</c:v>
                </c:pt>
                <c:pt idx="1107" formatCode="0.0">
                  <c:v>-4.0271994338819894</c:v>
                </c:pt>
                <c:pt idx="1108" formatCode="0.0">
                  <c:v>-2.8405732632302971</c:v>
                </c:pt>
                <c:pt idx="1109" formatCode="0.0">
                  <c:v>-2.0395338861139152</c:v>
                </c:pt>
                <c:pt idx="1110" formatCode="0.0">
                  <c:v>-1.0618905489421735</c:v>
                </c:pt>
                <c:pt idx="1111" formatCode="0.0">
                  <c:v>-1.130301246150907</c:v>
                </c:pt>
                <c:pt idx="1112" formatCode="0.0">
                  <c:v>-1.5463800360825672</c:v>
                </c:pt>
                <c:pt idx="1113" formatCode="0.0">
                  <c:v>-0.90338833712199573</c:v>
                </c:pt>
                <c:pt idx="1114" formatCode="0.0">
                  <c:v>0.77390654749171972</c:v>
                </c:pt>
                <c:pt idx="1115" formatCode="0.0">
                  <c:v>2.5941567108424266</c:v>
                </c:pt>
                <c:pt idx="1116" formatCode="0.0">
                  <c:v>3.9685164887798265</c:v>
                </c:pt>
                <c:pt idx="1117" formatCode="0.0">
                  <c:v>4.6377303232900431</c:v>
                </c:pt>
                <c:pt idx="1118" formatCode="0.0">
                  <c:v>5.2649902895720544</c:v>
                </c:pt>
                <c:pt idx="1119" formatCode="0.0">
                  <c:v>5.6668760418814372</c:v>
                </c:pt>
                <c:pt idx="1120" formatCode="0.0">
                  <c:v>6.2586640326593965</c:v>
                </c:pt>
                <c:pt idx="1121" formatCode="0.0">
                  <c:v>7.1069509814628589</c:v>
                </c:pt>
                <c:pt idx="1122" formatCode="0.0">
                  <c:v>7.8360550923089392</c:v>
                </c:pt>
                <c:pt idx="1123" formatCode="0.0">
                  <c:v>8.7153975304625817</c:v>
                </c:pt>
                <c:pt idx="1124" formatCode="0.0">
                  <c:v>9.6829079327513057</c:v>
                </c:pt>
                <c:pt idx="1125" formatCode="0.0">
                  <c:v>10.255556003539539</c:v>
                </c:pt>
                <c:pt idx="1126" formatCode="0.0">
                  <c:v>10.748923596807288</c:v>
                </c:pt>
                <c:pt idx="1127" formatCode="0.0">
                  <c:v>11.142022541566206</c:v>
                </c:pt>
                <c:pt idx="1128" formatCode="0.0">
                  <c:v>11.547115219177357</c:v>
                </c:pt>
                <c:pt idx="1129" formatCode="0.0">
                  <c:v>12.228111602485626</c:v>
                </c:pt>
                <c:pt idx="1130" formatCode="0.0">
                  <c:v>13.711112508927997</c:v>
                </c:pt>
                <c:pt idx="1131" formatCode="0.0">
                  <c:v>14.664353444950805</c:v>
                </c:pt>
                <c:pt idx="1132" formatCode="0.0">
                  <c:v>14.994115358913263</c:v>
                </c:pt>
                <c:pt idx="1133" formatCode="0.0">
                  <c:v>14.223574261924583</c:v>
                </c:pt>
                <c:pt idx="1134" formatCode="0.0">
                  <c:v>13.771584958108505</c:v>
                </c:pt>
                <c:pt idx="1135" formatCode="0.0">
                  <c:v>13.071470825914204</c:v>
                </c:pt>
                <c:pt idx="1136" formatCode="0.0">
                  <c:v>12.858020476145015</c:v>
                </c:pt>
                <c:pt idx="1137" formatCode="0.0">
                  <c:v>13.036398909880347</c:v>
                </c:pt>
                <c:pt idx="1138" formatCode="0.0">
                  <c:v>13.601889671898931</c:v>
                </c:pt>
                <c:pt idx="1139" formatCode="0.0">
                  <c:v>14.330266257066455</c:v>
                </c:pt>
                <c:pt idx="1140" formatCode="0.0">
                  <c:v>14.939057363976033</c:v>
                </c:pt>
                <c:pt idx="1141" formatCode="0.0">
                  <c:v>15.504402805045032</c:v>
                </c:pt>
                <c:pt idx="1142" formatCode="0.0">
                  <c:v>15.687634696172736</c:v>
                </c:pt>
                <c:pt idx="1143" formatCode="0.0">
                  <c:v>16.445778814904926</c:v>
                </c:pt>
                <c:pt idx="1144" formatCode="0.0">
                  <c:v>18.474902260954025</c:v>
                </c:pt>
                <c:pt idx="1145" formatCode="0.0">
                  <c:v>20.538123937246183</c:v>
                </c:pt>
                <c:pt idx="1146" formatCode="0.0">
                  <c:v>22.068037350058447</c:v>
                </c:pt>
                <c:pt idx="1147" formatCode="0.0">
                  <c:v>22.365121135701031</c:v>
                </c:pt>
                <c:pt idx="1148" formatCode="0.0">
                  <c:v>22.807571511539379</c:v>
                </c:pt>
                <c:pt idx="1149" formatCode="0.0">
                  <c:v>22.192709131463801</c:v>
                </c:pt>
                <c:pt idx="1150" formatCode="0.0">
                  <c:v>21.631761470680402</c:v>
                </c:pt>
                <c:pt idx="1151" formatCode="0.0">
                  <c:v>20.871408274024873</c:v>
                </c:pt>
                <c:pt idx="1152" formatCode="0.0">
                  <c:v>19.464514433319579</c:v>
                </c:pt>
                <c:pt idx="1153" formatCode="0.0">
                  <c:v>16.936434470747201</c:v>
                </c:pt>
                <c:pt idx="1154" formatCode="0.0">
                  <c:v>12.979952770164061</c:v>
                </c:pt>
                <c:pt idx="1155" formatCode="0.0">
                  <c:v>10.204225740357927</c:v>
                </c:pt>
                <c:pt idx="1156" formatCode="0.0">
                  <c:v>7.7517986599045656</c:v>
                </c:pt>
                <c:pt idx="1157" formatCode="0.0">
                  <c:v>6.6546018372621205</c:v>
                </c:pt>
                <c:pt idx="1158" formatCode="0.0">
                  <c:v>5.9245139099386961</c:v>
                </c:pt>
                <c:pt idx="1159" formatCode="0.0">
                  <c:v>4.7316481144618905</c:v>
                </c:pt>
                <c:pt idx="1160" formatCode="0.0">
                  <c:v>2.2161325208185332</c:v>
                </c:pt>
                <c:pt idx="1161" formatCode="0.0">
                  <c:v>-1.2596669685780171</c:v>
                </c:pt>
                <c:pt idx="1162" formatCode="0.0">
                  <c:v>-4.5064117433444437</c:v>
                </c:pt>
                <c:pt idx="1163" formatCode="0.0">
                  <c:v>-6.6654481957162659</c:v>
                </c:pt>
                <c:pt idx="1164" formatCode="0.0">
                  <c:v>-6.8497967387807392</c:v>
                </c:pt>
                <c:pt idx="1165" formatCode="0.0">
                  <c:v>-5.8891954705768228</c:v>
                </c:pt>
                <c:pt idx="1166" formatCode="0.0">
                  <c:v>-4.3599025489763648</c:v>
                </c:pt>
                <c:pt idx="1167" formatCode="0.0">
                  <c:v>-3.281777939810425</c:v>
                </c:pt>
                <c:pt idx="1168" formatCode="0.0">
                  <c:v>-3.125932086045097</c:v>
                </c:pt>
                <c:pt idx="1169" formatCode="0.0">
                  <c:v>-2.7653867233662481</c:v>
                </c:pt>
                <c:pt idx="1170" formatCode="0.0">
                  <c:v>-2.2117527093139557</c:v>
                </c:pt>
                <c:pt idx="1171" formatCode="0.0">
                  <c:v>0.27245226396557598</c:v>
                </c:pt>
                <c:pt idx="1172" formatCode="0.0">
                  <c:v>4.201033750834867</c:v>
                </c:pt>
                <c:pt idx="1173" formatCode="0.0">
                  <c:v>9.6695290780542251</c:v>
                </c:pt>
                <c:pt idx="1174" formatCode="0.0">
                  <c:v>14.906011708960975</c:v>
                </c:pt>
                <c:pt idx="1175" formatCode="0.0">
                  <c:v>17.11390354976858</c:v>
                </c:pt>
                <c:pt idx="1176" formatCode="0.0">
                  <c:v>15.358227220345142</c:v>
                </c:pt>
                <c:pt idx="1177" formatCode="0.0">
                  <c:v>11.557195035680778</c:v>
                </c:pt>
                <c:pt idx="1178" formatCode="0.0">
                  <c:v>7.9836425134771787</c:v>
                </c:pt>
                <c:pt idx="1179" formatCode="0.0">
                  <c:v>5.4586369580058403</c:v>
                </c:pt>
                <c:pt idx="1180" formatCode="0.0">
                  <c:v>3.3320019399301941</c:v>
                </c:pt>
                <c:pt idx="1181" formatCode="0.0">
                  <c:v>1.130757263136843</c:v>
                </c:pt>
                <c:pt idx="1182" formatCode="0.0">
                  <c:v>-2.5593591692996398</c:v>
                </c:pt>
                <c:pt idx="1183" formatCode="0.0">
                  <c:v>-7.4699794166829463</c:v>
                </c:pt>
                <c:pt idx="1184" formatCode="0.0">
                  <c:v>-13.972094078198651</c:v>
                </c:pt>
                <c:pt idx="1185" formatCode="0.0">
                  <c:v>-18.826147645324127</c:v>
                </c:pt>
                <c:pt idx="1186" formatCode="0.0">
                  <c:v>-21.358253927039001</c:v>
                </c:pt>
                <c:pt idx="1187" formatCode="0.0">
                  <c:v>-20.85788714630435</c:v>
                </c:pt>
                <c:pt idx="1188" formatCode="0.0">
                  <c:v>-19.027091558301976</c:v>
                </c:pt>
                <c:pt idx="1189" formatCode="0.0">
                  <c:v>-17.054296981017586</c:v>
                </c:pt>
                <c:pt idx="1190" formatCode="0.0">
                  <c:v>-14.801237997194178</c:v>
                </c:pt>
                <c:pt idx="1191" formatCode="0.0">
                  <c:v>-11.105818296401949</c:v>
                </c:pt>
                <c:pt idx="1192" formatCode="0.0">
                  <c:v>-5.7547071843229105</c:v>
                </c:pt>
                <c:pt idx="1193" formatCode="0.0">
                  <c:v>4.2607554939920078E-2</c:v>
                </c:pt>
                <c:pt idx="1194" formatCode="0.0">
                  <c:v>5.9363275285199961</c:v>
                </c:pt>
                <c:pt idx="1195" formatCode="0.0">
                  <c:v>12.239333960015358</c:v>
                </c:pt>
                <c:pt idx="1196" formatCode="0.0">
                  <c:v>18.608073630859707</c:v>
                </c:pt>
                <c:pt idx="1197" formatCode="0.0">
                  <c:v>22.312302565328054</c:v>
                </c:pt>
                <c:pt idx="1198" formatCode="0.0">
                  <c:v>22.850990699315091</c:v>
                </c:pt>
                <c:pt idx="1199" formatCode="0.0">
                  <c:v>22.85411140173747</c:v>
                </c:pt>
                <c:pt idx="1200" formatCode="0.0">
                  <c:v>24.264034929240481</c:v>
                </c:pt>
                <c:pt idx="1201" formatCode="0.0">
                  <c:v>26.434490046136361</c:v>
                </c:pt>
                <c:pt idx="1202" formatCode="0.0">
                  <c:v>28.464800691701413</c:v>
                </c:pt>
                <c:pt idx="1203" formatCode="0.0">
                  <c:v>29.305007282178963</c:v>
                </c:pt>
                <c:pt idx="1204" formatCode="0.0">
                  <c:v>29.994843530683539</c:v>
                </c:pt>
                <c:pt idx="1205" formatCode="0.0">
                  <c:v>29.582096138994302</c:v>
                </c:pt>
                <c:pt idx="1206" formatCode="0.0">
                  <c:v>29.195302936380159</c:v>
                </c:pt>
                <c:pt idx="1207" formatCode="0.0">
                  <c:v>27.86167800749331</c:v>
                </c:pt>
                <c:pt idx="1208" formatCode="0.0">
                  <c:v>27.547808735808516</c:v>
                </c:pt>
                <c:pt idx="1209" formatCode="0.0">
                  <c:v>27.176531197449378</c:v>
                </c:pt>
                <c:pt idx="1210" formatCode="0.0">
                  <c:v>24.760162750963048</c:v>
                </c:pt>
                <c:pt idx="1211" formatCode="0.0">
                  <c:v>19.044488605978401</c:v>
                </c:pt>
                <c:pt idx="1212" formatCode="0.0">
                  <c:v>12.422618176721343</c:v>
                </c:pt>
                <c:pt idx="1213" formatCode="0.0">
                  <c:v>7.9633836342528355</c:v>
                </c:pt>
                <c:pt idx="1214" formatCode="0.0">
                  <c:v>3.1109263179571514</c:v>
                </c:pt>
                <c:pt idx="1215" formatCode="0.0">
                  <c:v>-6.7556860708471049</c:v>
                </c:pt>
                <c:pt idx="1216" formatCode="0.0">
                  <c:v>-19.188333551703437</c:v>
                </c:pt>
                <c:pt idx="1217" formatCode="0.0">
                  <c:v>-28.864214890827157</c:v>
                </c:pt>
                <c:pt idx="1218" formatCode="0.0">
                  <c:v>-34.152734899851723</c:v>
                </c:pt>
                <c:pt idx="1219" formatCode="0.0">
                  <c:v>-36.556004902429663</c:v>
                </c:pt>
                <c:pt idx="1220" formatCode="0.0">
                  <c:v>-38.835297774652332</c:v>
                </c:pt>
                <c:pt idx="1221" formatCode="0.0">
                  <c:v>-40.718847243686859</c:v>
                </c:pt>
                <c:pt idx="1222" formatCode="0.0">
                  <c:v>-41.546588006168186</c:v>
                </c:pt>
                <c:pt idx="1223" formatCode="0.0">
                  <c:v>-40.363591323289242</c:v>
                </c:pt>
                <c:pt idx="1224" formatCode="0.0">
                  <c:v>-38.130618764352377</c:v>
                </c:pt>
                <c:pt idx="1225" formatCode="0.0">
                  <c:v>-35.399613929556949</c:v>
                </c:pt>
                <c:pt idx="1226" formatCode="0.0">
                  <c:v>-32.011758094598306</c:v>
                </c:pt>
                <c:pt idx="1227" formatCode="0.0">
                  <c:v>-25.786907674201032</c:v>
                </c:pt>
                <c:pt idx="1228" formatCode="0.0">
                  <c:v>-16.748435660261904</c:v>
                </c:pt>
                <c:pt idx="1229" formatCode="0.0">
                  <c:v>-6.6425009441284288</c:v>
                </c:pt>
                <c:pt idx="1230" formatCode="0.0">
                  <c:v>2.3380801834230027</c:v>
                </c:pt>
                <c:pt idx="1231" formatCode="0.0">
                  <c:v>10.002351924255962</c:v>
                </c:pt>
                <c:pt idx="1232" formatCode="0.0">
                  <c:v>17.778953419590266</c:v>
                </c:pt>
                <c:pt idx="1233" formatCode="0.0">
                  <c:v>24.896919489329235</c:v>
                </c:pt>
                <c:pt idx="1234" formatCode="0.0">
                  <c:v>29.056949613304027</c:v>
                </c:pt>
                <c:pt idx="1235" formatCode="0.0">
                  <c:v>28.478545348263054</c:v>
                </c:pt>
                <c:pt idx="1236" formatCode="0.0">
                  <c:v>22.643304614666675</c:v>
                </c:pt>
                <c:pt idx="1237" formatCode="0.0">
                  <c:v>16.194558915974028</c:v>
                </c:pt>
                <c:pt idx="1238" formatCode="0.0">
                  <c:v>11.777632576973062</c:v>
                </c:pt>
                <c:pt idx="1239" formatCode="0.0">
                  <c:v>9.7493627957166353</c:v>
                </c:pt>
                <c:pt idx="1240" formatCode="0.0">
                  <c:v>6.011317746727542</c:v>
                </c:pt>
                <c:pt idx="1241" formatCode="0.0">
                  <c:v>-0.26110762507524043</c:v>
                </c:pt>
                <c:pt idx="1242" formatCode="0.0">
                  <c:v>-7.5236261084024534</c:v>
                </c:pt>
                <c:pt idx="1243" formatCode="0.0">
                  <c:v>-12.986328065038194</c:v>
                </c:pt>
                <c:pt idx="1244" formatCode="0.0">
                  <c:v>-17.160917288031513</c:v>
                </c:pt>
                <c:pt idx="1245" formatCode="0.0">
                  <c:v>-19.539807076698935</c:v>
                </c:pt>
                <c:pt idx="1246" formatCode="0.0">
                  <c:v>-20.535496007302655</c:v>
                </c:pt>
                <c:pt idx="1247" formatCode="0.0">
                  <c:v>-18.924596867730415</c:v>
                </c:pt>
                <c:pt idx="1248" formatCode="0.0">
                  <c:v>-13.772506441736482</c:v>
                </c:pt>
                <c:pt idx="1249" formatCode="0.0">
                  <c:v>-7.5914117786731055</c:v>
                </c:pt>
                <c:pt idx="1250" formatCode="0.0">
                  <c:v>-2.4953287485901541</c:v>
                </c:pt>
                <c:pt idx="1251" formatCode="0.0">
                  <c:v>0.44108247226301955</c:v>
                </c:pt>
                <c:pt idx="1252" formatCode="0.0">
                  <c:v>3.7106097985359696</c:v>
                </c:pt>
                <c:pt idx="1253" formatCode="0.0">
                  <c:v>8.2895351390191792</c:v>
                </c:pt>
                <c:pt idx="1254" formatCode="0.0">
                  <c:v>13.572413371267402</c:v>
                </c:pt>
                <c:pt idx="1255" formatCode="0.0">
                  <c:v>16.602689437771815</c:v>
                </c:pt>
                <c:pt idx="1256" formatCode="0.0">
                  <c:v>17.49490003731573</c:v>
                </c:pt>
                <c:pt idx="1257" formatCode="0.0">
                  <c:v>17.388444568372336</c:v>
                </c:pt>
                <c:pt idx="1258" formatCode="0.0">
                  <c:v>18.107820232968791</c:v>
                </c:pt>
                <c:pt idx="1259" formatCode="0.0">
                  <c:v>17.825586956752801</c:v>
                </c:pt>
                <c:pt idx="1260" formatCode="0.0">
                  <c:v>15.249277278505417</c:v>
                </c:pt>
                <c:pt idx="1261" formatCode="0.0">
                  <c:v>12.441454656631549</c:v>
                </c:pt>
                <c:pt idx="1262" formatCode="0.0">
                  <c:v>9.7208236575491611</c:v>
                </c:pt>
                <c:pt idx="1263" formatCode="0.0">
                  <c:v>6.415309327071455</c:v>
                </c:pt>
                <c:pt idx="1264" formatCode="0.0">
                  <c:v>3.3339812027977018</c:v>
                </c:pt>
                <c:pt idx="1265" formatCode="0.0">
                  <c:v>6.1893894180229836E-2</c:v>
                </c:pt>
                <c:pt idx="1266" formatCode="0.0">
                  <c:v>-3.3319032226252858</c:v>
                </c:pt>
                <c:pt idx="1267" formatCode="0.0">
                  <c:v>-7.7226771217306407</c:v>
                </c:pt>
                <c:pt idx="1268" formatCode="0.0">
                  <c:v>-8.8674696168332474</c:v>
                </c:pt>
                <c:pt idx="1269" formatCode="0.0">
                  <c:v>-9.313711739038709</c:v>
                </c:pt>
                <c:pt idx="1270" formatCode="0.0">
                  <c:v>-8.1118844891989568</c:v>
                </c:pt>
                <c:pt idx="1271" formatCode="0.0">
                  <c:v>-8.2827343238086542</c:v>
                </c:pt>
                <c:pt idx="1272" formatCode="0.0">
                  <c:v>-7.1108018647122861</c:v>
                </c:pt>
                <c:pt idx="1273" formatCode="0.0">
                  <c:v>-6.6222502807662522</c:v>
                </c:pt>
                <c:pt idx="1274" formatCode="0.0">
                  <c:v>-5.8887494169492527</c:v>
                </c:pt>
                <c:pt idx="1275" formatCode="0.0">
                  <c:v>-3.5798212285595099</c:v>
                </c:pt>
                <c:pt idx="1276" formatCode="0.0">
                  <c:v>-0.56031961520925222</c:v>
                </c:pt>
                <c:pt idx="1277" formatCode="0.0">
                  <c:v>3.2386329726133312</c:v>
                </c:pt>
                <c:pt idx="1278" formatCode="0.0">
                  <c:v>8.7930367927145738</c:v>
                </c:pt>
                <c:pt idx="1279" formatCode="0.0">
                  <c:v>17.510356468635479</c:v>
                </c:pt>
                <c:pt idx="1280" formatCode="0.0">
                  <c:v>24.333149381875245</c:v>
                </c:pt>
                <c:pt idx="1281" formatCode="0.0">
                  <c:v>26.800424872389655</c:v>
                </c:pt>
                <c:pt idx="1282" formatCode="0.0">
                  <c:v>23.519964871101394</c:v>
                </c:pt>
                <c:pt idx="1283" formatCode="0.0">
                  <c:v>21.1361845477674</c:v>
                </c:pt>
                <c:pt idx="1284" formatCode="0.0">
                  <c:v>18.463404904119955</c:v>
                </c:pt>
                <c:pt idx="1285" formatCode="0.0">
                  <c:v>17.091281387245999</c:v>
                </c:pt>
                <c:pt idx="1286" formatCode="0.0">
                  <c:v>14.91874973448563</c:v>
                </c:pt>
                <c:pt idx="1287" formatCode="0.0">
                  <c:v>12.868047778952317</c:v>
                </c:pt>
                <c:pt idx="1288" formatCode="0.0">
                  <c:v>12.077378668057406</c:v>
                </c:pt>
                <c:pt idx="1289" formatCode="0.0">
                  <c:v>11.984105884641011</c:v>
                </c:pt>
                <c:pt idx="1290" formatCode="0.0">
                  <c:v>9.3751621937522458</c:v>
                </c:pt>
                <c:pt idx="1291" formatCode="0.0">
                  <c:v>3.583031807388366</c:v>
                </c:pt>
                <c:pt idx="1292" formatCode="0.0">
                  <c:v>-2.7984764096529773</c:v>
                </c:pt>
                <c:pt idx="1293" formatCode="0.0">
                  <c:v>-6.8642816883737794</c:v>
                </c:pt>
                <c:pt idx="1294" formatCode="0.0">
                  <c:v>-7.8193529225904257</c:v>
                </c:pt>
                <c:pt idx="1295" formatCode="0.0">
                  <c:v>-8.1469251169307171</c:v>
                </c:pt>
                <c:pt idx="1296" formatCode="0.0">
                  <c:v>-9.2255300920968182</c:v>
                </c:pt>
                <c:pt idx="1297" formatCode="0.0">
                  <c:v>-10.615500615103784</c:v>
                </c:pt>
                <c:pt idx="1298" formatCode="0.0">
                  <c:v>-11.142261289830543</c:v>
                </c:pt>
                <c:pt idx="1299" formatCode="0.0">
                  <c:v>-10.932709167300743</c:v>
                </c:pt>
                <c:pt idx="1300" formatCode="0.0">
                  <c:v>-12.288199664221651</c:v>
                </c:pt>
                <c:pt idx="1301" formatCode="0.0">
                  <c:v>-15.866353316072505</c:v>
                </c:pt>
                <c:pt idx="1302" formatCode="0.0">
                  <c:v>-19.23176453095688</c:v>
                </c:pt>
                <c:pt idx="1303" formatCode="0.0">
                  <c:v>-19.693486614613633</c:v>
                </c:pt>
                <c:pt idx="1304" formatCode="0.0">
                  <c:v>-18.937180375466056</c:v>
                </c:pt>
                <c:pt idx="1305" formatCode="0.0">
                  <c:v>-17.679345261846606</c:v>
                </c:pt>
                <c:pt idx="1306" formatCode="0.0">
                  <c:v>-18.261824072818158</c:v>
                </c:pt>
                <c:pt idx="1307" formatCode="0.0">
                  <c:v>-18.696425717635506</c:v>
                </c:pt>
                <c:pt idx="1308" formatCode="0.0">
                  <c:v>-19.818728222648701</c:v>
                </c:pt>
                <c:pt idx="1309" formatCode="0.0">
                  <c:v>-22.301101047771269</c:v>
                </c:pt>
                <c:pt idx="1310" formatCode="0.0">
                  <c:v>-27.02689635372667</c:v>
                </c:pt>
                <c:pt idx="1311" formatCode="0.0">
                  <c:v>-32.309265491856777</c:v>
                </c:pt>
                <c:pt idx="1312" formatCode="0.0">
                  <c:v>-36.23581061567441</c:v>
                </c:pt>
                <c:pt idx="1313" formatCode="0.0">
                  <c:v>-35.93285253988401</c:v>
                </c:pt>
                <c:pt idx="1314" formatCode="0.0">
                  <c:v>-32.760354895162408</c:v>
                </c:pt>
                <c:pt idx="1315" formatCode="0.0">
                  <c:v>-29.272946627428738</c:v>
                </c:pt>
                <c:pt idx="1316" formatCode="0.0">
                  <c:v>-26.297379700626749</c:v>
                </c:pt>
                <c:pt idx="1317" formatCode="0.0">
                  <c:v>-23.678171938992463</c:v>
                </c:pt>
                <c:pt idx="1318" formatCode="0.0">
                  <c:v>-20.18997207497523</c:v>
                </c:pt>
                <c:pt idx="1319" formatCode="0.0">
                  <c:v>-16.479729265473424</c:v>
                </c:pt>
                <c:pt idx="1320" formatCode="0.0">
                  <c:v>-11.708148304419097</c:v>
                </c:pt>
                <c:pt idx="1321" formatCode="0.0">
                  <c:v>-5.7295624796439171</c:v>
                </c:pt>
                <c:pt idx="1322" formatCode="0.0">
                  <c:v>1.9148522001385828</c:v>
                </c:pt>
                <c:pt idx="1323" formatCode="0.0">
                  <c:v>12.089695153904614</c:v>
                </c:pt>
                <c:pt idx="1324" formatCode="0.0">
                  <c:v>24.26119687617738</c:v>
                </c:pt>
                <c:pt idx="1325" formatCode="0.0">
                  <c:v>32.05248792057759</c:v>
                </c:pt>
                <c:pt idx="1326" formatCode="0.0">
                  <c:v>33.37434248466522</c:v>
                </c:pt>
                <c:pt idx="1327" formatCode="0.0">
                  <c:v>30.82630306719301</c:v>
                </c:pt>
                <c:pt idx="1328" formatCode="0.0">
                  <c:v>28.975979995847212</c:v>
                </c:pt>
                <c:pt idx="1329" formatCode="0.0">
                  <c:v>29.605947069779518</c:v>
                </c:pt>
                <c:pt idx="1330" formatCode="0.0">
                  <c:v>30.822447930196603</c:v>
                </c:pt>
                <c:pt idx="1331" formatCode="0.0">
                  <c:v>32.862951409661804</c:v>
                </c:pt>
                <c:pt idx="1332" formatCode="0.0">
                  <c:v>35.354148581554625</c:v>
                </c:pt>
                <c:pt idx="1333" formatCode="0.0">
                  <c:v>37.369941422813923</c:v>
                </c:pt>
                <c:pt idx="1334" formatCode="0.0">
                  <c:v>38.11194326587119</c:v>
                </c:pt>
                <c:pt idx="1335" formatCode="0.0">
                  <c:v>32.773604958493962</c:v>
                </c:pt>
                <c:pt idx="1336" formatCode="0.0">
                  <c:v>27.001721392667008</c:v>
                </c:pt>
                <c:pt idx="1337" formatCode="0.0">
                  <c:v>22.679831757835146</c:v>
                </c:pt>
                <c:pt idx="1338" formatCode="0.0">
                  <c:v>21.278690300241436</c:v>
                </c:pt>
                <c:pt idx="1339" formatCode="0.0">
                  <c:v>19.569810144856859</c:v>
                </c:pt>
                <c:pt idx="1340" formatCode="0.0">
                  <c:v>16.5017075367968</c:v>
                </c:pt>
                <c:pt idx="1341" formatCode="0.0">
                  <c:v>12.163741712862958</c:v>
                </c:pt>
                <c:pt idx="1342" formatCode="0.0">
                  <c:v>7.6147999364248449</c:v>
                </c:pt>
                <c:pt idx="1343" formatCode="0.0">
                  <c:v>3.8655856711664001</c:v>
                </c:pt>
                <c:pt idx="1344" formatCode="0.0">
                  <c:v>0.42363539247736526</c:v>
                </c:pt>
                <c:pt idx="1345" formatCode="0.0">
                  <c:v>-1.5291819751553817</c:v>
                </c:pt>
                <c:pt idx="1346" formatCode="0.0">
                  <c:v>-2.27832840360837</c:v>
                </c:pt>
                <c:pt idx="1347" formatCode="0.0">
                  <c:v>-0.48960452239867891</c:v>
                </c:pt>
                <c:pt idx="1348" formatCode="0.0">
                  <c:v>1.2411257372960449</c:v>
                </c:pt>
                <c:pt idx="1349" formatCode="0.0">
                  <c:v>1.6682960616082738</c:v>
                </c:pt>
                <c:pt idx="1350" formatCode="0.0">
                  <c:v>-0.23213553892104244</c:v>
                </c:pt>
                <c:pt idx="1351" formatCode="0.0">
                  <c:v>-2.7789438728272557</c:v>
                </c:pt>
                <c:pt idx="1352" formatCode="0.0">
                  <c:v>-5.1577585604921978</c:v>
                </c:pt>
                <c:pt idx="1353" formatCode="0.0">
                  <c:v>-7.0044716049732187</c:v>
                </c:pt>
                <c:pt idx="1354" formatCode="0.0">
                  <c:v>-7.9060120302111017</c:v>
                </c:pt>
                <c:pt idx="1355" formatCode="0.0">
                  <c:v>-8.3671620583007495</c:v>
                </c:pt>
                <c:pt idx="1356" formatCode="0.0">
                  <c:v>-7.342152048716045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7C-4A71-A97A-71E104781CE3}"/>
            </c:ext>
          </c:extLst>
        </c:ser>
        <c:ser>
          <c:idx val="15"/>
          <c:order val="15"/>
          <c:tx>
            <c:v>12/12</c:v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Series!$K$3:$K$1406</c:f>
              <c:numCache>
                <c:formatCode>General</c:formatCode>
                <c:ptCount val="1404"/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0.54042989158567423</c:v>
                </c:pt>
                <c:pt idx="588" formatCode="0.0">
                  <c:v>0.12730932666018191</c:v>
                </c:pt>
                <c:pt idx="589" formatCode="0.0">
                  <c:v>-0.37677477954810001</c:v>
                </c:pt>
                <c:pt idx="590" formatCode="0.0">
                  <c:v>-1.1601223181352651</c:v>
                </c:pt>
                <c:pt idx="591" formatCode="0.0">
                  <c:v>-1.943215443795836</c:v>
                </c:pt>
                <c:pt idx="592" formatCode="0.0">
                  <c:v>-2.9958098139182283</c:v>
                </c:pt>
                <c:pt idx="593" formatCode="0.0">
                  <c:v>-4.5335087245258876</c:v>
                </c:pt>
                <c:pt idx="594" formatCode="0.0">
                  <c:v>-6.1381210738065448</c:v>
                </c:pt>
                <c:pt idx="595" formatCode="0.0">
                  <c:v>-7.9102093616941289</c:v>
                </c:pt>
                <c:pt idx="596" formatCode="0.0">
                  <c:v>-9.3659368276072854</c:v>
                </c:pt>
                <c:pt idx="597" formatCode="0.0">
                  <c:v>-11.050393196797586</c:v>
                </c:pt>
                <c:pt idx="598" formatCode="0.0">
                  <c:v>-12.894625542270646</c:v>
                </c:pt>
                <c:pt idx="599" formatCode="0.0">
                  <c:v>-14.57319710894302</c:v>
                </c:pt>
                <c:pt idx="600" formatCode="0.0">
                  <c:v>-15.851957275699192</c:v>
                </c:pt>
                <c:pt idx="601" formatCode="0.0">
                  <c:v>-16.541589869253727</c:v>
                </c:pt>
                <c:pt idx="602" formatCode="0.0">
                  <c:v>-16.550106705105279</c:v>
                </c:pt>
                <c:pt idx="603" formatCode="0.0">
                  <c:v>-15.789720326846023</c:v>
                </c:pt>
                <c:pt idx="604" formatCode="0.0">
                  <c:v>-14.315372126146087</c:v>
                </c:pt>
                <c:pt idx="605" formatCode="0.0">
                  <c:v>-12.051030017517334</c:v>
                </c:pt>
                <c:pt idx="606" formatCode="0.0">
                  <c:v>-9.4214247064676755</c:v>
                </c:pt>
                <c:pt idx="607" formatCode="0.0">
                  <c:v>-6.0569782239372785</c:v>
                </c:pt>
                <c:pt idx="608" formatCode="0.0">
                  <c:v>-2.9871601895652447</c:v>
                </c:pt>
                <c:pt idx="609" formatCode="0.0">
                  <c:v>1.1125505818175014</c:v>
                </c:pt>
                <c:pt idx="610" formatCode="0.0">
                  <c:v>6.1801258004766453</c:v>
                </c:pt>
                <c:pt idx="611" formatCode="0.0">
                  <c:v>11.795213011917326</c:v>
                </c:pt>
                <c:pt idx="612" formatCode="0.0">
                  <c:v>17.394907961550118</c:v>
                </c:pt>
                <c:pt idx="613" formatCode="0.0">
                  <c:v>22.26499684071554</c:v>
                </c:pt>
                <c:pt idx="614" formatCode="0.0">
                  <c:v>26.502518068161734</c:v>
                </c:pt>
                <c:pt idx="615" formatCode="0.0">
                  <c:v>29.681011425095193</c:v>
                </c:pt>
                <c:pt idx="616" formatCode="0.0">
                  <c:v>31.700419138229421</c:v>
                </c:pt>
                <c:pt idx="617" formatCode="0.0">
                  <c:v>32.985883513800559</c:v>
                </c:pt>
                <c:pt idx="618" formatCode="0.0">
                  <c:v>33.391807987014062</c:v>
                </c:pt>
                <c:pt idx="619" formatCode="0.0">
                  <c:v>32.61938175876773</c:v>
                </c:pt>
                <c:pt idx="620" formatCode="0.0">
                  <c:v>32.492876729059418</c:v>
                </c:pt>
                <c:pt idx="621" formatCode="0.0">
                  <c:v>31.279429681613095</c:v>
                </c:pt>
                <c:pt idx="622" formatCode="0.0">
                  <c:v>29.420229985227621</c:v>
                </c:pt>
                <c:pt idx="623" formatCode="0.0">
                  <c:v>27.344237946501693</c:v>
                </c:pt>
                <c:pt idx="624" formatCode="0.0">
                  <c:v>25.143212065283493</c:v>
                </c:pt>
                <c:pt idx="625" formatCode="0.0">
                  <c:v>23.12851268362725</c:v>
                </c:pt>
                <c:pt idx="626" formatCode="0.0">
                  <c:v>21.233263374935873</c:v>
                </c:pt>
                <c:pt idx="627" formatCode="0.0">
                  <c:v>19.252658544575169</c:v>
                </c:pt>
                <c:pt idx="628" formatCode="0.0">
                  <c:v>17.731589023784807</c:v>
                </c:pt>
                <c:pt idx="629" formatCode="0.0">
                  <c:v>16.132272337393673</c:v>
                </c:pt>
                <c:pt idx="630" formatCode="0.0">
                  <c:v>14.425538602182456</c:v>
                </c:pt>
                <c:pt idx="631" formatCode="0.0">
                  <c:v>13.520936853622473</c:v>
                </c:pt>
                <c:pt idx="632" formatCode="0.0">
                  <c:v>12.145524387534266</c:v>
                </c:pt>
                <c:pt idx="633" formatCode="0.0">
                  <c:v>10.904053820393983</c:v>
                </c:pt>
                <c:pt idx="634" formatCode="0.0">
                  <c:v>9.8041925722073699</c:v>
                </c:pt>
                <c:pt idx="635" formatCode="0.0">
                  <c:v>8.8206501536720339</c:v>
                </c:pt>
                <c:pt idx="636" formatCode="0.0">
                  <c:v>7.9889954110670942</c:v>
                </c:pt>
                <c:pt idx="637" formatCode="0.0">
                  <c:v>7.3591673879302988</c:v>
                </c:pt>
                <c:pt idx="638" formatCode="0.0">
                  <c:v>6.8795605854734987</c:v>
                </c:pt>
                <c:pt idx="639" formatCode="0.0">
                  <c:v>6.6912105911947037</c:v>
                </c:pt>
                <c:pt idx="640" formatCode="0.0">
                  <c:v>6.4619717567371282</c:v>
                </c:pt>
                <c:pt idx="641" formatCode="0.0">
                  <c:v>6.2880186914244831</c:v>
                </c:pt>
                <c:pt idx="642" formatCode="0.0">
                  <c:v>6.767384365980277</c:v>
                </c:pt>
                <c:pt idx="643" formatCode="0.0">
                  <c:v>6.4787951146798974</c:v>
                </c:pt>
                <c:pt idx="644" formatCode="0.0">
                  <c:v>6.3757101438299628</c:v>
                </c:pt>
                <c:pt idx="645" formatCode="0.0">
                  <c:v>6.1561309909871795</c:v>
                </c:pt>
                <c:pt idx="646" formatCode="0.0">
                  <c:v>5.3904176664608485</c:v>
                </c:pt>
                <c:pt idx="647" formatCode="0.0">
                  <c:v>4.067706985554608</c:v>
                </c:pt>
                <c:pt idx="648" formatCode="0.0">
                  <c:v>2.2810554939583341</c:v>
                </c:pt>
                <c:pt idx="649" formatCode="0.0">
                  <c:v>0.47575142351261945</c:v>
                </c:pt>
                <c:pt idx="650" formatCode="0.0">
                  <c:v>-1.6800480073954134</c:v>
                </c:pt>
                <c:pt idx="651" formatCode="0.0">
                  <c:v>-3.8003749736303547</c:v>
                </c:pt>
                <c:pt idx="652" formatCode="0.0">
                  <c:v>-5.913668870817844</c:v>
                </c:pt>
                <c:pt idx="653" formatCode="0.0">
                  <c:v>-7.9171315951020489</c:v>
                </c:pt>
                <c:pt idx="654" formatCode="0.0">
                  <c:v>-9.9560538157828375</c:v>
                </c:pt>
                <c:pt idx="655" formatCode="0.0">
                  <c:v>-11.524453109702876</c:v>
                </c:pt>
                <c:pt idx="656" formatCode="0.0">
                  <c:v>-12.844754031914874</c:v>
                </c:pt>
                <c:pt idx="657" formatCode="0.0">
                  <c:v>-13.936390829686715</c:v>
                </c:pt>
                <c:pt idx="658" formatCode="0.0">
                  <c:v>-14.416250159078018</c:v>
                </c:pt>
                <c:pt idx="659" formatCode="0.0">
                  <c:v>-14.440923347241664</c:v>
                </c:pt>
                <c:pt idx="660" formatCode="0.0">
                  <c:v>-13.833167321118978</c:v>
                </c:pt>
                <c:pt idx="661" formatCode="0.0">
                  <c:v>-12.838201559906565</c:v>
                </c:pt>
                <c:pt idx="662" formatCode="0.0">
                  <c:v>-11.390724107935981</c:v>
                </c:pt>
                <c:pt idx="663" formatCode="0.0">
                  <c:v>-9.4777155196510847</c:v>
                </c:pt>
                <c:pt idx="664" formatCode="0.0">
                  <c:v>-7.3558648485435754</c:v>
                </c:pt>
                <c:pt idx="665" formatCode="0.0">
                  <c:v>-5.0020801062939313</c:v>
                </c:pt>
                <c:pt idx="666" formatCode="0.0">
                  <c:v>-2.7914822931747381</c:v>
                </c:pt>
                <c:pt idx="667" formatCode="0.0">
                  <c:v>-0.49517286625845713</c:v>
                </c:pt>
                <c:pt idx="668" formatCode="0.0">
                  <c:v>1.6939249105111287</c:v>
                </c:pt>
                <c:pt idx="669" formatCode="0.0">
                  <c:v>4.3177238477894377</c:v>
                </c:pt>
                <c:pt idx="670" formatCode="0.0">
                  <c:v>6.8279847821761734</c:v>
                </c:pt>
                <c:pt idx="671" formatCode="0.0">
                  <c:v>9.5469369311197454</c:v>
                </c:pt>
                <c:pt idx="672" formatCode="0.0">
                  <c:v>12.040878464845207</c:v>
                </c:pt>
                <c:pt idx="673" formatCode="0.0">
                  <c:v>13.759711387156415</c:v>
                </c:pt>
                <c:pt idx="674" formatCode="0.0">
                  <c:v>15.260640342270122</c:v>
                </c:pt>
                <c:pt idx="675" formatCode="0.0">
                  <c:v>16.155682102634245</c:v>
                </c:pt>
                <c:pt idx="676" formatCode="0.0">
                  <c:v>16.545094490790618</c:v>
                </c:pt>
                <c:pt idx="677" formatCode="0.0">
                  <c:v>16.622285181002155</c:v>
                </c:pt>
                <c:pt idx="678" formatCode="0.0">
                  <c:v>16.844504111164071</c:v>
                </c:pt>
                <c:pt idx="679" formatCode="0.0">
                  <c:v>17.094031588776275</c:v>
                </c:pt>
                <c:pt idx="680" formatCode="0.0">
                  <c:v>17.40045496587031</c:v>
                </c:pt>
                <c:pt idx="681" formatCode="0.0">
                  <c:v>16.657277126130737</c:v>
                </c:pt>
                <c:pt idx="682" formatCode="0.0">
                  <c:v>15.772256667584131</c:v>
                </c:pt>
                <c:pt idx="683" formatCode="0.0">
                  <c:v>14.526614481179863</c:v>
                </c:pt>
                <c:pt idx="684" formatCode="0.0">
                  <c:v>13.240388618004872</c:v>
                </c:pt>
                <c:pt idx="685" formatCode="0.0">
                  <c:v>12.377253445683962</c:v>
                </c:pt>
                <c:pt idx="686" formatCode="0.0">
                  <c:v>11.456599899185107</c:v>
                </c:pt>
                <c:pt idx="687" formatCode="0.0">
                  <c:v>10.123649110863497</c:v>
                </c:pt>
                <c:pt idx="688" formatCode="0.0">
                  <c:v>9.1415834680640415</c:v>
                </c:pt>
                <c:pt idx="689" formatCode="0.0">
                  <c:v>8.2301431229497837</c:v>
                </c:pt>
                <c:pt idx="690" formatCode="0.0">
                  <c:v>7.2374561929718908</c:v>
                </c:pt>
                <c:pt idx="691" formatCode="0.0">
                  <c:v>5.947038437908688</c:v>
                </c:pt>
                <c:pt idx="692" formatCode="0.0">
                  <c:v>4.3980629977125005</c:v>
                </c:pt>
                <c:pt idx="693" formatCode="0.0">
                  <c:v>3.2420358600629697</c:v>
                </c:pt>
                <c:pt idx="694" formatCode="0.0">
                  <c:v>1.70244378883244</c:v>
                </c:pt>
                <c:pt idx="695" formatCode="0.0">
                  <c:v>-0.16325800179450312</c:v>
                </c:pt>
                <c:pt idx="696" formatCode="0.0">
                  <c:v>-2.2910706499390585</c:v>
                </c:pt>
                <c:pt idx="697" formatCode="0.0">
                  <c:v>-4.731600744773786</c:v>
                </c:pt>
                <c:pt idx="698" formatCode="0.0">
                  <c:v>-7.0320990872822478</c:v>
                </c:pt>
                <c:pt idx="699" formatCode="0.0">
                  <c:v>-8.7853686241104185</c:v>
                </c:pt>
                <c:pt idx="700" formatCode="0.0">
                  <c:v>-10.552024351519435</c:v>
                </c:pt>
                <c:pt idx="701" formatCode="0.0">
                  <c:v>-12.236545516433623</c:v>
                </c:pt>
                <c:pt idx="702" formatCode="0.0">
                  <c:v>-13.715225549728601</c:v>
                </c:pt>
                <c:pt idx="703" formatCode="0.0">
                  <c:v>-14.944374962323863</c:v>
                </c:pt>
                <c:pt idx="704" formatCode="0.0">
                  <c:v>-15.849044231167525</c:v>
                </c:pt>
                <c:pt idx="705" formatCode="0.0">
                  <c:v>-16.472255290523151</c:v>
                </c:pt>
                <c:pt idx="706" formatCode="0.0">
                  <c:v>-16.531326020242858</c:v>
                </c:pt>
                <c:pt idx="707" formatCode="0.0">
                  <c:v>-15.955667031853977</c:v>
                </c:pt>
                <c:pt idx="708" formatCode="0.0">
                  <c:v>-14.700970209638882</c:v>
                </c:pt>
                <c:pt idx="709" formatCode="0.0">
                  <c:v>-12.626618378252232</c:v>
                </c:pt>
                <c:pt idx="710" formatCode="0.0">
                  <c:v>-10.271621890829735</c:v>
                </c:pt>
                <c:pt idx="711" formatCode="0.0">
                  <c:v>-7.5856554429430503</c:v>
                </c:pt>
                <c:pt idx="712" formatCode="0.0">
                  <c:v>-4.2642808591614028</c:v>
                </c:pt>
                <c:pt idx="713" formatCode="0.0">
                  <c:v>-0.63111195543076803</c:v>
                </c:pt>
                <c:pt idx="714" formatCode="0.0">
                  <c:v>2.8470991084644766</c:v>
                </c:pt>
                <c:pt idx="715" formatCode="0.0">
                  <c:v>6.124960261043185</c:v>
                </c:pt>
                <c:pt idx="716" formatCode="0.0">
                  <c:v>9.1627632243908721</c:v>
                </c:pt>
                <c:pt idx="717" formatCode="0.0">
                  <c:v>11.915953297716669</c:v>
                </c:pt>
                <c:pt idx="718" formatCode="0.0">
                  <c:v>14.285990973180617</c:v>
                </c:pt>
                <c:pt idx="719" formatCode="0.0">
                  <c:v>16.430418084550496</c:v>
                </c:pt>
                <c:pt idx="720" formatCode="0.0">
                  <c:v>17.849494566306404</c:v>
                </c:pt>
                <c:pt idx="721" formatCode="0.0">
                  <c:v>18.192912333044276</c:v>
                </c:pt>
                <c:pt idx="722" formatCode="0.0">
                  <c:v>18.039643075732045</c:v>
                </c:pt>
                <c:pt idx="723" formatCode="0.0">
                  <c:v>16.989782903939911</c:v>
                </c:pt>
                <c:pt idx="724" formatCode="0.0">
                  <c:v>14.994502162412488</c:v>
                </c:pt>
                <c:pt idx="725" formatCode="0.0">
                  <c:v>12.545815880331162</c:v>
                </c:pt>
                <c:pt idx="726" formatCode="0.0">
                  <c:v>10.325229506972349</c:v>
                </c:pt>
                <c:pt idx="727" formatCode="0.0">
                  <c:v>8.3810846792862463</c:v>
                </c:pt>
                <c:pt idx="728" formatCode="0.0">
                  <c:v>6.3408621196739574</c:v>
                </c:pt>
                <c:pt idx="729" formatCode="0.0">
                  <c:v>4.4515906792858715</c:v>
                </c:pt>
                <c:pt idx="730" formatCode="0.0">
                  <c:v>2.7575641626839626</c:v>
                </c:pt>
                <c:pt idx="731" formatCode="0.0">
                  <c:v>0.545342714413664</c:v>
                </c:pt>
                <c:pt idx="732" formatCode="0.0">
                  <c:v>-1.5484052542666831</c:v>
                </c:pt>
                <c:pt idx="733" formatCode="0.0">
                  <c:v>-3.1618393973170384</c:v>
                </c:pt>
                <c:pt idx="734" formatCode="0.0">
                  <c:v>-4.6793951165915644</c:v>
                </c:pt>
                <c:pt idx="735" formatCode="0.0">
                  <c:v>-5.4472334243107667</c:v>
                </c:pt>
                <c:pt idx="736" formatCode="0.0">
                  <c:v>-5.9254943108154379</c:v>
                </c:pt>
                <c:pt idx="737" formatCode="0.0">
                  <c:v>-6.1574935528064572</c:v>
                </c:pt>
                <c:pt idx="738" formatCode="0.0">
                  <c:v>-6.2409719476179788</c:v>
                </c:pt>
                <c:pt idx="739" formatCode="0.0">
                  <c:v>-6.2523652541045323</c:v>
                </c:pt>
                <c:pt idx="740" formatCode="0.0">
                  <c:v>-5.7839455650996143</c:v>
                </c:pt>
                <c:pt idx="741" formatCode="0.0">
                  <c:v>-5.1614224559654645</c:v>
                </c:pt>
                <c:pt idx="742" formatCode="0.0">
                  <c:v>-4.3660850619962446</c:v>
                </c:pt>
                <c:pt idx="743" formatCode="0.0">
                  <c:v>-2.8288075311398728</c:v>
                </c:pt>
                <c:pt idx="744" formatCode="0.0">
                  <c:v>-1.3049435474263475</c:v>
                </c:pt>
                <c:pt idx="745" formatCode="0.0">
                  <c:v>0.28674693056522926</c:v>
                </c:pt>
                <c:pt idx="746" formatCode="0.0">
                  <c:v>2.299041668930272</c:v>
                </c:pt>
                <c:pt idx="747" formatCode="0.0">
                  <c:v>3.8489296813470872</c:v>
                </c:pt>
                <c:pt idx="748" formatCode="0.0">
                  <c:v>5.4771833460049351</c:v>
                </c:pt>
                <c:pt idx="749" formatCode="0.0">
                  <c:v>7.149961250434572</c:v>
                </c:pt>
                <c:pt idx="750" formatCode="0.0">
                  <c:v>8.5195280122792241</c:v>
                </c:pt>
                <c:pt idx="751" formatCode="0.0">
                  <c:v>9.8602955700945358</c:v>
                </c:pt>
                <c:pt idx="752" formatCode="0.0">
                  <c:v>10.828507411882953</c:v>
                </c:pt>
                <c:pt idx="753" formatCode="0.0">
                  <c:v>11.562451638835583</c:v>
                </c:pt>
                <c:pt idx="754" formatCode="0.0">
                  <c:v>12.056348703499836</c:v>
                </c:pt>
                <c:pt idx="755" formatCode="0.0">
                  <c:v>12.044581320966486</c:v>
                </c:pt>
                <c:pt idx="756" formatCode="0.0">
                  <c:v>12.295441909909897</c:v>
                </c:pt>
                <c:pt idx="757" formatCode="0.0">
                  <c:v>12.467559831664104</c:v>
                </c:pt>
                <c:pt idx="758" formatCode="0.0">
                  <c:v>11.943054964087992</c:v>
                </c:pt>
                <c:pt idx="759" formatCode="0.0">
                  <c:v>11.32653523611684</c:v>
                </c:pt>
                <c:pt idx="760" formatCode="0.0">
                  <c:v>10.534066616008175</c:v>
                </c:pt>
                <c:pt idx="761" formatCode="0.0">
                  <c:v>9.6082174922195662</c:v>
                </c:pt>
                <c:pt idx="762" formatCode="0.0">
                  <c:v>8.588274313634642</c:v>
                </c:pt>
                <c:pt idx="763" formatCode="0.0">
                  <c:v>7.7555129560566485</c:v>
                </c:pt>
                <c:pt idx="764" formatCode="0.0">
                  <c:v>7.2079883445428976</c:v>
                </c:pt>
                <c:pt idx="765" formatCode="0.0">
                  <c:v>6.9742812309067261</c:v>
                </c:pt>
                <c:pt idx="766" formatCode="0.0">
                  <c:v>6.9485324066029079</c:v>
                </c:pt>
                <c:pt idx="767" formatCode="0.0">
                  <c:v>6.8958158516450112</c:v>
                </c:pt>
                <c:pt idx="768" formatCode="0.0">
                  <c:v>6.9452924894059009</c:v>
                </c:pt>
                <c:pt idx="769" formatCode="0.0">
                  <c:v>6.7393689770754577</c:v>
                </c:pt>
                <c:pt idx="770" formatCode="0.0">
                  <c:v>7.1426665872780006</c:v>
                </c:pt>
                <c:pt idx="771" formatCode="0.0">
                  <c:v>7.8594591130826075</c:v>
                </c:pt>
                <c:pt idx="772" formatCode="0.0">
                  <c:v>8.7061118547212288</c:v>
                </c:pt>
                <c:pt idx="773" formatCode="0.0">
                  <c:v>9.7831866101433889</c:v>
                </c:pt>
                <c:pt idx="774" formatCode="0.0">
                  <c:v>11.119056808025562</c:v>
                </c:pt>
                <c:pt idx="775" formatCode="0.0">
                  <c:v>12.010973103443902</c:v>
                </c:pt>
                <c:pt idx="776" formatCode="0.0">
                  <c:v>12.84213487006005</c:v>
                </c:pt>
                <c:pt idx="777" formatCode="0.0">
                  <c:v>13.328496210554562</c:v>
                </c:pt>
                <c:pt idx="778" formatCode="0.0">
                  <c:v>13.540078320938733</c:v>
                </c:pt>
                <c:pt idx="779" formatCode="0.0">
                  <c:v>14.018523727569757</c:v>
                </c:pt>
                <c:pt idx="780" formatCode="0.0">
                  <c:v>13.922729291269803</c:v>
                </c:pt>
                <c:pt idx="781" formatCode="0.0">
                  <c:v>14.203723651122587</c:v>
                </c:pt>
                <c:pt idx="782" formatCode="0.0">
                  <c:v>14.186212991441565</c:v>
                </c:pt>
                <c:pt idx="783" formatCode="0.0">
                  <c:v>13.898013991640084</c:v>
                </c:pt>
                <c:pt idx="784" formatCode="0.0">
                  <c:v>13.614732407839796</c:v>
                </c:pt>
                <c:pt idx="785" formatCode="0.0">
                  <c:v>13.318782907341927</c:v>
                </c:pt>
                <c:pt idx="786" formatCode="0.0">
                  <c:v>13.002736556086475</c:v>
                </c:pt>
                <c:pt idx="787" formatCode="0.0">
                  <c:v>12.777134361365384</c:v>
                </c:pt>
                <c:pt idx="788" formatCode="0.0">
                  <c:v>12.542985436896629</c:v>
                </c:pt>
                <c:pt idx="789" formatCode="0.0">
                  <c:v>12.349713207927948</c:v>
                </c:pt>
                <c:pt idx="790" formatCode="0.0">
                  <c:v>12.394032336568969</c:v>
                </c:pt>
                <c:pt idx="791" formatCode="0.0">
                  <c:v>12.432277660957695</c:v>
                </c:pt>
                <c:pt idx="792" formatCode="0.0">
                  <c:v>13.112189900618134</c:v>
                </c:pt>
                <c:pt idx="793" formatCode="0.0">
                  <c:v>13.461134959586232</c:v>
                </c:pt>
                <c:pt idx="794" formatCode="0.0">
                  <c:v>13.83113115752306</c:v>
                </c:pt>
                <c:pt idx="795" formatCode="0.0">
                  <c:v>14.291628961181743</c:v>
                </c:pt>
                <c:pt idx="796" formatCode="0.0">
                  <c:v>14.790278529910836</c:v>
                </c:pt>
                <c:pt idx="797" formatCode="0.0">
                  <c:v>15.176716756268888</c:v>
                </c:pt>
                <c:pt idx="798" formatCode="0.0">
                  <c:v>15.469583665599501</c:v>
                </c:pt>
                <c:pt idx="799" formatCode="0.0">
                  <c:v>16.09190265550842</c:v>
                </c:pt>
                <c:pt idx="800" formatCode="0.0">
                  <c:v>16.408322963174939</c:v>
                </c:pt>
                <c:pt idx="801" formatCode="0.0">
                  <c:v>16.706084237343944</c:v>
                </c:pt>
                <c:pt idx="802" formatCode="0.0">
                  <c:v>16.451936358275688</c:v>
                </c:pt>
                <c:pt idx="803" formatCode="0.0">
                  <c:v>16.182001621356704</c:v>
                </c:pt>
                <c:pt idx="804" formatCode="0.0">
                  <c:v>15.281430481510739</c:v>
                </c:pt>
                <c:pt idx="805" formatCode="0.0">
                  <c:v>14.352272947417163</c:v>
                </c:pt>
                <c:pt idx="806" formatCode="0.0">
                  <c:v>13.246479779940074</c:v>
                </c:pt>
                <c:pt idx="807" formatCode="0.0">
                  <c:v>12.103408553462771</c:v>
                </c:pt>
                <c:pt idx="808" formatCode="0.0">
                  <c:v>10.920744448507776</c:v>
                </c:pt>
                <c:pt idx="809" formatCode="0.0">
                  <c:v>9.6763153660692751</c:v>
                </c:pt>
                <c:pt idx="810" formatCode="0.0">
                  <c:v>8.3368594451151239</c:v>
                </c:pt>
                <c:pt idx="811" formatCode="0.0">
                  <c:v>6.9197401858116905</c:v>
                </c:pt>
                <c:pt idx="812" formatCode="0.0">
                  <c:v>5.5308929713510935</c:v>
                </c:pt>
                <c:pt idx="813" formatCode="0.0">
                  <c:v>4.0542113156327986</c:v>
                </c:pt>
                <c:pt idx="814" formatCode="0.0">
                  <c:v>3.2353858199470267</c:v>
                </c:pt>
                <c:pt idx="815" formatCode="0.0">
                  <c:v>2.0026203872590429</c:v>
                </c:pt>
                <c:pt idx="816" formatCode="0.0">
                  <c:v>1.24822864043999</c:v>
                </c:pt>
                <c:pt idx="817" formatCode="0.0">
                  <c:v>0.69412153402407739</c:v>
                </c:pt>
                <c:pt idx="818" formatCode="0.0">
                  <c:v>0.29878748926704191</c:v>
                </c:pt>
                <c:pt idx="819" formatCode="0.0">
                  <c:v>1.6035917992979876E-2</c:v>
                </c:pt>
                <c:pt idx="820" formatCode="0.0">
                  <c:v>-0.32672283681833392</c:v>
                </c:pt>
                <c:pt idx="821" formatCode="0.0">
                  <c:v>-0.73016772477770076</c:v>
                </c:pt>
                <c:pt idx="822" formatCode="0.0">
                  <c:v>-0.77169927572769836</c:v>
                </c:pt>
                <c:pt idx="823" formatCode="0.0">
                  <c:v>-0.81301547388228812</c:v>
                </c:pt>
                <c:pt idx="824" formatCode="0.0">
                  <c:v>-0.67180925839927852</c:v>
                </c:pt>
                <c:pt idx="825" formatCode="0.0">
                  <c:v>-9.7792972351768981E-2</c:v>
                </c:pt>
                <c:pt idx="826" formatCode="0.0">
                  <c:v>0.11332256054379286</c:v>
                </c:pt>
                <c:pt idx="827" formatCode="0.0">
                  <c:v>0.82550592384953347</c:v>
                </c:pt>
                <c:pt idx="828" formatCode="0.0">
                  <c:v>1.489274976076473</c:v>
                </c:pt>
                <c:pt idx="829" formatCode="0.0">
                  <c:v>2.1421246250895649</c:v>
                </c:pt>
                <c:pt idx="830" formatCode="0.0">
                  <c:v>2.8169943610257207</c:v>
                </c:pt>
                <c:pt idx="831" formatCode="0.0">
                  <c:v>3.5975409947529613</c:v>
                </c:pt>
                <c:pt idx="832" formatCode="0.0">
                  <c:v>4.3305149949284925</c:v>
                </c:pt>
                <c:pt idx="833" formatCode="0.0">
                  <c:v>5.3880419219589584</c:v>
                </c:pt>
                <c:pt idx="834" formatCode="0.0">
                  <c:v>6.4183673265210075</c:v>
                </c:pt>
                <c:pt idx="835" formatCode="0.0">
                  <c:v>7.1983468413318548</c:v>
                </c:pt>
                <c:pt idx="836" formatCode="0.0">
                  <c:v>7.905770516871641</c:v>
                </c:pt>
                <c:pt idx="837" formatCode="0.0">
                  <c:v>8.2690422579577074</c:v>
                </c:pt>
                <c:pt idx="838" formatCode="0.0">
                  <c:v>8.3728690210298282</c:v>
                </c:pt>
                <c:pt idx="839" formatCode="0.0">
                  <c:v>8.1594079128554569</c:v>
                </c:pt>
                <c:pt idx="840" formatCode="0.0">
                  <c:v>7.5032005913684401</c:v>
                </c:pt>
                <c:pt idx="841" formatCode="0.0">
                  <c:v>6.8606133043893891</c:v>
                </c:pt>
                <c:pt idx="842" formatCode="0.0">
                  <c:v>6.2034558839324063</c:v>
                </c:pt>
                <c:pt idx="843" formatCode="0.0">
                  <c:v>5.3195595146181063</c:v>
                </c:pt>
                <c:pt idx="844" formatCode="0.0">
                  <c:v>4.5440697308001745</c:v>
                </c:pt>
                <c:pt idx="845" formatCode="0.0">
                  <c:v>3.4487640175305359</c:v>
                </c:pt>
                <c:pt idx="846" formatCode="0.0">
                  <c:v>2.2713362880758154</c:v>
                </c:pt>
                <c:pt idx="847" formatCode="0.0">
                  <c:v>1.1882503770624879</c:v>
                </c:pt>
                <c:pt idx="848" formatCode="0.0">
                  <c:v>0.10296011098887448</c:v>
                </c:pt>
                <c:pt idx="849" formatCode="0.0">
                  <c:v>-1.2659992205483803</c:v>
                </c:pt>
                <c:pt idx="850" formatCode="0.0">
                  <c:v>-2.233956093328743</c:v>
                </c:pt>
                <c:pt idx="851" formatCode="0.0">
                  <c:v>-3.1464715030368353</c:v>
                </c:pt>
                <c:pt idx="852" formatCode="0.0">
                  <c:v>-3.9436393850656373</c:v>
                </c:pt>
                <c:pt idx="853" formatCode="0.0">
                  <c:v>-4.7598829177331226</c:v>
                </c:pt>
                <c:pt idx="854" formatCode="0.0">
                  <c:v>-5.6753925510495264</c:v>
                </c:pt>
                <c:pt idx="855" formatCode="0.0">
                  <c:v>-6.5940079696321163</c:v>
                </c:pt>
                <c:pt idx="856" formatCode="0.0">
                  <c:v>-7.4280111288810957</c:v>
                </c:pt>
                <c:pt idx="857" formatCode="0.0">
                  <c:v>-8.1517273566557691</c:v>
                </c:pt>
                <c:pt idx="858" formatCode="0.0">
                  <c:v>-8.8043199317560692</c:v>
                </c:pt>
                <c:pt idx="859" formatCode="0.0">
                  <c:v>-9.2006072790969569</c:v>
                </c:pt>
                <c:pt idx="860" formatCode="0.0">
                  <c:v>-9.26958783777485</c:v>
                </c:pt>
                <c:pt idx="861" formatCode="0.0">
                  <c:v>-8.679411614214473</c:v>
                </c:pt>
                <c:pt idx="862" formatCode="0.0">
                  <c:v>-8.0166476508925513</c:v>
                </c:pt>
                <c:pt idx="863" formatCode="0.0">
                  <c:v>-7.166686242545353</c:v>
                </c:pt>
                <c:pt idx="864" formatCode="0.0">
                  <c:v>-5.7681030201174934</c:v>
                </c:pt>
                <c:pt idx="865" formatCode="0.0">
                  <c:v>-4.2329088326138304</c:v>
                </c:pt>
                <c:pt idx="866" formatCode="0.0">
                  <c:v>-2.4547403979623255</c:v>
                </c:pt>
                <c:pt idx="867" formatCode="0.0">
                  <c:v>-0.28372627851859988</c:v>
                </c:pt>
                <c:pt idx="868" formatCode="0.0">
                  <c:v>2.0383548711367752</c:v>
                </c:pt>
                <c:pt idx="869" formatCode="0.0">
                  <c:v>4.6021239095639856</c:v>
                </c:pt>
                <c:pt idx="870" formatCode="0.0">
                  <c:v>6.8851760841492506</c:v>
                </c:pt>
                <c:pt idx="871" formatCode="0.0">
                  <c:v>9.2254023901799229</c:v>
                </c:pt>
                <c:pt idx="872" formatCode="0.0">
                  <c:v>11.171132071512261</c:v>
                </c:pt>
                <c:pt idx="873" formatCode="0.0">
                  <c:v>12.769255649132447</c:v>
                </c:pt>
                <c:pt idx="874" formatCode="0.0">
                  <c:v>14.381247267575901</c:v>
                </c:pt>
                <c:pt idx="875" formatCode="0.0">
                  <c:v>16.009464079090748</c:v>
                </c:pt>
                <c:pt idx="876" formatCode="0.0">
                  <c:v>16.240572376700442</c:v>
                </c:pt>
                <c:pt idx="877" formatCode="0.0">
                  <c:v>16.47651800889895</c:v>
                </c:pt>
                <c:pt idx="878" formatCode="0.0">
                  <c:v>16.63713311468041</c:v>
                </c:pt>
                <c:pt idx="879" formatCode="0.0">
                  <c:v>16.539311967430592</c:v>
                </c:pt>
                <c:pt idx="880" formatCode="0.0">
                  <c:v>16.260689563788944</c:v>
                </c:pt>
                <c:pt idx="881" formatCode="0.0">
                  <c:v>15.575405310728655</c:v>
                </c:pt>
                <c:pt idx="882" formatCode="0.0">
                  <c:v>15.231778738343266</c:v>
                </c:pt>
                <c:pt idx="883" formatCode="0.0">
                  <c:v>14.666513660141106</c:v>
                </c:pt>
                <c:pt idx="884" formatCode="0.0">
                  <c:v>14.396147265774232</c:v>
                </c:pt>
                <c:pt idx="885" formatCode="0.0">
                  <c:v>13.883965752888969</c:v>
                </c:pt>
                <c:pt idx="886" formatCode="0.0">
                  <c:v>13.268580660470093</c:v>
                </c:pt>
                <c:pt idx="887" formatCode="0.0">
                  <c:v>12.370562750026707</c:v>
                </c:pt>
                <c:pt idx="888" formatCode="0.0">
                  <c:v>12.369362417198616</c:v>
                </c:pt>
                <c:pt idx="889" formatCode="0.0">
                  <c:v>11.892216042714935</c:v>
                </c:pt>
                <c:pt idx="890" formatCode="0.0">
                  <c:v>11.314592279472933</c:v>
                </c:pt>
                <c:pt idx="891" formatCode="0.0">
                  <c:v>10.184659408255797</c:v>
                </c:pt>
                <c:pt idx="892" formatCode="0.0">
                  <c:v>9.2170381603177987</c:v>
                </c:pt>
                <c:pt idx="893" formatCode="0.0">
                  <c:v>8.4379587763392863</c:v>
                </c:pt>
                <c:pt idx="894" formatCode="0.0">
                  <c:v>7.3138129393464482</c:v>
                </c:pt>
                <c:pt idx="895" formatCode="0.0">
                  <c:v>6.4468471925989803</c:v>
                </c:pt>
                <c:pt idx="896" formatCode="0.0">
                  <c:v>5.2461514921831878</c:v>
                </c:pt>
                <c:pt idx="897" formatCode="0.0">
                  <c:v>4.0372795137618454</c:v>
                </c:pt>
                <c:pt idx="898" formatCode="0.0">
                  <c:v>2.3405282696898695</c:v>
                </c:pt>
                <c:pt idx="899" formatCode="0.0">
                  <c:v>0.68847522053519583</c:v>
                </c:pt>
                <c:pt idx="900" formatCode="0.0">
                  <c:v>-1.1075057563346604</c:v>
                </c:pt>
                <c:pt idx="901" formatCode="0.0">
                  <c:v>-2.7441218778133845</c:v>
                </c:pt>
                <c:pt idx="902" formatCode="0.0">
                  <c:v>-4.5741595535141784</c:v>
                </c:pt>
                <c:pt idx="903" formatCode="0.0">
                  <c:v>-5.7951990294481277</c:v>
                </c:pt>
                <c:pt idx="904" formatCode="0.0">
                  <c:v>-7.4688045692090697</c:v>
                </c:pt>
                <c:pt idx="905" formatCode="0.0">
                  <c:v>-9.136543057518594</c:v>
                </c:pt>
                <c:pt idx="906" formatCode="0.0">
                  <c:v>-10.247165237942014</c:v>
                </c:pt>
                <c:pt idx="907" formatCode="0.0">
                  <c:v>-11.978985951193337</c:v>
                </c:pt>
                <c:pt idx="908" formatCode="0.0">
                  <c:v>-13.584145667309585</c:v>
                </c:pt>
                <c:pt idx="909" formatCode="0.0">
                  <c:v>-14.794262469208832</c:v>
                </c:pt>
                <c:pt idx="910" formatCode="0.0">
                  <c:v>-15.398199171855936</c:v>
                </c:pt>
                <c:pt idx="911" formatCode="0.0">
                  <c:v>-15.657336883889556</c:v>
                </c:pt>
                <c:pt idx="912" formatCode="0.0">
                  <c:v>-15.511361169943598</c:v>
                </c:pt>
                <c:pt idx="913" formatCode="0.0">
                  <c:v>-15.006633639139864</c:v>
                </c:pt>
                <c:pt idx="914" formatCode="0.0">
                  <c:v>-13.998359718149629</c:v>
                </c:pt>
                <c:pt idx="915" formatCode="0.0">
                  <c:v>-13.056872436379621</c:v>
                </c:pt>
                <c:pt idx="916" formatCode="0.0">
                  <c:v>-11.430574755461066</c:v>
                </c:pt>
                <c:pt idx="917" formatCode="0.0">
                  <c:v>-9.9108328230080929</c:v>
                </c:pt>
                <c:pt idx="918" formatCode="0.0">
                  <c:v>-8.6034646430629209</c:v>
                </c:pt>
                <c:pt idx="919" formatCode="0.0">
                  <c:v>-6.754903708603635</c:v>
                </c:pt>
                <c:pt idx="920" formatCode="0.0">
                  <c:v>-4.8717608491088669</c:v>
                </c:pt>
                <c:pt idx="921" formatCode="0.0">
                  <c:v>-3.22942740587402</c:v>
                </c:pt>
                <c:pt idx="922" formatCode="0.0">
                  <c:v>-1.828744662899993</c:v>
                </c:pt>
                <c:pt idx="923" formatCode="0.0">
                  <c:v>-1.0263599570611461</c:v>
                </c:pt>
                <c:pt idx="924" formatCode="0.0">
                  <c:v>-0.88575505621281536</c:v>
                </c:pt>
                <c:pt idx="925" formatCode="0.0">
                  <c:v>-0.8971095634219779</c:v>
                </c:pt>
                <c:pt idx="926" formatCode="0.0">
                  <c:v>-1.4527986546139005</c:v>
                </c:pt>
                <c:pt idx="927" formatCode="0.0">
                  <c:v>-1.9956798521046153</c:v>
                </c:pt>
                <c:pt idx="928" formatCode="0.0">
                  <c:v>-3.1993800523482605</c:v>
                </c:pt>
                <c:pt idx="929" formatCode="0.0">
                  <c:v>-3.9888862807990506</c:v>
                </c:pt>
                <c:pt idx="930" formatCode="0.0">
                  <c:v>-4.8846466668250343</c:v>
                </c:pt>
                <c:pt idx="931" formatCode="0.0">
                  <c:v>-5.8516034023027146</c:v>
                </c:pt>
                <c:pt idx="932" formatCode="0.0">
                  <c:v>-6.6313154166188895</c:v>
                </c:pt>
                <c:pt idx="933" formatCode="0.0">
                  <c:v>-7.3944493969304403</c:v>
                </c:pt>
                <c:pt idx="934" formatCode="0.0">
                  <c:v>-7.9546009206466692</c:v>
                </c:pt>
                <c:pt idx="935" formatCode="0.0">
                  <c:v>-7.9534383128115138</c:v>
                </c:pt>
                <c:pt idx="936" formatCode="0.0">
                  <c:v>-7.4579937720027942</c:v>
                </c:pt>
                <c:pt idx="937" formatCode="0.0">
                  <c:v>-7.1616300396570978</c:v>
                </c:pt>
                <c:pt idx="938" formatCode="0.0">
                  <c:v>-6.0997556863375024</c:v>
                </c:pt>
                <c:pt idx="939" formatCode="0.0">
                  <c:v>-4.8381700605962124</c:v>
                </c:pt>
                <c:pt idx="940" formatCode="0.0">
                  <c:v>-3.2857509390982784</c:v>
                </c:pt>
                <c:pt idx="941" formatCode="0.0">
                  <c:v>-1.9921112987035485</c:v>
                </c:pt>
                <c:pt idx="942" formatCode="0.0">
                  <c:v>-0.76622120596316279</c:v>
                </c:pt>
                <c:pt idx="943" formatCode="0.0">
                  <c:v>0.42807849770866824</c:v>
                </c:pt>
                <c:pt idx="944" formatCode="0.0">
                  <c:v>1.4706861895623717</c:v>
                </c:pt>
                <c:pt idx="945" formatCode="0.0">
                  <c:v>2.6761681363596637</c:v>
                </c:pt>
                <c:pt idx="946" formatCode="0.0">
                  <c:v>3.6653427159295546</c:v>
                </c:pt>
                <c:pt idx="947" formatCode="0.0">
                  <c:v>4.2701669469670946</c:v>
                </c:pt>
                <c:pt idx="948" formatCode="0.0">
                  <c:v>4.8197792413275522</c:v>
                </c:pt>
                <c:pt idx="949" formatCode="0.0">
                  <c:v>5.5274896525551469</c:v>
                </c:pt>
                <c:pt idx="950" formatCode="0.0">
                  <c:v>5.216720292661762</c:v>
                </c:pt>
                <c:pt idx="951" formatCode="0.0">
                  <c:v>4.3025759602390679</c:v>
                </c:pt>
                <c:pt idx="952" formatCode="0.0">
                  <c:v>3.6949975641636428</c:v>
                </c:pt>
                <c:pt idx="953" formatCode="0.0">
                  <c:v>3.2244822182584443</c:v>
                </c:pt>
                <c:pt idx="954" formatCode="0.0">
                  <c:v>2.8889762462134314</c:v>
                </c:pt>
                <c:pt idx="955" formatCode="0.0">
                  <c:v>2.5891147051122232</c:v>
                </c:pt>
                <c:pt idx="956" formatCode="0.0">
                  <c:v>2.3215780155350814</c:v>
                </c:pt>
                <c:pt idx="957" formatCode="0.0">
                  <c:v>1.9531916581669151</c:v>
                </c:pt>
                <c:pt idx="958" formatCode="0.0">
                  <c:v>1.569418934691285</c:v>
                </c:pt>
                <c:pt idx="959" formatCode="0.0">
                  <c:v>1.3146391036915617</c:v>
                </c:pt>
                <c:pt idx="960" formatCode="0.0">
                  <c:v>1.0624243603732424</c:v>
                </c:pt>
                <c:pt idx="961" formatCode="0.0">
                  <c:v>0.72727638394678706</c:v>
                </c:pt>
                <c:pt idx="962" formatCode="0.0">
                  <c:v>0.84820722630828982</c:v>
                </c:pt>
                <c:pt idx="963" formatCode="0.0">
                  <c:v>1.404318942161396</c:v>
                </c:pt>
                <c:pt idx="964" formatCode="0.0">
                  <c:v>1.1207687148753678</c:v>
                </c:pt>
                <c:pt idx="965" formatCode="0.0">
                  <c:v>0.60782220380013996</c:v>
                </c:pt>
                <c:pt idx="966" formatCode="0.0">
                  <c:v>0.13902590382039648</c:v>
                </c:pt>
                <c:pt idx="967" formatCode="0.0">
                  <c:v>-0.28384947232346747</c:v>
                </c:pt>
                <c:pt idx="968" formatCode="0.0">
                  <c:v>-0.88762352470310191</c:v>
                </c:pt>
                <c:pt idx="969" formatCode="0.0">
                  <c:v>-1.6278972225914998</c:v>
                </c:pt>
                <c:pt idx="970" formatCode="0.0">
                  <c:v>-2.4572402231160169</c:v>
                </c:pt>
                <c:pt idx="971" formatCode="0.0">
                  <c:v>-3.417988270438471</c:v>
                </c:pt>
                <c:pt idx="972" formatCode="0.0">
                  <c:v>-4.5047421003249895</c:v>
                </c:pt>
                <c:pt idx="973" formatCode="0.0">
                  <c:v>-5.6700118866328495</c:v>
                </c:pt>
                <c:pt idx="974" formatCode="0.0">
                  <c:v>-6.8639637250234813</c:v>
                </c:pt>
                <c:pt idx="975" formatCode="0.0">
                  <c:v>-8.1507500011764051</c:v>
                </c:pt>
                <c:pt idx="976" formatCode="0.0">
                  <c:v>-8.6594459196691389</c:v>
                </c:pt>
                <c:pt idx="977" formatCode="0.0">
                  <c:v>-8.9314576198503204</c:v>
                </c:pt>
                <c:pt idx="978" formatCode="0.0">
                  <c:v>-9.0690908822067087</c:v>
                </c:pt>
                <c:pt idx="979" formatCode="0.0">
                  <c:v>-9.1002023179857048</c:v>
                </c:pt>
                <c:pt idx="980" formatCode="0.0">
                  <c:v>-9.0169142892760732</c:v>
                </c:pt>
                <c:pt idx="981" formatCode="0.0">
                  <c:v>-8.6829998333405456</c:v>
                </c:pt>
                <c:pt idx="982" formatCode="0.0">
                  <c:v>-8.2250959376916057</c:v>
                </c:pt>
                <c:pt idx="983" formatCode="0.0">
                  <c:v>-7.6771503954471854</c:v>
                </c:pt>
                <c:pt idx="984" formatCode="0.0">
                  <c:v>-7.3461944640764898</c:v>
                </c:pt>
                <c:pt idx="985" formatCode="0.0">
                  <c:v>-6.7331939955235498</c:v>
                </c:pt>
                <c:pt idx="986" formatCode="0.0">
                  <c:v>-6.1811942538584503</c:v>
                </c:pt>
                <c:pt idx="987" formatCode="0.0">
                  <c:v>-5.6388206108478158</c:v>
                </c:pt>
                <c:pt idx="988" formatCode="0.0">
                  <c:v>-5.4184795994055435</c:v>
                </c:pt>
                <c:pt idx="989" formatCode="0.0">
                  <c:v>-5.4529844110477796</c:v>
                </c:pt>
                <c:pt idx="990" formatCode="0.0">
                  <c:v>-5.635930739010476</c:v>
                </c:pt>
                <c:pt idx="991" formatCode="0.0">
                  <c:v>-6.1074160627091771</c:v>
                </c:pt>
                <c:pt idx="992" formatCode="0.0">
                  <c:v>-6.5806082720110055</c:v>
                </c:pt>
                <c:pt idx="993" formatCode="0.0">
                  <c:v>-7.2323243594835418</c:v>
                </c:pt>
                <c:pt idx="994" formatCode="0.0">
                  <c:v>-8.0757418173217417</c:v>
                </c:pt>
                <c:pt idx="995" formatCode="0.0">
                  <c:v>-8.9679851717497741</c:v>
                </c:pt>
                <c:pt idx="996" formatCode="0.0">
                  <c:v>-9.3628430988940465</c:v>
                </c:pt>
                <c:pt idx="997" formatCode="0.0">
                  <c:v>-10.17229926401896</c:v>
                </c:pt>
                <c:pt idx="998" formatCode="0.0">
                  <c:v>-10.896797935799697</c:v>
                </c:pt>
                <c:pt idx="999" formatCode="0.0">
                  <c:v>-11.380277543761537</c:v>
                </c:pt>
                <c:pt idx="1000" formatCode="0.0">
                  <c:v>-11.793315218042437</c:v>
                </c:pt>
                <c:pt idx="1001" formatCode="0.0">
                  <c:v>-11.883065733397373</c:v>
                </c:pt>
                <c:pt idx="1002" formatCode="0.0">
                  <c:v>-11.849715829669805</c:v>
                </c:pt>
                <c:pt idx="1003" formatCode="0.0">
                  <c:v>-11.512960999028877</c:v>
                </c:pt>
                <c:pt idx="1004" formatCode="0.0">
                  <c:v>-10.859588684233003</c:v>
                </c:pt>
                <c:pt idx="1005" formatCode="0.0">
                  <c:v>-9.9732642919390031</c:v>
                </c:pt>
                <c:pt idx="1006" formatCode="0.0">
                  <c:v>-8.568860577377535</c:v>
                </c:pt>
                <c:pt idx="1007" formatCode="0.0">
                  <c:v>-6.8071033918962911</c:v>
                </c:pt>
                <c:pt idx="1008" formatCode="0.0">
                  <c:v>-5.1913388404593519</c:v>
                </c:pt>
                <c:pt idx="1009" formatCode="0.0">
                  <c:v>-2.9614087880043201</c:v>
                </c:pt>
                <c:pt idx="1010" formatCode="0.0">
                  <c:v>-0.70595751423610409</c:v>
                </c:pt>
                <c:pt idx="1011" formatCode="0.0">
                  <c:v>1.4567358076410244</c:v>
                </c:pt>
                <c:pt idx="1012" formatCode="0.0">
                  <c:v>3.676962379115281</c:v>
                </c:pt>
                <c:pt idx="1013" formatCode="0.0">
                  <c:v>5.833462643740404</c:v>
                </c:pt>
                <c:pt idx="1014" formatCode="0.0">
                  <c:v>7.7913266952694045</c:v>
                </c:pt>
                <c:pt idx="1015" formatCode="0.0">
                  <c:v>9.5037909487371195</c:v>
                </c:pt>
                <c:pt idx="1016" formatCode="0.0">
                  <c:v>11.033055606680421</c:v>
                </c:pt>
                <c:pt idx="1017" formatCode="0.0">
                  <c:v>12.187445993920235</c:v>
                </c:pt>
                <c:pt idx="1018" formatCode="0.0">
                  <c:v>12.802711838270994</c:v>
                </c:pt>
                <c:pt idx="1019" formatCode="0.0">
                  <c:v>13.229696492523814</c:v>
                </c:pt>
                <c:pt idx="1020" formatCode="0.0">
                  <c:v>13.364205897907766</c:v>
                </c:pt>
                <c:pt idx="1021" formatCode="0.0">
                  <c:v>12.993675195375246</c:v>
                </c:pt>
                <c:pt idx="1022" formatCode="0.0">
                  <c:v>12.704324825660308</c:v>
                </c:pt>
                <c:pt idx="1023" formatCode="0.0">
                  <c:v>11.886684339738991</c:v>
                </c:pt>
                <c:pt idx="1024" formatCode="0.0">
                  <c:v>10.941299016091861</c:v>
                </c:pt>
                <c:pt idx="1025" formatCode="0.0">
                  <c:v>9.701541683512886</c:v>
                </c:pt>
                <c:pt idx="1026" formatCode="0.0">
                  <c:v>8.2704089662851032</c:v>
                </c:pt>
                <c:pt idx="1027" formatCode="0.0">
                  <c:v>7.0788776221625227</c:v>
                </c:pt>
                <c:pt idx="1028" formatCode="0.0">
                  <c:v>5.5446499490288943</c:v>
                </c:pt>
                <c:pt idx="1029" formatCode="0.0">
                  <c:v>4.1023054919881332</c:v>
                </c:pt>
                <c:pt idx="1030" formatCode="0.0">
                  <c:v>2.9216652098288876</c:v>
                </c:pt>
                <c:pt idx="1031" formatCode="0.0">
                  <c:v>1.5945219210996981</c:v>
                </c:pt>
                <c:pt idx="1032" formatCode="0.0">
                  <c:v>0.42574069312193785</c:v>
                </c:pt>
                <c:pt idx="1033" formatCode="0.0">
                  <c:v>-0.62396236185541909</c:v>
                </c:pt>
                <c:pt idx="1034" formatCode="0.0">
                  <c:v>-1.7791059329111079</c:v>
                </c:pt>
                <c:pt idx="1035" formatCode="0.0">
                  <c:v>-2.3739889809227464</c:v>
                </c:pt>
                <c:pt idx="1036" formatCode="0.0">
                  <c:v>-2.9338148307708138</c:v>
                </c:pt>
                <c:pt idx="1037" formatCode="0.0">
                  <c:v>-3.2198596239405219</c:v>
                </c:pt>
                <c:pt idx="1038" formatCode="0.0">
                  <c:v>-3.1648171719967735</c:v>
                </c:pt>
                <c:pt idx="1039" formatCode="0.0">
                  <c:v>-3.199616041287527</c:v>
                </c:pt>
                <c:pt idx="1040" formatCode="0.0">
                  <c:v>-2.9950014557774409</c:v>
                </c:pt>
                <c:pt idx="1041" formatCode="0.0">
                  <c:v>-2.576735065788597</c:v>
                </c:pt>
                <c:pt idx="1042" formatCode="0.0">
                  <c:v>-2.1203252866935998</c:v>
                </c:pt>
                <c:pt idx="1043" formatCode="0.0">
                  <c:v>-1.6592441798047304</c:v>
                </c:pt>
                <c:pt idx="1044" formatCode="0.0">
                  <c:v>-0.88627174593389668</c:v>
                </c:pt>
                <c:pt idx="1045" formatCode="0.0">
                  <c:v>-2.1661032001730973E-2</c:v>
                </c:pt>
                <c:pt idx="1046" formatCode="0.0">
                  <c:v>0.98234045297684247</c:v>
                </c:pt>
                <c:pt idx="1047" formatCode="0.0">
                  <c:v>1.8271935728732842</c:v>
                </c:pt>
                <c:pt idx="1048" formatCode="0.0">
                  <c:v>2.9641993136747544</c:v>
                </c:pt>
                <c:pt idx="1049" formatCode="0.0">
                  <c:v>4.0727685132679596</c:v>
                </c:pt>
                <c:pt idx="1050" formatCode="0.0">
                  <c:v>5.1400751960521234</c:v>
                </c:pt>
                <c:pt idx="1051" formatCode="0.0">
                  <c:v>6.2378249287346819</c:v>
                </c:pt>
                <c:pt idx="1052" formatCode="0.0">
                  <c:v>7.3010500584671689</c:v>
                </c:pt>
                <c:pt idx="1053" formatCode="0.0">
                  <c:v>8.400864297450866</c:v>
                </c:pt>
                <c:pt idx="1054" formatCode="0.0">
                  <c:v>9.1877835460814339</c:v>
                </c:pt>
                <c:pt idx="1055" formatCode="0.0">
                  <c:v>10.158544505819904</c:v>
                </c:pt>
                <c:pt idx="1056" formatCode="0.0">
                  <c:v>10.753910759706173</c:v>
                </c:pt>
                <c:pt idx="1057" formatCode="0.0">
                  <c:v>11.240010308002681</c:v>
                </c:pt>
                <c:pt idx="1058" formatCode="0.0">
                  <c:v>11.598500355826431</c:v>
                </c:pt>
                <c:pt idx="1059" formatCode="0.0">
                  <c:v>11.973411086666559</c:v>
                </c:pt>
                <c:pt idx="1060" formatCode="0.0">
                  <c:v>11.88272156587422</c:v>
                </c:pt>
                <c:pt idx="1061" formatCode="0.0">
                  <c:v>11.666499129548313</c:v>
                </c:pt>
                <c:pt idx="1062" formatCode="0.0">
                  <c:v>11.48901128118527</c:v>
                </c:pt>
                <c:pt idx="1063" formatCode="0.0">
                  <c:v>11.131229408185021</c:v>
                </c:pt>
                <c:pt idx="1064" formatCode="0.0">
                  <c:v>11.06872605212142</c:v>
                </c:pt>
                <c:pt idx="1065" formatCode="0.0">
                  <c:v>10.705851882756761</c:v>
                </c:pt>
                <c:pt idx="1066" formatCode="0.0">
                  <c:v>10.462399500627726</c:v>
                </c:pt>
                <c:pt idx="1067" formatCode="0.0">
                  <c:v>10.097570712348386</c:v>
                </c:pt>
                <c:pt idx="1068" formatCode="0.0">
                  <c:v>9.7781196106980559</c:v>
                </c:pt>
                <c:pt idx="1069" formatCode="0.0">
                  <c:v>9.5792844038307834</c:v>
                </c:pt>
                <c:pt idx="1070" formatCode="0.0">
                  <c:v>9.3022177785239535</c:v>
                </c:pt>
                <c:pt idx="1071" formatCode="0.0">
                  <c:v>9.0143783821495163</c:v>
                </c:pt>
                <c:pt idx="1072" formatCode="0.0">
                  <c:v>8.8597780216160373</c:v>
                </c:pt>
                <c:pt idx="1073" formatCode="0.0">
                  <c:v>8.7911511589819753</c:v>
                </c:pt>
                <c:pt idx="1074" formatCode="0.0">
                  <c:v>8.4777145374825551</c:v>
                </c:pt>
                <c:pt idx="1075" formatCode="0.0">
                  <c:v>8.2473788193206303</c:v>
                </c:pt>
                <c:pt idx="1076" formatCode="0.0">
                  <c:v>7.552370609399901</c:v>
                </c:pt>
                <c:pt idx="1077" formatCode="0.0">
                  <c:v>6.8458053127426126</c:v>
                </c:pt>
                <c:pt idx="1078" formatCode="0.0">
                  <c:v>6.1451821152915187</c:v>
                </c:pt>
                <c:pt idx="1079" formatCode="0.0">
                  <c:v>5.362379891008743</c:v>
                </c:pt>
                <c:pt idx="1080" formatCode="0.0">
                  <c:v>4.7026955592539537</c:v>
                </c:pt>
                <c:pt idx="1081" formatCode="0.0">
                  <c:v>3.7668739792500645</c:v>
                </c:pt>
                <c:pt idx="1082" formatCode="0.0">
                  <c:v>2.9527787229892937</c:v>
                </c:pt>
                <c:pt idx="1083" formatCode="0.0">
                  <c:v>1.66874039195568</c:v>
                </c:pt>
                <c:pt idx="1084" formatCode="0.0">
                  <c:v>0.90047883413613761</c:v>
                </c:pt>
                <c:pt idx="1085" formatCode="0.0">
                  <c:v>-1.0776477549057972E-2</c:v>
                </c:pt>
                <c:pt idx="1086" formatCode="0.0">
                  <c:v>-0.82426201385297304</c:v>
                </c:pt>
                <c:pt idx="1087" formatCode="0.0">
                  <c:v>-1.486321999144991</c:v>
                </c:pt>
                <c:pt idx="1088" formatCode="0.0">
                  <c:v>-1.9008323885248757</c:v>
                </c:pt>
                <c:pt idx="1089" formatCode="0.0">
                  <c:v>-2.236820398209403</c:v>
                </c:pt>
                <c:pt idx="1090" formatCode="0.0">
                  <c:v>-2.4470934840371257</c:v>
                </c:pt>
                <c:pt idx="1091" formatCode="0.0">
                  <c:v>-2.5505336867748127</c:v>
                </c:pt>
                <c:pt idx="1092" formatCode="0.0">
                  <c:v>-2.9872390804140849</c:v>
                </c:pt>
                <c:pt idx="1093" formatCode="0.0">
                  <c:v>-3.1759670009099921</c:v>
                </c:pt>
                <c:pt idx="1094" formatCode="0.0">
                  <c:v>-3.3609541109649541</c:v>
                </c:pt>
                <c:pt idx="1095" formatCode="0.0">
                  <c:v>-2.7876832240902161</c:v>
                </c:pt>
                <c:pt idx="1096" formatCode="0.0">
                  <c:v>-3.1407158259192443</c:v>
                </c:pt>
                <c:pt idx="1097" formatCode="0.0">
                  <c:v>-3.3480131367579702</c:v>
                </c:pt>
                <c:pt idx="1098" formatCode="0.0">
                  <c:v>-3.4461233607501072</c:v>
                </c:pt>
                <c:pt idx="1099" formatCode="0.0">
                  <c:v>-3.5922520314184965</c:v>
                </c:pt>
                <c:pt idx="1100" formatCode="0.0">
                  <c:v>-3.8982512040995516</c:v>
                </c:pt>
                <c:pt idx="1101" formatCode="0.0">
                  <c:v>-4.1401243658229561</c:v>
                </c:pt>
                <c:pt idx="1102" formatCode="0.0">
                  <c:v>-4.5120680243870623</c:v>
                </c:pt>
                <c:pt idx="1103" formatCode="0.0">
                  <c:v>-4.9466193974974004</c:v>
                </c:pt>
                <c:pt idx="1104" formatCode="0.0">
                  <c:v>-5.0975834792872945</c:v>
                </c:pt>
                <c:pt idx="1105" formatCode="0.0">
                  <c:v>-5.1741431129798485</c:v>
                </c:pt>
                <c:pt idx="1106" formatCode="0.0">
                  <c:v>-5.1299487770148033</c:v>
                </c:pt>
                <c:pt idx="1107" formatCode="0.0">
                  <c:v>-5.426626557305525</c:v>
                </c:pt>
                <c:pt idx="1108" formatCode="0.0">
                  <c:v>-5.0513144377049599</c:v>
                </c:pt>
                <c:pt idx="1109" formatCode="0.0">
                  <c:v>-4.6537956883738332</c:v>
                </c:pt>
                <c:pt idx="1110" formatCode="0.0">
                  <c:v>-4.2922866036532668</c:v>
                </c:pt>
                <c:pt idx="1111" formatCode="0.0">
                  <c:v>-4.0541899909415093</c:v>
                </c:pt>
                <c:pt idx="1112" formatCode="0.0">
                  <c:v>-3.7594222612659109</c:v>
                </c:pt>
                <c:pt idx="1113" formatCode="0.0">
                  <c:v>-3.1948342789660131</c:v>
                </c:pt>
                <c:pt idx="1114" formatCode="0.0">
                  <c:v>-2.3800420260698019</c:v>
                </c:pt>
                <c:pt idx="1115" formatCode="0.0">
                  <c:v>-1.5240944977354047</c:v>
                </c:pt>
                <c:pt idx="1116" formatCode="0.0">
                  <c:v>-0.53772422018148802</c:v>
                </c:pt>
                <c:pt idx="1117" formatCode="0.0">
                  <c:v>0.33336166745473861</c:v>
                </c:pt>
                <c:pt idx="1118" formatCode="0.0">
                  <c:v>1.0454654399120358</c:v>
                </c:pt>
                <c:pt idx="1119" formatCode="0.0">
                  <c:v>1.9036633342480087</c:v>
                </c:pt>
                <c:pt idx="1120" formatCode="0.0">
                  <c:v>2.6289569041053227</c:v>
                </c:pt>
                <c:pt idx="1121" formatCode="0.0">
                  <c:v>3.3466157620950696</c:v>
                </c:pt>
                <c:pt idx="1122" formatCode="0.0">
                  <c:v>4.1248251283010831</c:v>
                </c:pt>
                <c:pt idx="1123" formatCode="0.0">
                  <c:v>5.081782197086838</c:v>
                </c:pt>
                <c:pt idx="1124" formatCode="0.0">
                  <c:v>6.1465629882694799</c:v>
                </c:pt>
                <c:pt idx="1125" formatCode="0.0">
                  <c:v>6.9303385018864958</c:v>
                </c:pt>
                <c:pt idx="1126" formatCode="0.0">
                  <c:v>7.6007483207288828</c:v>
                </c:pt>
                <c:pt idx="1127" formatCode="0.0">
                  <c:v>8.3237033314786686</c:v>
                </c:pt>
                <c:pt idx="1128" formatCode="0.0">
                  <c:v>8.8592200289004666</c:v>
                </c:pt>
                <c:pt idx="1129" formatCode="0.0">
                  <c:v>9.5228617479255604</c:v>
                </c:pt>
                <c:pt idx="1130" formatCode="0.0">
                  <c:v>10.455552323075736</c:v>
                </c:pt>
                <c:pt idx="1131" formatCode="0.0">
                  <c:v>11.129847966866663</c:v>
                </c:pt>
                <c:pt idx="1132" formatCode="0.0">
                  <c:v>11.731874840023266</c:v>
                </c:pt>
                <c:pt idx="1133" formatCode="0.0">
                  <c:v>12.240689080396933</c:v>
                </c:pt>
                <c:pt idx="1134" formatCode="0.0">
                  <c:v>12.597196405852145</c:v>
                </c:pt>
                <c:pt idx="1135" formatCode="0.0">
                  <c:v>12.787677885891085</c:v>
                </c:pt>
                <c:pt idx="1136" formatCode="0.0">
                  <c:v>12.995414183449938</c:v>
                </c:pt>
                <c:pt idx="1137" formatCode="0.0">
                  <c:v>13.258898536264425</c:v>
                </c:pt>
                <c:pt idx="1138" formatCode="0.0">
                  <c:v>13.480074814692799</c:v>
                </c:pt>
                <c:pt idx="1139" formatCode="0.0">
                  <c:v>13.788364289473748</c:v>
                </c:pt>
                <c:pt idx="1140" formatCode="0.0">
                  <c:v>14.110003843212866</c:v>
                </c:pt>
                <c:pt idx="1141" formatCode="0.0">
                  <c:v>14.309171453845863</c:v>
                </c:pt>
                <c:pt idx="1142" formatCode="0.0">
                  <c:v>14.308963053516919</c:v>
                </c:pt>
                <c:pt idx="1143" formatCode="0.0">
                  <c:v>14.601683820275937</c:v>
                </c:pt>
                <c:pt idx="1144" formatCode="0.0">
                  <c:v>15.259244076582547</c:v>
                </c:pt>
                <c:pt idx="1145" formatCode="0.0">
                  <c:v>15.970036962238595</c:v>
                </c:pt>
                <c:pt idx="1146" formatCode="0.0">
                  <c:v>16.73500438873883</c:v>
                </c:pt>
                <c:pt idx="1147" formatCode="0.0">
                  <c:v>17.585123968052656</c:v>
                </c:pt>
                <c:pt idx="1148" formatCode="0.0">
                  <c:v>18.422400726165861</c:v>
                </c:pt>
                <c:pt idx="1149" formatCode="0.0">
                  <c:v>18.984350981816078</c:v>
                </c:pt>
                <c:pt idx="1150" formatCode="0.0">
                  <c:v>19.556902205400689</c:v>
                </c:pt>
                <c:pt idx="1151" formatCode="0.0">
                  <c:v>20.022049371988416</c:v>
                </c:pt>
                <c:pt idx="1152" formatCode="0.0">
                  <c:v>20.050961353988939</c:v>
                </c:pt>
                <c:pt idx="1153" formatCode="0.0">
                  <c:v>19.793848484461819</c:v>
                </c:pt>
                <c:pt idx="1154" formatCode="0.0">
                  <c:v>19.139429911691536</c:v>
                </c:pt>
                <c:pt idx="1155" formatCode="0.0">
                  <c:v>18.23021689268333</c:v>
                </c:pt>
                <c:pt idx="1156" formatCode="0.0">
                  <c:v>16.804345153056445</c:v>
                </c:pt>
                <c:pt idx="1157" formatCode="0.0">
                  <c:v>15.402309262353441</c:v>
                </c:pt>
                <c:pt idx="1158" formatCode="0.0">
                  <c:v>14.025113663565108</c:v>
                </c:pt>
                <c:pt idx="1159" formatCode="0.0">
                  <c:v>12.35553110045295</c:v>
                </c:pt>
                <c:pt idx="1160" formatCode="0.0">
                  <c:v>10.309027237230239</c:v>
                </c:pt>
                <c:pt idx="1161" formatCode="0.0">
                  <c:v>8.2118553200087234</c:v>
                </c:pt>
                <c:pt idx="1162" formatCode="0.0">
                  <c:v>5.851615605868858</c:v>
                </c:pt>
                <c:pt idx="1163" formatCode="0.0">
                  <c:v>3.4375496412170463</c:v>
                </c:pt>
                <c:pt idx="1164" formatCode="0.0">
                  <c:v>1.7153209159032059</c:v>
                </c:pt>
                <c:pt idx="1165" formatCode="0.0">
                  <c:v>0.3248171457493072</c:v>
                </c:pt>
                <c:pt idx="1166" formatCode="0.0">
                  <c:v>-0.68804565854034649</c:v>
                </c:pt>
                <c:pt idx="1167" formatCode="0.0">
                  <c:v>-1.4774811994096524</c:v>
                </c:pt>
                <c:pt idx="1168" formatCode="0.0">
                  <c:v>-2.2852835574111907</c:v>
                </c:pt>
                <c:pt idx="1169" formatCode="0.0">
                  <c:v>-2.9564474306584714</c:v>
                </c:pt>
                <c:pt idx="1170" formatCode="0.0">
                  <c:v>-3.4300079904294591</c:v>
                </c:pt>
                <c:pt idx="1171" formatCode="0.0">
                  <c:v>-3.3189993655873735</c:v>
                </c:pt>
                <c:pt idx="1172" formatCode="0.0">
                  <c:v>-2.4413991310443919</c:v>
                </c:pt>
                <c:pt idx="1173" formatCode="0.0">
                  <c:v>-0.79782424270453589</c:v>
                </c:pt>
                <c:pt idx="1174" formatCode="0.0">
                  <c:v>1.3456846981884496</c:v>
                </c:pt>
                <c:pt idx="1175" formatCode="0.0">
                  <c:v>3.3653928328915725</c:v>
                </c:pt>
                <c:pt idx="1176" formatCode="0.0">
                  <c:v>4.7074452242598568</c:v>
                </c:pt>
                <c:pt idx="1177" formatCode="0.0">
                  <c:v>5.718769330809792</c:v>
                </c:pt>
                <c:pt idx="1178" formatCode="0.0">
                  <c:v>6.4706757285437817</c:v>
                </c:pt>
                <c:pt idx="1179" formatCode="0.0">
                  <c:v>6.9314653388699412</c:v>
                </c:pt>
                <c:pt idx="1180" formatCode="0.0">
                  <c:v>7.4057697947670817</c:v>
                </c:pt>
                <c:pt idx="1181" formatCode="0.0">
                  <c:v>7.5254186981462965</c:v>
                </c:pt>
                <c:pt idx="1182" formatCode="0.0">
                  <c:v>6.8954139677272224</c:v>
                </c:pt>
                <c:pt idx="1183" formatCode="0.0">
                  <c:v>5.3967881589893238</c:v>
                </c:pt>
                <c:pt idx="1184" formatCode="0.0">
                  <c:v>2.7229216849469822</c:v>
                </c:pt>
                <c:pt idx="1185" formatCode="0.0">
                  <c:v>-0.64559595841112127</c:v>
                </c:pt>
                <c:pt idx="1186" formatCode="0.0">
                  <c:v>-4.1197046939813333</c:v>
                </c:pt>
                <c:pt idx="1187" formatCode="0.0">
                  <c:v>-7.0767623945877034</c:v>
                </c:pt>
                <c:pt idx="1188" formatCode="0.0">
                  <c:v>-9.2816452886986127</c:v>
                </c:pt>
                <c:pt idx="1189" formatCode="0.0">
                  <c:v>-11.077349312454572</c:v>
                </c:pt>
                <c:pt idx="1190" formatCode="0.0">
                  <c:v>-12.452760363902897</c:v>
                </c:pt>
                <c:pt idx="1191" formatCode="0.0">
                  <c:v>-13.127706189623666</c:v>
                </c:pt>
                <c:pt idx="1192" formatCode="0.0">
                  <c:v>-13.152546188315839</c:v>
                </c:pt>
                <c:pt idx="1193" formatCode="0.0">
                  <c:v>-12.676091807636595</c:v>
                </c:pt>
                <c:pt idx="1194" formatCode="0.0">
                  <c:v>-11.209702563849433</c:v>
                </c:pt>
                <c:pt idx="1195" formatCode="0.0">
                  <c:v>-8.778218125178114</c:v>
                </c:pt>
                <c:pt idx="1196" formatCode="0.0">
                  <c:v>-5.472181135076724</c:v>
                </c:pt>
                <c:pt idx="1197" formatCode="0.0">
                  <c:v>-1.8528416115141368</c:v>
                </c:pt>
                <c:pt idx="1198" formatCode="0.0">
                  <c:v>1.8337188645297005</c:v>
                </c:pt>
                <c:pt idx="1199" formatCode="0.0">
                  <c:v>5.6427098056912399</c:v>
                </c:pt>
                <c:pt idx="1200" formatCode="0.0">
                  <c:v>9.4574562027265046</c:v>
                </c:pt>
                <c:pt idx="1201" formatCode="0.0">
                  <c:v>13.225917480452125</c:v>
                </c:pt>
                <c:pt idx="1202" formatCode="0.0">
                  <c:v>16.945163294612968</c:v>
                </c:pt>
                <c:pt idx="1203" formatCode="0.0">
                  <c:v>20.16217552236148</c:v>
                </c:pt>
                <c:pt idx="1204" formatCode="0.0">
                  <c:v>22.865916396899365</c:v>
                </c:pt>
                <c:pt idx="1205" formatCode="0.0">
                  <c:v>25.015608690229556</c:v>
                </c:pt>
                <c:pt idx="1206" formatCode="0.0">
                  <c:v>26.416811568367464</c:v>
                </c:pt>
                <c:pt idx="1207" formatCode="0.0">
                  <c:v>26.909714433690965</c:v>
                </c:pt>
                <c:pt idx="1208" formatCode="0.0">
                  <c:v>27.202821609742301</c:v>
                </c:pt>
                <c:pt idx="1209" formatCode="0.0">
                  <c:v>27.535312746896864</c:v>
                </c:pt>
                <c:pt idx="1210" formatCode="0.0">
                  <c:v>27.219977368688646</c:v>
                </c:pt>
                <c:pt idx="1211" formatCode="0.0">
                  <c:v>25.953027498022223</c:v>
                </c:pt>
                <c:pt idx="1212" formatCode="0.0">
                  <c:v>24.149304019418906</c:v>
                </c:pt>
                <c:pt idx="1213" formatCode="0.0">
                  <c:v>22.215717739384445</c:v>
                </c:pt>
                <c:pt idx="1214" formatCode="0.0">
                  <c:v>19.376910849408674</c:v>
                </c:pt>
                <c:pt idx="1215" formatCode="0.0">
                  <c:v>14.797688920749664</c:v>
                </c:pt>
                <c:pt idx="1216" formatCode="0.0">
                  <c:v>9.1204165750015989</c:v>
                </c:pt>
                <c:pt idx="1217" formatCode="0.0">
                  <c:v>3.4814773538036832</c:v>
                </c:pt>
                <c:pt idx="1218" formatCode="0.0">
                  <c:v>-2.3038013055018212</c:v>
                </c:pt>
                <c:pt idx="1219" formatCode="0.0">
                  <c:v>-7.8745880472875598</c:v>
                </c:pt>
                <c:pt idx="1220" formatCode="0.0">
                  <c:v>-13.430557062870179</c:v>
                </c:pt>
                <c:pt idx="1221" formatCode="0.0">
                  <c:v>-18.997118938021472</c:v>
                </c:pt>
                <c:pt idx="1222" formatCode="0.0">
                  <c:v>-23.646289754262199</c:v>
                </c:pt>
                <c:pt idx="1223" formatCode="0.0">
                  <c:v>-27.295904892889808</c:v>
                </c:pt>
                <c:pt idx="1224" formatCode="0.0">
                  <c:v>-30.56426057491079</c:v>
                </c:pt>
                <c:pt idx="1225" formatCode="0.0">
                  <c:v>-33.379791985032966</c:v>
                </c:pt>
                <c:pt idx="1226" formatCode="0.0">
                  <c:v>-35.130964708893757</c:v>
                </c:pt>
                <c:pt idx="1227" formatCode="0.0">
                  <c:v>-35.082764567238669</c:v>
                </c:pt>
                <c:pt idx="1228" formatCode="0.0">
                  <c:v>-33.570074943819321</c:v>
                </c:pt>
                <c:pt idx="1229" formatCode="0.0">
                  <c:v>-31.299123109543089</c:v>
                </c:pt>
                <c:pt idx="1230" formatCode="0.0">
                  <c:v>-28.176174695900599</c:v>
                </c:pt>
                <c:pt idx="1231" formatCode="0.0">
                  <c:v>-24.204640947921035</c:v>
                </c:pt>
                <c:pt idx="1232" formatCode="0.0">
                  <c:v>-19.308327574277584</c:v>
                </c:pt>
                <c:pt idx="1233" formatCode="0.0">
                  <c:v>-13.453250637661981</c:v>
                </c:pt>
                <c:pt idx="1234" formatCode="0.0">
                  <c:v>-7.4687527115286798</c:v>
                </c:pt>
                <c:pt idx="1235" formatCode="0.0">
                  <c:v>-1.8763890223085298</c:v>
                </c:pt>
                <c:pt idx="1236" formatCode="0.0">
                  <c:v>3.1802952180450177</c:v>
                </c:pt>
                <c:pt idx="1237" formatCode="0.0">
                  <c:v>7.920065295446193</c:v>
                </c:pt>
                <c:pt idx="1238" formatCode="0.0">
                  <c:v>12.042727756662458</c:v>
                </c:pt>
                <c:pt idx="1239" formatCode="0.0">
                  <c:v>14.52902049700171</c:v>
                </c:pt>
                <c:pt idx="1240" formatCode="0.0">
                  <c:v>15.030145784262956</c:v>
                </c:pt>
                <c:pt idx="1241" formatCode="0.0">
                  <c:v>14.08304161435953</c:v>
                </c:pt>
                <c:pt idx="1242" formatCode="0.0">
                  <c:v>11.757769781542663</c:v>
                </c:pt>
                <c:pt idx="1243" formatCode="0.0">
                  <c:v>8.4293467602246608</c:v>
                </c:pt>
                <c:pt idx="1244" formatCode="0.0">
                  <c:v>4.2823887139687287</c:v>
                </c:pt>
                <c:pt idx="1245" formatCode="0.0">
                  <c:v>-0.21151833347661864</c:v>
                </c:pt>
                <c:pt idx="1246" formatCode="0.0">
                  <c:v>-4.2222226505541016</c:v>
                </c:pt>
                <c:pt idx="1247" formatCode="0.0">
                  <c:v>-7.2654203876691099</c:v>
                </c:pt>
                <c:pt idx="1248" formatCode="0.0">
                  <c:v>-8.5891468739915098</c:v>
                </c:pt>
                <c:pt idx="1249" formatCode="0.0">
                  <c:v>-9.4084269101496858</c:v>
                </c:pt>
                <c:pt idx="1250" formatCode="0.0">
                  <c:v>-10.203312606699527</c:v>
                </c:pt>
                <c:pt idx="1251" formatCode="0.0">
                  <c:v>-10.420495117325885</c:v>
                </c:pt>
                <c:pt idx="1252" formatCode="0.0">
                  <c:v>-9.7455628504613259</c:v>
                </c:pt>
                <c:pt idx="1253" formatCode="0.0">
                  <c:v>-8.2312904062287373</c:v>
                </c:pt>
                <c:pt idx="1254" formatCode="0.0">
                  <c:v>-5.7030928070149685</c:v>
                </c:pt>
                <c:pt idx="1255" formatCode="0.0">
                  <c:v>-2.9512837616049978</c:v>
                </c:pt>
                <c:pt idx="1256" formatCode="0.0">
                  <c:v>3.4968577586155902E-2</c:v>
                </c:pt>
                <c:pt idx="1257" formatCode="0.0">
                  <c:v>3.5949454493735971</c:v>
                </c:pt>
                <c:pt idx="1258" formatCode="0.0">
                  <c:v>7.1342459523056334</c:v>
                </c:pt>
                <c:pt idx="1259" formatCode="0.0">
                  <c:v>9.9233980442957375</c:v>
                </c:pt>
                <c:pt idx="1260" formatCode="0.0">
                  <c:v>11.399244970900213</c:v>
                </c:pt>
                <c:pt idx="1261" formatCode="0.0">
                  <c:v>12.500815272794171</c:v>
                </c:pt>
                <c:pt idx="1262" formatCode="0.0">
                  <c:v>13.183044081921352</c:v>
                </c:pt>
                <c:pt idx="1263" formatCode="0.0">
                  <c:v>12.983868489153807</c:v>
                </c:pt>
                <c:pt idx="1264" formatCode="0.0">
                  <c:v>12.313101584044176</c:v>
                </c:pt>
                <c:pt idx="1265" formatCode="0.0">
                  <c:v>10.834815608223764</c:v>
                </c:pt>
                <c:pt idx="1266" formatCode="0.0">
                  <c:v>8.3988251855433163</c:v>
                </c:pt>
                <c:pt idx="1267" formatCode="0.0">
                  <c:v>5.8757756565579484</c:v>
                </c:pt>
                <c:pt idx="1268" formatCode="0.0">
                  <c:v>4.0872356733794675</c:v>
                </c:pt>
                <c:pt idx="1269" formatCode="0.0">
                  <c:v>1.7640412602385425</c:v>
                </c:pt>
                <c:pt idx="1270" formatCode="0.0">
                  <c:v>-0.39164761839195705</c:v>
                </c:pt>
                <c:pt idx="1271" formatCode="0.0">
                  <c:v>-2.0984392481923919</c:v>
                </c:pt>
                <c:pt idx="1272" formatCode="0.0">
                  <c:v>-3.4608441594433828</c:v>
                </c:pt>
                <c:pt idx="1273" formatCode="0.0">
                  <c:v>-4.8466801818848495</c:v>
                </c:pt>
                <c:pt idx="1274" formatCode="0.0">
                  <c:v>-5.769769145851356</c:v>
                </c:pt>
                <c:pt idx="1275" formatCode="0.0">
                  <c:v>-5.8281825305588768</c:v>
                </c:pt>
                <c:pt idx="1276" formatCode="0.0">
                  <c:v>-5.7538720853401912</c:v>
                </c:pt>
                <c:pt idx="1277" formatCode="0.0">
                  <c:v>-4.9859861832028258</c:v>
                </c:pt>
                <c:pt idx="1278" formatCode="0.0">
                  <c:v>-2.9040170374997558</c:v>
                </c:pt>
                <c:pt idx="1279" formatCode="0.0">
                  <c:v>0.25488272005431156</c:v>
                </c:pt>
                <c:pt idx="1280" formatCode="0.0">
                  <c:v>2.8329998329635515</c:v>
                </c:pt>
                <c:pt idx="1281" formatCode="0.0">
                  <c:v>5.6657011354658096</c:v>
                </c:pt>
                <c:pt idx="1282" formatCode="0.0">
                  <c:v>7.9427105432982472</c:v>
                </c:pt>
                <c:pt idx="1283" formatCode="0.0">
                  <c:v>10.169611642656221</c:v>
                </c:pt>
                <c:pt idx="1284" formatCode="0.0">
                  <c:v>12.153299353536966</c:v>
                </c:pt>
                <c:pt idx="1285" formatCode="0.0">
                  <c:v>14.074577556575292</c:v>
                </c:pt>
                <c:pt idx="1286" formatCode="0.0">
                  <c:v>15.661760780367601</c:v>
                </c:pt>
                <c:pt idx="1287" formatCode="0.0">
                  <c:v>16.54524562029205</c:v>
                </c:pt>
                <c:pt idx="1288" formatCode="0.0">
                  <c:v>17.428387674438241</c:v>
                </c:pt>
                <c:pt idx="1289" formatCode="0.0">
                  <c:v>17.899253767355418</c:v>
                </c:pt>
                <c:pt idx="1290" formatCode="0.0">
                  <c:v>16.533152328012378</c:v>
                </c:pt>
                <c:pt idx="1291" formatCode="0.0">
                  <c:v>13.569646891207213</c:v>
                </c:pt>
                <c:pt idx="1292" formatCode="0.0">
                  <c:v>10.615021642910904</c:v>
                </c:pt>
                <c:pt idx="1293" formatCode="0.0">
                  <c:v>7.7253544774962108</c:v>
                </c:pt>
                <c:pt idx="1294" formatCode="0.0">
                  <c:v>5.5675336743734078</c:v>
                </c:pt>
                <c:pt idx="1295" formatCode="0.0">
                  <c:v>3.3370640887052474</c:v>
                </c:pt>
                <c:pt idx="1296" formatCode="0.0">
                  <c:v>1.011315776896879</c:v>
                </c:pt>
                <c:pt idx="1297" formatCode="0.0">
                  <c:v>-1.0516011798362115</c:v>
                </c:pt>
                <c:pt idx="1298" formatCode="0.0">
                  <c:v>-2.80657321337398</c:v>
                </c:pt>
                <c:pt idx="1299" formatCode="0.0">
                  <c:v>-4.5948302335328464</c:v>
                </c:pt>
                <c:pt idx="1300" formatCode="0.0">
                  <c:v>-6.8270889867463609</c:v>
                </c:pt>
                <c:pt idx="1301" formatCode="0.0">
                  <c:v>-9.4875814933849938</c:v>
                </c:pt>
                <c:pt idx="1302" formatCode="0.0">
                  <c:v>-11.596232017732035</c:v>
                </c:pt>
                <c:pt idx="1303" formatCode="0.0">
                  <c:v>-12.623138924002191</c:v>
                </c:pt>
                <c:pt idx="1304" formatCode="0.0">
                  <c:v>-13.527992368207379</c:v>
                </c:pt>
                <c:pt idx="1305" formatCode="0.0">
                  <c:v>-14.295474862765872</c:v>
                </c:pt>
                <c:pt idx="1306" formatCode="0.0">
                  <c:v>-15.197894395751717</c:v>
                </c:pt>
                <c:pt idx="1307" formatCode="0.0">
                  <c:v>-16.126926343910526</c:v>
                </c:pt>
                <c:pt idx="1308" formatCode="0.0">
                  <c:v>-16.87180898074449</c:v>
                </c:pt>
                <c:pt idx="1309" formatCode="0.0">
                  <c:v>-18.007779952570885</c:v>
                </c:pt>
                <c:pt idx="1310" formatCode="0.0">
                  <c:v>-19.902986901045679</c:v>
                </c:pt>
                <c:pt idx="1311" formatCode="0.0">
                  <c:v>-22.025468931514638</c:v>
                </c:pt>
                <c:pt idx="1312" formatCode="0.0">
                  <c:v>-23.870715313902195</c:v>
                </c:pt>
                <c:pt idx="1313" formatCode="0.0">
                  <c:v>-24.827067832105001</c:v>
                </c:pt>
                <c:pt idx="1314" formatCode="0.0">
                  <c:v>-25.337944841610167</c:v>
                </c:pt>
                <c:pt idx="1315" formatCode="0.0">
                  <c:v>-26.335634550168194</c:v>
                </c:pt>
                <c:pt idx="1316" formatCode="0.0">
                  <c:v>-26.853215188621149</c:v>
                </c:pt>
                <c:pt idx="1317" formatCode="0.0">
                  <c:v>-27.113083953309356</c:v>
                </c:pt>
                <c:pt idx="1318" formatCode="0.0">
                  <c:v>-27.189257956653549</c:v>
                </c:pt>
                <c:pt idx="1319" formatCode="0.0">
                  <c:v>-26.77531166143126</c:v>
                </c:pt>
                <c:pt idx="1320" formatCode="0.0">
                  <c:v>-25.702050630832062</c:v>
                </c:pt>
                <c:pt idx="1321" formatCode="0.0">
                  <c:v>-23.886667042657237</c:v>
                </c:pt>
                <c:pt idx="1322" formatCode="0.0">
                  <c:v>-20.725143720370951</c:v>
                </c:pt>
                <c:pt idx="1323" formatCode="0.0">
                  <c:v>-16.077837584746632</c:v>
                </c:pt>
                <c:pt idx="1324" formatCode="0.0">
                  <c:v>-10.490429124763153</c:v>
                </c:pt>
                <c:pt idx="1325" formatCode="0.0">
                  <c:v>-5.3080664241481088</c:v>
                </c:pt>
                <c:pt idx="1326" formatCode="0.0">
                  <c:v>-0.46972693349619021</c:v>
                </c:pt>
                <c:pt idx="1327" formatCode="0.0">
                  <c:v>4.6579180738427084</c:v>
                </c:pt>
                <c:pt idx="1328" formatCode="0.0">
                  <c:v>9.3588467966214495</c:v>
                </c:pt>
                <c:pt idx="1329" formatCode="0.0">
                  <c:v>14.2390440785924</c:v>
                </c:pt>
                <c:pt idx="1330" formatCode="0.0">
                  <c:v>19.023728282957038</c:v>
                </c:pt>
                <c:pt idx="1331" formatCode="0.0">
                  <c:v>23.545966394365237</c:v>
                </c:pt>
                <c:pt idx="1332" formatCode="0.0">
                  <c:v>27.664669205816452</c:v>
                </c:pt>
                <c:pt idx="1333" formatCode="0.0">
                  <c:v>31.051886152523451</c:v>
                </c:pt>
                <c:pt idx="1334" formatCode="0.0">
                  <c:v>33.133756625499814</c:v>
                </c:pt>
                <c:pt idx="1335" formatCode="0.0">
                  <c:v>32.801857863737268</c:v>
                </c:pt>
                <c:pt idx="1336" formatCode="0.0">
                  <c:v>31.441568131321873</c:v>
                </c:pt>
                <c:pt idx="1337" formatCode="0.0">
                  <c:v>30.426390890625129</c:v>
                </c:pt>
                <c:pt idx="1338" formatCode="0.0">
                  <c:v>29.435566702789885</c:v>
                </c:pt>
                <c:pt idx="1339" formatCode="0.0">
                  <c:v>28.260657797535998</c:v>
                </c:pt>
                <c:pt idx="1340" formatCode="0.0">
                  <c:v>26.898557278317654</c:v>
                </c:pt>
                <c:pt idx="1341" formatCode="0.0">
                  <c:v>24.634087027078081</c:v>
                </c:pt>
                <c:pt idx="1342" formatCode="0.0">
                  <c:v>22.031580779685527</c:v>
                </c:pt>
                <c:pt idx="1343" formatCode="0.0">
                  <c:v>19.185525470697613</c:v>
                </c:pt>
                <c:pt idx="1344" formatCode="0.0">
                  <c:v>15.578128741973089</c:v>
                </c:pt>
                <c:pt idx="1345" formatCode="0.0">
                  <c:v>12.215567903825246</c:v>
                </c:pt>
                <c:pt idx="1346" formatCode="0.0">
                  <c:v>9.4123959217774313</c:v>
                </c:pt>
                <c:pt idx="1347" formatCode="0.0">
                  <c:v>7.7354329239838222</c:v>
                </c:pt>
                <c:pt idx="1348" formatCode="0.0">
                  <c:v>6.1960651113389389</c:v>
                </c:pt>
                <c:pt idx="1349" formatCode="0.0">
                  <c:v>4.5072992999936474</c:v>
                </c:pt>
                <c:pt idx="1350" formatCode="0.0">
                  <c:v>2.6859446208644471</c:v>
                </c:pt>
                <c:pt idx="1351" formatCode="0.0">
                  <c:v>0.95273716193149482</c:v>
                </c:pt>
                <c:pt idx="1352" formatCode="0.0">
                  <c:v>-0.54328605765718407</c:v>
                </c:pt>
                <c:pt idx="1353" formatCode="0.0">
                  <c:v>-1.8181335630167013</c:v>
                </c:pt>
                <c:pt idx="1354" formatCode="0.0">
                  <c:v>-2.704524585614152</c:v>
                </c:pt>
                <c:pt idx="1355" formatCode="0.0">
                  <c:v>-3.4907653733059618</c:v>
                </c:pt>
                <c:pt idx="1356" formatCode="0.0">
                  <c:v>-3.717610585215013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A7C-4A71-A97A-71E104781CE3}"/>
            </c:ext>
          </c:extLst>
        </c:ser>
        <c:ser>
          <c:idx val="3"/>
          <c:order val="4"/>
          <c:tx>
            <c:strRef>
              <c:f>Series!$J$2</c:f>
              <c:strCache>
                <c:ptCount val="1"/>
                <c:pt idx="0">
                  <c:v>12MMA</c:v>
                </c:pt>
              </c:strCache>
            </c:strRef>
          </c:tx>
          <c:spPr>
            <a:solidFill>
              <a:schemeClr val="tx2"/>
            </a:solidFill>
            <a:ln w="50800" cap="rnd" cmpd="sng" algn="ctr">
              <a:solidFill>
                <a:schemeClr val="tx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Series!$J$3:$J$1406</c:f>
              <c:numCache>
                <c:formatCode>General</c:formatCode>
                <c:ptCount val="1404"/>
                <c:pt idx="11" formatCode="0.000">
                  <c:v>#N/A</c:v>
                </c:pt>
                <c:pt idx="12" formatCode="0.000">
                  <c:v>#N/A</c:v>
                </c:pt>
                <c:pt idx="13" formatCode="0.000">
                  <c:v>#N/A</c:v>
                </c:pt>
                <c:pt idx="14" formatCode="0.000">
                  <c:v>#N/A</c:v>
                </c:pt>
                <c:pt idx="15" formatCode="0.000">
                  <c:v>#N/A</c:v>
                </c:pt>
                <c:pt idx="16" formatCode="0.000">
                  <c:v>#N/A</c:v>
                </c:pt>
                <c:pt idx="17" formatCode="0.000">
                  <c:v>#N/A</c:v>
                </c:pt>
                <c:pt idx="18" formatCode="0.000">
                  <c:v>#N/A</c:v>
                </c:pt>
                <c:pt idx="19" formatCode="0.000">
                  <c:v>#N/A</c:v>
                </c:pt>
                <c:pt idx="20" formatCode="0.000">
                  <c:v>#N/A</c:v>
                </c:pt>
                <c:pt idx="21" formatCode="0.000">
                  <c:v>#N/A</c:v>
                </c:pt>
                <c:pt idx="22" formatCode="0.000">
                  <c:v>#N/A</c:v>
                </c:pt>
                <c:pt idx="23" formatCode="0.000">
                  <c:v>#N/A</c:v>
                </c:pt>
                <c:pt idx="24" formatCode="0.000">
                  <c:v>#N/A</c:v>
                </c:pt>
                <c:pt idx="25" formatCode="0.000">
                  <c:v>#N/A</c:v>
                </c:pt>
                <c:pt idx="26" formatCode="0.000">
                  <c:v>#N/A</c:v>
                </c:pt>
                <c:pt idx="27" formatCode="0.000">
                  <c:v>#N/A</c:v>
                </c:pt>
                <c:pt idx="28" formatCode="0.000">
                  <c:v>#N/A</c:v>
                </c:pt>
                <c:pt idx="29" formatCode="0.000">
                  <c:v>#N/A</c:v>
                </c:pt>
                <c:pt idx="30" formatCode="0.000">
                  <c:v>#N/A</c:v>
                </c:pt>
                <c:pt idx="31" formatCode="0.000">
                  <c:v>#N/A</c:v>
                </c:pt>
                <c:pt idx="32" formatCode="0.000">
                  <c:v>#N/A</c:v>
                </c:pt>
                <c:pt idx="33" formatCode="0.000">
                  <c:v>#N/A</c:v>
                </c:pt>
                <c:pt idx="34" formatCode="0.000">
                  <c:v>#N/A</c:v>
                </c:pt>
                <c:pt idx="35" formatCode="0.000">
                  <c:v>#N/A</c:v>
                </c:pt>
                <c:pt idx="36" formatCode="0.000">
                  <c:v>#N/A</c:v>
                </c:pt>
                <c:pt idx="37" formatCode="0.000">
                  <c:v>#N/A</c:v>
                </c:pt>
                <c:pt idx="38" formatCode="0.000">
                  <c:v>#N/A</c:v>
                </c:pt>
                <c:pt idx="39" formatCode="0.000">
                  <c:v>#N/A</c:v>
                </c:pt>
                <c:pt idx="40" formatCode="0.000">
                  <c:v>#N/A</c:v>
                </c:pt>
                <c:pt idx="41" formatCode="0.000">
                  <c:v>#N/A</c:v>
                </c:pt>
                <c:pt idx="42" formatCode="0.000">
                  <c:v>#N/A</c:v>
                </c:pt>
                <c:pt idx="43" formatCode="0.000">
                  <c:v>#N/A</c:v>
                </c:pt>
                <c:pt idx="44" formatCode="0.000">
                  <c:v>#N/A</c:v>
                </c:pt>
                <c:pt idx="45" formatCode="0.000">
                  <c:v>#N/A</c:v>
                </c:pt>
                <c:pt idx="46" formatCode="0.000">
                  <c:v>#N/A</c:v>
                </c:pt>
                <c:pt idx="47" formatCode="0.000">
                  <c:v>#N/A</c:v>
                </c:pt>
                <c:pt idx="48" formatCode="0.000">
                  <c:v>#N/A</c:v>
                </c:pt>
                <c:pt idx="49" formatCode="0.000">
                  <c:v>#N/A</c:v>
                </c:pt>
                <c:pt idx="50" formatCode="0.000">
                  <c:v>#N/A</c:v>
                </c:pt>
                <c:pt idx="51" formatCode="0.000">
                  <c:v>#N/A</c:v>
                </c:pt>
                <c:pt idx="52" formatCode="0.000">
                  <c:v>#N/A</c:v>
                </c:pt>
                <c:pt idx="53" formatCode="0.000">
                  <c:v>#N/A</c:v>
                </c:pt>
                <c:pt idx="54" formatCode="0.000">
                  <c:v>#N/A</c:v>
                </c:pt>
                <c:pt idx="55" formatCode="0.000">
                  <c:v>#N/A</c:v>
                </c:pt>
                <c:pt idx="56" formatCode="0.000">
                  <c:v>#N/A</c:v>
                </c:pt>
                <c:pt idx="57" formatCode="0.000">
                  <c:v>#N/A</c:v>
                </c:pt>
                <c:pt idx="58" formatCode="0.000">
                  <c:v>#N/A</c:v>
                </c:pt>
                <c:pt idx="59" formatCode="0.000">
                  <c:v>#N/A</c:v>
                </c:pt>
                <c:pt idx="60" formatCode="0.000">
                  <c:v>#N/A</c:v>
                </c:pt>
                <c:pt idx="61" formatCode="0.000">
                  <c:v>#N/A</c:v>
                </c:pt>
                <c:pt idx="62" formatCode="0.000">
                  <c:v>#N/A</c:v>
                </c:pt>
                <c:pt idx="63" formatCode="0.000">
                  <c:v>#N/A</c:v>
                </c:pt>
                <c:pt idx="64" formatCode="0.000">
                  <c:v>#N/A</c:v>
                </c:pt>
                <c:pt idx="65" formatCode="0.000">
                  <c:v>#N/A</c:v>
                </c:pt>
                <c:pt idx="66" formatCode="0.000">
                  <c:v>#N/A</c:v>
                </c:pt>
                <c:pt idx="67" formatCode="0.000">
                  <c:v>#N/A</c:v>
                </c:pt>
                <c:pt idx="68" formatCode="0.000">
                  <c:v>#N/A</c:v>
                </c:pt>
                <c:pt idx="69" formatCode="0.000">
                  <c:v>#N/A</c:v>
                </c:pt>
                <c:pt idx="70" formatCode="0.000">
                  <c:v>#N/A</c:v>
                </c:pt>
                <c:pt idx="71" formatCode="0.000">
                  <c:v>#N/A</c:v>
                </c:pt>
                <c:pt idx="72" formatCode="0.000">
                  <c:v>#N/A</c:v>
                </c:pt>
                <c:pt idx="73" formatCode="0.000">
                  <c:v>#N/A</c:v>
                </c:pt>
                <c:pt idx="74" formatCode="0.000">
                  <c:v>#N/A</c:v>
                </c:pt>
                <c:pt idx="75" formatCode="0.000">
                  <c:v>#N/A</c:v>
                </c:pt>
                <c:pt idx="76" formatCode="0.000">
                  <c:v>#N/A</c:v>
                </c:pt>
                <c:pt idx="77" formatCode="0.000">
                  <c:v>#N/A</c:v>
                </c:pt>
                <c:pt idx="78" formatCode="0.000">
                  <c:v>#N/A</c:v>
                </c:pt>
                <c:pt idx="79" formatCode="0.000">
                  <c:v>#N/A</c:v>
                </c:pt>
                <c:pt idx="80" formatCode="0.000">
                  <c:v>#N/A</c:v>
                </c:pt>
                <c:pt idx="81" formatCode="0.000">
                  <c:v>#N/A</c:v>
                </c:pt>
                <c:pt idx="82" formatCode="0.000">
                  <c:v>#N/A</c:v>
                </c:pt>
                <c:pt idx="83" formatCode="0.000">
                  <c:v>#N/A</c:v>
                </c:pt>
                <c:pt idx="84" formatCode="0.000">
                  <c:v>#N/A</c:v>
                </c:pt>
                <c:pt idx="85" formatCode="0.000">
                  <c:v>#N/A</c:v>
                </c:pt>
                <c:pt idx="86" formatCode="0.000">
                  <c:v>#N/A</c:v>
                </c:pt>
                <c:pt idx="87" formatCode="0.000">
                  <c:v>#N/A</c:v>
                </c:pt>
                <c:pt idx="88" formatCode="0.000">
                  <c:v>#N/A</c:v>
                </c:pt>
                <c:pt idx="89" formatCode="0.000">
                  <c:v>#N/A</c:v>
                </c:pt>
                <c:pt idx="90" formatCode="0.000">
                  <c:v>#N/A</c:v>
                </c:pt>
                <c:pt idx="91" formatCode="0.000">
                  <c:v>#N/A</c:v>
                </c:pt>
                <c:pt idx="92" formatCode="0.000">
                  <c:v>#N/A</c:v>
                </c:pt>
                <c:pt idx="93" formatCode="0.000">
                  <c:v>#N/A</c:v>
                </c:pt>
                <c:pt idx="94" formatCode="0.000">
                  <c:v>#N/A</c:v>
                </c:pt>
                <c:pt idx="95" formatCode="0.000">
                  <c:v>#N/A</c:v>
                </c:pt>
                <c:pt idx="96" formatCode="0.000">
                  <c:v>#N/A</c:v>
                </c:pt>
                <c:pt idx="97" formatCode="0.000">
                  <c:v>#N/A</c:v>
                </c:pt>
                <c:pt idx="98" formatCode="0.000">
                  <c:v>#N/A</c:v>
                </c:pt>
                <c:pt idx="99" formatCode="0.000">
                  <c:v>#N/A</c:v>
                </c:pt>
                <c:pt idx="100" formatCode="0.000">
                  <c:v>#N/A</c:v>
                </c:pt>
                <c:pt idx="101" formatCode="0.000">
                  <c:v>#N/A</c:v>
                </c:pt>
                <c:pt idx="102" formatCode="0.000">
                  <c:v>#N/A</c:v>
                </c:pt>
                <c:pt idx="103" formatCode="0.000">
                  <c:v>#N/A</c:v>
                </c:pt>
                <c:pt idx="104" formatCode="0.000">
                  <c:v>#N/A</c:v>
                </c:pt>
                <c:pt idx="105" formatCode="0.000">
                  <c:v>#N/A</c:v>
                </c:pt>
                <c:pt idx="106" formatCode="0.000">
                  <c:v>#N/A</c:v>
                </c:pt>
                <c:pt idx="107" formatCode="0.000">
                  <c:v>#N/A</c:v>
                </c:pt>
                <c:pt idx="108" formatCode="0.000">
                  <c:v>#N/A</c:v>
                </c:pt>
                <c:pt idx="109" formatCode="0.000">
                  <c:v>#N/A</c:v>
                </c:pt>
                <c:pt idx="110" formatCode="0.000">
                  <c:v>#N/A</c:v>
                </c:pt>
                <c:pt idx="111" formatCode="0.000">
                  <c:v>#N/A</c:v>
                </c:pt>
                <c:pt idx="112" formatCode="0.000">
                  <c:v>#N/A</c:v>
                </c:pt>
                <c:pt idx="113" formatCode="0.000">
                  <c:v>#N/A</c:v>
                </c:pt>
                <c:pt idx="114" formatCode="0.000">
                  <c:v>#N/A</c:v>
                </c:pt>
                <c:pt idx="115" formatCode="0.000">
                  <c:v>#N/A</c:v>
                </c:pt>
                <c:pt idx="116" formatCode="0.000">
                  <c:v>#N/A</c:v>
                </c:pt>
                <c:pt idx="117" formatCode="0.000">
                  <c:v>#N/A</c:v>
                </c:pt>
                <c:pt idx="118" formatCode="0.000">
                  <c:v>#N/A</c:v>
                </c:pt>
                <c:pt idx="119" formatCode="0.000">
                  <c:v>#N/A</c:v>
                </c:pt>
                <c:pt idx="120" formatCode="0.000">
                  <c:v>#N/A</c:v>
                </c:pt>
                <c:pt idx="121" formatCode="0.000">
                  <c:v>#N/A</c:v>
                </c:pt>
                <c:pt idx="122" formatCode="0.000">
                  <c:v>#N/A</c:v>
                </c:pt>
                <c:pt idx="123" formatCode="0.000">
                  <c:v>#N/A</c:v>
                </c:pt>
                <c:pt idx="124" formatCode="0.000">
                  <c:v>#N/A</c:v>
                </c:pt>
                <c:pt idx="125" formatCode="0.000">
                  <c:v>#N/A</c:v>
                </c:pt>
                <c:pt idx="126" formatCode="0.000">
                  <c:v>#N/A</c:v>
                </c:pt>
                <c:pt idx="127" formatCode="0.000">
                  <c:v>#N/A</c:v>
                </c:pt>
                <c:pt idx="128" formatCode="0.000">
                  <c:v>#N/A</c:v>
                </c:pt>
                <c:pt idx="129" formatCode="0.000">
                  <c:v>#N/A</c:v>
                </c:pt>
                <c:pt idx="130" formatCode="0.000">
                  <c:v>#N/A</c:v>
                </c:pt>
                <c:pt idx="131" formatCode="0.000">
                  <c:v>#N/A</c:v>
                </c:pt>
                <c:pt idx="132" formatCode="0.000">
                  <c:v>#N/A</c:v>
                </c:pt>
                <c:pt idx="133" formatCode="0.000">
                  <c:v>#N/A</c:v>
                </c:pt>
                <c:pt idx="134" formatCode="0.000">
                  <c:v>#N/A</c:v>
                </c:pt>
                <c:pt idx="135" formatCode="0.000">
                  <c:v>#N/A</c:v>
                </c:pt>
                <c:pt idx="136" formatCode="0.000">
                  <c:v>#N/A</c:v>
                </c:pt>
                <c:pt idx="137" formatCode="0.000">
                  <c:v>#N/A</c:v>
                </c:pt>
                <c:pt idx="138" formatCode="0.000">
                  <c:v>#N/A</c:v>
                </c:pt>
                <c:pt idx="139" formatCode="0.000">
                  <c:v>#N/A</c:v>
                </c:pt>
                <c:pt idx="140" formatCode="0.000">
                  <c:v>#N/A</c:v>
                </c:pt>
                <c:pt idx="141" formatCode="0.000">
                  <c:v>#N/A</c:v>
                </c:pt>
                <c:pt idx="142" formatCode="0.000">
                  <c:v>#N/A</c:v>
                </c:pt>
                <c:pt idx="143" formatCode="0.000">
                  <c:v>#N/A</c:v>
                </c:pt>
                <c:pt idx="144" formatCode="0.000">
                  <c:v>#N/A</c:v>
                </c:pt>
                <c:pt idx="145" formatCode="0.000">
                  <c:v>#N/A</c:v>
                </c:pt>
                <c:pt idx="146" formatCode="0.000">
                  <c:v>#N/A</c:v>
                </c:pt>
                <c:pt idx="147" formatCode="0.000">
                  <c:v>#N/A</c:v>
                </c:pt>
                <c:pt idx="148" formatCode="0.000">
                  <c:v>#N/A</c:v>
                </c:pt>
                <c:pt idx="149" formatCode="0.000">
                  <c:v>#N/A</c:v>
                </c:pt>
                <c:pt idx="150" formatCode="0.000">
                  <c:v>#N/A</c:v>
                </c:pt>
                <c:pt idx="151" formatCode="0.000">
                  <c:v>#N/A</c:v>
                </c:pt>
                <c:pt idx="152" formatCode="0.000">
                  <c:v>#N/A</c:v>
                </c:pt>
                <c:pt idx="153" formatCode="0.000">
                  <c:v>#N/A</c:v>
                </c:pt>
                <c:pt idx="154" formatCode="0.000">
                  <c:v>#N/A</c:v>
                </c:pt>
                <c:pt idx="155" formatCode="0.000">
                  <c:v>#N/A</c:v>
                </c:pt>
                <c:pt idx="156" formatCode="0.000">
                  <c:v>#N/A</c:v>
                </c:pt>
                <c:pt idx="157" formatCode="0.000">
                  <c:v>#N/A</c:v>
                </c:pt>
                <c:pt idx="158" formatCode="0.000">
                  <c:v>#N/A</c:v>
                </c:pt>
                <c:pt idx="159" formatCode="0.000">
                  <c:v>#N/A</c:v>
                </c:pt>
                <c:pt idx="160" formatCode="0.000">
                  <c:v>#N/A</c:v>
                </c:pt>
                <c:pt idx="161" formatCode="0.000">
                  <c:v>#N/A</c:v>
                </c:pt>
                <c:pt idx="162" formatCode="0.000">
                  <c:v>#N/A</c:v>
                </c:pt>
                <c:pt idx="163" formatCode="0.000">
                  <c:v>#N/A</c:v>
                </c:pt>
                <c:pt idx="164" formatCode="0.000">
                  <c:v>#N/A</c:v>
                </c:pt>
                <c:pt idx="165" formatCode="0.000">
                  <c:v>#N/A</c:v>
                </c:pt>
                <c:pt idx="166" formatCode="0.000">
                  <c:v>#N/A</c:v>
                </c:pt>
                <c:pt idx="167" formatCode="0.000">
                  <c:v>#N/A</c:v>
                </c:pt>
                <c:pt idx="168" formatCode="0.000">
                  <c:v>#N/A</c:v>
                </c:pt>
                <c:pt idx="169" formatCode="0.000">
                  <c:v>#N/A</c:v>
                </c:pt>
                <c:pt idx="170" formatCode="0.000">
                  <c:v>#N/A</c:v>
                </c:pt>
                <c:pt idx="171" formatCode="0.000">
                  <c:v>#N/A</c:v>
                </c:pt>
                <c:pt idx="172" formatCode="0.000">
                  <c:v>#N/A</c:v>
                </c:pt>
                <c:pt idx="173" formatCode="0.000">
                  <c:v>#N/A</c:v>
                </c:pt>
                <c:pt idx="174" formatCode="0.000">
                  <c:v>#N/A</c:v>
                </c:pt>
                <c:pt idx="175" formatCode="0.000">
                  <c:v>#N/A</c:v>
                </c:pt>
                <c:pt idx="176" formatCode="0.000">
                  <c:v>#N/A</c:v>
                </c:pt>
                <c:pt idx="177" formatCode="0.000">
                  <c:v>#N/A</c:v>
                </c:pt>
                <c:pt idx="178" formatCode="0.000">
                  <c:v>#N/A</c:v>
                </c:pt>
                <c:pt idx="179" formatCode="0.000">
                  <c:v>#N/A</c:v>
                </c:pt>
                <c:pt idx="180" formatCode="0.000">
                  <c:v>#N/A</c:v>
                </c:pt>
                <c:pt idx="181" formatCode="0.000">
                  <c:v>#N/A</c:v>
                </c:pt>
                <c:pt idx="182" formatCode="0.000">
                  <c:v>#N/A</c:v>
                </c:pt>
                <c:pt idx="183" formatCode="0.000">
                  <c:v>#N/A</c:v>
                </c:pt>
                <c:pt idx="184" formatCode="0.000">
                  <c:v>#N/A</c:v>
                </c:pt>
                <c:pt idx="185" formatCode="0.000">
                  <c:v>#N/A</c:v>
                </c:pt>
                <c:pt idx="186" formatCode="0.000">
                  <c:v>#N/A</c:v>
                </c:pt>
                <c:pt idx="187" formatCode="0.000">
                  <c:v>#N/A</c:v>
                </c:pt>
                <c:pt idx="188" formatCode="0.000">
                  <c:v>#N/A</c:v>
                </c:pt>
                <c:pt idx="189" formatCode="0.000">
                  <c:v>#N/A</c:v>
                </c:pt>
                <c:pt idx="190" formatCode="0.000">
                  <c:v>#N/A</c:v>
                </c:pt>
                <c:pt idx="191" formatCode="0.000">
                  <c:v>#N/A</c:v>
                </c:pt>
                <c:pt idx="192" formatCode="0.000">
                  <c:v>#N/A</c:v>
                </c:pt>
                <c:pt idx="193" formatCode="0.000">
                  <c:v>#N/A</c:v>
                </c:pt>
                <c:pt idx="194" formatCode="0.000">
                  <c:v>#N/A</c:v>
                </c:pt>
                <c:pt idx="195" formatCode="0.000">
                  <c:v>#N/A</c:v>
                </c:pt>
                <c:pt idx="196" formatCode="0.000">
                  <c:v>#N/A</c:v>
                </c:pt>
                <c:pt idx="197" formatCode="0.000">
                  <c:v>#N/A</c:v>
                </c:pt>
                <c:pt idx="198" formatCode="0.000">
                  <c:v>#N/A</c:v>
                </c:pt>
                <c:pt idx="199" formatCode="0.000">
                  <c:v>#N/A</c:v>
                </c:pt>
                <c:pt idx="200" formatCode="0.000">
                  <c:v>#N/A</c:v>
                </c:pt>
                <c:pt idx="201" formatCode="0.000">
                  <c:v>#N/A</c:v>
                </c:pt>
                <c:pt idx="202" formatCode="0.000">
                  <c:v>#N/A</c:v>
                </c:pt>
                <c:pt idx="203" formatCode="0.000">
                  <c:v>#N/A</c:v>
                </c:pt>
                <c:pt idx="204" formatCode="0.000">
                  <c:v>#N/A</c:v>
                </c:pt>
                <c:pt idx="205" formatCode="0.000">
                  <c:v>#N/A</c:v>
                </c:pt>
                <c:pt idx="206" formatCode="0.000">
                  <c:v>#N/A</c:v>
                </c:pt>
                <c:pt idx="207" formatCode="0.000">
                  <c:v>#N/A</c:v>
                </c:pt>
                <c:pt idx="208" formatCode="0.000">
                  <c:v>#N/A</c:v>
                </c:pt>
                <c:pt idx="209" formatCode="0.000">
                  <c:v>#N/A</c:v>
                </c:pt>
                <c:pt idx="210" formatCode="0.000">
                  <c:v>#N/A</c:v>
                </c:pt>
                <c:pt idx="211" formatCode="0.000">
                  <c:v>#N/A</c:v>
                </c:pt>
                <c:pt idx="212" formatCode="0.000">
                  <c:v>#N/A</c:v>
                </c:pt>
                <c:pt idx="213" formatCode="0.000">
                  <c:v>#N/A</c:v>
                </c:pt>
                <c:pt idx="214" formatCode="0.000">
                  <c:v>#N/A</c:v>
                </c:pt>
                <c:pt idx="215" formatCode="0.000">
                  <c:v>#N/A</c:v>
                </c:pt>
                <c:pt idx="216" formatCode="0.000">
                  <c:v>#N/A</c:v>
                </c:pt>
                <c:pt idx="217" formatCode="0.000">
                  <c:v>#N/A</c:v>
                </c:pt>
                <c:pt idx="218" formatCode="0.000">
                  <c:v>#N/A</c:v>
                </c:pt>
                <c:pt idx="219" formatCode="0.000">
                  <c:v>#N/A</c:v>
                </c:pt>
                <c:pt idx="220" formatCode="0.000">
                  <c:v>#N/A</c:v>
                </c:pt>
                <c:pt idx="221" formatCode="0.000">
                  <c:v>#N/A</c:v>
                </c:pt>
                <c:pt idx="222" formatCode="0.000">
                  <c:v>#N/A</c:v>
                </c:pt>
                <c:pt idx="223" formatCode="0.000">
                  <c:v>#N/A</c:v>
                </c:pt>
                <c:pt idx="224" formatCode="0.000">
                  <c:v>#N/A</c:v>
                </c:pt>
                <c:pt idx="225" formatCode="0.000">
                  <c:v>#N/A</c:v>
                </c:pt>
                <c:pt idx="226" formatCode="0.000">
                  <c:v>#N/A</c:v>
                </c:pt>
                <c:pt idx="227" formatCode="0.000">
                  <c:v>#N/A</c:v>
                </c:pt>
                <c:pt idx="228" formatCode="0.000">
                  <c:v>#N/A</c:v>
                </c:pt>
                <c:pt idx="229" formatCode="0.000">
                  <c:v>#N/A</c:v>
                </c:pt>
                <c:pt idx="230" formatCode="0.000">
                  <c:v>#N/A</c:v>
                </c:pt>
                <c:pt idx="231" formatCode="0.000">
                  <c:v>#N/A</c:v>
                </c:pt>
                <c:pt idx="232" formatCode="0.000">
                  <c:v>#N/A</c:v>
                </c:pt>
                <c:pt idx="233" formatCode="0.000">
                  <c:v>#N/A</c:v>
                </c:pt>
                <c:pt idx="234" formatCode="0.000">
                  <c:v>#N/A</c:v>
                </c:pt>
                <c:pt idx="235" formatCode="0.000">
                  <c:v>#N/A</c:v>
                </c:pt>
                <c:pt idx="236" formatCode="0.000">
                  <c:v>#N/A</c:v>
                </c:pt>
                <c:pt idx="237" formatCode="0.000">
                  <c:v>#N/A</c:v>
                </c:pt>
                <c:pt idx="238" formatCode="0.000">
                  <c:v>#N/A</c:v>
                </c:pt>
                <c:pt idx="239" formatCode="0.000">
                  <c:v>#N/A</c:v>
                </c:pt>
                <c:pt idx="240" formatCode="0.000">
                  <c:v>#N/A</c:v>
                </c:pt>
                <c:pt idx="241" formatCode="0.000">
                  <c:v>#N/A</c:v>
                </c:pt>
                <c:pt idx="242" formatCode="0.000">
                  <c:v>#N/A</c:v>
                </c:pt>
                <c:pt idx="243" formatCode="0.000">
                  <c:v>#N/A</c:v>
                </c:pt>
                <c:pt idx="244" formatCode="0.000">
                  <c:v>#N/A</c:v>
                </c:pt>
                <c:pt idx="245" formatCode="0.000">
                  <c:v>#N/A</c:v>
                </c:pt>
                <c:pt idx="246" formatCode="0.000">
                  <c:v>#N/A</c:v>
                </c:pt>
                <c:pt idx="247" formatCode="0.000">
                  <c:v>#N/A</c:v>
                </c:pt>
                <c:pt idx="248" formatCode="0.000">
                  <c:v>#N/A</c:v>
                </c:pt>
                <c:pt idx="249" formatCode="0.000">
                  <c:v>#N/A</c:v>
                </c:pt>
                <c:pt idx="250" formatCode="0.000">
                  <c:v>#N/A</c:v>
                </c:pt>
                <c:pt idx="251" formatCode="0.000">
                  <c:v>#N/A</c:v>
                </c:pt>
                <c:pt idx="252" formatCode="0.000">
                  <c:v>#N/A</c:v>
                </c:pt>
                <c:pt idx="253" formatCode="0.000">
                  <c:v>#N/A</c:v>
                </c:pt>
                <c:pt idx="254" formatCode="0.000">
                  <c:v>#N/A</c:v>
                </c:pt>
                <c:pt idx="255" formatCode="0.000">
                  <c:v>#N/A</c:v>
                </c:pt>
                <c:pt idx="256" formatCode="0.000">
                  <c:v>#N/A</c:v>
                </c:pt>
                <c:pt idx="257" formatCode="0.000">
                  <c:v>#N/A</c:v>
                </c:pt>
                <c:pt idx="258" formatCode="0.000">
                  <c:v>#N/A</c:v>
                </c:pt>
                <c:pt idx="259" formatCode="0.000">
                  <c:v>#N/A</c:v>
                </c:pt>
                <c:pt idx="260" formatCode="0.000">
                  <c:v>#N/A</c:v>
                </c:pt>
                <c:pt idx="261" formatCode="0.000">
                  <c:v>#N/A</c:v>
                </c:pt>
                <c:pt idx="262" formatCode="0.000">
                  <c:v>#N/A</c:v>
                </c:pt>
                <c:pt idx="263" formatCode="0.000">
                  <c:v>#N/A</c:v>
                </c:pt>
                <c:pt idx="264" formatCode="0.000">
                  <c:v>#N/A</c:v>
                </c:pt>
                <c:pt idx="265" formatCode="0.000">
                  <c:v>#N/A</c:v>
                </c:pt>
                <c:pt idx="266" formatCode="0.000">
                  <c:v>#N/A</c:v>
                </c:pt>
                <c:pt idx="267" formatCode="0.000">
                  <c:v>#N/A</c:v>
                </c:pt>
                <c:pt idx="268" formatCode="0.000">
                  <c:v>#N/A</c:v>
                </c:pt>
                <c:pt idx="269" formatCode="0.000">
                  <c:v>#N/A</c:v>
                </c:pt>
                <c:pt idx="270" formatCode="0.000">
                  <c:v>#N/A</c:v>
                </c:pt>
                <c:pt idx="271" formatCode="0.000">
                  <c:v>#N/A</c:v>
                </c:pt>
                <c:pt idx="272" formatCode="0.000">
                  <c:v>#N/A</c:v>
                </c:pt>
                <c:pt idx="273" formatCode="0.000">
                  <c:v>#N/A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  <c:pt idx="367" formatCode="0.000">
                  <c:v>#N/A</c:v>
                </c:pt>
                <c:pt idx="368" formatCode="0.000">
                  <c:v>#N/A</c:v>
                </c:pt>
                <c:pt idx="369" formatCode="0.000">
                  <c:v>#N/A</c:v>
                </c:pt>
                <c:pt idx="370" formatCode="0.000">
                  <c:v>#N/A</c:v>
                </c:pt>
                <c:pt idx="371" formatCode="0.000">
                  <c:v>#N/A</c:v>
                </c:pt>
                <c:pt idx="372" formatCode="0.000">
                  <c:v>#N/A</c:v>
                </c:pt>
                <c:pt idx="373" formatCode="0.000">
                  <c:v>#N/A</c:v>
                </c:pt>
                <c:pt idx="374" formatCode="0.000">
                  <c:v>#N/A</c:v>
                </c:pt>
                <c:pt idx="375" formatCode="0.000">
                  <c:v>#N/A</c:v>
                </c:pt>
                <c:pt idx="376" formatCode="0.000">
                  <c:v>#N/A</c:v>
                </c:pt>
                <c:pt idx="377" formatCode="0.000">
                  <c:v>#N/A</c:v>
                </c:pt>
                <c:pt idx="378" formatCode="0.000">
                  <c:v>#N/A</c:v>
                </c:pt>
                <c:pt idx="379" formatCode="0.000">
                  <c:v>#N/A</c:v>
                </c:pt>
                <c:pt idx="380" formatCode="0.000">
                  <c:v>#N/A</c:v>
                </c:pt>
                <c:pt idx="381" formatCode="0.000">
                  <c:v>#N/A</c:v>
                </c:pt>
                <c:pt idx="382" formatCode="0.000">
                  <c:v>#N/A</c:v>
                </c:pt>
                <c:pt idx="383" formatCode="0.000">
                  <c:v>#N/A</c:v>
                </c:pt>
                <c:pt idx="384" formatCode="0.000">
                  <c:v>#N/A</c:v>
                </c:pt>
                <c:pt idx="385" formatCode="0.000">
                  <c:v>#N/A</c:v>
                </c:pt>
                <c:pt idx="386" formatCode="0.000">
                  <c:v>#N/A</c:v>
                </c:pt>
                <c:pt idx="387" formatCode="0.000">
                  <c:v>#N/A</c:v>
                </c:pt>
                <c:pt idx="388" formatCode="0.000">
                  <c:v>#N/A</c:v>
                </c:pt>
                <c:pt idx="389" formatCode="0.000">
                  <c:v>#N/A</c:v>
                </c:pt>
                <c:pt idx="390" formatCode="0.000">
                  <c:v>#N/A</c:v>
                </c:pt>
                <c:pt idx="391" formatCode="0.000">
                  <c:v>#N/A</c:v>
                </c:pt>
                <c:pt idx="392" formatCode="0.000">
                  <c:v>#N/A</c:v>
                </c:pt>
                <c:pt idx="393" formatCode="0.000">
                  <c:v>#N/A</c:v>
                </c:pt>
                <c:pt idx="394" formatCode="0.000">
                  <c:v>#N/A</c:v>
                </c:pt>
                <c:pt idx="395" formatCode="0.000">
                  <c:v>#N/A</c:v>
                </c:pt>
                <c:pt idx="396" formatCode="0.000">
                  <c:v>#N/A</c:v>
                </c:pt>
                <c:pt idx="397" formatCode="0.000">
                  <c:v>#N/A</c:v>
                </c:pt>
                <c:pt idx="398" formatCode="0.000">
                  <c:v>#N/A</c:v>
                </c:pt>
                <c:pt idx="399" formatCode="0.000">
                  <c:v>#N/A</c:v>
                </c:pt>
                <c:pt idx="400" formatCode="0.000">
                  <c:v>#N/A</c:v>
                </c:pt>
                <c:pt idx="401" formatCode="0.000">
                  <c:v>#N/A</c:v>
                </c:pt>
                <c:pt idx="402" formatCode="0.000">
                  <c:v>#N/A</c:v>
                </c:pt>
                <c:pt idx="403" formatCode="0.000">
                  <c:v>#N/A</c:v>
                </c:pt>
                <c:pt idx="404" formatCode="0.000">
                  <c:v>#N/A</c:v>
                </c:pt>
                <c:pt idx="405" formatCode="0.000">
                  <c:v>#N/A</c:v>
                </c:pt>
                <c:pt idx="406" formatCode="0.000">
                  <c:v>#N/A</c:v>
                </c:pt>
                <c:pt idx="407" formatCode="0.000">
                  <c:v>#N/A</c:v>
                </c:pt>
                <c:pt idx="408" formatCode="0.000">
                  <c:v>#N/A</c:v>
                </c:pt>
                <c:pt idx="409" formatCode="0.000">
                  <c:v>#N/A</c:v>
                </c:pt>
                <c:pt idx="410" formatCode="0.000">
                  <c:v>#N/A</c:v>
                </c:pt>
                <c:pt idx="411" formatCode="0.000">
                  <c:v>#N/A</c:v>
                </c:pt>
                <c:pt idx="412" formatCode="0.000">
                  <c:v>#N/A</c:v>
                </c:pt>
                <c:pt idx="413" formatCode="0.000">
                  <c:v>#N/A</c:v>
                </c:pt>
                <c:pt idx="414" formatCode="0.000">
                  <c:v>#N/A</c:v>
                </c:pt>
                <c:pt idx="415" formatCode="0.000">
                  <c:v>#N/A</c:v>
                </c:pt>
                <c:pt idx="416" formatCode="0.000">
                  <c:v>#N/A</c:v>
                </c:pt>
                <c:pt idx="417" formatCode="0.000">
                  <c:v>#N/A</c:v>
                </c:pt>
                <c:pt idx="418" formatCode="0.000">
                  <c:v>#N/A</c:v>
                </c:pt>
                <c:pt idx="419" formatCode="0.000">
                  <c:v>#N/A</c:v>
                </c:pt>
                <c:pt idx="420" formatCode="0.000">
                  <c:v>#N/A</c:v>
                </c:pt>
                <c:pt idx="421" formatCode="0.000">
                  <c:v>#N/A</c:v>
                </c:pt>
                <c:pt idx="422" formatCode="0.000">
                  <c:v>#N/A</c:v>
                </c:pt>
                <c:pt idx="423" formatCode="0.000">
                  <c:v>#N/A</c:v>
                </c:pt>
                <c:pt idx="424" formatCode="0.000">
                  <c:v>#N/A</c:v>
                </c:pt>
                <c:pt idx="425" formatCode="0.000">
                  <c:v>#N/A</c:v>
                </c:pt>
                <c:pt idx="426" formatCode="0.000">
                  <c:v>#N/A</c:v>
                </c:pt>
                <c:pt idx="427" formatCode="0.000">
                  <c:v>#N/A</c:v>
                </c:pt>
                <c:pt idx="428" formatCode="0.000">
                  <c:v>#N/A</c:v>
                </c:pt>
                <c:pt idx="429" formatCode="0.000">
                  <c:v>#N/A</c:v>
                </c:pt>
                <c:pt idx="430" formatCode="0.000">
                  <c:v>#N/A</c:v>
                </c:pt>
                <c:pt idx="431" formatCode="0.000">
                  <c:v>#N/A</c:v>
                </c:pt>
                <c:pt idx="432" formatCode="0.000">
                  <c:v>#N/A</c:v>
                </c:pt>
                <c:pt idx="433" formatCode="0.000">
                  <c:v>#N/A</c:v>
                </c:pt>
                <c:pt idx="434" formatCode="0.000">
                  <c:v>#N/A</c:v>
                </c:pt>
                <c:pt idx="435" formatCode="0.000">
                  <c:v>#N/A</c:v>
                </c:pt>
                <c:pt idx="436" formatCode="0.000">
                  <c:v>#N/A</c:v>
                </c:pt>
                <c:pt idx="437" formatCode="0.000">
                  <c:v>#N/A</c:v>
                </c:pt>
                <c:pt idx="438" formatCode="0.000">
                  <c:v>#N/A</c:v>
                </c:pt>
                <c:pt idx="439" formatCode="0.000">
                  <c:v>#N/A</c:v>
                </c:pt>
                <c:pt idx="440" formatCode="0.000">
                  <c:v>#N/A</c:v>
                </c:pt>
                <c:pt idx="441" formatCode="0.000">
                  <c:v>#N/A</c:v>
                </c:pt>
                <c:pt idx="442" formatCode="0.000">
                  <c:v>#N/A</c:v>
                </c:pt>
                <c:pt idx="443" formatCode="0.000">
                  <c:v>#N/A</c:v>
                </c:pt>
                <c:pt idx="444" formatCode="0.000">
                  <c:v>#N/A</c:v>
                </c:pt>
                <c:pt idx="445" formatCode="0.000">
                  <c:v>#N/A</c:v>
                </c:pt>
                <c:pt idx="446" formatCode="0.000">
                  <c:v>#N/A</c:v>
                </c:pt>
                <c:pt idx="447" formatCode="0.000">
                  <c:v>#N/A</c:v>
                </c:pt>
                <c:pt idx="448" formatCode="0.000">
                  <c:v>#N/A</c:v>
                </c:pt>
                <c:pt idx="449" formatCode="0.000">
                  <c:v>#N/A</c:v>
                </c:pt>
                <c:pt idx="450" formatCode="0.000">
                  <c:v>#N/A</c:v>
                </c:pt>
                <c:pt idx="451" formatCode="0.000">
                  <c:v>#N/A</c:v>
                </c:pt>
                <c:pt idx="452" formatCode="0.000">
                  <c:v>#N/A</c:v>
                </c:pt>
                <c:pt idx="453" formatCode="0.000">
                  <c:v>#N/A</c:v>
                </c:pt>
                <c:pt idx="454" formatCode="0.000">
                  <c:v>#N/A</c:v>
                </c:pt>
                <c:pt idx="455" formatCode="0.000">
                  <c:v>#N/A</c:v>
                </c:pt>
                <c:pt idx="456" formatCode="0.000">
                  <c:v>#N/A</c:v>
                </c:pt>
                <c:pt idx="457" formatCode="0.000">
                  <c:v>#N/A</c:v>
                </c:pt>
                <c:pt idx="458" formatCode="0.000">
                  <c:v>#N/A</c:v>
                </c:pt>
                <c:pt idx="459" formatCode="0.000">
                  <c:v>#N/A</c:v>
                </c:pt>
                <c:pt idx="460" formatCode="0.000">
                  <c:v>#N/A</c:v>
                </c:pt>
                <c:pt idx="461" formatCode="0.000">
                  <c:v>#N/A</c:v>
                </c:pt>
                <c:pt idx="462" formatCode="0.000">
                  <c:v>#N/A</c:v>
                </c:pt>
                <c:pt idx="463" formatCode="0.000">
                  <c:v>#N/A</c:v>
                </c:pt>
                <c:pt idx="464" formatCode="0.000">
                  <c:v>#N/A</c:v>
                </c:pt>
                <c:pt idx="465" formatCode="0.000">
                  <c:v>#N/A</c:v>
                </c:pt>
                <c:pt idx="466" formatCode="0.000">
                  <c:v>#N/A</c:v>
                </c:pt>
                <c:pt idx="467" formatCode="0.000">
                  <c:v>#N/A</c:v>
                </c:pt>
                <c:pt idx="468" formatCode="0.000">
                  <c:v>#N/A</c:v>
                </c:pt>
                <c:pt idx="469" formatCode="0.000">
                  <c:v>#N/A</c:v>
                </c:pt>
                <c:pt idx="470" formatCode="0.000">
                  <c:v>#N/A</c:v>
                </c:pt>
                <c:pt idx="471" formatCode="0.000">
                  <c:v>#N/A</c:v>
                </c:pt>
                <c:pt idx="472" formatCode="0.000">
                  <c:v>#N/A</c:v>
                </c:pt>
                <c:pt idx="473" formatCode="0.000">
                  <c:v>#N/A</c:v>
                </c:pt>
                <c:pt idx="474" formatCode="0.000">
                  <c:v>#N/A</c:v>
                </c:pt>
                <c:pt idx="475" formatCode="0.000">
                  <c:v>#N/A</c:v>
                </c:pt>
                <c:pt idx="476" formatCode="0.000">
                  <c:v>#N/A</c:v>
                </c:pt>
                <c:pt idx="477" formatCode="0.000">
                  <c:v>#N/A</c:v>
                </c:pt>
                <c:pt idx="478" formatCode="0.000">
                  <c:v>#N/A</c:v>
                </c:pt>
                <c:pt idx="479" formatCode="0.000">
                  <c:v>#N/A</c:v>
                </c:pt>
                <c:pt idx="480" formatCode="0.000">
                  <c:v>#N/A</c:v>
                </c:pt>
                <c:pt idx="481" formatCode="0.000">
                  <c:v>#N/A</c:v>
                </c:pt>
                <c:pt idx="482" formatCode="0.000">
                  <c:v>#N/A</c:v>
                </c:pt>
                <c:pt idx="483" formatCode="0.000">
                  <c:v>#N/A</c:v>
                </c:pt>
                <c:pt idx="484" formatCode="0.000">
                  <c:v>#N/A</c:v>
                </c:pt>
                <c:pt idx="485" formatCode="0.000">
                  <c:v>#N/A</c:v>
                </c:pt>
                <c:pt idx="486" formatCode="0.000">
                  <c:v>#N/A</c:v>
                </c:pt>
                <c:pt idx="487" formatCode="0.000">
                  <c:v>#N/A</c:v>
                </c:pt>
                <c:pt idx="488" formatCode="0.000">
                  <c:v>#N/A</c:v>
                </c:pt>
                <c:pt idx="489" formatCode="0.000">
                  <c:v>#N/A</c:v>
                </c:pt>
                <c:pt idx="490" formatCode="0.000">
                  <c:v>#N/A</c:v>
                </c:pt>
                <c:pt idx="491" formatCode="0.000">
                  <c:v>#N/A</c:v>
                </c:pt>
                <c:pt idx="492" formatCode="0.000">
                  <c:v>#N/A</c:v>
                </c:pt>
                <c:pt idx="493" formatCode="0.000">
                  <c:v>#N/A</c:v>
                </c:pt>
                <c:pt idx="494" formatCode="0.000">
                  <c:v>#N/A</c:v>
                </c:pt>
                <c:pt idx="495" formatCode="0.000">
                  <c:v>#N/A</c:v>
                </c:pt>
                <c:pt idx="496" formatCode="0.000">
                  <c:v>#N/A</c:v>
                </c:pt>
                <c:pt idx="497" formatCode="0.000">
                  <c:v>#N/A</c:v>
                </c:pt>
                <c:pt idx="498" formatCode="0.000">
                  <c:v>#N/A</c:v>
                </c:pt>
                <c:pt idx="499" formatCode="0.000">
                  <c:v>#N/A</c:v>
                </c:pt>
                <c:pt idx="500" formatCode="0.000">
                  <c:v>#N/A</c:v>
                </c:pt>
                <c:pt idx="501" formatCode="0.000">
                  <c:v>#N/A</c:v>
                </c:pt>
                <c:pt idx="502" formatCode="0.000">
                  <c:v>#N/A</c:v>
                </c:pt>
                <c:pt idx="503" formatCode="0.000">
                  <c:v>#N/A</c:v>
                </c:pt>
                <c:pt idx="504" formatCode="0.000">
                  <c:v>#N/A</c:v>
                </c:pt>
                <c:pt idx="505" formatCode="0.000">
                  <c:v>#N/A</c:v>
                </c:pt>
                <c:pt idx="506" formatCode="0.000">
                  <c:v>#N/A</c:v>
                </c:pt>
                <c:pt idx="507" formatCode="0.000">
                  <c:v>#N/A</c:v>
                </c:pt>
                <c:pt idx="508" formatCode="0.000">
                  <c:v>#N/A</c:v>
                </c:pt>
                <c:pt idx="509" formatCode="0.000">
                  <c:v>#N/A</c:v>
                </c:pt>
                <c:pt idx="510" formatCode="0.000">
                  <c:v>#N/A</c:v>
                </c:pt>
                <c:pt idx="511" formatCode="0.000">
                  <c:v>#N/A</c:v>
                </c:pt>
                <c:pt idx="512" formatCode="0.000">
                  <c:v>#N/A</c:v>
                </c:pt>
                <c:pt idx="513" formatCode="0.000">
                  <c:v>#N/A</c:v>
                </c:pt>
                <c:pt idx="514" formatCode="0.000">
                  <c:v>#N/A</c:v>
                </c:pt>
                <c:pt idx="515" formatCode="0.000">
                  <c:v>#N/A</c:v>
                </c:pt>
                <c:pt idx="516" formatCode="0.000">
                  <c:v>#N/A</c:v>
                </c:pt>
                <c:pt idx="517" formatCode="0.000">
                  <c:v>#N/A</c:v>
                </c:pt>
                <c:pt idx="518" formatCode="0.000">
                  <c:v>#N/A</c:v>
                </c:pt>
                <c:pt idx="519" formatCode="0.000">
                  <c:v>#N/A</c:v>
                </c:pt>
                <c:pt idx="520" formatCode="0.000">
                  <c:v>#N/A</c:v>
                </c:pt>
                <c:pt idx="521" formatCode="0.000">
                  <c:v>#N/A</c:v>
                </c:pt>
                <c:pt idx="522" formatCode="0.000">
                  <c:v>#N/A</c:v>
                </c:pt>
                <c:pt idx="523" formatCode="0.000">
                  <c:v>#N/A</c:v>
                </c:pt>
                <c:pt idx="524" formatCode="0.000">
                  <c:v>#N/A</c:v>
                </c:pt>
                <c:pt idx="525" formatCode="0.000">
                  <c:v>#N/A</c:v>
                </c:pt>
                <c:pt idx="526" formatCode="0.000">
                  <c:v>#N/A</c:v>
                </c:pt>
                <c:pt idx="527" formatCode="0.000">
                  <c:v>#N/A</c:v>
                </c:pt>
                <c:pt idx="528" formatCode="0.000">
                  <c:v>#N/A</c:v>
                </c:pt>
                <c:pt idx="529" formatCode="0.000">
                  <c:v>#N/A</c:v>
                </c:pt>
                <c:pt idx="530" formatCode="0.000">
                  <c:v>#N/A</c:v>
                </c:pt>
                <c:pt idx="531" formatCode="0.000">
                  <c:v>#N/A</c:v>
                </c:pt>
                <c:pt idx="532" formatCode="0.000">
                  <c:v>#N/A</c:v>
                </c:pt>
                <c:pt idx="533" formatCode="0.000">
                  <c:v>#N/A</c:v>
                </c:pt>
                <c:pt idx="534" formatCode="0.000">
                  <c:v>#N/A</c:v>
                </c:pt>
                <c:pt idx="535" formatCode="0.000">
                  <c:v>#N/A</c:v>
                </c:pt>
                <c:pt idx="536" formatCode="0.000">
                  <c:v>#N/A</c:v>
                </c:pt>
                <c:pt idx="537" formatCode="0.000">
                  <c:v>#N/A</c:v>
                </c:pt>
                <c:pt idx="538" formatCode="0.000">
                  <c:v>#N/A</c:v>
                </c:pt>
                <c:pt idx="539" formatCode="0.000">
                  <c:v>#N/A</c:v>
                </c:pt>
                <c:pt idx="540" formatCode="0.000">
                  <c:v>#N/A</c:v>
                </c:pt>
                <c:pt idx="541" formatCode="0.000">
                  <c:v>#N/A</c:v>
                </c:pt>
                <c:pt idx="542" formatCode="0.000">
                  <c:v>#N/A</c:v>
                </c:pt>
                <c:pt idx="543" formatCode="0.000">
                  <c:v>#N/A</c:v>
                </c:pt>
                <c:pt idx="544" formatCode="0.000">
                  <c:v>#N/A</c:v>
                </c:pt>
                <c:pt idx="545" formatCode="0.000">
                  <c:v>#N/A</c:v>
                </c:pt>
                <c:pt idx="546" formatCode="0.000">
                  <c:v>#N/A</c:v>
                </c:pt>
                <c:pt idx="547" formatCode="0.000">
                  <c:v>#N/A</c:v>
                </c:pt>
                <c:pt idx="548" formatCode="0.000">
                  <c:v>#N/A</c:v>
                </c:pt>
                <c:pt idx="549" formatCode="0.000">
                  <c:v>#N/A</c:v>
                </c:pt>
                <c:pt idx="550" formatCode="0.000">
                  <c:v>#N/A</c:v>
                </c:pt>
                <c:pt idx="551" formatCode="0.000">
                  <c:v>#N/A</c:v>
                </c:pt>
                <c:pt idx="552" formatCode="0.000">
                  <c:v>#N/A</c:v>
                </c:pt>
                <c:pt idx="553" formatCode="0.000">
                  <c:v>#N/A</c:v>
                </c:pt>
                <c:pt idx="554" formatCode="0.000">
                  <c:v>#N/A</c:v>
                </c:pt>
                <c:pt idx="555" formatCode="0.000">
                  <c:v>#N/A</c:v>
                </c:pt>
                <c:pt idx="556" formatCode="0.000">
                  <c:v>#N/A</c:v>
                </c:pt>
                <c:pt idx="557" formatCode="0.000">
                  <c:v>#N/A</c:v>
                </c:pt>
                <c:pt idx="558" formatCode="0.000">
                  <c:v>#N/A</c:v>
                </c:pt>
                <c:pt idx="559" formatCode="0.000">
                  <c:v>#N/A</c:v>
                </c:pt>
                <c:pt idx="560" formatCode="0.000">
                  <c:v>#N/A</c:v>
                </c:pt>
                <c:pt idx="561" formatCode="0.000">
                  <c:v>#N/A</c:v>
                </c:pt>
                <c:pt idx="562" formatCode="0.000">
                  <c:v>#N/A</c:v>
                </c:pt>
                <c:pt idx="563" formatCode="0.000">
                  <c:v>#N/A</c:v>
                </c:pt>
                <c:pt idx="564" formatCode="0.000">
                  <c:v>#N/A</c:v>
                </c:pt>
                <c:pt idx="565" formatCode="0.000">
                  <c:v>#N/A</c:v>
                </c:pt>
                <c:pt idx="566" formatCode="0.000">
                  <c:v>#N/A</c:v>
                </c:pt>
                <c:pt idx="567" formatCode="0.000">
                  <c:v>#N/A</c:v>
                </c:pt>
                <c:pt idx="568" formatCode="0.000">
                  <c:v>#N/A</c:v>
                </c:pt>
                <c:pt idx="569" formatCode="0.000">
                  <c:v>#N/A</c:v>
                </c:pt>
                <c:pt idx="570" formatCode="0.000">
                  <c:v>#N/A</c:v>
                </c:pt>
                <c:pt idx="571" formatCode="0.000">
                  <c:v>#N/A</c:v>
                </c:pt>
                <c:pt idx="572" formatCode="0.000">
                  <c:v>#N/A</c:v>
                </c:pt>
                <c:pt idx="573" formatCode="0.000">
                  <c:v>#N/A</c:v>
                </c:pt>
                <c:pt idx="574" formatCode="0.000">
                  <c:v>#N/A</c:v>
                </c:pt>
                <c:pt idx="575" formatCode="0.000">
                  <c:v>23.450816096452531</c:v>
                </c:pt>
                <c:pt idx="576" formatCode="0.000">
                  <c:v>23.478486072874428</c:v>
                </c:pt>
                <c:pt idx="577" formatCode="0.000">
                  <c:v>23.491641726636331</c:v>
                </c:pt>
                <c:pt idx="578" formatCode="0.000">
                  <c:v>23.504796999099984</c:v>
                </c:pt>
                <c:pt idx="579" formatCode="0.000">
                  <c:v>23.478574870949057</c:v>
                </c:pt>
                <c:pt idx="580" formatCode="0.000">
                  <c:v>23.465588286532945</c:v>
                </c:pt>
                <c:pt idx="581" formatCode="0.000">
                  <c:v>23.491445596450848</c:v>
                </c:pt>
                <c:pt idx="582" formatCode="0.000">
                  <c:v>23.542119874531792</c:v>
                </c:pt>
                <c:pt idx="583" formatCode="0.000">
                  <c:v>23.593177561679145</c:v>
                </c:pt>
                <c:pt idx="584" formatCode="0.000">
                  <c:v>23.60548488532217</c:v>
                </c:pt>
                <c:pt idx="585" formatCode="0.000">
                  <c:v>23.617953696142536</c:v>
                </c:pt>
                <c:pt idx="586" formatCode="0.000">
                  <c:v>23.617953696142536</c:v>
                </c:pt>
                <c:pt idx="587" formatCode="0.000">
                  <c:v>23.577551316458543</c:v>
                </c:pt>
                <c:pt idx="588" formatCode="0.000">
                  <c:v>23.50837637540381</c:v>
                </c:pt>
                <c:pt idx="589" formatCode="0.000">
                  <c:v>23.403131145308567</c:v>
                </c:pt>
                <c:pt idx="590" formatCode="0.000">
                  <c:v>23.232112603281038</c:v>
                </c:pt>
                <c:pt idx="591" formatCode="0.000">
                  <c:v>23.022335578073609</c:v>
                </c:pt>
                <c:pt idx="592" formatCode="0.000">
                  <c:v>22.762603889751347</c:v>
                </c:pt>
                <c:pt idx="593" formatCode="0.000">
                  <c:v>22.426458860818499</c:v>
                </c:pt>
                <c:pt idx="594" formatCode="0.000">
                  <c:v>22.097076053292358</c:v>
                </c:pt>
                <c:pt idx="595" formatCode="0.000">
                  <c:v>21.726907821474082</c:v>
                </c:pt>
                <c:pt idx="596" formatCode="0.000">
                  <c:v>21.394610083112511</c:v>
                </c:pt>
                <c:pt idx="597" formatCode="0.000">
                  <c:v>21.008076947681197</c:v>
                </c:pt>
                <c:pt idx="598" formatCode="0.000">
                  <c:v>20.572507006278087</c:v>
                </c:pt>
                <c:pt idx="599" formatCode="0.000">
                  <c:v>20.141548289648849</c:v>
                </c:pt>
                <c:pt idx="600" formatCode="0.000">
                  <c:v>19.781838596164235</c:v>
                </c:pt>
                <c:pt idx="601" formatCode="0.000">
                  <c:v>19.531881174688042</c:v>
                </c:pt>
                <c:pt idx="602" formatCode="0.000">
                  <c:v>19.387173177587815</c:v>
                </c:pt>
                <c:pt idx="603" formatCode="0.000">
                  <c:v>19.387173177587815</c:v>
                </c:pt>
                <c:pt idx="604" formatCode="0.000">
                  <c:v>19.504052437332838</c:v>
                </c:pt>
                <c:pt idx="605" formatCode="0.000">
                  <c:v>19.723839571635086</c:v>
                </c:pt>
                <c:pt idx="606" formatCode="0.000">
                  <c:v>20.01521667060052</c:v>
                </c:pt>
                <c:pt idx="607" formatCode="0.000">
                  <c:v>20.41091374599247</c:v>
                </c:pt>
                <c:pt idx="608" formatCode="0.000">
                  <c:v>20.755518807997063</c:v>
                </c:pt>
                <c:pt idx="609" formatCode="0.000">
                  <c:v>21.241802429991292</c:v>
                </c:pt>
                <c:pt idx="610" formatCode="0.000">
                  <c:v>21.843913819577946</c:v>
                </c:pt>
                <c:pt idx="611" formatCode="0.000">
                  <c:v>22.517286814311124</c:v>
                </c:pt>
                <c:pt idx="612" formatCode="0.000">
                  <c:v>23.2228712130694</c:v>
                </c:pt>
                <c:pt idx="613" formatCode="0.000">
                  <c:v>23.880653901164649</c:v>
                </c:pt>
                <c:pt idx="614" formatCode="0.000">
                  <c:v>24.525262251883831</c:v>
                </c:pt>
                <c:pt idx="615" formatCode="0.000">
                  <c:v>25.141482263430643</c:v>
                </c:pt>
                <c:pt idx="616" formatCode="0.000">
                  <c:v>25.686918808907397</c:v>
                </c:pt>
                <c:pt idx="617" formatCode="0.000">
                  <c:v>26.229922317183533</c:v>
                </c:pt>
                <c:pt idx="618" formatCode="0.000">
                  <c:v>26.698659389432276</c:v>
                </c:pt>
                <c:pt idx="619" formatCode="0.000">
                  <c:v>27.068827621250552</c:v>
                </c:pt>
                <c:pt idx="620" formatCode="0.000">
                  <c:v>27.499583948756296</c:v>
                </c:pt>
                <c:pt idx="621" formatCode="0.000">
                  <c:v>27.8861170841876</c:v>
                </c:pt>
                <c:pt idx="622" formatCode="0.000">
                  <c:v>28.270443503072698</c:v>
                </c:pt>
                <c:pt idx="623" formatCode="0.000">
                  <c:v>28.674467299912607</c:v>
                </c:pt>
                <c:pt idx="624" formatCode="0.000">
                  <c:v>29.061846969819111</c:v>
                </c:pt>
                <c:pt idx="625" formatCode="0.000">
                  <c:v>29.403893967628644</c:v>
                </c:pt>
                <c:pt idx="626" formatCode="0.000">
                  <c:v>29.732775779220052</c:v>
                </c:pt>
                <c:pt idx="627" formatCode="0.000">
                  <c:v>29.981885996653872</c:v>
                </c:pt>
                <c:pt idx="628" formatCode="0.000">
                  <c:v>30.241617684976134</c:v>
                </c:pt>
                <c:pt idx="629" formatCode="0.000">
                  <c:v>30.461404819278382</c:v>
                </c:pt>
                <c:pt idx="630" formatCode="0.000">
                  <c:v>30.550084805920037</c:v>
                </c:pt>
                <c:pt idx="631" formatCode="0.000">
                  <c:v>30.728786710935761</c:v>
                </c:pt>
                <c:pt idx="632" formatCode="0.000">
                  <c:v>30.839552623722952</c:v>
                </c:pt>
                <c:pt idx="633" formatCode="0.000">
                  <c:v>30.926834299465501</c:v>
                </c:pt>
                <c:pt idx="634" formatCode="0.000">
                  <c:v>31.042132225131031</c:v>
                </c:pt>
                <c:pt idx="635" formatCode="0.000">
                  <c:v>31.203741743866988</c:v>
                </c:pt>
                <c:pt idx="636" formatCode="0.000">
                  <c:v>31.383596590609304</c:v>
                </c:pt>
                <c:pt idx="637" formatCode="0.000">
                  <c:v>31.567775743275973</c:v>
                </c:pt>
                <c:pt idx="638" formatCode="0.000">
                  <c:v>31.778260102694485</c:v>
                </c:pt>
                <c:pt idx="639" formatCode="0.000">
                  <c:v>31.988037127901901</c:v>
                </c:pt>
                <c:pt idx="640" formatCode="0.000">
                  <c:v>32.195822478559712</c:v>
                </c:pt>
                <c:pt idx="641" formatCode="0.000">
                  <c:v>32.376823647985084</c:v>
                </c:pt>
                <c:pt idx="642" formatCode="0.000">
                  <c:v>32.617526468869585</c:v>
                </c:pt>
                <c:pt idx="643" formatCode="0.000">
                  <c:v>32.719641843164275</c:v>
                </c:pt>
                <c:pt idx="644" formatCode="0.000">
                  <c:v>32.805793108665434</c:v>
                </c:pt>
                <c:pt idx="645" formatCode="0.000">
                  <c:v>32.830730730306151</c:v>
                </c:pt>
                <c:pt idx="646" formatCode="0.000">
                  <c:v>32.715432804640628</c:v>
                </c:pt>
                <c:pt idx="647" formatCode="0.000">
                  <c:v>32.473018526536684</c:v>
                </c:pt>
                <c:pt idx="648" formatCode="0.000">
                  <c:v>32.099473844841121</c:v>
                </c:pt>
                <c:pt idx="649" formatCode="0.000">
                  <c:v>31.717959885745881</c:v>
                </c:pt>
                <c:pt idx="650" formatCode="0.000">
                  <c:v>31.244370077054239</c:v>
                </c:pt>
                <c:pt idx="651" formatCode="0.000">
                  <c:v>30.772371770337532</c:v>
                </c:pt>
                <c:pt idx="652" formatCode="0.000">
                  <c:v>30.291868146941351</c:v>
                </c:pt>
                <c:pt idx="653" formatCode="0.000">
                  <c:v>29.813507913459986</c:v>
                </c:pt>
                <c:pt idx="654" formatCode="0.000">
                  <c:v>29.370107980251717</c:v>
                </c:pt>
                <c:pt idx="655" formatCode="0.000">
                  <c:v>28.948882061286088</c:v>
                </c:pt>
                <c:pt idx="656" formatCode="0.000">
                  <c:v>28.591969675638477</c:v>
                </c:pt>
                <c:pt idx="657" formatCode="0.000">
                  <c:v>28.255311783488626</c:v>
                </c:pt>
                <c:pt idx="658" formatCode="0.000">
                  <c:v>27.999094170898562</c:v>
                </c:pt>
                <c:pt idx="659" formatCode="0.000">
                  <c:v>27.783614812583938</c:v>
                </c:pt>
                <c:pt idx="660" formatCode="0.000">
                  <c:v>27.659099918685424</c:v>
                </c:pt>
                <c:pt idx="661" formatCode="0.000">
                  <c:v>27.645944264923518</c:v>
                </c:pt>
                <c:pt idx="662" formatCode="0.000">
                  <c:v>27.685410082314487</c:v>
                </c:pt>
                <c:pt idx="663" formatCode="0.000">
                  <c:v>27.855853915295523</c:v>
                </c:pt>
                <c:pt idx="664" formatCode="0.000">
                  <c:v>28.063639265953327</c:v>
                </c:pt>
                <c:pt idx="665" formatCode="0.000">
                  <c:v>28.32221236513244</c:v>
                </c:pt>
                <c:pt idx="666" formatCode="0.000">
                  <c:v>28.55024661649669</c:v>
                </c:pt>
                <c:pt idx="667" formatCode="0.000">
                  <c:v>28.805535052233434</c:v>
                </c:pt>
                <c:pt idx="668" formatCode="0.000">
                  <c:v>29.076296172379902</c:v>
                </c:pt>
                <c:pt idx="669" formatCode="0.000">
                  <c:v>29.475298118631574</c:v>
                </c:pt>
                <c:pt idx="670" formatCode="0.000">
                  <c:v>29.910868060034687</c:v>
                </c:pt>
                <c:pt idx="671" formatCode="0.000">
                  <c:v>30.436098995926571</c:v>
                </c:pt>
                <c:pt idx="672" formatCode="0.000">
                  <c:v>30.989498524364436</c:v>
                </c:pt>
                <c:pt idx="673" formatCode="0.000">
                  <c:v>31.449946406031113</c:v>
                </c:pt>
                <c:pt idx="674" formatCode="0.000">
                  <c:v>31.910380942259092</c:v>
                </c:pt>
                <c:pt idx="675" formatCode="0.000">
                  <c:v>32.356157120824861</c:v>
                </c:pt>
                <c:pt idx="676" formatCode="0.000">
                  <c:v>32.706794900059926</c:v>
                </c:pt>
                <c:pt idx="677" formatCode="0.000">
                  <c:v>33.030011274033811</c:v>
                </c:pt>
                <c:pt idx="678" formatCode="0.000">
                  <c:v>33.359394081559955</c:v>
                </c:pt>
                <c:pt idx="679" formatCode="0.000">
                  <c:v>33.729562313378239</c:v>
                </c:pt>
                <c:pt idx="680" formatCode="0.000">
                  <c:v>34.135703993597936</c:v>
                </c:pt>
                <c:pt idx="681" formatCode="0.000">
                  <c:v>34.385080210005235</c:v>
                </c:pt>
                <c:pt idx="682" formatCode="0.000">
                  <c:v>34.628486941965797</c:v>
                </c:pt>
                <c:pt idx="683" formatCode="0.000">
                  <c:v>34.857433760175077</c:v>
                </c:pt>
                <c:pt idx="684" formatCode="0.000">
                  <c:v>35.092628559761174</c:v>
                </c:pt>
                <c:pt idx="685" formatCode="0.000">
                  <c:v>35.342585981237363</c:v>
                </c:pt>
                <c:pt idx="686" formatCode="0.000">
                  <c:v>35.566225613119528</c:v>
                </c:pt>
                <c:pt idx="687" formatCode="0.000">
                  <c:v>35.631780933496842</c:v>
                </c:pt>
                <c:pt idx="688" formatCode="0.000">
                  <c:v>35.696713855577414</c:v>
                </c:pt>
                <c:pt idx="689" formatCode="0.000">
                  <c:v>35.748428475413242</c:v>
                </c:pt>
                <c:pt idx="690" formatCode="0.000">
                  <c:v>35.773765614453716</c:v>
                </c:pt>
                <c:pt idx="691" formatCode="0.000">
                  <c:v>35.735472349093207</c:v>
                </c:pt>
                <c:pt idx="692" formatCode="0.000">
                  <c:v>35.637013759949035</c:v>
                </c:pt>
                <c:pt idx="693" formatCode="0.000">
                  <c:v>35.49985684092502</c:v>
                </c:pt>
                <c:pt idx="694" formatCode="0.000">
                  <c:v>35.218017467075946</c:v>
                </c:pt>
                <c:pt idx="695" formatCode="0.000">
                  <c:v>34.800526210341374</c:v>
                </c:pt>
                <c:pt idx="696" formatCode="0.000">
                  <c:v>34.288631646536352</c:v>
                </c:pt>
                <c:pt idx="697" formatCode="0.000">
                  <c:v>33.670315919726818</c:v>
                </c:pt>
                <c:pt idx="698" formatCode="0.000">
                  <c:v>33.065173386398605</c:v>
                </c:pt>
                <c:pt idx="699" formatCode="0.000">
                  <c:v>32.501397631153651</c:v>
                </c:pt>
                <c:pt idx="700" formatCode="0.000">
                  <c:v>31.929987916844677</c:v>
                </c:pt>
                <c:pt idx="701" formatCode="0.000">
                  <c:v>31.374055753609582</c:v>
                </c:pt>
                <c:pt idx="702" formatCode="0.000">
                  <c:v>30.867312972800132</c:v>
                </c:pt>
                <c:pt idx="703" formatCode="0.000">
                  <c:v>30.395029366687154</c:v>
                </c:pt>
                <c:pt idx="704" formatCode="0.000">
                  <c:v>29.988887686467454</c:v>
                </c:pt>
                <c:pt idx="705" formatCode="0.000">
                  <c:v>29.652229794317602</c:v>
                </c:pt>
                <c:pt idx="706" formatCode="0.000">
                  <c:v>29.396012181727542</c:v>
                </c:pt>
                <c:pt idx="707" formatCode="0.000">
                  <c:v>29.247870122886237</c:v>
                </c:pt>
                <c:pt idx="708" formatCode="0.000">
                  <c:v>29.247870122886237</c:v>
                </c:pt>
                <c:pt idx="709" formatCode="0.000">
                  <c:v>29.418893621791003</c:v>
                </c:pt>
                <c:pt idx="710" formatCode="0.000">
                  <c:v>29.668843798600481</c:v>
                </c:pt>
                <c:pt idx="711" formatCode="0.000">
                  <c:v>30.035953592713479</c:v>
                </c:pt>
                <c:pt idx="712" formatCode="0.000">
                  <c:v>30.568403553774118</c:v>
                </c:pt>
                <c:pt idx="713" formatCode="0.000">
                  <c:v>31.176050336845034</c:v>
                </c:pt>
                <c:pt idx="714" formatCode="0.000">
                  <c:v>31.746135965255665</c:v>
                </c:pt>
                <c:pt idx="715" formatCode="0.000">
                  <c:v>32.25671283672915</c:v>
                </c:pt>
                <c:pt idx="716" formatCode="0.000">
                  <c:v>32.736698458806977</c:v>
                </c:pt>
                <c:pt idx="717" formatCode="0.000">
                  <c:v>33.185575648340112</c:v>
                </c:pt>
                <c:pt idx="718" formatCode="0.000">
                  <c:v>33.595523828484211</c:v>
                </c:pt>
                <c:pt idx="719" formatCode="0.000">
                  <c:v>34.053417464902779</c:v>
                </c:pt>
                <c:pt idx="720" formatCode="0.000">
                  <c:v>34.46846711123117</c:v>
                </c:pt>
                <c:pt idx="721" formatCode="0.000">
                  <c:v>34.771047147754992</c:v>
                </c:pt>
                <c:pt idx="722" formatCode="0.000">
                  <c:v>35.020997324564469</c:v>
                </c:pt>
                <c:pt idx="723" formatCode="0.000">
                  <c:v>35.138996901243637</c:v>
                </c:pt>
                <c:pt idx="724" formatCode="0.000">
                  <c:v>35.151983485659756</c:v>
                </c:pt>
                <c:pt idx="725" formatCode="0.000">
                  <c:v>35.08734021086498</c:v>
                </c:pt>
                <c:pt idx="726" formatCode="0.000">
                  <c:v>35.023997363263803</c:v>
                </c:pt>
                <c:pt idx="727" formatCode="0.000">
                  <c:v>34.960175254329613</c:v>
                </c:pt>
                <c:pt idx="728" formatCode="0.000">
                  <c:v>34.812487370613354</c:v>
                </c:pt>
                <c:pt idx="729" formatCode="0.000">
                  <c:v>34.66286164076898</c:v>
                </c:pt>
                <c:pt idx="730" formatCode="0.000">
                  <c:v>34.52194195384444</c:v>
                </c:pt>
                <c:pt idx="731" formatCode="0.000">
                  <c:v>34.2391252960565</c:v>
                </c:pt>
                <c:pt idx="732" formatCode="0.000">
                  <c:v>33.934755555415684</c:v>
                </c:pt>
                <c:pt idx="733" formatCode="0.000">
                  <c:v>33.671642480177589</c:v>
                </c:pt>
                <c:pt idx="734" formatCode="0.000">
                  <c:v>33.382226485977135</c:v>
                </c:pt>
                <c:pt idx="735" formatCode="0.000">
                  <c:v>33.224893717071566</c:v>
                </c:pt>
                <c:pt idx="736" formatCode="0.000">
                  <c:v>33.069054704078205</c:v>
                </c:pt>
                <c:pt idx="737" formatCode="0.000">
                  <c:v>32.926839499529699</c:v>
                </c:pt>
                <c:pt idx="738" formatCode="0.000">
                  <c:v>32.838159512888048</c:v>
                </c:pt>
                <c:pt idx="739" formatCode="0.000">
                  <c:v>32.774337403953858</c:v>
                </c:pt>
                <c:pt idx="740" formatCode="0.000">
                  <c:v>32.798952051239901</c:v>
                </c:pt>
                <c:pt idx="741" formatCode="0.000">
                  <c:v>32.873764916162095</c:v>
                </c:pt>
                <c:pt idx="742" formatCode="0.000">
                  <c:v>33.014684603086621</c:v>
                </c:pt>
                <c:pt idx="743" formatCode="0.000">
                  <c:v>33.270566341085235</c:v>
                </c:pt>
                <c:pt idx="744" formatCode="0.000">
                  <c:v>33.491926152460387</c:v>
                </c:pt>
                <c:pt idx="745" formatCode="0.000">
                  <c:v>33.768194881460396</c:v>
                </c:pt>
                <c:pt idx="746" formatCode="0.000">
                  <c:v>34.149697782906429</c:v>
                </c:pt>
                <c:pt idx="747" formatCode="0.000">
                  <c:v>34.503696512943961</c:v>
                </c:pt>
                <c:pt idx="748" formatCode="0.000">
                  <c:v>34.880307461011235</c:v>
                </c:pt>
                <c:pt idx="749" formatCode="0.000">
                  <c:v>35.281095764738858</c:v>
                </c:pt>
                <c:pt idx="750" formatCode="0.000">
                  <c:v>35.635815711305476</c:v>
                </c:pt>
                <c:pt idx="751" formatCode="0.000">
                  <c:v>36.005983943123759</c:v>
                </c:pt>
                <c:pt idx="752" formatCode="0.000">
                  <c:v>36.350589005128349</c:v>
                </c:pt>
                <c:pt idx="753" formatCode="0.000">
                  <c:v>36.674778086457835</c:v>
                </c:pt>
                <c:pt idx="754" formatCode="0.000">
                  <c:v>36.995050102195414</c:v>
                </c:pt>
                <c:pt idx="755" formatCode="0.000">
                  <c:v>37.277866759983347</c:v>
                </c:pt>
                <c:pt idx="756" formatCode="0.000">
                  <c:v>37.609906477046074</c:v>
                </c:pt>
                <c:pt idx="757" formatCode="0.000">
                  <c:v>37.978264782379405</c:v>
                </c:pt>
                <c:pt idx="758" formatCode="0.000">
                  <c:v>38.228214959188882</c:v>
                </c:pt>
                <c:pt idx="759" formatCode="0.000">
                  <c:v>38.411769856245378</c:v>
                </c:pt>
                <c:pt idx="760" formatCode="0.000">
                  <c:v>38.554622284822628</c:v>
                </c:pt>
                <c:pt idx="761" formatCode="0.000">
                  <c:v>38.670980179453231</c:v>
                </c:pt>
                <c:pt idx="762" formatCode="0.000">
                  <c:v>38.696317318493705</c:v>
                </c:pt>
                <c:pt idx="763" formatCode="0.000">
                  <c:v>38.798432692788403</c:v>
                </c:pt>
                <c:pt idx="764" formatCode="0.000">
                  <c:v>38.970735223790697</c:v>
                </c:pt>
                <c:pt idx="765" formatCode="0.000">
                  <c:v>39.232580251018362</c:v>
                </c:pt>
                <c:pt idx="766" formatCode="0.000">
                  <c:v>39.565663147385443</c:v>
                </c:pt>
                <c:pt idx="767" formatCode="0.000">
                  <c:v>39.848479805173383</c:v>
                </c:pt>
                <c:pt idx="768" formatCode="0.000">
                  <c:v>40.222024486868939</c:v>
                </c:pt>
                <c:pt idx="769" formatCode="0.000">
                  <c:v>40.537760177154659</c:v>
                </c:pt>
                <c:pt idx="770" formatCode="0.000">
                  <c:v>40.958728895991676</c:v>
                </c:pt>
                <c:pt idx="771" formatCode="0.000">
                  <c:v>41.430727202708376</c:v>
                </c:pt>
                <c:pt idx="772" formatCode="0.000">
                  <c:v>41.911230826104564</c:v>
                </c:pt>
                <c:pt idx="773" formatCode="0.000">
                  <c:v>42.4542343343807</c:v>
                </c:pt>
                <c:pt idx="774" formatCode="0.000">
                  <c:v>42.998982823750858</c:v>
                </c:pt>
                <c:pt idx="775" formatCode="0.000">
                  <c:v>43.458502008077005</c:v>
                </c:pt>
                <c:pt idx="776" formatCode="0.000">
                  <c:v>43.975409601083896</c:v>
                </c:pt>
                <c:pt idx="777" formatCode="0.000">
                  <c:v>44.461693223078122</c:v>
                </c:pt>
                <c:pt idx="778" formatCode="0.000">
                  <c:v>44.922884925740227</c:v>
                </c:pt>
                <c:pt idx="779" formatCode="0.000">
                  <c:v>45.434648401737455</c:v>
                </c:pt>
                <c:pt idx="780" formatCode="0.000">
                  <c:v>45.822028071643956</c:v>
                </c:pt>
                <c:pt idx="781" formatCode="0.000">
                  <c:v>46.295631607072529</c:v>
                </c:pt>
                <c:pt idx="782" formatCode="0.000">
                  <c:v>46.769221415764179</c:v>
                </c:pt>
                <c:pt idx="783" formatCode="0.000">
                  <c:v>47.188775466179017</c:v>
                </c:pt>
                <c:pt idx="784" formatCode="0.000">
                  <c:v>47.617332751910759</c:v>
                </c:pt>
                <c:pt idx="785" formatCode="0.000">
                  <c:v>48.108621640351082</c:v>
                </c:pt>
                <c:pt idx="786" formatCode="0.000">
                  <c:v>48.590027282120055</c:v>
                </c:pt>
                <c:pt idx="787" formatCode="0.000">
                  <c:v>49.01125320108568</c:v>
                </c:pt>
                <c:pt idx="788" formatCode="0.000">
                  <c:v>49.491238823163492</c:v>
                </c:pt>
                <c:pt idx="789" formatCode="0.000">
                  <c:v>49.952584823517007</c:v>
                </c:pt>
                <c:pt idx="790" formatCode="0.000">
                  <c:v>50.490641809956138</c:v>
                </c:pt>
                <c:pt idx="791" formatCode="0.000">
                  <c:v>51.08321004532133</c:v>
                </c:pt>
                <c:pt idx="792" formatCode="0.000">
                  <c:v>51.830299408712456</c:v>
                </c:pt>
                <c:pt idx="793" formatCode="0.000">
                  <c:v>52.52754905809342</c:v>
                </c:pt>
                <c:pt idx="794" formatCode="0.000">
                  <c:v>53.237933771130884</c:v>
                </c:pt>
                <c:pt idx="795" formatCode="0.000">
                  <c:v>53.93282016713048</c:v>
                </c:pt>
                <c:pt idx="796" formatCode="0.000">
                  <c:v>54.660068894432818</c:v>
                </c:pt>
                <c:pt idx="797" formatCode="0.000">
                  <c:v>55.409930882052237</c:v>
                </c:pt>
                <c:pt idx="798" formatCode="0.000">
                  <c:v>56.106702205665236</c:v>
                </c:pt>
                <c:pt idx="799" formatCode="0.000">
                  <c:v>56.898096356449138</c:v>
                </c:pt>
                <c:pt idx="800" formatCode="0.000">
                  <c:v>57.611921127744374</c:v>
                </c:pt>
                <c:pt idx="801" formatCode="0.000">
                  <c:v>58.297705722864443</c:v>
                </c:pt>
                <c:pt idx="802" formatCode="0.000">
                  <c:v>58.797330067415054</c:v>
                </c:pt>
                <c:pt idx="803" formatCode="0.000">
                  <c:v>59.349495923096278</c:v>
                </c:pt>
                <c:pt idx="804" formatCode="0.000">
                  <c:v>59.750710581213724</c:v>
                </c:pt>
                <c:pt idx="805" formatCode="0.000">
                  <c:v>60.066446271499444</c:v>
                </c:pt>
                <c:pt idx="806" formatCode="0.000">
                  <c:v>60.290085903381616</c:v>
                </c:pt>
                <c:pt idx="807" formatCode="0.000">
                  <c:v>60.460529736362638</c:v>
                </c:pt>
                <c:pt idx="808" formatCode="0.000">
                  <c:v>60.629355333772118</c:v>
                </c:pt>
                <c:pt idx="809" formatCode="0.000">
                  <c:v>60.771570538320624</c:v>
                </c:pt>
                <c:pt idx="810" formatCode="0.000">
                  <c:v>60.784239107840854</c:v>
                </c:pt>
                <c:pt idx="811" formatCode="0.000">
                  <c:v>60.835296794988203</c:v>
                </c:pt>
                <c:pt idx="812" formatCode="0.000">
                  <c:v>60.798374824059131</c:v>
                </c:pt>
                <c:pt idx="813" formatCode="0.000">
                  <c:v>60.661217905035123</c:v>
                </c:pt>
                <c:pt idx="814" formatCode="0.000">
                  <c:v>60.699650546923642</c:v>
                </c:pt>
                <c:pt idx="815" formatCode="0.000">
                  <c:v>60.538041028187678</c:v>
                </c:pt>
                <c:pt idx="816" formatCode="0.000">
                  <c:v>60.496536063554835</c:v>
                </c:pt>
                <c:pt idx="817" formatCode="0.000">
                  <c:v>60.483380409792922</c:v>
                </c:pt>
                <c:pt idx="818" formatCode="0.000">
                  <c:v>60.470225137329273</c:v>
                </c:pt>
                <c:pt idx="819" formatCode="0.000">
                  <c:v>60.470225137329273</c:v>
                </c:pt>
                <c:pt idx="820" formatCode="0.000">
                  <c:v>60.431265384080945</c:v>
                </c:pt>
                <c:pt idx="821" formatCode="0.000">
                  <c:v>60.327836144409297</c:v>
                </c:pt>
                <c:pt idx="822" formatCode="0.000">
                  <c:v>60.315167574889053</c:v>
                </c:pt>
                <c:pt idx="823" formatCode="0.000">
                  <c:v>60.340696418462727</c:v>
                </c:pt>
                <c:pt idx="824" formatCode="0.000">
                  <c:v>60.389925713034806</c:v>
                </c:pt>
                <c:pt idx="825" formatCode="0.000">
                  <c:v>60.601895496981001</c:v>
                </c:pt>
                <c:pt idx="826" formatCode="0.000">
                  <c:v>60.768436945164552</c:v>
                </c:pt>
                <c:pt idx="827" formatCode="0.000">
                  <c:v>61.037786143057822</c:v>
                </c:pt>
                <c:pt idx="828" formatCode="0.000">
                  <c:v>61.39749583654244</c:v>
                </c:pt>
                <c:pt idx="829" formatCode="0.000">
                  <c:v>61.779009795637684</c:v>
                </c:pt>
                <c:pt idx="830" formatCode="0.000">
                  <c:v>62.173667969547388</c:v>
                </c:pt>
                <c:pt idx="831" formatCode="0.000">
                  <c:v>62.645666276264102</c:v>
                </c:pt>
                <c:pt idx="832" formatCode="0.000">
                  <c:v>63.048250393163606</c:v>
                </c:pt>
                <c:pt idx="833" formatCode="0.000">
                  <c:v>63.57832524648078</c:v>
                </c:pt>
                <c:pt idx="834" formatCode="0.000">
                  <c:v>64.186416583452129</c:v>
                </c:pt>
                <c:pt idx="835" formatCode="0.000">
                  <c:v>64.684229033138777</c:v>
                </c:pt>
                <c:pt idx="836" formatCode="0.000">
                  <c:v>65.164214655216597</c:v>
                </c:pt>
                <c:pt idx="837" formatCode="0.000">
                  <c:v>65.613091844749732</c:v>
                </c:pt>
                <c:pt idx="838" formatCode="0.000">
                  <c:v>65.85649857671028</c:v>
                </c:pt>
                <c:pt idx="839" formatCode="0.000">
                  <c:v>66.018108095446266</c:v>
                </c:pt>
                <c:pt idx="840" formatCode="0.000">
                  <c:v>66.004273107235306</c:v>
                </c:pt>
                <c:pt idx="841" formatCode="0.000">
                  <c:v>66.01742876099722</c:v>
                </c:pt>
                <c:pt idx="842" formatCode="0.000">
                  <c:v>66.030584033460869</c:v>
                </c:pt>
                <c:pt idx="843" formatCode="0.000">
                  <c:v>65.978139777159015</c:v>
                </c:pt>
                <c:pt idx="844" formatCode="0.000">
                  <c:v>65.913206855078457</c:v>
                </c:pt>
                <c:pt idx="845" formatCode="0.000">
                  <c:v>65.770991650529936</c:v>
                </c:pt>
                <c:pt idx="846" formatCode="0.000">
                  <c:v>65.644305955327582</c:v>
                </c:pt>
                <c:pt idx="847" formatCode="0.000">
                  <c:v>65.452839628525012</c:v>
                </c:pt>
                <c:pt idx="848" formatCode="0.000">
                  <c:v>65.231307802950639</c:v>
                </c:pt>
                <c:pt idx="849" formatCode="0.000">
                  <c:v>64.782430613417503</c:v>
                </c:pt>
                <c:pt idx="850" formatCode="0.000">
                  <c:v>64.385293313902906</c:v>
                </c:pt>
                <c:pt idx="851" formatCode="0.000">
                  <c:v>63.940867137379001</c:v>
                </c:pt>
                <c:pt idx="852" formatCode="0.000">
                  <c:v>63.401302597152089</c:v>
                </c:pt>
                <c:pt idx="853" formatCode="0.000">
                  <c:v>62.875076446675884</c:v>
                </c:pt>
                <c:pt idx="854" formatCode="0.000">
                  <c:v>62.283089185811328</c:v>
                </c:pt>
                <c:pt idx="855" formatCode="0.000">
                  <c:v>61.627535982038133</c:v>
                </c:pt>
                <c:pt idx="856" formatCode="0.000">
                  <c:v>61.017166514480813</c:v>
                </c:pt>
                <c:pt idx="857" formatCode="0.000">
                  <c:v>60.409519731409908</c:v>
                </c:pt>
                <c:pt idx="858" formatCode="0.000">
                  <c:v>59.864771242039744</c:v>
                </c:pt>
                <c:pt idx="859" formatCode="0.000">
                  <c:v>59.430780901287278</c:v>
                </c:pt>
                <c:pt idx="860" formatCode="0.000">
                  <c:v>59.184634428426847</c:v>
                </c:pt>
                <c:pt idx="861" formatCode="0.000">
                  <c:v>59.159696806786116</c:v>
                </c:pt>
                <c:pt idx="862" formatCode="0.000">
                  <c:v>59.223751209933631</c:v>
                </c:pt>
                <c:pt idx="863" formatCode="0.000">
                  <c:v>59.358425808880263</c:v>
                </c:pt>
                <c:pt idx="864" formatCode="0.000">
                  <c:v>59.744250147251925</c:v>
                </c:pt>
                <c:pt idx="865" formatCode="0.000">
                  <c:v>60.213631782251838</c:v>
                </c:pt>
                <c:pt idx="866" formatCode="0.000">
                  <c:v>60.754201034468309</c:v>
                </c:pt>
                <c:pt idx="867" formatCode="0.000">
                  <c:v>61.452682467653581</c:v>
                </c:pt>
                <c:pt idx="868" formatCode="0.000">
                  <c:v>62.26091290035837</c:v>
                </c:pt>
                <c:pt idx="869" formatCode="0.000">
                  <c:v>63.189640682621892</c:v>
                </c:pt>
                <c:pt idx="870" formatCode="0.000">
                  <c:v>63.986566154427322</c:v>
                </c:pt>
                <c:pt idx="871" formatCode="0.000">
                  <c:v>64.913509583057234</c:v>
                </c:pt>
                <c:pt idx="872" formatCode="0.000">
                  <c:v>65.796228106468121</c:v>
                </c:pt>
                <c:pt idx="873" formatCode="0.000">
                  <c:v>66.713949733296275</c:v>
                </c:pt>
                <c:pt idx="874" formatCode="0.000">
                  <c:v>67.740865312568161</c:v>
                </c:pt>
                <c:pt idx="875" formatCode="0.000">
                  <c:v>68.861391666666677</c:v>
                </c:pt>
                <c:pt idx="876" formatCode="0.000">
                  <c:v>69.447058333333331</c:v>
                </c:pt>
                <c:pt idx="877" formatCode="0.000">
                  <c:v>70.13474166666667</c:v>
                </c:pt>
                <c:pt idx="878" formatCode="0.000">
                  <c:v>70.861958333333334</c:v>
                </c:pt>
                <c:pt idx="879" formatCode="0.000">
                  <c:v>71.616533333333336</c:v>
                </c:pt>
                <c:pt idx="880" formatCode="0.000">
                  <c:v>72.384966666666671</c:v>
                </c:pt>
                <c:pt idx="881" formatCode="0.000">
                  <c:v>73.031683333333334</c:v>
                </c:pt>
                <c:pt idx="882" formatCode="0.000">
                  <c:v>73.73285833333334</c:v>
                </c:pt>
                <c:pt idx="883" formatCode="0.000">
                  <c:v>74.43405833333334</c:v>
                </c:pt>
                <c:pt idx="884" formatCode="0.000">
                  <c:v>75.268350000000012</c:v>
                </c:pt>
                <c:pt idx="885" formatCode="0.000">
                  <c:v>75.976491666666689</c:v>
                </c:pt>
                <c:pt idx="886" formatCode="0.000">
                  <c:v>76.729116666666684</c:v>
                </c:pt>
                <c:pt idx="887" formatCode="0.000">
                  <c:v>77.379933333333341</c:v>
                </c:pt>
                <c:pt idx="888" formatCode="0.000">
                  <c:v>78.037216666666666</c:v>
                </c:pt>
                <c:pt idx="889" formatCode="0.000">
                  <c:v>78.475316666666671</c:v>
                </c:pt>
                <c:pt idx="890" formatCode="0.000">
                  <c:v>78.8797</c:v>
                </c:pt>
                <c:pt idx="891" formatCode="0.000">
                  <c:v>78.910433333333316</c:v>
                </c:pt>
                <c:pt idx="892" formatCode="0.000">
                  <c:v>79.056716666666659</c:v>
                </c:pt>
                <c:pt idx="893" formatCode="0.000">
                  <c:v>79.194066666666643</c:v>
                </c:pt>
                <c:pt idx="894" formatCode="0.000">
                  <c:v>79.125541666666663</c:v>
                </c:pt>
                <c:pt idx="895" formatCode="0.000">
                  <c:v>79.232708333333335</c:v>
                </c:pt>
                <c:pt idx="896" formatCode="0.000">
                  <c:v>79.217041666666674</c:v>
                </c:pt>
                <c:pt idx="897" formatCode="0.000">
                  <c:v>79.043875</c:v>
                </c:pt>
                <c:pt idx="898" formatCode="0.000">
                  <c:v>78.524983333333338</c:v>
                </c:pt>
                <c:pt idx="899" formatCode="0.000">
                  <c:v>77.912674999999993</c:v>
                </c:pt>
                <c:pt idx="900" formatCode="0.000">
                  <c:v>77.172949999999986</c:v>
                </c:pt>
                <c:pt idx="901" formatCode="0.000">
                  <c:v>76.321858333333338</c:v>
                </c:pt>
                <c:pt idx="902" formatCode="0.000">
                  <c:v>75.271616666666674</c:v>
                </c:pt>
                <c:pt idx="903" formatCode="0.000">
                  <c:v>74.33741666666667</c:v>
                </c:pt>
                <c:pt idx="904" formatCode="0.000">
                  <c:v>73.152124999999998</c:v>
                </c:pt>
                <c:pt idx="905" formatCode="0.000">
                  <c:v>71.958466666666666</c:v>
                </c:pt>
                <c:pt idx="906" formatCode="0.000">
                  <c:v>71.017416666666676</c:v>
                </c:pt>
                <c:pt idx="907" formatCode="0.000">
                  <c:v>69.741433333333333</c:v>
                </c:pt>
                <c:pt idx="908" formatCode="0.000">
                  <c:v>68.456083333333339</c:v>
                </c:pt>
                <c:pt idx="909" formatCode="0.000">
                  <c:v>67.349916666666658</c:v>
                </c:pt>
                <c:pt idx="910" formatCode="0.000">
                  <c:v>66.433549999999997</c:v>
                </c:pt>
                <c:pt idx="911" formatCode="0.000">
                  <c:v>65.713624999999993</c:v>
                </c:pt>
                <c:pt idx="912" formatCode="0.000">
                  <c:v>65.202375000000004</c:v>
                </c:pt>
                <c:pt idx="913" formatCode="0.000">
                  <c:v>64.868516666666665</c:v>
                </c:pt>
                <c:pt idx="914" formatCode="0.000">
                  <c:v>64.734825000000001</c:v>
                </c:pt>
                <c:pt idx="915" formatCode="0.000">
                  <c:v>64.631275000000002</c:v>
                </c:pt>
                <c:pt idx="916" formatCode="0.000">
                  <c:v>64.790416666666673</c:v>
                </c:pt>
                <c:pt idx="917" formatCode="0.000">
                  <c:v>64.826783333333324</c:v>
                </c:pt>
                <c:pt idx="918" formatCode="0.000">
                  <c:v>64.907458333333338</c:v>
                </c:pt>
                <c:pt idx="919" formatCode="0.000">
                  <c:v>65.030466666666669</c:v>
                </c:pt>
                <c:pt idx="920" formatCode="0.000">
                  <c:v>65.121066666666664</c:v>
                </c:pt>
                <c:pt idx="921" formatCode="0.000">
                  <c:v>65.174900000000008</c:v>
                </c:pt>
                <c:pt idx="922" formatCode="0.000">
                  <c:v>65.218649999999997</c:v>
                </c:pt>
                <c:pt idx="923" formatCode="0.000">
                  <c:v>65.039166666666674</c:v>
                </c:pt>
                <c:pt idx="924" formatCode="0.000">
                  <c:v>64.624841666666669</c:v>
                </c:pt>
                <c:pt idx="925" formatCode="0.000">
                  <c:v>64.286575000000013</c:v>
                </c:pt>
                <c:pt idx="926" formatCode="0.000">
                  <c:v>63.794358333333342</c:v>
                </c:pt>
                <c:pt idx="927" formatCode="0.000">
                  <c:v>63.341441666666675</c:v>
                </c:pt>
                <c:pt idx="928" formatCode="0.000">
                  <c:v>62.717525000000016</c:v>
                </c:pt>
                <c:pt idx="929" formatCode="0.000">
                  <c:v>62.240916666666664</c:v>
                </c:pt>
                <c:pt idx="930" formatCode="0.000">
                  <c:v>61.736958333333327</c:v>
                </c:pt>
                <c:pt idx="931" formatCode="0.000">
                  <c:v>61.225141666666666</c:v>
                </c:pt>
                <c:pt idx="932" formatCode="0.000">
                  <c:v>60.802683333333334</c:v>
                </c:pt>
                <c:pt idx="933" formatCode="0.000">
                  <c:v>60.355574999999995</c:v>
                </c:pt>
                <c:pt idx="934" formatCode="0.000">
                  <c:v>60.030766666666665</c:v>
                </c:pt>
                <c:pt idx="935" formatCode="0.000">
                  <c:v>59.86631666666667</c:v>
                </c:pt>
                <c:pt idx="936" formatCode="0.000">
                  <c:v>59.805125000000004</c:v>
                </c:pt>
                <c:pt idx="937" formatCode="0.000">
                  <c:v>59.68260833333332</c:v>
                </c:pt>
                <c:pt idx="938" formatCode="0.000">
                  <c:v>59.90305833333332</c:v>
                </c:pt>
                <c:pt idx="939" formatCode="0.000">
                  <c:v>60.27687499999999</c:v>
                </c:pt>
                <c:pt idx="940" formatCode="0.000">
                  <c:v>60.656783333333323</c:v>
                </c:pt>
                <c:pt idx="941" formatCode="0.000">
                  <c:v>61.001008333333338</c:v>
                </c:pt>
                <c:pt idx="942" formatCode="0.000">
                  <c:v>61.263916666666681</c:v>
                </c:pt>
                <c:pt idx="943" formatCode="0.000">
                  <c:v>61.487233333333336</c:v>
                </c:pt>
                <c:pt idx="944" formatCode="0.000">
                  <c:v>61.696899999999999</c:v>
                </c:pt>
                <c:pt idx="945" formatCode="0.000">
                  <c:v>61.970791666666663</c:v>
                </c:pt>
                <c:pt idx="946" formatCode="0.000">
                  <c:v>62.231099999999998</c:v>
                </c:pt>
                <c:pt idx="947" formatCode="0.000">
                  <c:v>62.422708333333325</c:v>
                </c:pt>
                <c:pt idx="948" formatCode="0.000">
                  <c:v>62.687599999999996</c:v>
                </c:pt>
                <c:pt idx="949" formatCode="0.000">
                  <c:v>62.981558333333332</c:v>
                </c:pt>
                <c:pt idx="950" formatCode="0.000">
                  <c:v>63.028033333333333</c:v>
                </c:pt>
                <c:pt idx="951" formatCode="0.000">
                  <c:v>62.870333333333342</c:v>
                </c:pt>
                <c:pt idx="952" formatCode="0.000">
                  <c:v>62.898050000000012</c:v>
                </c:pt>
                <c:pt idx="953" formatCode="0.000">
                  <c:v>62.967975000000017</c:v>
                </c:pt>
                <c:pt idx="954" formatCode="0.000">
                  <c:v>63.033816666666674</c:v>
                </c:pt>
                <c:pt idx="955" formatCode="0.000">
                  <c:v>63.079208333333334</c:v>
                </c:pt>
                <c:pt idx="956" formatCode="0.000">
                  <c:v>63.129241666666665</c:v>
                </c:pt>
                <c:pt idx="957" formatCode="0.000">
                  <c:v>63.181199999999997</c:v>
                </c:pt>
                <c:pt idx="958" formatCode="0.000">
                  <c:v>63.207766666666664</c:v>
                </c:pt>
                <c:pt idx="959" formatCode="0.000">
                  <c:v>63.243341666666659</c:v>
                </c:pt>
                <c:pt idx="960" formatCode="0.000">
                  <c:v>63.353608333333341</c:v>
                </c:pt>
                <c:pt idx="961" formatCode="0.000">
                  <c:v>63.439608333333332</c:v>
                </c:pt>
                <c:pt idx="962" formatCode="0.000">
                  <c:v>63.562641666666671</c:v>
                </c:pt>
                <c:pt idx="963" formatCode="0.000">
                  <c:v>63.753233333333348</c:v>
                </c:pt>
                <c:pt idx="964" formatCode="0.000">
                  <c:v>63.602991666666675</c:v>
                </c:pt>
                <c:pt idx="965" formatCode="0.000">
                  <c:v>63.350708333333337</c:v>
                </c:pt>
                <c:pt idx="966" formatCode="0.000">
                  <c:v>63.121450000000003</c:v>
                </c:pt>
                <c:pt idx="967" formatCode="0.000">
                  <c:v>62.900158333333344</c:v>
                </c:pt>
                <c:pt idx="968" formatCode="0.000">
                  <c:v>62.568891666666666</c:v>
                </c:pt>
                <c:pt idx="969" formatCode="0.000">
                  <c:v>62.152675000000016</c:v>
                </c:pt>
                <c:pt idx="970" formatCode="0.000">
                  <c:v>61.654600000000009</c:v>
                </c:pt>
                <c:pt idx="971" formatCode="0.000">
                  <c:v>61.081691666666664</c:v>
                </c:pt>
                <c:pt idx="972" formatCode="0.000">
                  <c:v>60.499691666666671</c:v>
                </c:pt>
                <c:pt idx="973" formatCode="0.000">
                  <c:v>59.842575000000004</c:v>
                </c:pt>
                <c:pt idx="974" formatCode="0.000">
                  <c:v>59.199725000000008</c:v>
                </c:pt>
                <c:pt idx="975" formatCode="0.000">
                  <c:v>58.556866666666679</c:v>
                </c:pt>
                <c:pt idx="976" formatCode="0.000">
                  <c:v>58.095325000000003</c:v>
                </c:pt>
                <c:pt idx="977" formatCode="0.000">
                  <c:v>57.692566666666686</c:v>
                </c:pt>
                <c:pt idx="978" formatCode="0.000">
                  <c:v>57.396908333333336</c:v>
                </c:pt>
                <c:pt idx="979" formatCode="0.000">
                  <c:v>57.176116666666665</c:v>
                </c:pt>
                <c:pt idx="980" formatCode="0.000">
                  <c:v>56.927108333333337</c:v>
                </c:pt>
                <c:pt idx="981" formatCode="0.000">
                  <c:v>56.755958333333325</c:v>
                </c:pt>
                <c:pt idx="982" formatCode="0.000">
                  <c:v>56.583449999999999</c:v>
                </c:pt>
                <c:pt idx="983" formatCode="0.000">
                  <c:v>56.392358333333334</c:v>
                </c:pt>
                <c:pt idx="984" formatCode="0.000">
                  <c:v>56.055266666666661</c:v>
                </c:pt>
                <c:pt idx="985" formatCode="0.000">
                  <c:v>55.81325833333333</c:v>
                </c:pt>
                <c:pt idx="986" formatCode="0.000">
                  <c:v>55.540475000000008</c:v>
                </c:pt>
                <c:pt idx="987" formatCode="0.000">
                  <c:v>55.254950000000001</c:v>
                </c:pt>
                <c:pt idx="988" formatCode="0.000">
                  <c:v>54.947441666666656</c:v>
                </c:pt>
                <c:pt idx="989" formatCode="0.000">
                  <c:v>54.546600000000005</c:v>
                </c:pt>
                <c:pt idx="990" formatCode="0.000">
                  <c:v>54.162058333333334</c:v>
                </c:pt>
                <c:pt idx="991" formatCode="0.000">
                  <c:v>53.684133333333328</c:v>
                </c:pt>
                <c:pt idx="992" formatCode="0.000">
                  <c:v>53.180958333333329</c:v>
                </c:pt>
                <c:pt idx="993" formatCode="0.000">
                  <c:v>52.651183333333329</c:v>
                </c:pt>
                <c:pt idx="994" formatCode="0.000">
                  <c:v>52.01391666666666</c:v>
                </c:pt>
                <c:pt idx="995" formatCode="0.000">
                  <c:v>51.335100000000004</c:v>
                </c:pt>
                <c:pt idx="996" formatCode="0.000">
                  <c:v>50.806900000000006</c:v>
                </c:pt>
                <c:pt idx="997" formatCode="0.000">
                  <c:v>50.135766666666662</c:v>
                </c:pt>
                <c:pt idx="998" formatCode="0.000">
                  <c:v>49.488341666666663</c:v>
                </c:pt>
                <c:pt idx="999" formatCode="0.000">
                  <c:v>48.966783333333332</c:v>
                </c:pt>
                <c:pt idx="1000" formatCode="0.000">
                  <c:v>48.467316666666669</c:v>
                </c:pt>
                <c:pt idx="1001" formatCode="0.000">
                  <c:v>48.064791666666672</c:v>
                </c:pt>
                <c:pt idx="1002" formatCode="0.000">
                  <c:v>47.74400833333334</c:v>
                </c:pt>
                <c:pt idx="1003" formatCode="0.000">
                  <c:v>47.503500000000003</c:v>
                </c:pt>
                <c:pt idx="1004" formatCode="0.000">
                  <c:v>47.405724999999997</c:v>
                </c:pt>
                <c:pt idx="1005" formatCode="0.000">
                  <c:v>47.400141666666656</c:v>
                </c:pt>
                <c:pt idx="1006" formatCode="0.000">
                  <c:v>47.556916666666659</c:v>
                </c:pt>
                <c:pt idx="1007" formatCode="0.000">
                  <c:v>47.840666666666657</c:v>
                </c:pt>
                <c:pt idx="1008" formatCode="0.000">
                  <c:v>48.169341666666661</c:v>
                </c:pt>
                <c:pt idx="1009" formatCode="0.000">
                  <c:v>48.651041666666657</c:v>
                </c:pt>
                <c:pt idx="1010" formatCode="0.0">
                  <c:v>49.138974999999995</c:v>
                </c:pt>
                <c:pt idx="1011" formatCode="0.0">
                  <c:v>49.680100000000003</c:v>
                </c:pt>
                <c:pt idx="1012" formatCode="0.0">
                  <c:v>50.249441666666677</c:v>
                </c:pt>
                <c:pt idx="1013" formatCode="0.0">
                  <c:v>50.868633333333328</c:v>
                </c:pt>
                <c:pt idx="1014" formatCode="0.0">
                  <c:v>51.463899999999995</c:v>
                </c:pt>
                <c:pt idx="1015" formatCode="0.0">
                  <c:v>52.018133333333338</c:v>
                </c:pt>
                <c:pt idx="1016" formatCode="0.0">
                  <c:v>52.636024999999997</c:v>
                </c:pt>
                <c:pt idx="1017" formatCode="0.0">
                  <c:v>53.177008333333333</c:v>
                </c:pt>
                <c:pt idx="1018" formatCode="0.0">
                  <c:v>53.645491666666665</c:v>
                </c:pt>
                <c:pt idx="1019" formatCode="0.0">
                  <c:v>54.169841666666663</c:v>
                </c:pt>
                <c:pt idx="1020" formatCode="0.0">
                  <c:v>54.606791666666673</c:v>
                </c:pt>
                <c:pt idx="1021" formatCode="0.0">
                  <c:v>54.9726</c:v>
                </c:pt>
                <c:pt idx="1022" formatCode="0.0">
                  <c:v>55.381750000000004</c:v>
                </c:pt>
                <c:pt idx="1023" formatCode="0.0">
                  <c:v>55.585416666666667</c:v>
                </c:pt>
                <c:pt idx="1024" formatCode="0.0">
                  <c:v>55.747383333333339</c:v>
                </c:pt>
                <c:pt idx="1025" formatCode="0.0">
                  <c:v>55.803674999999998</c:v>
                </c:pt>
                <c:pt idx="1026" formatCode="0.0">
                  <c:v>55.72017499999999</c:v>
                </c:pt>
                <c:pt idx="1027" formatCode="0.0">
                  <c:v>55.700433333333336</c:v>
                </c:pt>
                <c:pt idx="1028" formatCode="0.0">
                  <c:v>55.554508333333331</c:v>
                </c:pt>
                <c:pt idx="1029" formatCode="0.0">
                  <c:v>55.358491666666659</c:v>
                </c:pt>
                <c:pt idx="1030" formatCode="0.0">
                  <c:v>55.212833333333322</c:v>
                </c:pt>
                <c:pt idx="1031" formatCode="0.0">
                  <c:v>55.033591666666666</c:v>
                </c:pt>
                <c:pt idx="1032" formatCode="0.0">
                  <c:v>54.839274999999994</c:v>
                </c:pt>
                <c:pt idx="1033" formatCode="0.0">
                  <c:v>54.629591666666663</c:v>
                </c:pt>
                <c:pt idx="1034" formatCode="0.0">
                  <c:v>54.396450000000009</c:v>
                </c:pt>
                <c:pt idx="1035" formatCode="0.0">
                  <c:v>54.265825000000007</c:v>
                </c:pt>
                <c:pt idx="1036" formatCode="0.0">
                  <c:v>54.111858333333345</c:v>
                </c:pt>
                <c:pt idx="1037" formatCode="0.0">
                  <c:v>54.006875000000008</c:v>
                </c:pt>
                <c:pt idx="1038" formatCode="0.0">
                  <c:v>53.956733333333339</c:v>
                </c:pt>
                <c:pt idx="1039" formatCode="0.0">
                  <c:v>53.91823333333334</c:v>
                </c:pt>
                <c:pt idx="1040" formatCode="0.0">
                  <c:v>53.890650000000001</c:v>
                </c:pt>
                <c:pt idx="1041" formatCode="0.0">
                  <c:v>53.932050000000004</c:v>
                </c:pt>
                <c:pt idx="1042" formatCode="0.0">
                  <c:v>54.042141666666659</c:v>
                </c:pt>
                <c:pt idx="1043" formatCode="0.0">
                  <c:v>54.120449999999998</c:v>
                </c:pt>
                <c:pt idx="1044" formatCode="0.0">
                  <c:v>54.353250000000003</c:v>
                </c:pt>
                <c:pt idx="1045" formatCode="0.0">
                  <c:v>54.617758333333335</c:v>
                </c:pt>
                <c:pt idx="1046" formatCode="0.0">
                  <c:v>54.930808333333339</c:v>
                </c:pt>
                <c:pt idx="1047" formatCode="0.0">
                  <c:v>55.257366666666677</c:v>
                </c:pt>
                <c:pt idx="1048" formatCode="0.0">
                  <c:v>55.71584166666667</c:v>
                </c:pt>
                <c:pt idx="1049" formatCode="0.0">
                  <c:v>56.206449999999997</c:v>
                </c:pt>
                <c:pt idx="1050" formatCode="0.0">
                  <c:v>56.730150000000002</c:v>
                </c:pt>
                <c:pt idx="1051" formatCode="0.0">
                  <c:v>57.281558333333344</c:v>
                </c:pt>
                <c:pt idx="1052" formatCode="0.0">
                  <c:v>57.825233333333337</c:v>
                </c:pt>
                <c:pt idx="1053" formatCode="0.0">
                  <c:v>58.462808333333349</c:v>
                </c:pt>
                <c:pt idx="1054" formatCode="0.0">
                  <c:v>59.007416666666671</c:v>
                </c:pt>
                <c:pt idx="1055" formatCode="0.0">
                  <c:v>59.618300000000005</c:v>
                </c:pt>
                <c:pt idx="1056" formatCode="0.0">
                  <c:v>60.198350000000005</c:v>
                </c:pt>
                <c:pt idx="1057" formatCode="0.0">
                  <c:v>60.756799999999998</c:v>
                </c:pt>
                <c:pt idx="1058" formatCode="0.0">
                  <c:v>61.301958333333339</c:v>
                </c:pt>
                <c:pt idx="1059" formatCode="0.0">
                  <c:v>61.873558333333335</c:v>
                </c:pt>
                <c:pt idx="1060" formatCode="0.0">
                  <c:v>62.336400000000005</c:v>
                </c:pt>
                <c:pt idx="1061" formatCode="0.0">
                  <c:v>62.76377500000001</c:v>
                </c:pt>
                <c:pt idx="1062" formatCode="0.0">
                  <c:v>63.247883333333327</c:v>
                </c:pt>
                <c:pt idx="1063" formatCode="0.0">
                  <c:v>63.657700000000006</c:v>
                </c:pt>
                <c:pt idx="1064" formatCode="0.0">
                  <c:v>64.225750000000005</c:v>
                </c:pt>
                <c:pt idx="1065" formatCode="0.0">
                  <c:v>64.72175</c:v>
                </c:pt>
                <c:pt idx="1066" formatCode="0.0">
                  <c:v>65.181008333333324</c:v>
                </c:pt>
                <c:pt idx="1067" formatCode="0.0">
                  <c:v>65.638300000000001</c:v>
                </c:pt>
                <c:pt idx="1068" formatCode="0.0">
                  <c:v>66.084616666666662</c:v>
                </c:pt>
                <c:pt idx="1069" formatCode="0.0">
                  <c:v>66.57686666666666</c:v>
                </c:pt>
                <c:pt idx="1070" formatCode="0.0">
                  <c:v>67.004400000000018</c:v>
                </c:pt>
                <c:pt idx="1071" formatCode="0.0">
                  <c:v>67.451075000000003</c:v>
                </c:pt>
                <c:pt idx="1072" formatCode="0.0">
                  <c:v>67.85926666666667</c:v>
                </c:pt>
                <c:pt idx="1073" formatCode="0.0">
                  <c:v>68.281433333333339</c:v>
                </c:pt>
                <c:pt idx="1074" formatCode="0.0">
                  <c:v>68.609858333333335</c:v>
                </c:pt>
                <c:pt idx="1075" formatCode="0.0">
                  <c:v>68.907791666666668</c:v>
                </c:pt>
                <c:pt idx="1076" formatCode="0.0">
                  <c:v>69.076316666666671</c:v>
                </c:pt>
                <c:pt idx="1077" formatCode="0.0">
                  <c:v>69.152474999999995</c:v>
                </c:pt>
                <c:pt idx="1078" formatCode="0.0">
                  <c:v>69.186499999999995</c:v>
                </c:pt>
                <c:pt idx="1079" formatCode="0.0">
                  <c:v>69.158074999999997</c:v>
                </c:pt>
                <c:pt idx="1080" formatCode="0.0">
                  <c:v>69.192374999999998</c:v>
                </c:pt>
                <c:pt idx="1081" formatCode="0.0">
                  <c:v>69.084733333333332</c:v>
                </c:pt>
                <c:pt idx="1082" formatCode="0.0">
                  <c:v>68.98289166666666</c:v>
                </c:pt>
                <c:pt idx="1083" formatCode="0.0">
                  <c:v>68.576658333333327</c:v>
                </c:pt>
                <c:pt idx="1084" formatCode="0.0">
                  <c:v>68.470325000000003</c:v>
                </c:pt>
                <c:pt idx="1085" formatCode="0.0">
                  <c:v>68.274074999999996</c:v>
                </c:pt>
                <c:pt idx="1086" formatCode="0.0">
                  <c:v>68.044333333333327</c:v>
                </c:pt>
                <c:pt idx="1087" formatCode="0.0">
                  <c:v>67.883600000000001</c:v>
                </c:pt>
                <c:pt idx="1088" formatCode="0.0">
                  <c:v>67.76329166666666</c:v>
                </c:pt>
                <c:pt idx="1089" formatCode="0.0">
                  <c:v>67.605658333333338</c:v>
                </c:pt>
                <c:pt idx="1090" formatCode="0.0">
                  <c:v>67.493441666666655</c:v>
                </c:pt>
                <c:pt idx="1091" formatCode="0.0">
                  <c:v>67.394175000000004</c:v>
                </c:pt>
                <c:pt idx="1092" formatCode="0.0">
                  <c:v>67.125433333333334</c:v>
                </c:pt>
                <c:pt idx="1093" formatCode="0.0">
                  <c:v>66.890625</c:v>
                </c:pt>
                <c:pt idx="1094" formatCode="0.0">
                  <c:v>66.664408333333327</c:v>
                </c:pt>
                <c:pt idx="1095" formatCode="0.0">
                  <c:v>66.664958333333331</c:v>
                </c:pt>
                <c:pt idx="1096" formatCode="0.0">
                  <c:v>66.31986666666667</c:v>
                </c:pt>
                <c:pt idx="1097" formatCode="0.0">
                  <c:v>65.988250000000008</c:v>
                </c:pt>
                <c:pt idx="1098" formatCode="0.0">
                  <c:v>65.699441666666658</c:v>
                </c:pt>
                <c:pt idx="1099" formatCode="0.0">
                  <c:v>65.445049999999995</c:v>
                </c:pt>
                <c:pt idx="1100" formatCode="0.0">
                  <c:v>65.121708333333331</c:v>
                </c:pt>
                <c:pt idx="1101" formatCode="0.0">
                  <c:v>64.806699999999992</c:v>
                </c:pt>
                <c:pt idx="1102" formatCode="0.0">
                  <c:v>64.448091666666656</c:v>
                </c:pt>
                <c:pt idx="1103" formatCode="0.0">
                  <c:v>64.060441666666662</c:v>
                </c:pt>
                <c:pt idx="1104" formatCode="0.0">
                  <c:v>63.70365833333333</c:v>
                </c:pt>
                <c:pt idx="1105" formatCode="0.0">
                  <c:v>63.429608333333327</c:v>
                </c:pt>
                <c:pt idx="1106" formatCode="0.0">
                  <c:v>63.244558333333337</c:v>
                </c:pt>
                <c:pt idx="1107" formatCode="0.0">
                  <c:v>63.0473</c:v>
                </c:pt>
                <c:pt idx="1108" formatCode="0.0">
                  <c:v>62.96984166666666</c:v>
                </c:pt>
                <c:pt idx="1109" formatCode="0.0">
                  <c:v>62.917291666666664</c:v>
                </c:pt>
                <c:pt idx="1110" formatCode="0.0">
                  <c:v>62.879433333333338</c:v>
                </c:pt>
                <c:pt idx="1111" formatCode="0.0">
                  <c:v>62.791783333333335</c:v>
                </c:pt>
                <c:pt idx="1112" formatCode="0.0">
                  <c:v>62.673508333333338</c:v>
                </c:pt>
                <c:pt idx="1113" formatCode="0.0">
                  <c:v>62.736233333333331</c:v>
                </c:pt>
                <c:pt idx="1114" formatCode="0.0">
                  <c:v>62.914199999999994</c:v>
                </c:pt>
                <c:pt idx="1115" formatCode="0.0">
                  <c:v>63.084099999999999</c:v>
                </c:pt>
                <c:pt idx="1116" formatCode="0.0">
                  <c:v>63.361108333333334</c:v>
                </c:pt>
                <c:pt idx="1117" formatCode="0.0">
                  <c:v>63.641058333333341</c:v>
                </c:pt>
                <c:pt idx="1118" formatCode="0.0">
                  <c:v>63.905758333333345</c:v>
                </c:pt>
                <c:pt idx="1119" formatCode="0.0">
                  <c:v>64.247508333333343</c:v>
                </c:pt>
                <c:pt idx="1120" formatCode="0.0">
                  <c:v>64.625291666666683</c:v>
                </c:pt>
                <c:pt idx="1121" formatCode="0.0">
                  <c:v>65.022891666666666</c:v>
                </c:pt>
                <c:pt idx="1122" formatCode="0.0">
                  <c:v>65.473100000000002</c:v>
                </c:pt>
                <c:pt idx="1123" formatCode="0.0">
                  <c:v>65.982725000000002</c:v>
                </c:pt>
                <c:pt idx="1124" formatCode="0.0">
                  <c:v>66.525774999999996</c:v>
                </c:pt>
                <c:pt idx="1125" formatCode="0.0">
                  <c:v>67.084066666666672</c:v>
                </c:pt>
                <c:pt idx="1126" formatCode="0.0">
                  <c:v>67.696150000000003</c:v>
                </c:pt>
                <c:pt idx="1127" formatCode="0.0">
                  <c:v>68.335033333333342</c:v>
                </c:pt>
                <c:pt idx="1128" formatCode="0.0">
                  <c:v>68.974408333333329</c:v>
                </c:pt>
                <c:pt idx="1129" formatCode="0.0">
                  <c:v>69.701508333333337</c:v>
                </c:pt>
                <c:pt idx="1130" formatCode="0.0">
                  <c:v>70.587458333333345</c:v>
                </c:pt>
                <c:pt idx="1131" formatCode="0.0">
                  <c:v>71.398158333333342</c:v>
                </c:pt>
                <c:pt idx="1132" formatCode="0.0">
                  <c:v>72.20705000000001</c:v>
                </c:pt>
                <c:pt idx="1133" formatCode="0.0">
                  <c:v>72.982141666666664</c:v>
                </c:pt>
                <c:pt idx="1134" formatCode="0.0">
                  <c:v>73.720874999999992</c:v>
                </c:pt>
                <c:pt idx="1135" formatCode="0.0">
                  <c:v>74.420383333333334</c:v>
                </c:pt>
                <c:pt idx="1136" formatCode="0.0">
                  <c:v>75.171074999999988</c:v>
                </c:pt>
                <c:pt idx="1137" formatCode="0.0">
                  <c:v>75.978674999999996</c:v>
                </c:pt>
                <c:pt idx="1138" formatCode="0.0">
                  <c:v>76.821641666666665</c:v>
                </c:pt>
                <c:pt idx="1139" formatCode="0.0">
                  <c:v>77.757316666666654</c:v>
                </c:pt>
                <c:pt idx="1140" formatCode="0.0">
                  <c:v>78.706699999999998</c:v>
                </c:pt>
                <c:pt idx="1141" formatCode="0.0">
                  <c:v>79.675216666666671</c:v>
                </c:pt>
                <c:pt idx="1142" formatCode="0.0">
                  <c:v>80.687791666666669</c:v>
                </c:pt>
                <c:pt idx="1143" formatCode="0.0">
                  <c:v>81.823491666666669</c:v>
                </c:pt>
                <c:pt idx="1144" formatCode="0.0">
                  <c:v>83.225300000000004</c:v>
                </c:pt>
                <c:pt idx="1145" formatCode="0.0">
                  <c:v>84.637416666666667</c:v>
                </c:pt>
                <c:pt idx="1146" formatCode="0.0">
                  <c:v>86.058066666666662</c:v>
                </c:pt>
                <c:pt idx="1147" formatCode="0.0">
                  <c:v>87.507300000000001</c:v>
                </c:pt>
                <c:pt idx="1148" formatCode="0.0">
                  <c:v>89.019391666666664</c:v>
                </c:pt>
                <c:pt idx="1149" formatCode="0.0">
                  <c:v>90.402733333333344</c:v>
                </c:pt>
                <c:pt idx="1150" formatCode="0.0">
                  <c:v>91.845575000000011</c:v>
                </c:pt>
                <c:pt idx="1151" formatCode="0.0">
                  <c:v>93.325925000000026</c:v>
                </c:pt>
                <c:pt idx="1152" formatCode="0.0">
                  <c:v>94.488150000000005</c:v>
                </c:pt>
                <c:pt idx="1153" formatCode="0.0">
                  <c:v>95.446008333333339</c:v>
                </c:pt>
                <c:pt idx="1154" formatCode="0.0">
                  <c:v>96.130975000000021</c:v>
                </c:pt>
                <c:pt idx="1155" formatCode="0.0">
                  <c:v>96.740091666666686</c:v>
                </c:pt>
                <c:pt idx="1156" formatCode="0.0">
                  <c:v>97.210766666666686</c:v>
                </c:pt>
                <c:pt idx="1157" formatCode="0.0">
                  <c:v>97.673533333333339</c:v>
                </c:pt>
                <c:pt idx="1158" formatCode="0.0">
                  <c:v>98.127808333333306</c:v>
                </c:pt>
                <c:pt idx="1159" formatCode="0.0">
                  <c:v>98.319291666666672</c:v>
                </c:pt>
                <c:pt idx="1160" formatCode="0.0">
                  <c:v>98.196424999999991</c:v>
                </c:pt>
                <c:pt idx="1161" formatCode="0.0">
                  <c:v>97.826474999999974</c:v>
                </c:pt>
                <c:pt idx="1162" formatCode="0.0">
                  <c:v>97.220025000000007</c:v>
                </c:pt>
                <c:pt idx="1163" formatCode="0.0">
                  <c:v>96.534050000000022</c:v>
                </c:pt>
                <c:pt idx="1164" formatCode="0.0">
                  <c:v>96.108924999999999</c:v>
                </c:pt>
                <c:pt idx="1165" formatCode="0.0">
                  <c:v>95.75603333333332</c:v>
                </c:pt>
                <c:pt idx="1166" formatCode="0.0">
                  <c:v>95.469550000000012</c:v>
                </c:pt>
                <c:pt idx="1167" formatCode="0.0">
                  <c:v>95.310775000000021</c:v>
                </c:pt>
                <c:pt idx="1168" formatCode="0.0">
                  <c:v>94.98922499999999</c:v>
                </c:pt>
                <c:pt idx="1169" formatCode="0.0">
                  <c:v>94.785866666666664</c:v>
                </c:pt>
                <c:pt idx="1170" formatCode="0.0">
                  <c:v>94.762016666666668</c:v>
                </c:pt>
                <c:pt idx="1171" formatCode="0.0">
                  <c:v>95.056075000000007</c:v>
                </c:pt>
                <c:pt idx="1172" formatCode="0.0">
                  <c:v>95.799058333333335</c:v>
                </c:pt>
                <c:pt idx="1173" formatCode="0.0">
                  <c:v>97.04599166666668</c:v>
                </c:pt>
                <c:pt idx="1174" formatCode="0.0">
                  <c:v>98.528300000000002</c:v>
                </c:pt>
                <c:pt idx="1175" formatCode="0.0">
                  <c:v>99.782799999999995</c:v>
                </c:pt>
                <c:pt idx="1176" formatCode="0.0">
                  <c:v>100.63319999999999</c:v>
                </c:pt>
                <c:pt idx="1177" formatCode="0.0">
                  <c:v>101.23209999999999</c:v>
                </c:pt>
                <c:pt idx="1178" formatCode="0.0">
                  <c:v>101.64707499999999</c:v>
                </c:pt>
                <c:pt idx="1179" formatCode="0.0">
                  <c:v>101.91720833333333</c:v>
                </c:pt>
                <c:pt idx="1180" formatCode="0.0">
                  <c:v>102.02390833333334</c:v>
                </c:pt>
                <c:pt idx="1181" formatCode="0.0">
                  <c:v>101.91890000000001</c:v>
                </c:pt>
                <c:pt idx="1182" formatCode="0.0">
                  <c:v>101.29625</c:v>
                </c:pt>
                <c:pt idx="1183" formatCode="0.0">
                  <c:v>100.18605000000001</c:v>
                </c:pt>
                <c:pt idx="1184" formatCode="0.0">
                  <c:v>98.407591666666676</c:v>
                </c:pt>
                <c:pt idx="1185" formatCode="0.0">
                  <c:v>96.419466666666679</c:v>
                </c:pt>
                <c:pt idx="1186" formatCode="0.0">
                  <c:v>94.469224999999994</c:v>
                </c:pt>
                <c:pt idx="1187" formatCode="0.0">
                  <c:v>92.721408333333329</c:v>
                </c:pt>
                <c:pt idx="1188" formatCode="0.0">
                  <c:v>91.292783333333333</c:v>
                </c:pt>
                <c:pt idx="1189" formatCode="0.0">
                  <c:v>90.018266666666662</c:v>
                </c:pt>
                <c:pt idx="1190" formatCode="0.0">
                  <c:v>88.989208333333337</c:v>
                </c:pt>
                <c:pt idx="1191" formatCode="0.0">
                  <c:v>88.537816666666686</c:v>
                </c:pt>
                <c:pt idx="1192" formatCode="0.0">
                  <c:v>88.605166666666662</c:v>
                </c:pt>
                <c:pt idx="1193" formatCode="0.0">
                  <c:v>88.999566666666681</c:v>
                </c:pt>
                <c:pt idx="1194" formatCode="0.0">
                  <c:v>89.94124166666667</c:v>
                </c:pt>
                <c:pt idx="1195" formatCode="0.0">
                  <c:v>91.391499999999994</c:v>
                </c:pt>
                <c:pt idx="1196" formatCode="0.0">
                  <c:v>93.02255000000001</c:v>
                </c:pt>
                <c:pt idx="1197" formatCode="0.0">
                  <c:v>94.632966666666675</c:v>
                </c:pt>
                <c:pt idx="1198" formatCode="0.0">
                  <c:v>96.201525000000004</c:v>
                </c:pt>
                <c:pt idx="1199" formatCode="0.0">
                  <c:v>97.953408333333343</c:v>
                </c:pt>
                <c:pt idx="1200" formatCode="0.0">
                  <c:v>99.926758333333339</c:v>
                </c:pt>
                <c:pt idx="1201" formatCode="0.0">
                  <c:v>101.92400833333333</c:v>
                </c:pt>
                <c:pt idx="1202" formatCode="0.0">
                  <c:v>104.06857500000001</c:v>
                </c:pt>
                <c:pt idx="1203" formatCode="0.0">
                  <c:v>106.38896666666665</c:v>
                </c:pt>
                <c:pt idx="1204" formatCode="0.0">
                  <c:v>108.86555</c:v>
                </c:pt>
                <c:pt idx="1205" formatCode="0.0">
                  <c:v>111.26335</c:v>
                </c:pt>
                <c:pt idx="1206" formatCode="0.0">
                  <c:v>113.70085</c:v>
                </c:pt>
                <c:pt idx="1207" formatCode="0.0">
                  <c:v>115.98469166666668</c:v>
                </c:pt>
                <c:pt idx="1208" formatCode="0.0">
                  <c:v>118.32730833333335</c:v>
                </c:pt>
                <c:pt idx="1209" formatCode="0.0">
                  <c:v>120.69045000000001</c:v>
                </c:pt>
                <c:pt idx="1210" formatCode="0.0">
                  <c:v>122.38755833333335</c:v>
                </c:pt>
                <c:pt idx="1211" formatCode="0.0">
                  <c:v>123.37528333333334</c:v>
                </c:pt>
                <c:pt idx="1212" formatCode="0.0">
                  <c:v>124.05837500000001</c:v>
                </c:pt>
                <c:pt idx="1213" formatCode="0.0">
                  <c:v>124.56715833333334</c:v>
                </c:pt>
                <c:pt idx="1214" formatCode="0.0">
                  <c:v>124.23385000000002</c:v>
                </c:pt>
                <c:pt idx="1215" formatCode="0.0">
                  <c:v>122.13207500000003</c:v>
                </c:pt>
                <c:pt idx="1216" formatCode="0.0">
                  <c:v>118.79454166666666</c:v>
                </c:pt>
                <c:pt idx="1217" formatCode="0.0">
                  <c:v>115.13695833333333</c:v>
                </c:pt>
                <c:pt idx="1218" formatCode="0.0">
                  <c:v>111.08140833333334</c:v>
                </c:pt>
                <c:pt idx="1219" formatCode="0.0">
                  <c:v>106.85137500000002</c:v>
                </c:pt>
                <c:pt idx="1220" formatCode="0.0">
                  <c:v>102.43529166666667</c:v>
                </c:pt>
                <c:pt idx="1221" formatCode="0.0">
                  <c:v>97.76274166666667</c:v>
                </c:pt>
                <c:pt idx="1222" formatCode="0.0">
                  <c:v>93.447441666666677</c:v>
                </c:pt>
                <c:pt idx="1223" formatCode="0.0">
                  <c:v>89.698883333333342</c:v>
                </c:pt>
                <c:pt idx="1224" formatCode="0.0">
                  <c:v>86.140850000000015</c:v>
                </c:pt>
                <c:pt idx="1225" formatCode="0.0">
                  <c:v>82.986900000000006</c:v>
                </c:pt>
                <c:pt idx="1226" formatCode="0.0">
                  <c:v>80.589300000000009</c:v>
                </c:pt>
                <c:pt idx="1227" formatCode="0.0">
                  <c:v>79.28476666666667</c:v>
                </c:pt>
                <c:pt idx="1228" formatCode="0.0">
                  <c:v>78.915124999999989</c:v>
                </c:pt>
                <c:pt idx="1229" formatCode="0.0">
                  <c:v>79.100099999999998</c:v>
                </c:pt>
                <c:pt idx="1230" formatCode="0.0">
                  <c:v>79.782916666666651</c:v>
                </c:pt>
                <c:pt idx="1231" formatCode="0.0">
                  <c:v>80.988383333333346</c:v>
                </c:pt>
                <c:pt idx="1232" formatCode="0.0">
                  <c:v>82.656750000000002</c:v>
                </c:pt>
                <c:pt idx="1233" formatCode="0.0">
                  <c:v>84.610474999999994</c:v>
                </c:pt>
                <c:pt idx="1234" formatCode="0.0">
                  <c:v>86.468083333333325</c:v>
                </c:pt>
                <c:pt idx="1235" formatCode="0.0">
                  <c:v>88.015783333333331</c:v>
                </c:pt>
                <c:pt idx="1236" formatCode="0.0">
                  <c:v>88.880383333333342</c:v>
                </c:pt>
                <c:pt idx="1237" formatCode="0.0">
                  <c:v>89.559516666666653</c:v>
                </c:pt>
                <c:pt idx="1238" formatCode="0.0">
                  <c:v>90.294449999999998</c:v>
                </c:pt>
                <c:pt idx="1239" formatCode="0.0">
                  <c:v>90.804066666666657</c:v>
                </c:pt>
                <c:pt idx="1240" formatCode="0.0">
                  <c:v>90.776183333333336</c:v>
                </c:pt>
                <c:pt idx="1241" formatCode="0.0">
                  <c:v>90.239800000000002</c:v>
                </c:pt>
                <c:pt idx="1242" formatCode="0.0">
                  <c:v>89.163608333333343</c:v>
                </c:pt>
                <c:pt idx="1243" formatCode="0.0">
                  <c:v>87.815175000000011</c:v>
                </c:pt>
                <c:pt idx="1244" formatCode="0.0">
                  <c:v>86.196433333333346</c:v>
                </c:pt>
                <c:pt idx="1245" formatCode="0.0">
                  <c:v>84.43150833333334</c:v>
                </c:pt>
                <c:pt idx="1246" formatCode="0.0">
                  <c:v>82.817208333333326</c:v>
                </c:pt>
                <c:pt idx="1247" formatCode="0.0">
                  <c:v>81.621066666666664</c:v>
                </c:pt>
                <c:pt idx="1248" formatCode="0.0">
                  <c:v>81.246316666666672</c:v>
                </c:pt>
                <c:pt idx="1249" formatCode="0.0">
                  <c:v>81.133374999999987</c:v>
                </c:pt>
                <c:pt idx="1250" formatCode="0.0">
                  <c:v>81.081424999999996</c:v>
                </c:pt>
                <c:pt idx="1251" formatCode="0.0">
                  <c:v>81.341833333333327</c:v>
                </c:pt>
                <c:pt idx="1252" formatCode="0.0">
                  <c:v>81.929533333333339</c:v>
                </c:pt>
                <c:pt idx="1253" formatCode="0.0">
                  <c:v>82.811899999999994</c:v>
                </c:pt>
                <c:pt idx="1254" formatCode="0.0">
                  <c:v>84.078524999999999</c:v>
                </c:pt>
                <c:pt idx="1255" formatCode="0.0">
                  <c:v>85.223500000000001</c:v>
                </c:pt>
                <c:pt idx="1256" formatCode="0.0">
                  <c:v>86.226575000000011</c:v>
                </c:pt>
                <c:pt idx="1257" formatCode="0.0">
                  <c:v>87.466774999999998</c:v>
                </c:pt>
                <c:pt idx="1258" formatCode="0.0">
                  <c:v>88.725591666666674</c:v>
                </c:pt>
                <c:pt idx="1259" formatCode="0.0">
                  <c:v>89.720649999999992</c:v>
                </c:pt>
                <c:pt idx="1260" formatCode="0.0">
                  <c:v>90.507783333333336</c:v>
                </c:pt>
                <c:pt idx="1261" formatCode="0.0">
                  <c:v>91.275708333333341</c:v>
                </c:pt>
                <c:pt idx="1262" formatCode="0.0">
                  <c:v>91.770424999999989</c:v>
                </c:pt>
                <c:pt idx="1263" formatCode="0.0">
                  <c:v>91.903149999999997</c:v>
                </c:pt>
                <c:pt idx="1264" formatCode="0.0">
                  <c:v>92.017600000000002</c:v>
                </c:pt>
                <c:pt idx="1265" formatCode="0.0">
                  <c:v>91.784416666666644</c:v>
                </c:pt>
                <c:pt idx="1266" formatCode="0.0">
                  <c:v>91.140133333333324</c:v>
                </c:pt>
                <c:pt idx="1267" formatCode="0.0">
                  <c:v>90.23104166666667</c:v>
                </c:pt>
                <c:pt idx="1268" formatCode="0.0">
                  <c:v>89.750858333333326</c:v>
                </c:pt>
                <c:pt idx="1269" formatCode="0.0">
                  <c:v>89.009725000000003</c:v>
                </c:pt>
                <c:pt idx="1270" formatCode="0.0">
                  <c:v>88.378100000000003</c:v>
                </c:pt>
                <c:pt idx="1271" formatCode="0.0">
                  <c:v>87.837916666666658</c:v>
                </c:pt>
                <c:pt idx="1272" formatCode="0.0">
                  <c:v>87.375450000000001</c:v>
                </c:pt>
                <c:pt idx="1273" formatCode="0.0">
                  <c:v>86.851866666666652</c:v>
                </c:pt>
                <c:pt idx="1274" formatCode="0.0">
                  <c:v>86.475483333333329</c:v>
                </c:pt>
                <c:pt idx="1275" formatCode="0.0">
                  <c:v>86.546866666666673</c:v>
                </c:pt>
                <c:pt idx="1276" formatCode="0.0">
                  <c:v>86.723025000000007</c:v>
                </c:pt>
                <c:pt idx="1277" formatCode="0.0">
                  <c:v>87.208058333333327</c:v>
                </c:pt>
                <c:pt idx="1278" formatCode="0.0">
                  <c:v>88.493408333333335</c:v>
                </c:pt>
                <c:pt idx="1279" formatCode="0.0">
                  <c:v>90.461025000000006</c:v>
                </c:pt>
                <c:pt idx="1280" formatCode="0.0">
                  <c:v>92.293500000000009</c:v>
                </c:pt>
                <c:pt idx="1281" formatCode="0.0">
                  <c:v>94.052750000000003</c:v>
                </c:pt>
                <c:pt idx="1282" formatCode="0.0">
                  <c:v>95.397716666666668</c:v>
                </c:pt>
                <c:pt idx="1283" formatCode="0.0">
                  <c:v>96.770691666666664</c:v>
                </c:pt>
                <c:pt idx="1284" formatCode="0.0">
                  <c:v>97.994450000000015</c:v>
                </c:pt>
                <c:pt idx="1285" formatCode="0.0">
                  <c:v>99.075900000000004</c:v>
                </c:pt>
                <c:pt idx="1286" formatCode="0.0">
                  <c:v>100.01906666666666</c:v>
                </c:pt>
                <c:pt idx="1287" formatCode="0.0">
                  <c:v>100.86625833333335</c:v>
                </c:pt>
                <c:pt idx="1288" formatCode="0.0">
                  <c:v>101.83745</c:v>
                </c:pt>
                <c:pt idx="1289" formatCode="0.0">
                  <c:v>102.81765</c:v>
                </c:pt>
                <c:pt idx="1290" formatCode="0.0">
                  <c:v>103.12415833333334</c:v>
                </c:pt>
                <c:pt idx="1291" formatCode="0.0">
                  <c:v>102.73626666666668</c:v>
                </c:pt>
                <c:pt idx="1292" formatCode="0.0">
                  <c:v>102.09047499999998</c:v>
                </c:pt>
                <c:pt idx="1293" formatCode="0.0">
                  <c:v>101.31865833333332</c:v>
                </c:pt>
                <c:pt idx="1294" formatCode="0.0">
                  <c:v>100.70901666666667</c:v>
                </c:pt>
                <c:pt idx="1295" formatCode="0.0">
                  <c:v>99.999991666666673</c:v>
                </c:pt>
                <c:pt idx="1296" formatCode="0.0">
                  <c:v>98.985483333333335</c:v>
                </c:pt>
                <c:pt idx="1297" formatCode="0.0">
                  <c:v>98.034016666666659</c:v>
                </c:pt>
                <c:pt idx="1298" formatCode="0.0">
                  <c:v>97.211958333333328</c:v>
                </c:pt>
                <c:pt idx="1299" formatCode="0.0">
                  <c:v>96.231625000000008</c:v>
                </c:pt>
                <c:pt idx="1300" formatCode="0.0">
                  <c:v>94.884916666666683</c:v>
                </c:pt>
                <c:pt idx="1301" formatCode="0.0">
                  <c:v>93.062741666666639</c:v>
                </c:pt>
                <c:pt idx="1302" formatCode="0.0">
                  <c:v>91.165641666666659</c:v>
                </c:pt>
                <c:pt idx="1303" formatCode="0.0">
                  <c:v>89.767724999999984</c:v>
                </c:pt>
                <c:pt idx="1304" formatCode="0.0">
                  <c:v>88.279683333333324</c:v>
                </c:pt>
                <c:pt idx="1305" formatCode="0.0">
                  <c:v>86.834675000000004</c:v>
                </c:pt>
                <c:pt idx="1306" formatCode="0.0">
                  <c:v>85.40336666666667</c:v>
                </c:pt>
                <c:pt idx="1307" formatCode="0.0">
                  <c:v>83.873066666666674</c:v>
                </c:pt>
                <c:pt idx="1308" formatCode="0.0">
                  <c:v>82.284841666666665</c:v>
                </c:pt>
                <c:pt idx="1309" formatCode="0.0">
                  <c:v>80.380266666666671</c:v>
                </c:pt>
                <c:pt idx="1310" formatCode="0.0">
                  <c:v>77.863875000000007</c:v>
                </c:pt>
                <c:pt idx="1311" formatCode="0.0">
                  <c:v>75.036158333333333</c:v>
                </c:pt>
                <c:pt idx="1312" formatCode="0.0">
                  <c:v>72.235208333333347</c:v>
                </c:pt>
                <c:pt idx="1313" formatCode="0.0">
                  <c:v>69.957991666666672</c:v>
                </c:pt>
                <c:pt idx="1314" formatCode="0.0">
                  <c:v>68.066141666666681</c:v>
                </c:pt>
                <c:pt idx="1315" formatCode="0.0">
                  <c:v>66.126825000000011</c:v>
                </c:pt>
                <c:pt idx="1316" formatCode="0.0">
                  <c:v>64.573750000000004</c:v>
                </c:pt>
                <c:pt idx="1317" formatCode="0.0">
                  <c:v>63.291116666666674</c:v>
                </c:pt>
                <c:pt idx="1318" formatCode="0.0">
                  <c:v>62.182825000000001</c:v>
                </c:pt>
                <c:pt idx="1319" formatCode="0.0">
                  <c:v>61.415791666666657</c:v>
                </c:pt>
                <c:pt idx="1320" formatCode="0.0">
                  <c:v>61.135950000000001</c:v>
                </c:pt>
                <c:pt idx="1321" formatCode="0.0">
                  <c:v>61.180100000000003</c:v>
                </c:pt>
                <c:pt idx="1322" formatCode="0.0">
                  <c:v>61.726475000000015</c:v>
                </c:pt>
                <c:pt idx="1323" formatCode="0.0">
                  <c:v>62.971966666666674</c:v>
                </c:pt>
                <c:pt idx="1324" formatCode="0.0">
                  <c:v>64.657425000000003</c:v>
                </c:pt>
                <c:pt idx="1325" formatCode="0.0">
                  <c:v>66.244575000000012</c:v>
                </c:pt>
                <c:pt idx="1326" formatCode="0.0">
                  <c:v>67.746416666666676</c:v>
                </c:pt>
                <c:pt idx="1327" formatCode="0.0">
                  <c:v>69.206958333333347</c:v>
                </c:pt>
                <c:pt idx="1328" formatCode="0.0">
                  <c:v>70.617108333333348</c:v>
                </c:pt>
                <c:pt idx="1329" formatCode="0.0">
                  <c:v>72.303166666666684</c:v>
                </c:pt>
                <c:pt idx="1330" formatCode="0.0">
                  <c:v>74.012316666666678</c:v>
                </c:pt>
                <c:pt idx="1331" formatCode="0.0">
                  <c:v>75.876733333333348</c:v>
                </c:pt>
                <c:pt idx="1332" formatCode="0.0">
                  <c:v>78.049008333333347</c:v>
                </c:pt>
                <c:pt idx="1333" formatCode="0.0">
                  <c:v>80.177675000000008</c:v>
                </c:pt>
                <c:pt idx="1334" formatCode="0.0">
                  <c:v>82.178775000000016</c:v>
                </c:pt>
                <c:pt idx="1335" formatCode="0.0">
                  <c:v>83.627941666666686</c:v>
                </c:pt>
                <c:pt idx="1336" formatCode="0.0">
                  <c:v>84.986733333333333</c:v>
                </c:pt>
                <c:pt idx="1337" formatCode="0.0">
                  <c:v>86.400408333333345</c:v>
                </c:pt>
                <c:pt idx="1338" formatCode="0.0">
                  <c:v>87.687958333333313</c:v>
                </c:pt>
                <c:pt idx="1339" formatCode="0.0">
                  <c:v>88.765300000000011</c:v>
                </c:pt>
                <c:pt idx="1340" formatCode="0.0">
                  <c:v>89.612091666666643</c:v>
                </c:pt>
                <c:pt idx="1341" formatCode="0.0">
                  <c:v>90.114391666666663</c:v>
                </c:pt>
                <c:pt idx="1342" formatCode="0.0">
                  <c:v>90.318399999999997</c:v>
                </c:pt>
                <c:pt idx="1343" formatCode="0.0">
                  <c:v>90.434083333333319</c:v>
                </c:pt>
                <c:pt idx="1344" formatCode="0.0">
                  <c:v>90.207583333333318</c:v>
                </c:pt>
                <c:pt idx="1345" formatCode="0.0">
                  <c:v>89.971833333333336</c:v>
                </c:pt>
                <c:pt idx="1346" formatCode="0.0">
                  <c:v>89.913766666666675</c:v>
                </c:pt>
                <c:pt idx="1347" formatCode="0.0">
                  <c:v>90.096924999999999</c:v>
                </c:pt>
                <c:pt idx="1348" formatCode="0.0">
                  <c:v>90.252566666666667</c:v>
                </c:pt>
                <c:pt idx="1349" formatCode="0.0">
                  <c:v>90.294733333333326</c:v>
                </c:pt>
                <c:pt idx="1350" formatCode="0.0">
                  <c:v>90.043208333333325</c:v>
                </c:pt>
                <c:pt idx="1351" formatCode="0.0">
                  <c:v>89.61099999999999</c:v>
                </c:pt>
                <c:pt idx="1352" formatCode="0.0">
                  <c:v>89.125241666666668</c:v>
                </c:pt>
                <c:pt idx="1353" formatCode="0.0">
                  <c:v>88.475991666666673</c:v>
                </c:pt>
                <c:pt idx="1354" formatCode="0.0">
                  <c:v>87.875716666666662</c:v>
                </c:pt>
                <c:pt idx="1355" formatCode="0.0">
                  <c:v>87.277241666666669</c:v>
                </c:pt>
                <c:pt idx="1356" formatCode="0.0">
                  <c:v>86.854016666666666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00">
                  <c:v>#N/A</c:v>
                </c:pt>
                <c:pt idx="1399" formatCode="0.000">
                  <c:v>#N/A</c:v>
                </c:pt>
                <c:pt idx="1400" formatCode="0.000">
                  <c:v>#N/A</c:v>
                </c:pt>
                <c:pt idx="1401" formatCode="0.000">
                  <c:v>#N/A</c:v>
                </c:pt>
                <c:pt idx="1402" formatCode="0.000">
                  <c:v>#N/A</c:v>
                </c:pt>
                <c:pt idx="1403" formatCode="0.00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7C-4A71-A97A-71E104781CE3}"/>
            </c:ext>
          </c:extLst>
        </c:ser>
        <c:ser>
          <c:idx val="4"/>
          <c:order val="5"/>
          <c:tx>
            <c:v>zero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Series!$C$3:$C$1406</c:f>
              <c:numCache>
                <c:formatCode>General</c:formatCode>
                <c:ptCount val="14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7C-4A71-A97A-71E104781CE3}"/>
            </c:ext>
          </c:extLst>
        </c:ser>
        <c:ser>
          <c:idx val="6"/>
          <c:order val="6"/>
          <c:tx>
            <c:strRef>
              <c:f>Series!$I$2</c:f>
              <c:strCache>
                <c:ptCount val="1"/>
                <c:pt idx="0">
                  <c:v>3/12</c:v>
                </c:pt>
              </c:strCache>
            </c:strRef>
          </c:tx>
          <c:spPr>
            <a:ln w="25400">
              <a:solidFill>
                <a:srgbClr val="FF6600"/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Series!$I$3:$I$1406</c:f>
              <c:numCache>
                <c:formatCode>General</c:formatCode>
                <c:ptCount val="1404"/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0.87893228851190486</c:v>
                </c:pt>
                <c:pt idx="579" formatCode="0.0">
                  <c:v>1.4658394529902807E-3</c:v>
                </c:pt>
                <c:pt idx="580" formatCode="0.0">
                  <c:v>-0.43285497822245134</c:v>
                </c:pt>
                <c:pt idx="581" formatCode="0.0">
                  <c:v>-0.22506044856083918</c:v>
                </c:pt>
                <c:pt idx="582" formatCode="0.0">
                  <c:v>1.109982662467317</c:v>
                </c:pt>
                <c:pt idx="583" formatCode="0.0">
                  <c:v>2.2776702383254985</c:v>
                </c:pt>
                <c:pt idx="584" formatCode="0.0">
                  <c:v>2.0795173986713422</c:v>
                </c:pt>
                <c:pt idx="585" formatCode="0.0">
                  <c:v>1.3681879068064404</c:v>
                </c:pt>
                <c:pt idx="586" formatCode="0.0">
                  <c:v>0.44137186792471539</c:v>
                </c:pt>
                <c:pt idx="587" formatCode="0.0">
                  <c:v>-0.47402256449873903</c:v>
                </c:pt>
                <c:pt idx="588" formatCode="0.0">
                  <c:v>-1.7808346487326503</c:v>
                </c:pt>
                <c:pt idx="589" formatCode="0.0">
                  <c:v>-3.4330507060519153</c:v>
                </c:pt>
                <c:pt idx="590" formatCode="0.0">
                  <c:v>-5.5755255052922337</c:v>
                </c:pt>
                <c:pt idx="591" formatCode="0.0">
                  <c:v>-8.0232295137224554</c:v>
                </c:pt>
                <c:pt idx="592" formatCode="0.0">
                  <c:v>-10.688060437937196</c:v>
                </c:pt>
                <c:pt idx="593" formatCode="0.0">
                  <c:v>-13.611288591164055</c:v>
                </c:pt>
                <c:pt idx="594" formatCode="0.0">
                  <c:v>-15.98469357728186</c:v>
                </c:pt>
                <c:pt idx="595" formatCode="0.0">
                  <c:v>-18.077075741783105</c:v>
                </c:pt>
                <c:pt idx="596" formatCode="0.0">
                  <c:v>-18.432553527198039</c:v>
                </c:pt>
                <c:pt idx="597" formatCode="0.0">
                  <c:v>-19.382448778533998</c:v>
                </c:pt>
                <c:pt idx="598" formatCode="0.0">
                  <c:v>-20.474584082034383</c:v>
                </c:pt>
                <c:pt idx="599" formatCode="0.0">
                  <c:v>-21.3652818594487</c:v>
                </c:pt>
                <c:pt idx="600" formatCode="0.0">
                  <c:v>-20.289977955631713</c:v>
                </c:pt>
                <c:pt idx="601" formatCode="0.0">
                  <c:v>-17.221320111522402</c:v>
                </c:pt>
                <c:pt idx="602" formatCode="0.0">
                  <c:v>-12.894888022160615</c:v>
                </c:pt>
                <c:pt idx="603" formatCode="0.0">
                  <c:v>-7.0831658218808116</c:v>
                </c:pt>
                <c:pt idx="604" formatCode="0.0">
                  <c:v>-0.51993046758109074</c:v>
                </c:pt>
                <c:pt idx="605" formatCode="0.0">
                  <c:v>6.5840570398794966</c:v>
                </c:pt>
                <c:pt idx="606" formatCode="0.0">
                  <c:v>12.914335227604454</c:v>
                </c:pt>
                <c:pt idx="607" formatCode="0.0">
                  <c:v>19.321074585806002</c:v>
                </c:pt>
                <c:pt idx="608" formatCode="0.0">
                  <c:v>22.594215832603169</c:v>
                </c:pt>
                <c:pt idx="609" formatCode="0.0">
                  <c:v>27.080048504415146</c:v>
                </c:pt>
                <c:pt idx="610" formatCode="0.0">
                  <c:v>31.9594080767138</c:v>
                </c:pt>
                <c:pt idx="611" formatCode="0.0">
                  <c:v>38.200629777653205</c:v>
                </c:pt>
                <c:pt idx="612" formatCode="0.0">
                  <c:v>41.123806372599887</c:v>
                </c:pt>
                <c:pt idx="613" formatCode="0.0">
                  <c:v>40.718235621466818</c:v>
                </c:pt>
                <c:pt idx="614" formatCode="0.0">
                  <c:v>39.404423299063438</c:v>
                </c:pt>
                <c:pt idx="615" formatCode="0.0">
                  <c:v>37.058759012678621</c:v>
                </c:pt>
                <c:pt idx="616" formatCode="0.0">
                  <c:v>33.92322476791017</c:v>
                </c:pt>
                <c:pt idx="617" formatCode="0.0">
                  <c:v>31.278027497777657</c:v>
                </c:pt>
                <c:pt idx="618" formatCode="0.0">
                  <c:v>28.357717303521298</c:v>
                </c:pt>
                <c:pt idx="619" formatCode="0.0">
                  <c:v>24.674742796121294</c:v>
                </c:pt>
                <c:pt idx="620" formatCode="0.0">
                  <c:v>22.68143869929024</c:v>
                </c:pt>
                <c:pt idx="621" formatCode="0.0">
                  <c:v>20.629670614117131</c:v>
                </c:pt>
                <c:pt idx="622" formatCode="0.0">
                  <c:v>20.308498509126395</c:v>
                </c:pt>
                <c:pt idx="623" formatCode="0.0">
                  <c:v>18.433446012800118</c:v>
                </c:pt>
                <c:pt idx="624" formatCode="0.0">
                  <c:v>17.294221896398554</c:v>
                </c:pt>
                <c:pt idx="625" formatCode="0.0">
                  <c:v>16.102952235608711</c:v>
                </c:pt>
                <c:pt idx="626" formatCode="0.0">
                  <c:v>14.897805548336322</c:v>
                </c:pt>
                <c:pt idx="627" formatCode="0.0">
                  <c:v>12.965921419891458</c:v>
                </c:pt>
                <c:pt idx="628" formatCode="0.0">
                  <c:v>11.747909664996897</c:v>
                </c:pt>
                <c:pt idx="629" formatCode="0.0">
                  <c:v>10.183944027307888</c:v>
                </c:pt>
                <c:pt idx="630" formatCode="0.0">
                  <c:v>8.0614207220205856</c:v>
                </c:pt>
                <c:pt idx="631" formatCode="0.0">
                  <c:v>6.9770917704186104</c:v>
                </c:pt>
                <c:pt idx="632" formatCode="0.0">
                  <c:v>5.5063691815244908</c:v>
                </c:pt>
                <c:pt idx="633" formatCode="0.0">
                  <c:v>5.4259112137591785</c:v>
                </c:pt>
                <c:pt idx="634" formatCode="0.0">
                  <c:v>4.4018914704233794</c:v>
                </c:pt>
                <c:pt idx="635" formatCode="0.0">
                  <c:v>4.8246341128071748</c:v>
                </c:pt>
                <c:pt idx="636" formatCode="0.0">
                  <c:v>5.7280538679572004</c:v>
                </c:pt>
                <c:pt idx="637" formatCode="0.0">
                  <c:v>6.4320736747656184</c:v>
                </c:pt>
                <c:pt idx="638" formatCode="0.0">
                  <c:v>7.0388579801286397</c:v>
                </c:pt>
                <c:pt idx="639" formatCode="0.0">
                  <c:v>7.5405542570771615</c:v>
                </c:pt>
                <c:pt idx="640" formatCode="0.0">
                  <c:v>7.8815628211515758</c:v>
                </c:pt>
                <c:pt idx="641" formatCode="0.0">
                  <c:v>7.5927915425842372</c:v>
                </c:pt>
                <c:pt idx="642" formatCode="0.0">
                  <c:v>8.2647358142607033</c:v>
                </c:pt>
                <c:pt idx="643" formatCode="0.0">
                  <c:v>7.0127043433409995</c:v>
                </c:pt>
                <c:pt idx="644" formatCode="0.0">
                  <c:v>5.9204053135120347</c:v>
                </c:pt>
                <c:pt idx="645" formatCode="0.0">
                  <c:v>2.9125173646268365</c:v>
                </c:pt>
                <c:pt idx="646" formatCode="0.0">
                  <c:v>-5.6635714352751165E-2</c:v>
                </c:pt>
                <c:pt idx="647" formatCode="0.0">
                  <c:v>-4.2055636213507199</c:v>
                </c:pt>
                <c:pt idx="648" formatCode="0.0">
                  <c:v>-8.6735438999423309</c:v>
                </c:pt>
                <c:pt idx="649" formatCode="0.0">
                  <c:v>-11.468015906006883</c:v>
                </c:pt>
                <c:pt idx="650" formatCode="0.0">
                  <c:v>-14.063209988166065</c:v>
                </c:pt>
                <c:pt idx="651" formatCode="0.0">
                  <c:v>-15.395072690256711</c:v>
                </c:pt>
                <c:pt idx="652" formatCode="0.0">
                  <c:v>-16.589015539558048</c:v>
                </c:pt>
                <c:pt idx="653" formatCode="0.0">
                  <c:v>-16.869640884888696</c:v>
                </c:pt>
                <c:pt idx="654" formatCode="0.0">
                  <c:v>-17.005260696377306</c:v>
                </c:pt>
                <c:pt idx="655" formatCode="0.0">
                  <c:v>-16.801194274675098</c:v>
                </c:pt>
                <c:pt idx="656" formatCode="0.0">
                  <c:v>-15.916680444895064</c:v>
                </c:pt>
                <c:pt idx="657" formatCode="0.0">
                  <c:v>-14.797894239853065</c:v>
                </c:pt>
                <c:pt idx="658" formatCode="0.0">
                  <c:v>-12.787338023413696</c:v>
                </c:pt>
                <c:pt idx="659" formatCode="0.0">
                  <c:v>-10.664385345023646</c:v>
                </c:pt>
                <c:pt idx="660" formatCode="0.0">
                  <c:v>-7.7433808774746353</c:v>
                </c:pt>
                <c:pt idx="661" formatCode="0.0">
                  <c:v>-4.5861269323206102</c:v>
                </c:pt>
                <c:pt idx="662" formatCode="0.0">
                  <c:v>-1.3080071087824763</c:v>
                </c:pt>
                <c:pt idx="663" formatCode="0.0">
                  <c:v>2.6977724913050309</c:v>
                </c:pt>
                <c:pt idx="664" formatCode="0.0">
                  <c:v>5.8251777307417427</c:v>
                </c:pt>
                <c:pt idx="665" formatCode="0.0">
                  <c:v>9.0313566463174624</c:v>
                </c:pt>
                <c:pt idx="666" formatCode="0.0">
                  <c:v>10.146310691561311</c:v>
                </c:pt>
                <c:pt idx="667" formatCode="0.0">
                  <c:v>11.155639021587092</c:v>
                </c:pt>
                <c:pt idx="668" formatCode="0.0">
                  <c:v>11.685712491606907</c:v>
                </c:pt>
                <c:pt idx="669" formatCode="0.0">
                  <c:v>14.41185967917842</c:v>
                </c:pt>
                <c:pt idx="670" formatCode="0.0">
                  <c:v>17.063460605014583</c:v>
                </c:pt>
                <c:pt idx="671" formatCode="0.0">
                  <c:v>20.080988287543704</c:v>
                </c:pt>
                <c:pt idx="672" formatCode="0.0">
                  <c:v>21.316496650927874</c:v>
                </c:pt>
                <c:pt idx="673" formatCode="0.0">
                  <c:v>20.947691940576789</c:v>
                </c:pt>
                <c:pt idx="674" formatCode="0.0">
                  <c:v>19.89648348214179</c:v>
                </c:pt>
                <c:pt idx="675" formatCode="0.0">
                  <c:v>18.246550469540779</c:v>
                </c:pt>
                <c:pt idx="676" formatCode="0.0">
                  <c:v>16.563183962434636</c:v>
                </c:pt>
                <c:pt idx="677" formatCode="0.0">
                  <c:v>14.563696526316264</c:v>
                </c:pt>
                <c:pt idx="678" formatCode="0.0">
                  <c:v>13.308728886859427</c:v>
                </c:pt>
                <c:pt idx="679" formatCode="0.0">
                  <c:v>13.835566017923412</c:v>
                </c:pt>
                <c:pt idx="680" formatCode="0.0">
                  <c:v>15.34166208506403</c:v>
                </c:pt>
                <c:pt idx="681" formatCode="0.0">
                  <c:v>13.966820431707205</c:v>
                </c:pt>
                <c:pt idx="682" formatCode="0.0">
                  <c:v>11.854299504615113</c:v>
                </c:pt>
                <c:pt idx="683" formatCode="0.0">
                  <c:v>8.875840883878368</c:v>
                </c:pt>
                <c:pt idx="684" formatCode="0.0">
                  <c:v>8.2104835265460707</c:v>
                </c:pt>
                <c:pt idx="685" formatCode="0.0">
                  <c:v>8.0359331317376643</c:v>
                </c:pt>
                <c:pt idx="686" formatCode="0.0">
                  <c:v>7.9782575117386898</c:v>
                </c:pt>
                <c:pt idx="687" formatCode="0.0">
                  <c:v>6.087567316011274</c:v>
                </c:pt>
                <c:pt idx="688" formatCode="0.0">
                  <c:v>4.0036822912784942</c:v>
                </c:pt>
                <c:pt idx="689" formatCode="0.0">
                  <c:v>2.0687363344471521</c:v>
                </c:pt>
                <c:pt idx="690" formatCode="0.0">
                  <c:v>1.6623067813770689</c:v>
                </c:pt>
                <c:pt idx="691" formatCode="0.0">
                  <c:v>0.46058412563951379</c:v>
                </c:pt>
                <c:pt idx="692" formatCode="0.0">
                  <c:v>-1.3402762223995666</c:v>
                </c:pt>
                <c:pt idx="693" formatCode="0.0">
                  <c:v>-3.272733023449149</c:v>
                </c:pt>
                <c:pt idx="694" formatCode="0.0">
                  <c:v>-6.1005982069617488</c:v>
                </c:pt>
                <c:pt idx="695" formatCode="0.0">
                  <c:v>-9.4484996140679698</c:v>
                </c:pt>
                <c:pt idx="696" formatCode="0.0">
                  <c:v>-12.988774288545812</c:v>
                </c:pt>
                <c:pt idx="697" formatCode="0.0">
                  <c:v>-16.121181031164738</c:v>
                </c:pt>
                <c:pt idx="698" formatCode="0.0">
                  <c:v>-18.090093220315794</c:v>
                </c:pt>
                <c:pt idx="699" formatCode="0.0">
                  <c:v>-19.021693774439797</c:v>
                </c:pt>
                <c:pt idx="700" formatCode="0.0">
                  <c:v>-18.918290365120043</c:v>
                </c:pt>
                <c:pt idx="701" formatCode="0.0">
                  <c:v>-18.811829198240531</c:v>
                </c:pt>
                <c:pt idx="702" formatCode="0.0">
                  <c:v>-18.818468629479185</c:v>
                </c:pt>
                <c:pt idx="703" formatCode="0.0">
                  <c:v>-18.156955558735206</c:v>
                </c:pt>
                <c:pt idx="704" formatCode="0.0">
                  <c:v>-16.889404347903053</c:v>
                </c:pt>
                <c:pt idx="705" formatCode="0.0">
                  <c:v>-15.009344542280274</c:v>
                </c:pt>
                <c:pt idx="706" formatCode="0.0">
                  <c:v>-12.543249687836195</c:v>
                </c:pt>
                <c:pt idx="707" formatCode="0.0">
                  <c:v>-9.2434951872981514</c:v>
                </c:pt>
                <c:pt idx="708" formatCode="0.0">
                  <c:v>-4.983515604814059</c:v>
                </c:pt>
                <c:pt idx="709" formatCode="0.0">
                  <c:v>0.28414543611398813</c:v>
                </c:pt>
                <c:pt idx="710" formatCode="0.0">
                  <c:v>5.3576152946359912</c:v>
                </c:pt>
                <c:pt idx="711" formatCode="0.0">
                  <c:v>10.357889983183298</c:v>
                </c:pt>
                <c:pt idx="712" formatCode="0.0">
                  <c:v>15.411347361188859</c:v>
                </c:pt>
                <c:pt idx="713" formatCode="0.0">
                  <c:v>20.65081622279385</c:v>
                </c:pt>
                <c:pt idx="714" formatCode="0.0">
                  <c:v>24.260229954953843</c:v>
                </c:pt>
                <c:pt idx="715" formatCode="0.0">
                  <c:v>24.40150486429846</c:v>
                </c:pt>
                <c:pt idx="716" formatCode="0.0">
                  <c:v>22.896044547148662</c:v>
                </c:pt>
                <c:pt idx="717" formatCode="0.0">
                  <c:v>20.920786681039587</c:v>
                </c:pt>
                <c:pt idx="718" formatCode="0.0">
                  <c:v>19.220427450159178</c:v>
                </c:pt>
                <c:pt idx="719" formatCode="0.0">
                  <c:v>18.097686465843537</c:v>
                </c:pt>
                <c:pt idx="720" formatCode="0.0">
                  <c:v>16.640215452573287</c:v>
                </c:pt>
                <c:pt idx="721" formatCode="0.0">
                  <c:v>14.556477785914936</c:v>
                </c:pt>
                <c:pt idx="722" formatCode="0.0">
                  <c:v>11.68792656048376</c:v>
                </c:pt>
                <c:pt idx="723" formatCode="0.0">
                  <c:v>7.985714225695844</c:v>
                </c:pt>
                <c:pt idx="724" formatCode="0.0">
                  <c:v>4.4251884733704401</c:v>
                </c:pt>
                <c:pt idx="725" formatCode="0.0">
                  <c:v>0.75340509002808176</c:v>
                </c:pt>
                <c:pt idx="726" formatCode="0.0">
                  <c:v>-1.3128539947040139</c:v>
                </c:pt>
                <c:pt idx="727" formatCode="0.0">
                  <c:v>-2.2284670082103872</c:v>
                </c:pt>
                <c:pt idx="728" formatCode="0.0">
                  <c:v>-3.2810873414990454</c:v>
                </c:pt>
                <c:pt idx="729" formatCode="0.0">
                  <c:v>-4.3406425729411922</c:v>
                </c:pt>
                <c:pt idx="730" formatCode="0.0">
                  <c:v>-5.2771382706488339</c:v>
                </c:pt>
                <c:pt idx="731" formatCode="0.0">
                  <c:v>-6.6729447426690456</c:v>
                </c:pt>
                <c:pt idx="732" formatCode="0.0">
                  <c:v>-8.0968366493133885</c:v>
                </c:pt>
                <c:pt idx="733" formatCode="0.0">
                  <c:v>-9.1913078256844614</c:v>
                </c:pt>
                <c:pt idx="734" formatCode="0.0">
                  <c:v>-9.2677426463426968</c:v>
                </c:pt>
                <c:pt idx="735" formatCode="0.0">
                  <c:v>-7.8289444526570549</c:v>
                </c:pt>
                <c:pt idx="736" formatCode="0.0">
                  <c:v>-6.7033889591677109</c:v>
                </c:pt>
                <c:pt idx="737" formatCode="0.0">
                  <c:v>-5.1328086141454179</c:v>
                </c:pt>
                <c:pt idx="738" formatCode="0.0">
                  <c:v>-4.4737563646278744</c:v>
                </c:pt>
                <c:pt idx="739" formatCode="0.0">
                  <c:v>-3.5021292767364827</c:v>
                </c:pt>
                <c:pt idx="740" formatCode="0.0">
                  <c:v>-1.5784618097390677</c:v>
                </c:pt>
                <c:pt idx="741" formatCode="0.0">
                  <c:v>0.44737532380239031</c:v>
                </c:pt>
                <c:pt idx="742" formatCode="0.0">
                  <c:v>3.0554652803685087</c:v>
                </c:pt>
                <c:pt idx="743" formatCode="0.0">
                  <c:v>5.8812272202393672</c:v>
                </c:pt>
                <c:pt idx="744" formatCode="0.0">
                  <c:v>7.4798351143196271</c:v>
                </c:pt>
                <c:pt idx="745" formatCode="0.0">
                  <c:v>8.9694778303492484</c:v>
                </c:pt>
                <c:pt idx="746" formatCode="0.0">
                  <c:v>10.479402527297424</c:v>
                </c:pt>
                <c:pt idx="747" formatCode="0.0">
                  <c:v>12.106448918013427</c:v>
                </c:pt>
                <c:pt idx="748" formatCode="0.0">
                  <c:v>13.260411061953548</c:v>
                </c:pt>
                <c:pt idx="749" formatCode="0.0">
                  <c:v>13.44230707051301</c:v>
                </c:pt>
                <c:pt idx="750" formatCode="0.0">
                  <c:v>13.709739401771401</c:v>
                </c:pt>
                <c:pt idx="751" formatCode="0.0">
                  <c:v>13.861888645295522</c:v>
                </c:pt>
                <c:pt idx="752" formatCode="0.0">
                  <c:v>13.412015681662567</c:v>
                </c:pt>
                <c:pt idx="753" formatCode="0.0">
                  <c:v>12.996228660300943</c:v>
                </c:pt>
                <c:pt idx="754" formatCode="0.0">
                  <c:v>12.200920630843797</c:v>
                </c:pt>
                <c:pt idx="755" formatCode="0.0">
                  <c:v>10.921238159587702</c:v>
                </c:pt>
                <c:pt idx="756" formatCode="0.0">
                  <c:v>10.527724405609248</c:v>
                </c:pt>
                <c:pt idx="757" formatCode="0.0">
                  <c:v>10.740424943276565</c:v>
                </c:pt>
                <c:pt idx="758" formatCode="0.0">
                  <c:v>10.253783630648527</c:v>
                </c:pt>
                <c:pt idx="759" formatCode="0.0">
                  <c:v>8.558636961545659</c:v>
                </c:pt>
                <c:pt idx="760" formatCode="0.0">
                  <c:v>6.0676713703875578</c:v>
                </c:pt>
                <c:pt idx="761" formatCode="0.0">
                  <c:v>4.6372110422469177</c:v>
                </c:pt>
                <c:pt idx="762" formatCode="0.0">
                  <c:v>3.0303591081595584</c:v>
                </c:pt>
                <c:pt idx="763" formatCode="0.0">
                  <c:v>2.6368332771021983</c:v>
                </c:pt>
                <c:pt idx="764" formatCode="0.0">
                  <c:v>3.314541335843785</c:v>
                </c:pt>
                <c:pt idx="765" formatCode="0.0">
                  <c:v>5.9365120474158743</c:v>
                </c:pt>
                <c:pt idx="766" formatCode="0.0">
                  <c:v>8.4352250180914439</c:v>
                </c:pt>
                <c:pt idx="767" formatCode="0.0">
                  <c:v>9.3199908272622025</c:v>
                </c:pt>
                <c:pt idx="768" formatCode="0.0">
                  <c:v>10.078208971257325</c:v>
                </c:pt>
                <c:pt idx="769" formatCode="0.0">
                  <c:v>9.5890711411720275</c:v>
                </c:pt>
                <c:pt idx="770" formatCode="0.0">
                  <c:v>10.864964628162511</c:v>
                </c:pt>
                <c:pt idx="771" formatCode="0.0">
                  <c:v>11.883909647671118</c:v>
                </c:pt>
                <c:pt idx="772" formatCode="0.0">
                  <c:v>13.632215689746133</c:v>
                </c:pt>
                <c:pt idx="773" formatCode="0.0">
                  <c:v>14.968738560698384</c:v>
                </c:pt>
                <c:pt idx="774" formatCode="0.0">
                  <c:v>16.210298778545564</c:v>
                </c:pt>
                <c:pt idx="775" formatCode="0.0">
                  <c:v>16.303979574113271</c:v>
                </c:pt>
                <c:pt idx="776" formatCode="0.0">
                  <c:v>16.280762566910155</c:v>
                </c:pt>
                <c:pt idx="777" formatCode="0.0">
                  <c:v>15.285028543558425</c:v>
                </c:pt>
                <c:pt idx="778" formatCode="0.0">
                  <c:v>14.84756064807182</c:v>
                </c:pt>
                <c:pt idx="779" formatCode="0.0">
                  <c:v>14.173402161027312</c:v>
                </c:pt>
                <c:pt idx="780" formatCode="0.0">
                  <c:v>12.587413682870547</c:v>
                </c:pt>
                <c:pt idx="781" formatCode="0.0">
                  <c:v>12.356346574828137</c:v>
                </c:pt>
                <c:pt idx="782" formatCode="0.0">
                  <c:v>11.780287962796692</c:v>
                </c:pt>
                <c:pt idx="783" formatCode="0.0">
                  <c:v>12.010482758369861</c:v>
                </c:pt>
                <c:pt idx="784" formatCode="0.0">
                  <c:v>11.54459912676235</c:v>
                </c:pt>
                <c:pt idx="785" formatCode="0.0">
                  <c:v>11.660785528549894</c:v>
                </c:pt>
                <c:pt idx="786" formatCode="0.0">
                  <c:v>12.46366413720996</c:v>
                </c:pt>
                <c:pt idx="787" formatCode="0.0">
                  <c:v>12.629047590856217</c:v>
                </c:pt>
                <c:pt idx="788" formatCode="0.0">
                  <c:v>12.725931052783366</c:v>
                </c:pt>
                <c:pt idx="789" formatCode="0.0">
                  <c:v>12.3506508744412</c:v>
                </c:pt>
                <c:pt idx="790" formatCode="0.0">
                  <c:v>13.060534445898256</c:v>
                </c:pt>
                <c:pt idx="791" formatCode="0.0">
                  <c:v>13.543097703675699</c:v>
                </c:pt>
                <c:pt idx="792" formatCode="0.0">
                  <c:v>15.432291515442117</c:v>
                </c:pt>
                <c:pt idx="793" formatCode="0.0">
                  <c:v>16.318240258357889</c:v>
                </c:pt>
                <c:pt idx="794" formatCode="0.0">
                  <c:v>17.015312804398803</c:v>
                </c:pt>
                <c:pt idx="795" formatCode="0.0">
                  <c:v>16.495057461098497</c:v>
                </c:pt>
                <c:pt idx="796" formatCode="0.0">
                  <c:v>16.698986880070407</c:v>
                </c:pt>
                <c:pt idx="797" formatCode="0.0">
                  <c:v>16.934641401420023</c:v>
                </c:pt>
                <c:pt idx="798" formatCode="0.0">
                  <c:v>17.193064570771611</c:v>
                </c:pt>
                <c:pt idx="799" formatCode="0.0">
                  <c:v>18.003113111230334</c:v>
                </c:pt>
                <c:pt idx="800" formatCode="0.0">
                  <c:v>17.979564823276689</c:v>
                </c:pt>
                <c:pt idx="801" formatCode="0.0">
                  <c:v>17.676752269869624</c:v>
                </c:pt>
                <c:pt idx="802" formatCode="0.0">
                  <c:v>14.830167451753113</c:v>
                </c:pt>
                <c:pt idx="803" formatCode="0.0">
                  <c:v>13.018638522611653</c:v>
                </c:pt>
                <c:pt idx="804" formatCode="0.0">
                  <c:v>10.34524042259666</c:v>
                </c:pt>
                <c:pt idx="805" formatCode="0.0">
                  <c:v>8.7408896094052864</c:v>
                </c:pt>
                <c:pt idx="806" formatCode="0.0">
                  <c:v>6.3475480028503313</c:v>
                </c:pt>
                <c:pt idx="807" formatCode="0.0">
                  <c:v>4.7802846209260395</c:v>
                </c:pt>
                <c:pt idx="808" formatCode="0.0">
                  <c:v>3.7771844976792295</c:v>
                </c:pt>
                <c:pt idx="809" formatCode="0.0">
                  <c:v>3.2103767820075717</c:v>
                </c:pt>
                <c:pt idx="810" formatCode="0.0">
                  <c:v>2.1845937227568726</c:v>
                </c:pt>
                <c:pt idx="811" formatCode="0.0">
                  <c:v>1.4038882004282556</c:v>
                </c:pt>
                <c:pt idx="812" formatCode="0.0">
                  <c:v>0.18550739809452921</c:v>
                </c:pt>
                <c:pt idx="813" formatCode="0.0">
                  <c:v>-0.84342932306434193</c:v>
                </c:pt>
                <c:pt idx="814" formatCode="0.0">
                  <c:v>-0.9224002928359738</c:v>
                </c:pt>
                <c:pt idx="815" formatCode="0.0">
                  <c:v>-1.7258479847279062</c:v>
                </c:pt>
                <c:pt idx="816" formatCode="0.0">
                  <c:v>-1.062589771462001</c:v>
                </c:pt>
                <c:pt idx="817" formatCode="0.0">
                  <c:v>-1.3698023919001656</c:v>
                </c:pt>
                <c:pt idx="818" formatCode="0.0">
                  <c:v>-0.43033793935548204</c:v>
                </c:pt>
                <c:pt idx="819" formatCode="0.0">
                  <c:v>-0.16910739656120199</c:v>
                </c:pt>
                <c:pt idx="820" formatCode="0.0">
                  <c:v>-0.33696983909185008</c:v>
                </c:pt>
                <c:pt idx="821" formatCode="0.0">
                  <c:v>-0.9198703661571983</c:v>
                </c:pt>
                <c:pt idx="822" formatCode="0.0">
                  <c:v>-1.0240541897313449</c:v>
                </c:pt>
                <c:pt idx="823" formatCode="0.0">
                  <c:v>-0.60885451920718481</c:v>
                </c:pt>
                <c:pt idx="824" formatCode="0.0">
                  <c:v>0.4289145071965379</c:v>
                </c:pt>
                <c:pt idx="825" formatCode="0.0">
                  <c:v>1.9825183510044866</c:v>
                </c:pt>
                <c:pt idx="826" formatCode="0.0">
                  <c:v>2.9357331006484912</c:v>
                </c:pt>
                <c:pt idx="827" formatCode="0.0">
                  <c:v>4.3703290683546214</c:v>
                </c:pt>
                <c:pt idx="828" formatCode="0.0">
                  <c:v>5.188649542200892</c:v>
                </c:pt>
                <c:pt idx="829" formatCode="0.0">
                  <c:v>6.4896173174438871</c:v>
                </c:pt>
                <c:pt idx="830" formatCode="0.0">
                  <c:v>7.2390951120936649</c:v>
                </c:pt>
                <c:pt idx="831" formatCode="0.0">
                  <c:v>8.0359163163922602</c:v>
                </c:pt>
                <c:pt idx="832" formatCode="0.0">
                  <c:v>8.2345134201138137</c:v>
                </c:pt>
                <c:pt idx="833" formatCode="0.0">
                  <c:v>9.1587038693755431</c:v>
                </c:pt>
                <c:pt idx="834" formatCode="0.0">
                  <c:v>10.280934417330329</c:v>
                </c:pt>
                <c:pt idx="835" formatCode="0.0">
                  <c:v>11.065322076283309</c:v>
                </c:pt>
                <c:pt idx="836" formatCode="0.0">
                  <c:v>10.908529820703407</c:v>
                </c:pt>
                <c:pt idx="837" formatCode="0.0">
                  <c:v>9.6726756947329591</c:v>
                </c:pt>
                <c:pt idx="838" formatCode="0.0">
                  <c:v>7.8162328658835776</c:v>
                </c:pt>
                <c:pt idx="839" formatCode="0.0">
                  <c:v>5.5189862032102468</c:v>
                </c:pt>
                <c:pt idx="840" formatCode="0.0">
                  <c:v>2.4253171777814231</c:v>
                </c:pt>
                <c:pt idx="841" formatCode="0.0">
                  <c:v>0.97046908152162814</c:v>
                </c:pt>
                <c:pt idx="842" formatCode="0.0">
                  <c:v>7.4143178333159199E-2</c:v>
                </c:pt>
                <c:pt idx="843" formatCode="0.0">
                  <c:v>-0.15573567390946152</c:v>
                </c:pt>
                <c:pt idx="844" formatCode="0.0">
                  <c:v>-0.6247226163346653</c:v>
                </c:pt>
                <c:pt idx="845" formatCode="0.0">
                  <c:v>-1.5505908555592924</c:v>
                </c:pt>
                <c:pt idx="846" formatCode="0.0">
                  <c:v>-2.0199016452857421</c:v>
                </c:pt>
                <c:pt idx="847" formatCode="0.0">
                  <c:v>-2.8035760978798976</c:v>
                </c:pt>
                <c:pt idx="848" formatCode="0.0">
                  <c:v>-3.3470931281097194</c:v>
                </c:pt>
                <c:pt idx="849" formatCode="0.0">
                  <c:v>-5.3280404474374592</c:v>
                </c:pt>
                <c:pt idx="850" formatCode="0.0">
                  <c:v>-6.601955308422319</c:v>
                </c:pt>
                <c:pt idx="851" formatCode="0.0">
                  <c:v>-7.9042935669392307</c:v>
                </c:pt>
                <c:pt idx="852" formatCode="0.0">
                  <c:v>-8.3602086468557104</c:v>
                </c:pt>
                <c:pt idx="853" formatCode="0.0">
                  <c:v>-9.0196386226324989</c:v>
                </c:pt>
                <c:pt idx="854" formatCode="0.0">
                  <c:v>-9.844699622875055</c:v>
                </c:pt>
                <c:pt idx="855" formatCode="0.0">
                  <c:v>-10.586848734569017</c:v>
                </c:pt>
                <c:pt idx="856" formatCode="0.0">
                  <c:v>-11.206616758456605</c:v>
                </c:pt>
                <c:pt idx="857" formatCode="0.0">
                  <c:v>-11.367421313591123</c:v>
                </c:pt>
                <c:pt idx="858" formatCode="0.0">
                  <c:v>-10.885700274211672</c:v>
                </c:pt>
                <c:pt idx="859" formatCode="0.0">
                  <c:v>-9.9395432127524401</c:v>
                </c:pt>
                <c:pt idx="860" formatCode="0.0">
                  <c:v>-7.8597526652837502</c:v>
                </c:pt>
                <c:pt idx="861" formatCode="0.0">
                  <c:v>-4.6040142495565846</c:v>
                </c:pt>
                <c:pt idx="862" formatCode="0.0">
                  <c:v>-1.3708208609765506</c:v>
                </c:pt>
                <c:pt idx="863" formatCode="0.0">
                  <c:v>1.1558829842155376</c:v>
                </c:pt>
                <c:pt idx="864" formatCode="0.0">
                  <c:v>3.8612083457846467</c:v>
                </c:pt>
                <c:pt idx="865" formatCode="0.0">
                  <c:v>6.4980786618183686</c:v>
                </c:pt>
                <c:pt idx="866" formatCode="0.0">
                  <c:v>9.1939117610893675</c:v>
                </c:pt>
                <c:pt idx="867" formatCode="0.0">
                  <c:v>11.404246839600489</c:v>
                </c:pt>
                <c:pt idx="868" formatCode="0.0">
                  <c:v>13.907425458411637</c:v>
                </c:pt>
                <c:pt idx="869" formatCode="0.0">
                  <c:v>16.671556415584405</c:v>
                </c:pt>
                <c:pt idx="870" formatCode="0.0">
                  <c:v>17.559061271285685</c:v>
                </c:pt>
                <c:pt idx="871" formatCode="0.0">
                  <c:v>18.454179489074932</c:v>
                </c:pt>
                <c:pt idx="872" formatCode="0.0">
                  <c:v>18.152497173172819</c:v>
                </c:pt>
                <c:pt idx="873" formatCode="0.0">
                  <c:v>18.668860572793804</c:v>
                </c:pt>
                <c:pt idx="874" formatCode="0.0">
                  <c:v>18.981175518735014</c:v>
                </c:pt>
                <c:pt idx="875" formatCode="0.0">
                  <c:v>20.153391709866938</c:v>
                </c:pt>
                <c:pt idx="876" formatCode="0.0">
                  <c:v>17.382114536749654</c:v>
                </c:pt>
                <c:pt idx="877" formatCode="0.0">
                  <c:v>14.755777767839959</c:v>
                </c:pt>
                <c:pt idx="878" formatCode="0.0">
                  <c:v>12.068115268125325</c:v>
                </c:pt>
                <c:pt idx="879" formatCode="0.0">
                  <c:v>12.999352871035597</c:v>
                </c:pt>
                <c:pt idx="880" formatCode="0.0">
                  <c:v>13.419711186993922</c:v>
                </c:pt>
                <c:pt idx="881" formatCode="0.0">
                  <c:v>12.730295244358274</c:v>
                </c:pt>
                <c:pt idx="882" formatCode="0.0">
                  <c:v>12.47500911215667</c:v>
                </c:pt>
                <c:pt idx="883" formatCode="0.0">
                  <c:v>12.034679155652412</c:v>
                </c:pt>
                <c:pt idx="884" formatCode="0.0">
                  <c:v>13.183248629487338</c:v>
                </c:pt>
                <c:pt idx="885" formatCode="0.0">
                  <c:v>12.941562143397519</c:v>
                </c:pt>
                <c:pt idx="886" formatCode="0.0">
                  <c:v>12.949652803900037</c:v>
                </c:pt>
                <c:pt idx="887" formatCode="0.0">
                  <c:v>11.554913083924646</c:v>
                </c:pt>
                <c:pt idx="888" formatCode="0.0">
                  <c:v>11.165131173484056</c:v>
                </c:pt>
                <c:pt idx="889" formatCode="0.0">
                  <c:v>9.3795027266464928</c:v>
                </c:pt>
                <c:pt idx="890" formatCode="0.0">
                  <c:v>8.0728716935886382</c:v>
                </c:pt>
                <c:pt idx="891" formatCode="0.0">
                  <c:v>4.6303427839413445</c:v>
                </c:pt>
                <c:pt idx="892" formatCode="0.0">
                  <c:v>3.0570582518401324</c:v>
                </c:pt>
                <c:pt idx="893" formatCode="0.0">
                  <c:v>1.636174533379716</c:v>
                </c:pt>
                <c:pt idx="894" formatCode="0.0">
                  <c:v>1.12735243597308</c:v>
                </c:pt>
                <c:pt idx="895" formatCode="0.0">
                  <c:v>0.92259853093692357</c:v>
                </c:pt>
                <c:pt idx="896" formatCode="0.0">
                  <c:v>0.11964499676044227</c:v>
                </c:pt>
                <c:pt idx="897" formatCode="0.0">
                  <c:v>-0.41708623555837221</c:v>
                </c:pt>
                <c:pt idx="898" formatCode="0.0">
                  <c:v>-3.5354445729862078</c:v>
                </c:pt>
                <c:pt idx="899" formatCode="0.0">
                  <c:v>-6.3983714247172259</c:v>
                </c:pt>
                <c:pt idx="900" formatCode="0.0">
                  <c:v>-9.118671769081871</c:v>
                </c:pt>
                <c:pt idx="901" formatCode="0.0">
                  <c:v>-10.819047416380783</c:v>
                </c:pt>
                <c:pt idx="902" formatCode="0.0">
                  <c:v>-13.15423678514432</c:v>
                </c:pt>
                <c:pt idx="903" formatCode="0.0">
                  <c:v>-14.370379442650716</c:v>
                </c:pt>
                <c:pt idx="904" formatCode="0.0">
                  <c:v>-16.172370131830363</c:v>
                </c:pt>
                <c:pt idx="905" formatCode="0.0">
                  <c:v>-16.966252529502697</c:v>
                </c:pt>
                <c:pt idx="906" formatCode="0.0">
                  <c:v>-17.205683057843729</c:v>
                </c:pt>
                <c:pt idx="907" formatCode="0.0">
                  <c:v>-17.716367911481143</c:v>
                </c:pt>
                <c:pt idx="908" formatCode="0.0">
                  <c:v>-18.217274348373749</c:v>
                </c:pt>
                <c:pt idx="909" formatCode="0.0">
                  <c:v>-18.809026623256173</c:v>
                </c:pt>
                <c:pt idx="910" formatCode="0.0">
                  <c:v>-17.130179455488289</c:v>
                </c:pt>
                <c:pt idx="911" formatCode="0.0">
                  <c:v>-14.37230378734084</c:v>
                </c:pt>
                <c:pt idx="912" formatCode="0.0">
                  <c:v>-11.517073495558407</c:v>
                </c:pt>
                <c:pt idx="913" formatCode="0.0">
                  <c:v>-8.6178984155885985</c:v>
                </c:pt>
                <c:pt idx="914" formatCode="0.0">
                  <c:v>-5.6134904233822738</c:v>
                </c:pt>
                <c:pt idx="915" formatCode="0.0">
                  <c:v>-3.3800382826375142</c:v>
                </c:pt>
                <c:pt idx="916" formatCode="0.0">
                  <c:v>-0.47535141616378951</c:v>
                </c:pt>
                <c:pt idx="917" formatCode="0.0">
                  <c:v>0.56712824961660147</c:v>
                </c:pt>
                <c:pt idx="918" formatCode="0.0">
                  <c:v>1.7287443521877037</c:v>
                </c:pt>
                <c:pt idx="919" formatCode="0.0">
                  <c:v>1.5153762874070082</c:v>
                </c:pt>
                <c:pt idx="920" formatCode="0.0">
                  <c:v>1.8716464170855716</c:v>
                </c:pt>
                <c:pt idx="921" formatCode="0.0">
                  <c:v>1.6893417710058145</c:v>
                </c:pt>
                <c:pt idx="922" formatCode="0.0">
                  <c:v>1.1759706627034063</c:v>
                </c:pt>
                <c:pt idx="923" formatCode="0.0">
                  <c:v>-0.50125185457574162</c:v>
                </c:pt>
                <c:pt idx="924" formatCode="0.0">
                  <c:v>-3.3338788192855588</c:v>
                </c:pt>
                <c:pt idx="925" formatCode="0.0">
                  <c:v>-5.6165224150710173</c:v>
                </c:pt>
                <c:pt idx="926" formatCode="0.0">
                  <c:v>-7.5636528245023271</c:v>
                </c:pt>
                <c:pt idx="927" formatCode="0.0">
                  <c:v>-7.8614857742574316</c:v>
                </c:pt>
                <c:pt idx="928" formatCode="0.0">
                  <c:v>-9.5955503505719406</c:v>
                </c:pt>
                <c:pt idx="929" formatCode="0.0">
                  <c:v>-9.5264060817568179</c:v>
                </c:pt>
                <c:pt idx="930" formatCode="0.0">
                  <c:v>-9.8724475145827029</c:v>
                </c:pt>
                <c:pt idx="931" formatCode="0.0">
                  <c:v>-9.2804137387807515</c:v>
                </c:pt>
                <c:pt idx="932" formatCode="0.0">
                  <c:v>-8.9791280587606792</c:v>
                </c:pt>
                <c:pt idx="933" formatCode="0.0">
                  <c:v>-8.5807890665157913</c:v>
                </c:pt>
                <c:pt idx="934" formatCode="0.0">
                  <c:v>-7.376980834518875</c:v>
                </c:pt>
                <c:pt idx="935" formatCode="0.0">
                  <c:v>-5.7597073705329507</c:v>
                </c:pt>
                <c:pt idx="936" formatCode="0.0">
                  <c:v>-3.4513153652869306</c:v>
                </c:pt>
                <c:pt idx="937" formatCode="0.0">
                  <c:v>-2.2227849960017636</c:v>
                </c:pt>
                <c:pt idx="938" formatCode="0.0">
                  <c:v>0.24151559388786836</c:v>
                </c:pt>
                <c:pt idx="939" formatCode="0.0">
                  <c:v>3.1362689756461464</c:v>
                </c:pt>
                <c:pt idx="940" formatCode="0.0">
                  <c:v>6.5899220715967175</c:v>
                </c:pt>
                <c:pt idx="941" formatCode="0.0">
                  <c:v>7.4420890312304095</c:v>
                </c:pt>
                <c:pt idx="942" formatCode="0.0">
                  <c:v>6.7385667097907884</c:v>
                </c:pt>
                <c:pt idx="943" formatCode="0.0">
                  <c:v>5.6924519916784249</c:v>
                </c:pt>
                <c:pt idx="944" formatCode="0.0">
                  <c:v>4.7731541445224224</c:v>
                </c:pt>
                <c:pt idx="945" formatCode="0.0">
                  <c:v>4.803061728898399</c:v>
                </c:pt>
                <c:pt idx="946" formatCode="0.0">
                  <c:v>4.9603704940643212</c:v>
                </c:pt>
                <c:pt idx="947" formatCode="0.0">
                  <c:v>4.7373971919484319</c:v>
                </c:pt>
                <c:pt idx="948" formatCode="0.0">
                  <c:v>4.6550403853179034</c:v>
                </c:pt>
                <c:pt idx="949" formatCode="0.0">
                  <c:v>4.9001523560779532</c:v>
                </c:pt>
                <c:pt idx="950" formatCode="0.0">
                  <c:v>3.9694223492921168</c:v>
                </c:pt>
                <c:pt idx="951" formatCode="0.0">
                  <c:v>1.1778981865803786</c:v>
                </c:pt>
                <c:pt idx="952" formatCode="0.0">
                  <c:v>-0.52997693613990293</c:v>
                </c:pt>
                <c:pt idx="953" formatCode="0.0">
                  <c:v>-0.37888824400256738</c:v>
                </c:pt>
                <c:pt idx="954" formatCode="0.0">
                  <c:v>1.0456447547468031</c:v>
                </c:pt>
                <c:pt idx="955" formatCode="0.0">
                  <c:v>1.1748981780133789</c:v>
                </c:pt>
                <c:pt idx="956" formatCode="0.0">
                  <c:v>1.0557434966648032</c:v>
                </c:pt>
                <c:pt idx="957" formatCode="0.0">
                  <c:v>0.95554237267987219</c:v>
                </c:pt>
                <c:pt idx="958" formatCode="0.0">
                  <c:v>0.81675893831399549</c:v>
                </c:pt>
                <c:pt idx="959" formatCode="0.0">
                  <c:v>0.71105257800701338</c:v>
                </c:pt>
                <c:pt idx="960" formatCode="0.0">
                  <c:v>1.0698392112695672</c:v>
                </c:pt>
                <c:pt idx="961" formatCode="0.0">
                  <c:v>1.4431064576952082</c:v>
                </c:pt>
                <c:pt idx="962" formatCode="0.0">
                  <c:v>2.0138725735216383</c:v>
                </c:pt>
                <c:pt idx="963" formatCode="0.0">
                  <c:v>2.5459916360020713</c:v>
                </c:pt>
                <c:pt idx="964" formatCode="0.0">
                  <c:v>1.0424198858367788</c:v>
                </c:pt>
                <c:pt idx="965" formatCode="0.0">
                  <c:v>-1.3421026662100104</c:v>
                </c:pt>
                <c:pt idx="966" formatCode="0.0">
                  <c:v>-3.9990906122595362</c:v>
                </c:pt>
                <c:pt idx="967" formatCode="0.0">
                  <c:v>-4.5052769003865905</c:v>
                </c:pt>
                <c:pt idx="968" formatCode="0.0">
                  <c:v>-5.064746678989593</c:v>
                </c:pt>
                <c:pt idx="969" formatCode="0.0">
                  <c:v>-6.2214889230920676</c:v>
                </c:pt>
                <c:pt idx="970" formatCode="0.0">
                  <c:v>-7.8491929038133037</c:v>
                </c:pt>
                <c:pt idx="971" formatCode="0.0">
                  <c:v>-9.2025526894406511</c:v>
                </c:pt>
                <c:pt idx="972" formatCode="0.0">
                  <c:v>-10.148623889823185</c:v>
                </c:pt>
                <c:pt idx="973" formatCode="0.0">
                  <c:v>-11.118559515993454</c:v>
                </c:pt>
                <c:pt idx="974" formatCode="0.0">
                  <c:v>-11.635519050511633</c:v>
                </c:pt>
                <c:pt idx="975" formatCode="0.0">
                  <c:v>-12.070334827160607</c:v>
                </c:pt>
                <c:pt idx="976" formatCode="0.0">
                  <c:v>-11.032812712123942</c:v>
                </c:pt>
                <c:pt idx="977" formatCode="0.0">
                  <c:v>-9.6741650864801301</c:v>
                </c:pt>
                <c:pt idx="978" formatCode="0.0">
                  <c:v>-7.6482155995136196</c:v>
                </c:pt>
                <c:pt idx="979" formatCode="0.0">
                  <c:v>-6.1702635864108117</c:v>
                </c:pt>
                <c:pt idx="980" formatCode="0.0">
                  <c:v>-5.223322557440639</c:v>
                </c:pt>
                <c:pt idx="981" formatCode="0.0">
                  <c:v>-4.3892693054175567</c:v>
                </c:pt>
                <c:pt idx="982" formatCode="0.0">
                  <c:v>-4.0529597376745699</c:v>
                </c:pt>
                <c:pt idx="983" formatCode="0.0">
                  <c:v>-3.6443165245362223</c:v>
                </c:pt>
                <c:pt idx="984" formatCode="0.0">
                  <c:v>-4.7878540439922403</c:v>
                </c:pt>
                <c:pt idx="985" formatCode="0.0">
                  <c:v>-5.3170662391060404</c:v>
                </c:pt>
                <c:pt idx="986" formatCode="0.0">
                  <c:v>-5.9604112454032929</c:v>
                </c:pt>
                <c:pt idx="987" formatCode="0.0">
                  <c:v>-5.6547326399213489</c:v>
                </c:pt>
                <c:pt idx="988" formatCode="0.0">
                  <c:v>-6.1450762737527214</c:v>
                </c:pt>
                <c:pt idx="989" formatCode="0.0">
                  <c:v>-7.0627591573366857</c:v>
                </c:pt>
                <c:pt idx="990" formatCode="0.0">
                  <c:v>-7.8027834828281186</c:v>
                </c:pt>
                <c:pt idx="991" formatCode="0.0">
                  <c:v>-9.0377147244932985</c:v>
                </c:pt>
                <c:pt idx="992" formatCode="0.0">
                  <c:v>-9.8324233515329524</c:v>
                </c:pt>
                <c:pt idx="993" formatCode="0.0">
                  <c:v>-10.821562547563119</c:v>
                </c:pt>
                <c:pt idx="994" formatCode="0.0">
                  <c:v>-11.904276846631163</c:v>
                </c:pt>
                <c:pt idx="995" formatCode="0.0">
                  <c:v>-13.055284106246773</c:v>
                </c:pt>
                <c:pt idx="996" formatCode="0.0">
                  <c:v>-13.235770801810915</c:v>
                </c:pt>
                <c:pt idx="997" formatCode="0.0">
                  <c:v>-13.694047308012472</c:v>
                </c:pt>
                <c:pt idx="998" formatCode="0.0">
                  <c:v>-13.740275796304331</c:v>
                </c:pt>
                <c:pt idx="999" formatCode="0.0">
                  <c:v>-13.780832501730302</c:v>
                </c:pt>
                <c:pt idx="1000" formatCode="0.0">
                  <c:v>-12.617039752869545</c:v>
                </c:pt>
                <c:pt idx="1001" formatCode="0.0">
                  <c:v>-10.884928516402326</c:v>
                </c:pt>
                <c:pt idx="1002" formatCode="0.0">
                  <c:v>-9.4689360329111878</c:v>
                </c:pt>
                <c:pt idx="1003" formatCode="0.0">
                  <c:v>-7.580229193497118</c:v>
                </c:pt>
                <c:pt idx="1004" formatCode="0.0">
                  <c:v>-5.2626290654322077</c:v>
                </c:pt>
                <c:pt idx="1005" formatCode="0.0">
                  <c:v>-2.7617963991700947</c:v>
                </c:pt>
                <c:pt idx="1006" formatCode="0.0">
                  <c:v>0.43216755965565312</c:v>
                </c:pt>
                <c:pt idx="1007" formatCode="0.0">
                  <c:v>3.5381462643485406</c:v>
                </c:pt>
                <c:pt idx="1008" formatCode="0.0">
                  <c:v>6.3623881288358888</c:v>
                </c:pt>
                <c:pt idx="1009" formatCode="0.0">
                  <c:v>9.2433147098910808</c:v>
                </c:pt>
                <c:pt idx="1010" formatCode="0.0">
                  <c:v>11.198379007019611</c:v>
                </c:pt>
                <c:pt idx="1011" formatCode="0.0">
                  <c:v>13.122641625522164</c:v>
                </c:pt>
                <c:pt idx="1012" formatCode="0.0">
                  <c:v>13.832573703340458</c:v>
                </c:pt>
                <c:pt idx="1013" formatCode="0.0">
                  <c:v>14.840960848876165</c:v>
                </c:pt>
                <c:pt idx="1014" formatCode="0.0">
                  <c:v>15.258195213886736</c:v>
                </c:pt>
                <c:pt idx="1015" formatCode="0.0">
                  <c:v>15.051339347448845</c:v>
                </c:pt>
                <c:pt idx="1016" formatCode="0.0">
                  <c:v>14.896522175826291</c:v>
                </c:pt>
                <c:pt idx="1017" formatCode="0.0">
                  <c:v>14.149773271036821</c:v>
                </c:pt>
                <c:pt idx="1018" formatCode="0.0">
                  <c:v>13.109488188685646</c:v>
                </c:pt>
                <c:pt idx="1019" formatCode="0.0">
                  <c:v>12.050854293466301</c:v>
                </c:pt>
                <c:pt idx="1020" formatCode="0.0">
                  <c:v>11.118930969230377</c:v>
                </c:pt>
                <c:pt idx="1021" formatCode="0.0">
                  <c:v>10.262952181665952</c:v>
                </c:pt>
                <c:pt idx="1022" formatCode="0.0">
                  <c:v>9.4004497612542224</c:v>
                </c:pt>
                <c:pt idx="1023" formatCode="0.0">
                  <c:v>7.514378002615814</c:v>
                </c:pt>
                <c:pt idx="1024" formatCode="0.0">
                  <c:v>5.8902162123807784</c:v>
                </c:pt>
                <c:pt idx="1025" formatCode="0.0">
                  <c:v>3.1523914242699931</c:v>
                </c:pt>
                <c:pt idx="1026" formatCode="0.0">
                  <c:v>1.0000940042598927</c:v>
                </c:pt>
                <c:pt idx="1027" formatCode="0.0">
                  <c:v>-0.34726973501729219</c:v>
                </c:pt>
                <c:pt idx="1028" formatCode="0.0">
                  <c:v>-1.8278272330363592</c:v>
                </c:pt>
                <c:pt idx="1029" formatCode="0.0">
                  <c:v>-2.6170866173543601</c:v>
                </c:pt>
                <c:pt idx="1030" formatCode="0.0">
                  <c:v>-3.4726994968289233</c:v>
                </c:pt>
                <c:pt idx="1031" formatCode="0.0">
                  <c:v>-3.652560882831736</c:v>
                </c:pt>
                <c:pt idx="1032" formatCode="0.0">
                  <c:v>-3.6337360190452301</c:v>
                </c:pt>
                <c:pt idx="1033" formatCode="0.0">
                  <c:v>-4.0905796677927242</c:v>
                </c:pt>
                <c:pt idx="1034" formatCode="0.0">
                  <c:v>-4.5174750306061213</c:v>
                </c:pt>
                <c:pt idx="1035" formatCode="0.0">
                  <c:v>-4.0954887965343119</c:v>
                </c:pt>
                <c:pt idx="1036" formatCode="0.0">
                  <c:v>-3.7170744431986691</c:v>
                </c:pt>
                <c:pt idx="1037" formatCode="0.0">
                  <c:v>-2.8217378051540862</c:v>
                </c:pt>
                <c:pt idx="1038" formatCode="0.0">
                  <c:v>-2.2711755848777671</c:v>
                </c:pt>
                <c:pt idx="1039" formatCode="0.0">
                  <c:v>-1.4371548601627069</c:v>
                </c:pt>
                <c:pt idx="1040" formatCode="0.0">
                  <c:v>-0.86847306407160829</c:v>
                </c:pt>
                <c:pt idx="1041" formatCode="0.0">
                  <c:v>-0.18340477781210041</c:v>
                </c:pt>
                <c:pt idx="1042" formatCode="0.0">
                  <c:v>0.91422661801941274</c:v>
                </c:pt>
                <c:pt idx="1043" formatCode="0.0">
                  <c:v>1.6723957663691777</c:v>
                </c:pt>
                <c:pt idx="1044" formatCode="0.0">
                  <c:v>3.0589197917145725</c:v>
                </c:pt>
                <c:pt idx="1045" formatCode="0.0">
                  <c:v>4.2092857303909881</c:v>
                </c:pt>
                <c:pt idx="1046" formatCode="0.0">
                  <c:v>6.0174565211337949</c:v>
                </c:pt>
                <c:pt idx="1047" formatCode="0.0">
                  <c:v>6.7327986099260215</c:v>
                </c:pt>
                <c:pt idx="1048" formatCode="0.0">
                  <c:v>8.1880625914220815</c:v>
                </c:pt>
                <c:pt idx="1049" formatCode="0.0">
                  <c:v>9.5079118208989399</c:v>
                </c:pt>
                <c:pt idx="1050" formatCode="0.0">
                  <c:v>11.073364627688221</c:v>
                </c:pt>
                <c:pt idx="1051" formatCode="0.0">
                  <c:v>11.790767624243742</c:v>
                </c:pt>
                <c:pt idx="1052" formatCode="0.0">
                  <c:v>12.202076037626242</c:v>
                </c:pt>
                <c:pt idx="1053" formatCode="0.0">
                  <c:v>12.897840941164802</c:v>
                </c:pt>
                <c:pt idx="1054" formatCode="0.0">
                  <c:v>12.618452406701877</c:v>
                </c:pt>
                <c:pt idx="1055" formatCode="0.0">
                  <c:v>12.834602270964908</c:v>
                </c:pt>
                <c:pt idx="1056" formatCode="0.0">
                  <c:v>12.230076833997686</c:v>
                </c:pt>
                <c:pt idx="1057" formatCode="0.0">
                  <c:v>12.275907640937618</c:v>
                </c:pt>
                <c:pt idx="1058" formatCode="0.0">
                  <c:v>11.792678043820601</c:v>
                </c:pt>
                <c:pt idx="1059" formatCode="0.0">
                  <c:v>11.688050425630507</c:v>
                </c:pt>
                <c:pt idx="1060" formatCode="0.0">
                  <c:v>10.887135682548134</c:v>
                </c:pt>
                <c:pt idx="1061" formatCode="0.0">
                  <c:v>9.9495596608875729</c:v>
                </c:pt>
                <c:pt idx="1062" formatCode="0.0">
                  <c:v>9.3029408346974947</c:v>
                </c:pt>
                <c:pt idx="1063" formatCode="0.0">
                  <c:v>8.9007049001704814</c:v>
                </c:pt>
                <c:pt idx="1064" formatCode="0.0">
                  <c:v>9.8216410101952221</c:v>
                </c:pt>
                <c:pt idx="1065" formatCode="0.0">
                  <c:v>9.7179944218676724</c:v>
                </c:pt>
                <c:pt idx="1066" formatCode="0.0">
                  <c:v>9.8896110852024322</c:v>
                </c:pt>
                <c:pt idx="1067" formatCode="0.0">
                  <c:v>8.9608148713600286</c:v>
                </c:pt>
                <c:pt idx="1068" formatCode="0.0">
                  <c:v>8.5573294083113041</c:v>
                </c:pt>
                <c:pt idx="1069" formatCode="0.0">
                  <c:v>8.7241554778121326</c:v>
                </c:pt>
                <c:pt idx="1070" formatCode="0.0">
                  <c:v>8.5590903134083334</c:v>
                </c:pt>
                <c:pt idx="1071" formatCode="0.0">
                  <c:v>8.536167634246496</c:v>
                </c:pt>
                <c:pt idx="1072" formatCode="0.0">
                  <c:v>7.9709274138409825</c:v>
                </c:pt>
                <c:pt idx="1073" formatCode="0.0">
                  <c:v>7.9053242960632701</c:v>
                </c:pt>
                <c:pt idx="1074" formatCode="0.0">
                  <c:v>7.176310238888675</c:v>
                </c:pt>
                <c:pt idx="1075" formatCode="0.0">
                  <c:v>6.4859122149465236</c:v>
                </c:pt>
                <c:pt idx="1076" formatCode="0.0">
                  <c:v>4.862499528462024</c:v>
                </c:pt>
                <c:pt idx="1077" formatCode="0.0">
                  <c:v>3.2608717425837597</c:v>
                </c:pt>
                <c:pt idx="1078" formatCode="0.0">
                  <c:v>1.6465871164958514</c:v>
                </c:pt>
                <c:pt idx="1079" formatCode="0.0">
                  <c:v>0.47599825727682799</c:v>
                </c:pt>
                <c:pt idx="1080" formatCode="0.0">
                  <c:v>0.23078024255060825</c:v>
                </c:pt>
                <c:pt idx="1081" formatCode="0.0">
                  <c:v>-0.58500766948313299</c:v>
                </c:pt>
                <c:pt idx="1082" formatCode="0.0">
                  <c:v>-1.0110478451387479</c:v>
                </c:pt>
                <c:pt idx="1083" formatCode="0.0">
                  <c:v>-3.5438307195627488</c:v>
                </c:pt>
                <c:pt idx="1084" formatCode="0.0">
                  <c:v>-3.537004486438974</c:v>
                </c:pt>
                <c:pt idx="1085" formatCode="0.0">
                  <c:v>-4.0663850822403447</c:v>
                </c:pt>
                <c:pt idx="1086" formatCode="0.0">
                  <c:v>-3.0759340984767221</c:v>
                </c:pt>
                <c:pt idx="1087" formatCode="0.0">
                  <c:v>-3.4082756711069777</c:v>
                </c:pt>
                <c:pt idx="1088" formatCode="0.0">
                  <c:v>-2.9797010479073833</c:v>
                </c:pt>
                <c:pt idx="1089" formatCode="0.0">
                  <c:v>-2.5529816066601256</c:v>
                </c:pt>
                <c:pt idx="1090" formatCode="0.0">
                  <c:v>-2.2676856132084566</c:v>
                </c:pt>
                <c:pt idx="1091" formatCode="0.0">
                  <c:v>-2.1388220785310068</c:v>
                </c:pt>
                <c:pt idx="1092" formatCode="0.0">
                  <c:v>-2.771209657757268</c:v>
                </c:pt>
                <c:pt idx="1093" formatCode="0.0">
                  <c:v>-3.4856949561553563</c:v>
                </c:pt>
                <c:pt idx="1094" formatCode="0.0">
                  <c:v>-4.2547712645035176</c:v>
                </c:pt>
                <c:pt idx="1095" formatCode="0.0">
                  <c:v>-2.7476923551229504</c:v>
                </c:pt>
                <c:pt idx="1096" formatCode="0.0">
                  <c:v>-3.4061991023361742</c:v>
                </c:pt>
                <c:pt idx="1097" formatCode="0.0">
                  <c:v>-4.0434509390400137</c:v>
                </c:pt>
                <c:pt idx="1098" formatCode="0.0">
                  <c:v>-5.756099790546358</c:v>
                </c:pt>
                <c:pt idx="1099" formatCode="0.0">
                  <c:v>-5.2611084020469718</c:v>
                </c:pt>
                <c:pt idx="1100" formatCode="0.0">
                  <c:v>-5.2103010485239167</c:v>
                </c:pt>
                <c:pt idx="1101" formatCode="0.0">
                  <c:v>-5.331655137781766</c:v>
                </c:pt>
                <c:pt idx="1102" formatCode="0.0">
                  <c:v>-5.9289908747014692</c:v>
                </c:pt>
                <c:pt idx="1103" formatCode="0.0">
                  <c:v>-6.2838395605772916</c:v>
                </c:pt>
                <c:pt idx="1104" formatCode="0.0">
                  <c:v>-6.5466881518125177</c:v>
                </c:pt>
                <c:pt idx="1105" formatCode="0.0">
                  <c:v>-6.1019179767382639</c:v>
                </c:pt>
                <c:pt idx="1106" formatCode="0.0">
                  <c:v>-4.9682462759466119</c:v>
                </c:pt>
                <c:pt idx="1107" formatCode="0.0">
                  <c:v>-4.0271994338819894</c:v>
                </c:pt>
                <c:pt idx="1108" formatCode="0.0">
                  <c:v>-2.8405732632302971</c:v>
                </c:pt>
                <c:pt idx="1109" formatCode="0.0">
                  <c:v>-2.0395338861139152</c:v>
                </c:pt>
                <c:pt idx="1110" formatCode="0.0">
                  <c:v>-1.0618905489421735</c:v>
                </c:pt>
                <c:pt idx="1111" formatCode="0.0">
                  <c:v>-1.130301246150907</c:v>
                </c:pt>
                <c:pt idx="1112" formatCode="0.0">
                  <c:v>-1.5463800360825672</c:v>
                </c:pt>
                <c:pt idx="1113" formatCode="0.0">
                  <c:v>-0.90338833712199573</c:v>
                </c:pt>
                <c:pt idx="1114" formatCode="0.0">
                  <c:v>0.77390654749171972</c:v>
                </c:pt>
                <c:pt idx="1115" formatCode="0.0">
                  <c:v>2.5941567108424266</c:v>
                </c:pt>
                <c:pt idx="1116" formatCode="0.0">
                  <c:v>3.9685164887798265</c:v>
                </c:pt>
                <c:pt idx="1117" formatCode="0.0">
                  <c:v>4.6377303232900431</c:v>
                </c:pt>
                <c:pt idx="1118" formatCode="0.0">
                  <c:v>5.2649902895720544</c:v>
                </c:pt>
                <c:pt idx="1119" formatCode="0.0">
                  <c:v>5.6668760418814372</c:v>
                </c:pt>
                <c:pt idx="1120" formatCode="0.0">
                  <c:v>6.2586640326593965</c:v>
                </c:pt>
                <c:pt idx="1121" formatCode="0.0">
                  <c:v>7.1069509814628589</c:v>
                </c:pt>
                <c:pt idx="1122" formatCode="0.0">
                  <c:v>7.8360550923089392</c:v>
                </c:pt>
                <c:pt idx="1123" formatCode="0.0">
                  <c:v>8.7153975304625817</c:v>
                </c:pt>
                <c:pt idx="1124" formatCode="0.0">
                  <c:v>9.6829079327513057</c:v>
                </c:pt>
                <c:pt idx="1125" formatCode="0.0">
                  <c:v>10.255556003539539</c:v>
                </c:pt>
                <c:pt idx="1126" formatCode="0.0">
                  <c:v>10.748923596807288</c:v>
                </c:pt>
                <c:pt idx="1127" formatCode="0.0">
                  <c:v>11.142022541566206</c:v>
                </c:pt>
                <c:pt idx="1128" formatCode="0.0">
                  <c:v>11.547115219177357</c:v>
                </c:pt>
                <c:pt idx="1129" formatCode="0.0">
                  <c:v>12.228111602485626</c:v>
                </c:pt>
                <c:pt idx="1130" formatCode="0.0">
                  <c:v>13.711112508927997</c:v>
                </c:pt>
                <c:pt idx="1131" formatCode="0.0">
                  <c:v>14.664353444950805</c:v>
                </c:pt>
                <c:pt idx="1132" formatCode="0.0">
                  <c:v>14.994115358913263</c:v>
                </c:pt>
                <c:pt idx="1133" formatCode="0.0">
                  <c:v>14.223574261924583</c:v>
                </c:pt>
                <c:pt idx="1134" formatCode="0.0">
                  <c:v>13.771584958108505</c:v>
                </c:pt>
                <c:pt idx="1135" formatCode="0.0">
                  <c:v>13.071470825914204</c:v>
                </c:pt>
                <c:pt idx="1136" formatCode="0.0">
                  <c:v>12.858020476145015</c:v>
                </c:pt>
                <c:pt idx="1137" formatCode="0.0">
                  <c:v>13.036398909880347</c:v>
                </c:pt>
                <c:pt idx="1138" formatCode="0.0">
                  <c:v>13.601889671898931</c:v>
                </c:pt>
                <c:pt idx="1139" formatCode="0.0">
                  <c:v>14.330266257066455</c:v>
                </c:pt>
                <c:pt idx="1140" formatCode="0.0">
                  <c:v>14.939057363976033</c:v>
                </c:pt>
                <c:pt idx="1141" formatCode="0.0">
                  <c:v>15.504402805045032</c:v>
                </c:pt>
                <c:pt idx="1142" formatCode="0.0">
                  <c:v>15.687634696172736</c:v>
                </c:pt>
                <c:pt idx="1143" formatCode="0.0">
                  <c:v>16.445778814904926</c:v>
                </c:pt>
                <c:pt idx="1144" formatCode="0.0">
                  <c:v>18.474902260954025</c:v>
                </c:pt>
                <c:pt idx="1145" formatCode="0.0">
                  <c:v>20.538123937246183</c:v>
                </c:pt>
                <c:pt idx="1146" formatCode="0.0">
                  <c:v>22.068037350058447</c:v>
                </c:pt>
                <c:pt idx="1147" formatCode="0.0">
                  <c:v>22.365121135701031</c:v>
                </c:pt>
                <c:pt idx="1148" formatCode="0.0">
                  <c:v>22.807571511539379</c:v>
                </c:pt>
                <c:pt idx="1149" formatCode="0.0">
                  <c:v>22.192709131463801</c:v>
                </c:pt>
                <c:pt idx="1150" formatCode="0.0">
                  <c:v>21.631761470680402</c:v>
                </c:pt>
                <c:pt idx="1151" formatCode="0.0">
                  <c:v>20.871408274024873</c:v>
                </c:pt>
                <c:pt idx="1152" formatCode="0.0">
                  <c:v>19.464514433319579</c:v>
                </c:pt>
                <c:pt idx="1153" formatCode="0.0">
                  <c:v>16.936434470747201</c:v>
                </c:pt>
                <c:pt idx="1154" formatCode="0.0">
                  <c:v>12.979952770164061</c:v>
                </c:pt>
                <c:pt idx="1155" formatCode="0.0">
                  <c:v>10.204225740357927</c:v>
                </c:pt>
                <c:pt idx="1156" formatCode="0.0">
                  <c:v>7.7517986599045656</c:v>
                </c:pt>
                <c:pt idx="1157" formatCode="0.0">
                  <c:v>6.6546018372621205</c:v>
                </c:pt>
                <c:pt idx="1158" formatCode="0.0">
                  <c:v>5.9245139099386961</c:v>
                </c:pt>
                <c:pt idx="1159" formatCode="0.0">
                  <c:v>4.7316481144618905</c:v>
                </c:pt>
                <c:pt idx="1160" formatCode="0.0">
                  <c:v>2.2161325208185332</c:v>
                </c:pt>
                <c:pt idx="1161" formatCode="0.0">
                  <c:v>-1.2596669685780171</c:v>
                </c:pt>
                <c:pt idx="1162" formatCode="0.0">
                  <c:v>-4.5064117433444437</c:v>
                </c:pt>
                <c:pt idx="1163" formatCode="0.0">
                  <c:v>-6.6654481957162659</c:v>
                </c:pt>
                <c:pt idx="1164" formatCode="0.0">
                  <c:v>-6.8497967387807392</c:v>
                </c:pt>
                <c:pt idx="1165" formatCode="0.0">
                  <c:v>-5.8891954705768228</c:v>
                </c:pt>
                <c:pt idx="1166" formatCode="0.0">
                  <c:v>-4.3599025489763648</c:v>
                </c:pt>
                <c:pt idx="1167" formatCode="0.0">
                  <c:v>-3.281777939810425</c:v>
                </c:pt>
                <c:pt idx="1168" formatCode="0.0">
                  <c:v>-3.125932086045097</c:v>
                </c:pt>
                <c:pt idx="1169" formatCode="0.0">
                  <c:v>-2.7653867233662481</c:v>
                </c:pt>
                <c:pt idx="1170" formatCode="0.0">
                  <c:v>-2.2117527093139557</c:v>
                </c:pt>
                <c:pt idx="1171" formatCode="0.0">
                  <c:v>0.27245226396557598</c:v>
                </c:pt>
                <c:pt idx="1172" formatCode="0.0">
                  <c:v>4.201033750834867</c:v>
                </c:pt>
                <c:pt idx="1173" formatCode="0.0">
                  <c:v>9.6695290780542251</c:v>
                </c:pt>
                <c:pt idx="1174" formatCode="0.0">
                  <c:v>14.906011708960975</c:v>
                </c:pt>
                <c:pt idx="1175" formatCode="0.0">
                  <c:v>17.11390354976858</c:v>
                </c:pt>
                <c:pt idx="1176" formatCode="0.0">
                  <c:v>15.358227220345142</c:v>
                </c:pt>
                <c:pt idx="1177" formatCode="0.0">
                  <c:v>11.557195035680778</c:v>
                </c:pt>
                <c:pt idx="1178" formatCode="0.0">
                  <c:v>7.9836425134771787</c:v>
                </c:pt>
                <c:pt idx="1179" formatCode="0.0">
                  <c:v>5.4586369580058403</c:v>
                </c:pt>
                <c:pt idx="1180" formatCode="0.0">
                  <c:v>3.3320019399301941</c:v>
                </c:pt>
                <c:pt idx="1181" formatCode="0.0">
                  <c:v>1.130757263136843</c:v>
                </c:pt>
                <c:pt idx="1182" formatCode="0.0">
                  <c:v>-2.5593591692996398</c:v>
                </c:pt>
                <c:pt idx="1183" formatCode="0.0">
                  <c:v>-7.4699794166829463</c:v>
                </c:pt>
                <c:pt idx="1184" formatCode="0.0">
                  <c:v>-13.972094078198651</c:v>
                </c:pt>
                <c:pt idx="1185" formatCode="0.0">
                  <c:v>-18.826147645324127</c:v>
                </c:pt>
                <c:pt idx="1186" formatCode="0.0">
                  <c:v>-21.358253927039001</c:v>
                </c:pt>
                <c:pt idx="1187" formatCode="0.0">
                  <c:v>-20.85788714630435</c:v>
                </c:pt>
                <c:pt idx="1188" formatCode="0.0">
                  <c:v>-19.027091558301976</c:v>
                </c:pt>
                <c:pt idx="1189" formatCode="0.0">
                  <c:v>-17.054296981017586</c:v>
                </c:pt>
                <c:pt idx="1190" formatCode="0.0">
                  <c:v>-14.801237997194178</c:v>
                </c:pt>
                <c:pt idx="1191" formatCode="0.0">
                  <c:v>-11.105818296401949</c:v>
                </c:pt>
                <c:pt idx="1192" formatCode="0.0">
                  <c:v>-5.7547071843229105</c:v>
                </c:pt>
                <c:pt idx="1193" formatCode="0.0">
                  <c:v>4.2607554939920078E-2</c:v>
                </c:pt>
                <c:pt idx="1194" formatCode="0.0">
                  <c:v>5.9363275285199961</c:v>
                </c:pt>
                <c:pt idx="1195" formatCode="0.0">
                  <c:v>12.239333960015358</c:v>
                </c:pt>
                <c:pt idx="1196" formatCode="0.0">
                  <c:v>18.608073630859707</c:v>
                </c:pt>
                <c:pt idx="1197" formatCode="0.0">
                  <c:v>22.312302565328054</c:v>
                </c:pt>
                <c:pt idx="1198" formatCode="0.0">
                  <c:v>22.850990699315091</c:v>
                </c:pt>
                <c:pt idx="1199" formatCode="0.0">
                  <c:v>22.85411140173747</c:v>
                </c:pt>
                <c:pt idx="1200" formatCode="0.0">
                  <c:v>24.264034929240481</c:v>
                </c:pt>
                <c:pt idx="1201" formatCode="0.0">
                  <c:v>26.434490046136361</c:v>
                </c:pt>
                <c:pt idx="1202" formatCode="0.0">
                  <c:v>28.464800691701413</c:v>
                </c:pt>
                <c:pt idx="1203" formatCode="0.0">
                  <c:v>29.305007282178963</c:v>
                </c:pt>
                <c:pt idx="1204" formatCode="0.0">
                  <c:v>29.994843530683539</c:v>
                </c:pt>
                <c:pt idx="1205" formatCode="0.0">
                  <c:v>29.582096138994302</c:v>
                </c:pt>
                <c:pt idx="1206" formatCode="0.0">
                  <c:v>29.195302936380159</c:v>
                </c:pt>
                <c:pt idx="1207" formatCode="0.0">
                  <c:v>27.86167800749331</c:v>
                </c:pt>
                <c:pt idx="1208" formatCode="0.0">
                  <c:v>27.547808735808516</c:v>
                </c:pt>
                <c:pt idx="1209" formatCode="0.0">
                  <c:v>27.176531197449378</c:v>
                </c:pt>
                <c:pt idx="1210" formatCode="0.0">
                  <c:v>24.760162750963048</c:v>
                </c:pt>
                <c:pt idx="1211" formatCode="0.0">
                  <c:v>19.044488605978401</c:v>
                </c:pt>
                <c:pt idx="1212" formatCode="0.0">
                  <c:v>12.422618176721343</c:v>
                </c:pt>
                <c:pt idx="1213" formatCode="0.0">
                  <c:v>7.9633836342528355</c:v>
                </c:pt>
                <c:pt idx="1214" formatCode="0.0">
                  <c:v>3.1109263179571514</c:v>
                </c:pt>
                <c:pt idx="1215" formatCode="0.0">
                  <c:v>-6.7556860708471049</c:v>
                </c:pt>
                <c:pt idx="1216" formatCode="0.0">
                  <c:v>-19.188333551703437</c:v>
                </c:pt>
                <c:pt idx="1217" formatCode="0.0">
                  <c:v>-28.864214890827157</c:v>
                </c:pt>
                <c:pt idx="1218" formatCode="0.0">
                  <c:v>-34.152734899851723</c:v>
                </c:pt>
                <c:pt idx="1219" formatCode="0.0">
                  <c:v>-36.556004902429663</c:v>
                </c:pt>
                <c:pt idx="1220" formatCode="0.0">
                  <c:v>-38.835297774652332</c:v>
                </c:pt>
                <c:pt idx="1221" formatCode="0.0">
                  <c:v>-40.718847243686859</c:v>
                </c:pt>
                <c:pt idx="1222" formatCode="0.0">
                  <c:v>-41.546588006168186</c:v>
                </c:pt>
                <c:pt idx="1223" formatCode="0.0">
                  <c:v>-40.363591323289242</c:v>
                </c:pt>
                <c:pt idx="1224" formatCode="0.0">
                  <c:v>-38.130618764352377</c:v>
                </c:pt>
                <c:pt idx="1225" formatCode="0.0">
                  <c:v>-35.399613929556949</c:v>
                </c:pt>
                <c:pt idx="1226" formatCode="0.0">
                  <c:v>-32.011758094598306</c:v>
                </c:pt>
                <c:pt idx="1227" formatCode="0.0">
                  <c:v>-25.786907674201032</c:v>
                </c:pt>
                <c:pt idx="1228" formatCode="0.0">
                  <c:v>-16.748435660261904</c:v>
                </c:pt>
                <c:pt idx="1229" formatCode="0.0">
                  <c:v>-6.6425009441284288</c:v>
                </c:pt>
                <c:pt idx="1230" formatCode="0.0">
                  <c:v>2.3380801834230027</c:v>
                </c:pt>
                <c:pt idx="1231" formatCode="0.0">
                  <c:v>10.002351924255962</c:v>
                </c:pt>
                <c:pt idx="1232" formatCode="0.0">
                  <c:v>17.778953419590266</c:v>
                </c:pt>
                <c:pt idx="1233" formatCode="0.0">
                  <c:v>24.896919489329235</c:v>
                </c:pt>
                <c:pt idx="1234" formatCode="0.0">
                  <c:v>29.056949613304027</c:v>
                </c:pt>
                <c:pt idx="1235" formatCode="0.0">
                  <c:v>28.478545348263054</c:v>
                </c:pt>
                <c:pt idx="1236" formatCode="0.0">
                  <c:v>22.643304614666675</c:v>
                </c:pt>
                <c:pt idx="1237" formatCode="0.0">
                  <c:v>16.194558915974028</c:v>
                </c:pt>
                <c:pt idx="1238" formatCode="0.0">
                  <c:v>11.777632576973062</c:v>
                </c:pt>
                <c:pt idx="1239" formatCode="0.0">
                  <c:v>9.7493627957166353</c:v>
                </c:pt>
                <c:pt idx="1240" formatCode="0.0">
                  <c:v>6.011317746727542</c:v>
                </c:pt>
                <c:pt idx="1241" formatCode="0.0">
                  <c:v>-0.26110762507524043</c:v>
                </c:pt>
                <c:pt idx="1242" formatCode="0.0">
                  <c:v>-7.5236261084024534</c:v>
                </c:pt>
                <c:pt idx="1243" formatCode="0.0">
                  <c:v>-12.986328065038194</c:v>
                </c:pt>
                <c:pt idx="1244" formatCode="0.0">
                  <c:v>-17.160917288031513</c:v>
                </c:pt>
                <c:pt idx="1245" formatCode="0.0">
                  <c:v>-19.539807076698935</c:v>
                </c:pt>
                <c:pt idx="1246" formatCode="0.0">
                  <c:v>-20.535496007302655</c:v>
                </c:pt>
                <c:pt idx="1247" formatCode="0.0">
                  <c:v>-18.924596867730415</c:v>
                </c:pt>
                <c:pt idx="1248" formatCode="0.0">
                  <c:v>-13.772506441736482</c:v>
                </c:pt>
                <c:pt idx="1249" formatCode="0.0">
                  <c:v>-7.5914117786731055</c:v>
                </c:pt>
                <c:pt idx="1250" formatCode="0.0">
                  <c:v>-2.4953287485901541</c:v>
                </c:pt>
                <c:pt idx="1251" formatCode="0.0">
                  <c:v>0.44108247226301955</c:v>
                </c:pt>
                <c:pt idx="1252" formatCode="0.0">
                  <c:v>3.7106097985359696</c:v>
                </c:pt>
                <c:pt idx="1253" formatCode="0.0">
                  <c:v>8.2895351390191792</c:v>
                </c:pt>
                <c:pt idx="1254" formatCode="0.0">
                  <c:v>13.572413371267402</c:v>
                </c:pt>
                <c:pt idx="1255" formatCode="0.0">
                  <c:v>16.602689437771815</c:v>
                </c:pt>
                <c:pt idx="1256" formatCode="0.0">
                  <c:v>17.49490003731573</c:v>
                </c:pt>
                <c:pt idx="1257" formatCode="0.0">
                  <c:v>17.388444568372336</c:v>
                </c:pt>
                <c:pt idx="1258" formatCode="0.0">
                  <c:v>18.107820232968791</c:v>
                </c:pt>
                <c:pt idx="1259" formatCode="0.0">
                  <c:v>17.825586956752801</c:v>
                </c:pt>
                <c:pt idx="1260" formatCode="0.0">
                  <c:v>15.249277278505417</c:v>
                </c:pt>
                <c:pt idx="1261" formatCode="0.0">
                  <c:v>12.441454656631549</c:v>
                </c:pt>
                <c:pt idx="1262" formatCode="0.0">
                  <c:v>9.7208236575491611</c:v>
                </c:pt>
                <c:pt idx="1263" formatCode="0.0">
                  <c:v>6.415309327071455</c:v>
                </c:pt>
                <c:pt idx="1264" formatCode="0.0">
                  <c:v>3.3339812027977018</c:v>
                </c:pt>
                <c:pt idx="1265" formatCode="0.0">
                  <c:v>6.1893894180229836E-2</c:v>
                </c:pt>
                <c:pt idx="1266" formatCode="0.0">
                  <c:v>-3.3319032226252858</c:v>
                </c:pt>
                <c:pt idx="1267" formatCode="0.0">
                  <c:v>-7.7226771217306407</c:v>
                </c:pt>
                <c:pt idx="1268" formatCode="0.0">
                  <c:v>-8.8674696168332474</c:v>
                </c:pt>
                <c:pt idx="1269" formatCode="0.0">
                  <c:v>-9.313711739038709</c:v>
                </c:pt>
                <c:pt idx="1270" formatCode="0.0">
                  <c:v>-8.1118844891989568</c:v>
                </c:pt>
                <c:pt idx="1271" formatCode="0.0">
                  <c:v>-8.2827343238086542</c:v>
                </c:pt>
                <c:pt idx="1272" formatCode="0.0">
                  <c:v>-7.1108018647122861</c:v>
                </c:pt>
                <c:pt idx="1273" formatCode="0.0">
                  <c:v>-6.6222502807662522</c:v>
                </c:pt>
                <c:pt idx="1274" formatCode="0.0">
                  <c:v>-5.8887494169492527</c:v>
                </c:pt>
                <c:pt idx="1275" formatCode="0.0">
                  <c:v>-3.5798212285595099</c:v>
                </c:pt>
                <c:pt idx="1276" formatCode="0.0">
                  <c:v>-0.56031961520925222</c:v>
                </c:pt>
                <c:pt idx="1277" formatCode="0.0">
                  <c:v>3.2386329726133312</c:v>
                </c:pt>
                <c:pt idx="1278" formatCode="0.0">
                  <c:v>8.7930367927145738</c:v>
                </c:pt>
                <c:pt idx="1279" formatCode="0.0">
                  <c:v>17.510356468635479</c:v>
                </c:pt>
                <c:pt idx="1280" formatCode="0.0">
                  <c:v>24.333149381875245</c:v>
                </c:pt>
                <c:pt idx="1281" formatCode="0.0">
                  <c:v>26.800424872389655</c:v>
                </c:pt>
                <c:pt idx="1282" formatCode="0.0">
                  <c:v>23.519964871101394</c:v>
                </c:pt>
                <c:pt idx="1283" formatCode="0.0">
                  <c:v>21.1361845477674</c:v>
                </c:pt>
                <c:pt idx="1284" formatCode="0.0">
                  <c:v>18.463404904119955</c:v>
                </c:pt>
                <c:pt idx="1285" formatCode="0.0">
                  <c:v>17.091281387245999</c:v>
                </c:pt>
                <c:pt idx="1286" formatCode="0.0">
                  <c:v>14.91874973448563</c:v>
                </c:pt>
                <c:pt idx="1287" formatCode="0.0">
                  <c:v>12.868047778952317</c:v>
                </c:pt>
                <c:pt idx="1288" formatCode="0.0">
                  <c:v>12.077378668057406</c:v>
                </c:pt>
                <c:pt idx="1289" formatCode="0.0">
                  <c:v>11.984105884641011</c:v>
                </c:pt>
                <c:pt idx="1290" formatCode="0.0">
                  <c:v>9.3751621937522458</c:v>
                </c:pt>
                <c:pt idx="1291" formatCode="0.0">
                  <c:v>3.583031807388366</c:v>
                </c:pt>
                <c:pt idx="1292" formatCode="0.0">
                  <c:v>-2.7984764096529773</c:v>
                </c:pt>
                <c:pt idx="1293" formatCode="0.0">
                  <c:v>-6.8642816883737794</c:v>
                </c:pt>
                <c:pt idx="1294" formatCode="0.0">
                  <c:v>-7.8193529225904257</c:v>
                </c:pt>
                <c:pt idx="1295" formatCode="0.0">
                  <c:v>-8.1469251169307171</c:v>
                </c:pt>
                <c:pt idx="1296" formatCode="0.0">
                  <c:v>-9.2255300920968182</c:v>
                </c:pt>
                <c:pt idx="1297" formatCode="0.0">
                  <c:v>-10.615500615103784</c:v>
                </c:pt>
                <c:pt idx="1298" formatCode="0.0">
                  <c:v>-11.142261289830543</c:v>
                </c:pt>
                <c:pt idx="1299" formatCode="0.0">
                  <c:v>-10.932709167300743</c:v>
                </c:pt>
                <c:pt idx="1300" formatCode="0.0">
                  <c:v>-12.288199664221651</c:v>
                </c:pt>
                <c:pt idx="1301" formatCode="0.0">
                  <c:v>-15.866353316072505</c:v>
                </c:pt>
                <c:pt idx="1302" formatCode="0.0">
                  <c:v>-19.23176453095688</c:v>
                </c:pt>
                <c:pt idx="1303" formatCode="0.0">
                  <c:v>-19.693486614613633</c:v>
                </c:pt>
                <c:pt idx="1304" formatCode="0.0">
                  <c:v>-18.937180375466056</c:v>
                </c:pt>
                <c:pt idx="1305" formatCode="0.0">
                  <c:v>-17.679345261846606</c:v>
                </c:pt>
                <c:pt idx="1306" formatCode="0.0">
                  <c:v>-18.261824072818158</c:v>
                </c:pt>
                <c:pt idx="1307" formatCode="0.0">
                  <c:v>-18.696425717635506</c:v>
                </c:pt>
                <c:pt idx="1308" formatCode="0.0">
                  <c:v>-19.818728222648701</c:v>
                </c:pt>
                <c:pt idx="1309" formatCode="0.0">
                  <c:v>-22.301101047771269</c:v>
                </c:pt>
                <c:pt idx="1310" formatCode="0.0">
                  <c:v>-27.02689635372667</c:v>
                </c:pt>
                <c:pt idx="1311" formatCode="0.0">
                  <c:v>-32.309265491856777</c:v>
                </c:pt>
                <c:pt idx="1312" formatCode="0.0">
                  <c:v>-36.23581061567441</c:v>
                </c:pt>
                <c:pt idx="1313" formatCode="0.0">
                  <c:v>-35.93285253988401</c:v>
                </c:pt>
                <c:pt idx="1314" formatCode="0.0">
                  <c:v>-32.760354895162408</c:v>
                </c:pt>
                <c:pt idx="1315" formatCode="0.0">
                  <c:v>-29.272946627428738</c:v>
                </c:pt>
                <c:pt idx="1316" formatCode="0.0">
                  <c:v>-26.297379700626749</c:v>
                </c:pt>
                <c:pt idx="1317" formatCode="0.0">
                  <c:v>-23.678171938992463</c:v>
                </c:pt>
                <c:pt idx="1318" formatCode="0.0">
                  <c:v>-20.18997207497523</c:v>
                </c:pt>
                <c:pt idx="1319" formatCode="0.0">
                  <c:v>-16.479729265473424</c:v>
                </c:pt>
                <c:pt idx="1320" formatCode="0.0">
                  <c:v>-11.708148304419097</c:v>
                </c:pt>
                <c:pt idx="1321" formatCode="0.0">
                  <c:v>-5.7295624796439171</c:v>
                </c:pt>
                <c:pt idx="1322" formatCode="0.0">
                  <c:v>1.9148522001385828</c:v>
                </c:pt>
                <c:pt idx="1323" formatCode="0.0">
                  <c:v>12.089695153904614</c:v>
                </c:pt>
                <c:pt idx="1324" formatCode="0.0">
                  <c:v>24.26119687617738</c:v>
                </c:pt>
                <c:pt idx="1325" formatCode="0.0">
                  <c:v>32.05248792057759</c:v>
                </c:pt>
                <c:pt idx="1326" formatCode="0.0">
                  <c:v>33.37434248466522</c:v>
                </c:pt>
                <c:pt idx="1327" formatCode="0.0">
                  <c:v>30.82630306719301</c:v>
                </c:pt>
                <c:pt idx="1328" formatCode="0.0">
                  <c:v>28.975979995847212</c:v>
                </c:pt>
                <c:pt idx="1329" formatCode="0.0">
                  <c:v>29.605947069779518</c:v>
                </c:pt>
                <c:pt idx="1330" formatCode="0.0">
                  <c:v>30.822447930196603</c:v>
                </c:pt>
                <c:pt idx="1331" formatCode="0.0">
                  <c:v>32.862951409661804</c:v>
                </c:pt>
                <c:pt idx="1332" formatCode="0.0">
                  <c:v>35.354148581554625</c:v>
                </c:pt>
                <c:pt idx="1333" formatCode="0.0">
                  <c:v>37.369941422813923</c:v>
                </c:pt>
                <c:pt idx="1334" formatCode="0.0">
                  <c:v>38.11194326587119</c:v>
                </c:pt>
                <c:pt idx="1335" formatCode="0.0">
                  <c:v>32.773604958493962</c:v>
                </c:pt>
                <c:pt idx="1336" formatCode="0.0">
                  <c:v>27.001721392667008</c:v>
                </c:pt>
                <c:pt idx="1337" formatCode="0.0">
                  <c:v>22.679831757835146</c:v>
                </c:pt>
                <c:pt idx="1338" formatCode="0.0">
                  <c:v>21.278690300241436</c:v>
                </c:pt>
                <c:pt idx="1339" formatCode="0.0">
                  <c:v>19.569810144856859</c:v>
                </c:pt>
                <c:pt idx="1340" formatCode="0.0">
                  <c:v>16.5017075367968</c:v>
                </c:pt>
                <c:pt idx="1341" formatCode="0.0">
                  <c:v>12.163741712862958</c:v>
                </c:pt>
                <c:pt idx="1342" formatCode="0.0">
                  <c:v>7.6147999364248449</c:v>
                </c:pt>
                <c:pt idx="1343" formatCode="0.0">
                  <c:v>3.8655856711664001</c:v>
                </c:pt>
                <c:pt idx="1344" formatCode="0.0">
                  <c:v>0.42363539247736526</c:v>
                </c:pt>
                <c:pt idx="1345" formatCode="0.0">
                  <c:v>-1.5291819751553817</c:v>
                </c:pt>
                <c:pt idx="1346" formatCode="0.0">
                  <c:v>-2.27832840360837</c:v>
                </c:pt>
                <c:pt idx="1347" formatCode="0.0">
                  <c:v>-0.48960452239867891</c:v>
                </c:pt>
                <c:pt idx="1348" formatCode="0.0">
                  <c:v>1.2411257372960449</c:v>
                </c:pt>
                <c:pt idx="1349" formatCode="0.0">
                  <c:v>1.6682960616082738</c:v>
                </c:pt>
                <c:pt idx="1350" formatCode="0.0">
                  <c:v>-0.23213553892104244</c:v>
                </c:pt>
                <c:pt idx="1351" formatCode="0.0">
                  <c:v>-2.7789438728272557</c:v>
                </c:pt>
                <c:pt idx="1352" formatCode="0.0">
                  <c:v>-5.1577585604921978</c:v>
                </c:pt>
                <c:pt idx="1353" formatCode="0.0">
                  <c:v>-7.0044716049732187</c:v>
                </c:pt>
                <c:pt idx="1354" formatCode="0.0">
                  <c:v>-7.9060120302111017</c:v>
                </c:pt>
                <c:pt idx="1355" formatCode="0.0">
                  <c:v>-8.3671620583007495</c:v>
                </c:pt>
                <c:pt idx="1356" formatCode="0.0">
                  <c:v>-7.342152048716045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7C-4A71-A97A-71E104781CE3}"/>
            </c:ext>
          </c:extLst>
        </c:ser>
        <c:ser>
          <c:idx val="7"/>
          <c:order val="7"/>
          <c:tx>
            <c:v>12/12</c:v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Series!$K$3:$K$1406</c:f>
              <c:numCache>
                <c:formatCode>General</c:formatCode>
                <c:ptCount val="1404"/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0.54042989158567423</c:v>
                </c:pt>
                <c:pt idx="588" formatCode="0.0">
                  <c:v>0.12730932666018191</c:v>
                </c:pt>
                <c:pt idx="589" formatCode="0.0">
                  <c:v>-0.37677477954810001</c:v>
                </c:pt>
                <c:pt idx="590" formatCode="0.0">
                  <c:v>-1.1601223181352651</c:v>
                </c:pt>
                <c:pt idx="591" formatCode="0.0">
                  <c:v>-1.943215443795836</c:v>
                </c:pt>
                <c:pt idx="592" formatCode="0.0">
                  <c:v>-2.9958098139182283</c:v>
                </c:pt>
                <c:pt idx="593" formatCode="0.0">
                  <c:v>-4.5335087245258876</c:v>
                </c:pt>
                <c:pt idx="594" formatCode="0.0">
                  <c:v>-6.1381210738065448</c:v>
                </c:pt>
                <c:pt idx="595" formatCode="0.0">
                  <c:v>-7.9102093616941289</c:v>
                </c:pt>
                <c:pt idx="596" formatCode="0.0">
                  <c:v>-9.3659368276072854</c:v>
                </c:pt>
                <c:pt idx="597" formatCode="0.0">
                  <c:v>-11.050393196797586</c:v>
                </c:pt>
                <c:pt idx="598" formatCode="0.0">
                  <c:v>-12.894625542270646</c:v>
                </c:pt>
                <c:pt idx="599" formatCode="0.0">
                  <c:v>-14.57319710894302</c:v>
                </c:pt>
                <c:pt idx="600" formatCode="0.0">
                  <c:v>-15.851957275699192</c:v>
                </c:pt>
                <c:pt idx="601" formatCode="0.0">
                  <c:v>-16.541589869253727</c:v>
                </c:pt>
                <c:pt idx="602" formatCode="0.0">
                  <c:v>-16.550106705105279</c:v>
                </c:pt>
                <c:pt idx="603" formatCode="0.0">
                  <c:v>-15.789720326846023</c:v>
                </c:pt>
                <c:pt idx="604" formatCode="0.0">
                  <c:v>-14.315372126146087</c:v>
                </c:pt>
                <c:pt idx="605" formatCode="0.0">
                  <c:v>-12.051030017517334</c:v>
                </c:pt>
                <c:pt idx="606" formatCode="0.0">
                  <c:v>-9.4214247064676755</c:v>
                </c:pt>
                <c:pt idx="607" formatCode="0.0">
                  <c:v>-6.0569782239372785</c:v>
                </c:pt>
                <c:pt idx="608" formatCode="0.0">
                  <c:v>-2.9871601895652447</c:v>
                </c:pt>
                <c:pt idx="609" formatCode="0.0">
                  <c:v>1.1125505818175014</c:v>
                </c:pt>
                <c:pt idx="610" formatCode="0.0">
                  <c:v>6.1801258004766453</c:v>
                </c:pt>
                <c:pt idx="611" formatCode="0.0">
                  <c:v>11.795213011917326</c:v>
                </c:pt>
                <c:pt idx="612" formatCode="0.0">
                  <c:v>17.394907961550118</c:v>
                </c:pt>
                <c:pt idx="613" formatCode="0.0">
                  <c:v>22.26499684071554</c:v>
                </c:pt>
                <c:pt idx="614" formatCode="0.0">
                  <c:v>26.502518068161734</c:v>
                </c:pt>
                <c:pt idx="615" formatCode="0.0">
                  <c:v>29.681011425095193</c:v>
                </c:pt>
                <c:pt idx="616" formatCode="0.0">
                  <c:v>31.700419138229421</c:v>
                </c:pt>
                <c:pt idx="617" formatCode="0.0">
                  <c:v>32.985883513800559</c:v>
                </c:pt>
                <c:pt idx="618" formatCode="0.0">
                  <c:v>33.391807987014062</c:v>
                </c:pt>
                <c:pt idx="619" formatCode="0.0">
                  <c:v>32.61938175876773</c:v>
                </c:pt>
                <c:pt idx="620" formatCode="0.0">
                  <c:v>32.492876729059418</c:v>
                </c:pt>
                <c:pt idx="621" formatCode="0.0">
                  <c:v>31.279429681613095</c:v>
                </c:pt>
                <c:pt idx="622" formatCode="0.0">
                  <c:v>29.420229985227621</c:v>
                </c:pt>
                <c:pt idx="623" formatCode="0.0">
                  <c:v>27.344237946501693</c:v>
                </c:pt>
                <c:pt idx="624" formatCode="0.0">
                  <c:v>25.143212065283493</c:v>
                </c:pt>
                <c:pt idx="625" formatCode="0.0">
                  <c:v>23.12851268362725</c:v>
                </c:pt>
                <c:pt idx="626" formatCode="0.0">
                  <c:v>21.233263374935873</c:v>
                </c:pt>
                <c:pt idx="627" formatCode="0.0">
                  <c:v>19.252658544575169</c:v>
                </c:pt>
                <c:pt idx="628" formatCode="0.0">
                  <c:v>17.731589023784807</c:v>
                </c:pt>
                <c:pt idx="629" formatCode="0.0">
                  <c:v>16.132272337393673</c:v>
                </c:pt>
                <c:pt idx="630" formatCode="0.0">
                  <c:v>14.425538602182456</c:v>
                </c:pt>
                <c:pt idx="631" formatCode="0.0">
                  <c:v>13.520936853622473</c:v>
                </c:pt>
                <c:pt idx="632" formatCode="0.0">
                  <c:v>12.145524387534266</c:v>
                </c:pt>
                <c:pt idx="633" formatCode="0.0">
                  <c:v>10.904053820393983</c:v>
                </c:pt>
                <c:pt idx="634" formatCode="0.0">
                  <c:v>9.8041925722073699</c:v>
                </c:pt>
                <c:pt idx="635" formatCode="0.0">
                  <c:v>8.8206501536720339</c:v>
                </c:pt>
                <c:pt idx="636" formatCode="0.0">
                  <c:v>7.9889954110670942</c:v>
                </c:pt>
                <c:pt idx="637" formatCode="0.0">
                  <c:v>7.3591673879302988</c:v>
                </c:pt>
                <c:pt idx="638" formatCode="0.0">
                  <c:v>6.8795605854734987</c:v>
                </c:pt>
                <c:pt idx="639" formatCode="0.0">
                  <c:v>6.6912105911947037</c:v>
                </c:pt>
                <c:pt idx="640" formatCode="0.0">
                  <c:v>6.4619717567371282</c:v>
                </c:pt>
                <c:pt idx="641" formatCode="0.0">
                  <c:v>6.2880186914244831</c:v>
                </c:pt>
                <c:pt idx="642" formatCode="0.0">
                  <c:v>6.767384365980277</c:v>
                </c:pt>
                <c:pt idx="643" formatCode="0.0">
                  <c:v>6.4787951146798974</c:v>
                </c:pt>
                <c:pt idx="644" formatCode="0.0">
                  <c:v>6.3757101438299628</c:v>
                </c:pt>
                <c:pt idx="645" formatCode="0.0">
                  <c:v>6.1561309909871795</c:v>
                </c:pt>
                <c:pt idx="646" formatCode="0.0">
                  <c:v>5.3904176664608485</c:v>
                </c:pt>
                <c:pt idx="647" formatCode="0.0">
                  <c:v>4.067706985554608</c:v>
                </c:pt>
                <c:pt idx="648" formatCode="0.0">
                  <c:v>2.2810554939583341</c:v>
                </c:pt>
                <c:pt idx="649" formatCode="0.0">
                  <c:v>0.47575142351261945</c:v>
                </c:pt>
                <c:pt idx="650" formatCode="0.0">
                  <c:v>-1.6800480073954134</c:v>
                </c:pt>
                <c:pt idx="651" formatCode="0.0">
                  <c:v>-3.8003749736303547</c:v>
                </c:pt>
                <c:pt idx="652" formatCode="0.0">
                  <c:v>-5.913668870817844</c:v>
                </c:pt>
                <c:pt idx="653" formatCode="0.0">
                  <c:v>-7.9171315951020489</c:v>
                </c:pt>
                <c:pt idx="654" formatCode="0.0">
                  <c:v>-9.9560538157828375</c:v>
                </c:pt>
                <c:pt idx="655" formatCode="0.0">
                  <c:v>-11.524453109702876</c:v>
                </c:pt>
                <c:pt idx="656" formatCode="0.0">
                  <c:v>-12.844754031914874</c:v>
                </c:pt>
                <c:pt idx="657" formatCode="0.0">
                  <c:v>-13.936390829686715</c:v>
                </c:pt>
                <c:pt idx="658" formatCode="0.0">
                  <c:v>-14.416250159078018</c:v>
                </c:pt>
                <c:pt idx="659" formatCode="0.0">
                  <c:v>-14.440923347241664</c:v>
                </c:pt>
                <c:pt idx="660" formatCode="0.0">
                  <c:v>-13.833167321118978</c:v>
                </c:pt>
                <c:pt idx="661" formatCode="0.0">
                  <c:v>-12.838201559906565</c:v>
                </c:pt>
                <c:pt idx="662" formatCode="0.0">
                  <c:v>-11.390724107935981</c:v>
                </c:pt>
                <c:pt idx="663" formatCode="0.0">
                  <c:v>-9.4777155196510847</c:v>
                </c:pt>
                <c:pt idx="664" formatCode="0.0">
                  <c:v>-7.3558648485435754</c:v>
                </c:pt>
                <c:pt idx="665" formatCode="0.0">
                  <c:v>-5.0020801062939313</c:v>
                </c:pt>
                <c:pt idx="666" formatCode="0.0">
                  <c:v>-2.7914822931747381</c:v>
                </c:pt>
                <c:pt idx="667" formatCode="0.0">
                  <c:v>-0.49517286625845713</c:v>
                </c:pt>
                <c:pt idx="668" formatCode="0.0">
                  <c:v>1.6939249105111287</c:v>
                </c:pt>
                <c:pt idx="669" formatCode="0.0">
                  <c:v>4.3177238477894377</c:v>
                </c:pt>
                <c:pt idx="670" formatCode="0.0">
                  <c:v>6.8279847821761734</c:v>
                </c:pt>
                <c:pt idx="671" formatCode="0.0">
                  <c:v>9.5469369311197454</c:v>
                </c:pt>
                <c:pt idx="672" formatCode="0.0">
                  <c:v>12.040878464845207</c:v>
                </c:pt>
                <c:pt idx="673" formatCode="0.0">
                  <c:v>13.759711387156415</c:v>
                </c:pt>
                <c:pt idx="674" formatCode="0.0">
                  <c:v>15.260640342270122</c:v>
                </c:pt>
                <c:pt idx="675" formatCode="0.0">
                  <c:v>16.155682102634245</c:v>
                </c:pt>
                <c:pt idx="676" formatCode="0.0">
                  <c:v>16.545094490790618</c:v>
                </c:pt>
                <c:pt idx="677" formatCode="0.0">
                  <c:v>16.622285181002155</c:v>
                </c:pt>
                <c:pt idx="678" formatCode="0.0">
                  <c:v>16.844504111164071</c:v>
                </c:pt>
                <c:pt idx="679" formatCode="0.0">
                  <c:v>17.094031588776275</c:v>
                </c:pt>
                <c:pt idx="680" formatCode="0.0">
                  <c:v>17.40045496587031</c:v>
                </c:pt>
                <c:pt idx="681" formatCode="0.0">
                  <c:v>16.657277126130737</c:v>
                </c:pt>
                <c:pt idx="682" formatCode="0.0">
                  <c:v>15.772256667584131</c:v>
                </c:pt>
                <c:pt idx="683" formatCode="0.0">
                  <c:v>14.526614481179863</c:v>
                </c:pt>
                <c:pt idx="684" formatCode="0.0">
                  <c:v>13.240388618004872</c:v>
                </c:pt>
                <c:pt idx="685" formatCode="0.0">
                  <c:v>12.377253445683962</c:v>
                </c:pt>
                <c:pt idx="686" formatCode="0.0">
                  <c:v>11.456599899185107</c:v>
                </c:pt>
                <c:pt idx="687" formatCode="0.0">
                  <c:v>10.123649110863497</c:v>
                </c:pt>
                <c:pt idx="688" formatCode="0.0">
                  <c:v>9.1415834680640415</c:v>
                </c:pt>
                <c:pt idx="689" formatCode="0.0">
                  <c:v>8.2301431229497837</c:v>
                </c:pt>
                <c:pt idx="690" formatCode="0.0">
                  <c:v>7.2374561929718908</c:v>
                </c:pt>
                <c:pt idx="691" formatCode="0.0">
                  <c:v>5.947038437908688</c:v>
                </c:pt>
                <c:pt idx="692" formatCode="0.0">
                  <c:v>4.3980629977125005</c:v>
                </c:pt>
                <c:pt idx="693" formatCode="0.0">
                  <c:v>3.2420358600629697</c:v>
                </c:pt>
                <c:pt idx="694" formatCode="0.0">
                  <c:v>1.70244378883244</c:v>
                </c:pt>
                <c:pt idx="695" formatCode="0.0">
                  <c:v>-0.16325800179450312</c:v>
                </c:pt>
                <c:pt idx="696" formatCode="0.0">
                  <c:v>-2.2910706499390585</c:v>
                </c:pt>
                <c:pt idx="697" formatCode="0.0">
                  <c:v>-4.731600744773786</c:v>
                </c:pt>
                <c:pt idx="698" formatCode="0.0">
                  <c:v>-7.0320990872822478</c:v>
                </c:pt>
                <c:pt idx="699" formatCode="0.0">
                  <c:v>-8.7853686241104185</c:v>
                </c:pt>
                <c:pt idx="700" formatCode="0.0">
                  <c:v>-10.552024351519435</c:v>
                </c:pt>
                <c:pt idx="701" formatCode="0.0">
                  <c:v>-12.236545516433623</c:v>
                </c:pt>
                <c:pt idx="702" formatCode="0.0">
                  <c:v>-13.715225549728601</c:v>
                </c:pt>
                <c:pt idx="703" formatCode="0.0">
                  <c:v>-14.944374962323863</c:v>
                </c:pt>
                <c:pt idx="704" formatCode="0.0">
                  <c:v>-15.849044231167525</c:v>
                </c:pt>
                <c:pt idx="705" formatCode="0.0">
                  <c:v>-16.472255290523151</c:v>
                </c:pt>
                <c:pt idx="706" formatCode="0.0">
                  <c:v>-16.531326020242858</c:v>
                </c:pt>
                <c:pt idx="707" formatCode="0.0">
                  <c:v>-15.955667031853977</c:v>
                </c:pt>
                <c:pt idx="708" formatCode="0.0">
                  <c:v>-14.700970209638882</c:v>
                </c:pt>
                <c:pt idx="709" formatCode="0.0">
                  <c:v>-12.626618378252232</c:v>
                </c:pt>
                <c:pt idx="710" formatCode="0.0">
                  <c:v>-10.271621890829735</c:v>
                </c:pt>
                <c:pt idx="711" formatCode="0.0">
                  <c:v>-7.5856554429430503</c:v>
                </c:pt>
                <c:pt idx="712" formatCode="0.0">
                  <c:v>-4.2642808591614028</c:v>
                </c:pt>
                <c:pt idx="713" formatCode="0.0">
                  <c:v>-0.63111195543076803</c:v>
                </c:pt>
                <c:pt idx="714" formatCode="0.0">
                  <c:v>2.8470991084644766</c:v>
                </c:pt>
                <c:pt idx="715" formatCode="0.0">
                  <c:v>6.124960261043185</c:v>
                </c:pt>
                <c:pt idx="716" formatCode="0.0">
                  <c:v>9.1627632243908721</c:v>
                </c:pt>
                <c:pt idx="717" formatCode="0.0">
                  <c:v>11.915953297716669</c:v>
                </c:pt>
                <c:pt idx="718" formatCode="0.0">
                  <c:v>14.285990973180617</c:v>
                </c:pt>
                <c:pt idx="719" formatCode="0.0">
                  <c:v>16.430418084550496</c:v>
                </c:pt>
                <c:pt idx="720" formatCode="0.0">
                  <c:v>17.849494566306404</c:v>
                </c:pt>
                <c:pt idx="721" formatCode="0.0">
                  <c:v>18.192912333044276</c:v>
                </c:pt>
                <c:pt idx="722" formatCode="0.0">
                  <c:v>18.039643075732045</c:v>
                </c:pt>
                <c:pt idx="723" formatCode="0.0">
                  <c:v>16.989782903939911</c:v>
                </c:pt>
                <c:pt idx="724" formatCode="0.0">
                  <c:v>14.994502162412488</c:v>
                </c:pt>
                <c:pt idx="725" formatCode="0.0">
                  <c:v>12.545815880331162</c:v>
                </c:pt>
                <c:pt idx="726" formatCode="0.0">
                  <c:v>10.325229506972349</c:v>
                </c:pt>
                <c:pt idx="727" formatCode="0.0">
                  <c:v>8.3810846792862463</c:v>
                </c:pt>
                <c:pt idx="728" formatCode="0.0">
                  <c:v>6.3408621196739574</c:v>
                </c:pt>
                <c:pt idx="729" formatCode="0.0">
                  <c:v>4.4515906792858715</c:v>
                </c:pt>
                <c:pt idx="730" formatCode="0.0">
                  <c:v>2.7575641626839626</c:v>
                </c:pt>
                <c:pt idx="731" formatCode="0.0">
                  <c:v>0.545342714413664</c:v>
                </c:pt>
                <c:pt idx="732" formatCode="0.0">
                  <c:v>-1.5484052542666831</c:v>
                </c:pt>
                <c:pt idx="733" formatCode="0.0">
                  <c:v>-3.1618393973170384</c:v>
                </c:pt>
                <c:pt idx="734" formatCode="0.0">
                  <c:v>-4.6793951165915644</c:v>
                </c:pt>
                <c:pt idx="735" formatCode="0.0">
                  <c:v>-5.4472334243107667</c:v>
                </c:pt>
                <c:pt idx="736" formatCode="0.0">
                  <c:v>-5.9254943108154379</c:v>
                </c:pt>
                <c:pt idx="737" formatCode="0.0">
                  <c:v>-6.1574935528064572</c:v>
                </c:pt>
                <c:pt idx="738" formatCode="0.0">
                  <c:v>-6.2409719476179788</c:v>
                </c:pt>
                <c:pt idx="739" formatCode="0.0">
                  <c:v>-6.2523652541045323</c:v>
                </c:pt>
                <c:pt idx="740" formatCode="0.0">
                  <c:v>-5.7839455650996143</c:v>
                </c:pt>
                <c:pt idx="741" formatCode="0.0">
                  <c:v>-5.1614224559654645</c:v>
                </c:pt>
                <c:pt idx="742" formatCode="0.0">
                  <c:v>-4.3660850619962446</c:v>
                </c:pt>
                <c:pt idx="743" formatCode="0.0">
                  <c:v>-2.8288075311398728</c:v>
                </c:pt>
                <c:pt idx="744" formatCode="0.0">
                  <c:v>-1.3049435474263475</c:v>
                </c:pt>
                <c:pt idx="745" formatCode="0.0">
                  <c:v>0.28674693056522926</c:v>
                </c:pt>
                <c:pt idx="746" formatCode="0.0">
                  <c:v>2.299041668930272</c:v>
                </c:pt>
                <c:pt idx="747" formatCode="0.0">
                  <c:v>3.8489296813470872</c:v>
                </c:pt>
                <c:pt idx="748" formatCode="0.0">
                  <c:v>5.4771833460049351</c:v>
                </c:pt>
                <c:pt idx="749" formatCode="0.0">
                  <c:v>7.149961250434572</c:v>
                </c:pt>
                <c:pt idx="750" formatCode="0.0">
                  <c:v>8.5195280122792241</c:v>
                </c:pt>
                <c:pt idx="751" formatCode="0.0">
                  <c:v>9.8602955700945358</c:v>
                </c:pt>
                <c:pt idx="752" formatCode="0.0">
                  <c:v>10.828507411882953</c:v>
                </c:pt>
                <c:pt idx="753" formatCode="0.0">
                  <c:v>11.562451638835583</c:v>
                </c:pt>
                <c:pt idx="754" formatCode="0.0">
                  <c:v>12.056348703499836</c:v>
                </c:pt>
                <c:pt idx="755" formatCode="0.0">
                  <c:v>12.044581320966486</c:v>
                </c:pt>
                <c:pt idx="756" formatCode="0.0">
                  <c:v>12.295441909909897</c:v>
                </c:pt>
                <c:pt idx="757" formatCode="0.0">
                  <c:v>12.467559831664104</c:v>
                </c:pt>
                <c:pt idx="758" formatCode="0.0">
                  <c:v>11.943054964087992</c:v>
                </c:pt>
                <c:pt idx="759" formatCode="0.0">
                  <c:v>11.32653523611684</c:v>
                </c:pt>
                <c:pt idx="760" formatCode="0.0">
                  <c:v>10.534066616008175</c:v>
                </c:pt>
                <c:pt idx="761" formatCode="0.0">
                  <c:v>9.6082174922195662</c:v>
                </c:pt>
                <c:pt idx="762" formatCode="0.0">
                  <c:v>8.588274313634642</c:v>
                </c:pt>
                <c:pt idx="763" formatCode="0.0">
                  <c:v>7.7555129560566485</c:v>
                </c:pt>
                <c:pt idx="764" formatCode="0.0">
                  <c:v>7.2079883445428976</c:v>
                </c:pt>
                <c:pt idx="765" formatCode="0.0">
                  <c:v>6.9742812309067261</c:v>
                </c:pt>
                <c:pt idx="766" formatCode="0.0">
                  <c:v>6.9485324066029079</c:v>
                </c:pt>
                <c:pt idx="767" formatCode="0.0">
                  <c:v>6.8958158516450112</c:v>
                </c:pt>
                <c:pt idx="768" formatCode="0.0">
                  <c:v>6.9452924894059009</c:v>
                </c:pt>
                <c:pt idx="769" formatCode="0.0">
                  <c:v>6.7393689770754577</c:v>
                </c:pt>
                <c:pt idx="770" formatCode="0.0">
                  <c:v>7.1426665872780006</c:v>
                </c:pt>
                <c:pt idx="771" formatCode="0.0">
                  <c:v>7.8594591130826075</c:v>
                </c:pt>
                <c:pt idx="772" formatCode="0.0">
                  <c:v>8.7061118547212288</c:v>
                </c:pt>
                <c:pt idx="773" formatCode="0.0">
                  <c:v>9.7831866101433889</c:v>
                </c:pt>
                <c:pt idx="774" formatCode="0.0">
                  <c:v>11.119056808025562</c:v>
                </c:pt>
                <c:pt idx="775" formatCode="0.0">
                  <c:v>12.010973103443902</c:v>
                </c:pt>
                <c:pt idx="776" formatCode="0.0">
                  <c:v>12.84213487006005</c:v>
                </c:pt>
                <c:pt idx="777" formatCode="0.0">
                  <c:v>13.328496210554562</c:v>
                </c:pt>
                <c:pt idx="778" formatCode="0.0">
                  <c:v>13.540078320938733</c:v>
                </c:pt>
                <c:pt idx="779" formatCode="0.0">
                  <c:v>14.018523727569757</c:v>
                </c:pt>
                <c:pt idx="780" formatCode="0.0">
                  <c:v>13.922729291269803</c:v>
                </c:pt>
                <c:pt idx="781" formatCode="0.0">
                  <c:v>14.203723651122587</c:v>
                </c:pt>
                <c:pt idx="782" formatCode="0.0">
                  <c:v>14.186212991441565</c:v>
                </c:pt>
                <c:pt idx="783" formatCode="0.0">
                  <c:v>13.898013991640084</c:v>
                </c:pt>
                <c:pt idx="784" formatCode="0.0">
                  <c:v>13.614732407839796</c:v>
                </c:pt>
                <c:pt idx="785" formatCode="0.0">
                  <c:v>13.318782907341927</c:v>
                </c:pt>
                <c:pt idx="786" formatCode="0.0">
                  <c:v>13.002736556086475</c:v>
                </c:pt>
                <c:pt idx="787" formatCode="0.0">
                  <c:v>12.777134361365384</c:v>
                </c:pt>
                <c:pt idx="788" formatCode="0.0">
                  <c:v>12.542985436896629</c:v>
                </c:pt>
                <c:pt idx="789" formatCode="0.0">
                  <c:v>12.349713207927948</c:v>
                </c:pt>
                <c:pt idx="790" formatCode="0.0">
                  <c:v>12.394032336568969</c:v>
                </c:pt>
                <c:pt idx="791" formatCode="0.0">
                  <c:v>12.432277660957695</c:v>
                </c:pt>
                <c:pt idx="792" formatCode="0.0">
                  <c:v>13.112189900618134</c:v>
                </c:pt>
                <c:pt idx="793" formatCode="0.0">
                  <c:v>13.461134959586232</c:v>
                </c:pt>
                <c:pt idx="794" formatCode="0.0">
                  <c:v>13.83113115752306</c:v>
                </c:pt>
                <c:pt idx="795" formatCode="0.0">
                  <c:v>14.291628961181743</c:v>
                </c:pt>
                <c:pt idx="796" formatCode="0.0">
                  <c:v>14.790278529910836</c:v>
                </c:pt>
                <c:pt idx="797" formatCode="0.0">
                  <c:v>15.176716756268888</c:v>
                </c:pt>
                <c:pt idx="798" formatCode="0.0">
                  <c:v>15.469583665599501</c:v>
                </c:pt>
                <c:pt idx="799" formatCode="0.0">
                  <c:v>16.09190265550842</c:v>
                </c:pt>
                <c:pt idx="800" formatCode="0.0">
                  <c:v>16.408322963174939</c:v>
                </c:pt>
                <c:pt idx="801" formatCode="0.0">
                  <c:v>16.706084237343944</c:v>
                </c:pt>
                <c:pt idx="802" formatCode="0.0">
                  <c:v>16.451936358275688</c:v>
                </c:pt>
                <c:pt idx="803" formatCode="0.0">
                  <c:v>16.182001621356704</c:v>
                </c:pt>
                <c:pt idx="804" formatCode="0.0">
                  <c:v>15.281430481510739</c:v>
                </c:pt>
                <c:pt idx="805" formatCode="0.0">
                  <c:v>14.352272947417163</c:v>
                </c:pt>
                <c:pt idx="806" formatCode="0.0">
                  <c:v>13.246479779940074</c:v>
                </c:pt>
                <c:pt idx="807" formatCode="0.0">
                  <c:v>12.103408553462771</c:v>
                </c:pt>
                <c:pt idx="808" formatCode="0.0">
                  <c:v>10.920744448507776</c:v>
                </c:pt>
                <c:pt idx="809" formatCode="0.0">
                  <c:v>9.6763153660692751</c:v>
                </c:pt>
                <c:pt idx="810" formatCode="0.0">
                  <c:v>8.3368594451151239</c:v>
                </c:pt>
                <c:pt idx="811" formatCode="0.0">
                  <c:v>6.9197401858116905</c:v>
                </c:pt>
                <c:pt idx="812" formatCode="0.0">
                  <c:v>5.5308929713510935</c:v>
                </c:pt>
                <c:pt idx="813" formatCode="0.0">
                  <c:v>4.0542113156327986</c:v>
                </c:pt>
                <c:pt idx="814" formatCode="0.0">
                  <c:v>3.2353858199470267</c:v>
                </c:pt>
                <c:pt idx="815" formatCode="0.0">
                  <c:v>2.0026203872590429</c:v>
                </c:pt>
                <c:pt idx="816" formatCode="0.0">
                  <c:v>1.24822864043999</c:v>
                </c:pt>
                <c:pt idx="817" formatCode="0.0">
                  <c:v>0.69412153402407739</c:v>
                </c:pt>
                <c:pt idx="818" formatCode="0.0">
                  <c:v>0.29878748926704191</c:v>
                </c:pt>
                <c:pt idx="819" formatCode="0.0">
                  <c:v>1.6035917992979876E-2</c:v>
                </c:pt>
                <c:pt idx="820" formatCode="0.0">
                  <c:v>-0.32672283681833392</c:v>
                </c:pt>
                <c:pt idx="821" formatCode="0.0">
                  <c:v>-0.73016772477770076</c:v>
                </c:pt>
                <c:pt idx="822" formatCode="0.0">
                  <c:v>-0.77169927572769836</c:v>
                </c:pt>
                <c:pt idx="823" formatCode="0.0">
                  <c:v>-0.81301547388228812</c:v>
                </c:pt>
                <c:pt idx="824" formatCode="0.0">
                  <c:v>-0.67180925839927852</c:v>
                </c:pt>
                <c:pt idx="825" formatCode="0.0">
                  <c:v>-9.7792972351768981E-2</c:v>
                </c:pt>
                <c:pt idx="826" formatCode="0.0">
                  <c:v>0.11332256054379286</c:v>
                </c:pt>
                <c:pt idx="827" formatCode="0.0">
                  <c:v>0.82550592384953347</c:v>
                </c:pt>
                <c:pt idx="828" formatCode="0.0">
                  <c:v>1.489274976076473</c:v>
                </c:pt>
                <c:pt idx="829" formatCode="0.0">
                  <c:v>2.1421246250895649</c:v>
                </c:pt>
                <c:pt idx="830" formatCode="0.0">
                  <c:v>2.8169943610257207</c:v>
                </c:pt>
                <c:pt idx="831" formatCode="0.0">
                  <c:v>3.5975409947529613</c:v>
                </c:pt>
                <c:pt idx="832" formatCode="0.0">
                  <c:v>4.3305149949284925</c:v>
                </c:pt>
                <c:pt idx="833" formatCode="0.0">
                  <c:v>5.3880419219589584</c:v>
                </c:pt>
                <c:pt idx="834" formatCode="0.0">
                  <c:v>6.4183673265210075</c:v>
                </c:pt>
                <c:pt idx="835" formatCode="0.0">
                  <c:v>7.1983468413318548</c:v>
                </c:pt>
                <c:pt idx="836" formatCode="0.0">
                  <c:v>7.905770516871641</c:v>
                </c:pt>
                <c:pt idx="837" formatCode="0.0">
                  <c:v>8.2690422579577074</c:v>
                </c:pt>
                <c:pt idx="838" formatCode="0.0">
                  <c:v>8.3728690210298282</c:v>
                </c:pt>
                <c:pt idx="839" formatCode="0.0">
                  <c:v>8.1594079128554569</c:v>
                </c:pt>
                <c:pt idx="840" formatCode="0.0">
                  <c:v>7.5032005913684401</c:v>
                </c:pt>
                <c:pt idx="841" formatCode="0.0">
                  <c:v>6.8606133043893891</c:v>
                </c:pt>
                <c:pt idx="842" formatCode="0.0">
                  <c:v>6.2034558839324063</c:v>
                </c:pt>
                <c:pt idx="843" formatCode="0.0">
                  <c:v>5.3195595146181063</c:v>
                </c:pt>
                <c:pt idx="844" formatCode="0.0">
                  <c:v>4.5440697308001745</c:v>
                </c:pt>
                <c:pt idx="845" formatCode="0.0">
                  <c:v>3.4487640175305359</c:v>
                </c:pt>
                <c:pt idx="846" formatCode="0.0">
                  <c:v>2.2713362880758154</c:v>
                </c:pt>
                <c:pt idx="847" formatCode="0.0">
                  <c:v>1.1882503770624879</c:v>
                </c:pt>
                <c:pt idx="848" formatCode="0.0">
                  <c:v>0.10296011098887448</c:v>
                </c:pt>
                <c:pt idx="849" formatCode="0.0">
                  <c:v>-1.2659992205483803</c:v>
                </c:pt>
                <c:pt idx="850" formatCode="0.0">
                  <c:v>-2.233956093328743</c:v>
                </c:pt>
                <c:pt idx="851" formatCode="0.0">
                  <c:v>-3.1464715030368353</c:v>
                </c:pt>
                <c:pt idx="852" formatCode="0.0">
                  <c:v>-3.9436393850656373</c:v>
                </c:pt>
                <c:pt idx="853" formatCode="0.0">
                  <c:v>-4.7598829177331226</c:v>
                </c:pt>
                <c:pt idx="854" formatCode="0.0">
                  <c:v>-5.6753925510495264</c:v>
                </c:pt>
                <c:pt idx="855" formatCode="0.0">
                  <c:v>-6.5940079696321163</c:v>
                </c:pt>
                <c:pt idx="856" formatCode="0.0">
                  <c:v>-7.4280111288810957</c:v>
                </c:pt>
                <c:pt idx="857" formatCode="0.0">
                  <c:v>-8.1517273566557691</c:v>
                </c:pt>
                <c:pt idx="858" formatCode="0.0">
                  <c:v>-8.8043199317560692</c:v>
                </c:pt>
                <c:pt idx="859" formatCode="0.0">
                  <c:v>-9.2006072790969569</c:v>
                </c:pt>
                <c:pt idx="860" formatCode="0.0">
                  <c:v>-9.26958783777485</c:v>
                </c:pt>
                <c:pt idx="861" formatCode="0.0">
                  <c:v>-8.679411614214473</c:v>
                </c:pt>
                <c:pt idx="862" formatCode="0.0">
                  <c:v>-8.0166476508925513</c:v>
                </c:pt>
                <c:pt idx="863" formatCode="0.0">
                  <c:v>-7.166686242545353</c:v>
                </c:pt>
                <c:pt idx="864" formatCode="0.0">
                  <c:v>-5.7681030201174934</c:v>
                </c:pt>
                <c:pt idx="865" formatCode="0.0">
                  <c:v>-4.2329088326138304</c:v>
                </c:pt>
                <c:pt idx="866" formatCode="0.0">
                  <c:v>-2.4547403979623255</c:v>
                </c:pt>
                <c:pt idx="867" formatCode="0.0">
                  <c:v>-0.28372627851859988</c:v>
                </c:pt>
                <c:pt idx="868" formatCode="0.0">
                  <c:v>2.0383548711367752</c:v>
                </c:pt>
                <c:pt idx="869" formatCode="0.0">
                  <c:v>4.6021239095639856</c:v>
                </c:pt>
                <c:pt idx="870" formatCode="0.0">
                  <c:v>6.8851760841492506</c:v>
                </c:pt>
                <c:pt idx="871" formatCode="0.0">
                  <c:v>9.2254023901799229</c:v>
                </c:pt>
                <c:pt idx="872" formatCode="0.0">
                  <c:v>11.171132071512261</c:v>
                </c:pt>
                <c:pt idx="873" formatCode="0.0">
                  <c:v>12.769255649132447</c:v>
                </c:pt>
                <c:pt idx="874" formatCode="0.0">
                  <c:v>14.381247267575901</c:v>
                </c:pt>
                <c:pt idx="875" formatCode="0.0">
                  <c:v>16.009464079090748</c:v>
                </c:pt>
                <c:pt idx="876" formatCode="0.0">
                  <c:v>16.240572376700442</c:v>
                </c:pt>
                <c:pt idx="877" formatCode="0.0">
                  <c:v>16.47651800889895</c:v>
                </c:pt>
                <c:pt idx="878" formatCode="0.0">
                  <c:v>16.63713311468041</c:v>
                </c:pt>
                <c:pt idx="879" formatCode="0.0">
                  <c:v>16.539311967430592</c:v>
                </c:pt>
                <c:pt idx="880" formatCode="0.0">
                  <c:v>16.260689563788944</c:v>
                </c:pt>
                <c:pt idx="881" formatCode="0.0">
                  <c:v>15.575405310728655</c:v>
                </c:pt>
                <c:pt idx="882" formatCode="0.0">
                  <c:v>15.231778738343266</c:v>
                </c:pt>
                <c:pt idx="883" formatCode="0.0">
                  <c:v>14.666513660141106</c:v>
                </c:pt>
                <c:pt idx="884" formatCode="0.0">
                  <c:v>14.396147265774232</c:v>
                </c:pt>
                <c:pt idx="885" formatCode="0.0">
                  <c:v>13.883965752888969</c:v>
                </c:pt>
                <c:pt idx="886" formatCode="0.0">
                  <c:v>13.268580660470093</c:v>
                </c:pt>
                <c:pt idx="887" formatCode="0.0">
                  <c:v>12.370562750026707</c:v>
                </c:pt>
                <c:pt idx="888" formatCode="0.0">
                  <c:v>12.369362417198616</c:v>
                </c:pt>
                <c:pt idx="889" formatCode="0.0">
                  <c:v>11.892216042714935</c:v>
                </c:pt>
                <c:pt idx="890" formatCode="0.0">
                  <c:v>11.314592279472933</c:v>
                </c:pt>
                <c:pt idx="891" formatCode="0.0">
                  <c:v>10.184659408255797</c:v>
                </c:pt>
                <c:pt idx="892" formatCode="0.0">
                  <c:v>9.2170381603177987</c:v>
                </c:pt>
                <c:pt idx="893" formatCode="0.0">
                  <c:v>8.4379587763392863</c:v>
                </c:pt>
                <c:pt idx="894" formatCode="0.0">
                  <c:v>7.3138129393464482</c:v>
                </c:pt>
                <c:pt idx="895" formatCode="0.0">
                  <c:v>6.4468471925989803</c:v>
                </c:pt>
                <c:pt idx="896" formatCode="0.0">
                  <c:v>5.2461514921831878</c:v>
                </c:pt>
                <c:pt idx="897" formatCode="0.0">
                  <c:v>4.0372795137618454</c:v>
                </c:pt>
                <c:pt idx="898" formatCode="0.0">
                  <c:v>2.3405282696898695</c:v>
                </c:pt>
                <c:pt idx="899" formatCode="0.0">
                  <c:v>0.68847522053519583</c:v>
                </c:pt>
                <c:pt idx="900" formatCode="0.0">
                  <c:v>-1.1075057563346604</c:v>
                </c:pt>
                <c:pt idx="901" formatCode="0.0">
                  <c:v>-2.7441218778133845</c:v>
                </c:pt>
                <c:pt idx="902" formatCode="0.0">
                  <c:v>-4.5741595535141784</c:v>
                </c:pt>
                <c:pt idx="903" formatCode="0.0">
                  <c:v>-5.7951990294481277</c:v>
                </c:pt>
                <c:pt idx="904" formatCode="0.0">
                  <c:v>-7.4688045692090697</c:v>
                </c:pt>
                <c:pt idx="905" formatCode="0.0">
                  <c:v>-9.136543057518594</c:v>
                </c:pt>
                <c:pt idx="906" formatCode="0.0">
                  <c:v>-10.247165237942014</c:v>
                </c:pt>
                <c:pt idx="907" formatCode="0.0">
                  <c:v>-11.978985951193337</c:v>
                </c:pt>
                <c:pt idx="908" formatCode="0.0">
                  <c:v>-13.584145667309585</c:v>
                </c:pt>
                <c:pt idx="909" formatCode="0.0">
                  <c:v>-14.794262469208832</c:v>
                </c:pt>
                <c:pt idx="910" formatCode="0.0">
                  <c:v>-15.398199171855936</c:v>
                </c:pt>
                <c:pt idx="911" formatCode="0.0">
                  <c:v>-15.657336883889556</c:v>
                </c:pt>
                <c:pt idx="912" formatCode="0.0">
                  <c:v>-15.511361169943598</c:v>
                </c:pt>
                <c:pt idx="913" formatCode="0.0">
                  <c:v>-15.006633639139864</c:v>
                </c:pt>
                <c:pt idx="914" formatCode="0.0">
                  <c:v>-13.998359718149629</c:v>
                </c:pt>
                <c:pt idx="915" formatCode="0.0">
                  <c:v>-13.056872436379621</c:v>
                </c:pt>
                <c:pt idx="916" formatCode="0.0">
                  <c:v>-11.430574755461066</c:v>
                </c:pt>
                <c:pt idx="917" formatCode="0.0">
                  <c:v>-9.9108328230080929</c:v>
                </c:pt>
                <c:pt idx="918" formatCode="0.0">
                  <c:v>-8.6034646430629209</c:v>
                </c:pt>
                <c:pt idx="919" formatCode="0.0">
                  <c:v>-6.754903708603635</c:v>
                </c:pt>
                <c:pt idx="920" formatCode="0.0">
                  <c:v>-4.8717608491088669</c:v>
                </c:pt>
                <c:pt idx="921" formatCode="0.0">
                  <c:v>-3.22942740587402</c:v>
                </c:pt>
                <c:pt idx="922" formatCode="0.0">
                  <c:v>-1.828744662899993</c:v>
                </c:pt>
                <c:pt idx="923" formatCode="0.0">
                  <c:v>-1.0263599570611461</c:v>
                </c:pt>
                <c:pt idx="924" formatCode="0.0">
                  <c:v>-0.88575505621281536</c:v>
                </c:pt>
                <c:pt idx="925" formatCode="0.0">
                  <c:v>-0.8971095634219779</c:v>
                </c:pt>
                <c:pt idx="926" formatCode="0.0">
                  <c:v>-1.4527986546139005</c:v>
                </c:pt>
                <c:pt idx="927" formatCode="0.0">
                  <c:v>-1.9956798521046153</c:v>
                </c:pt>
                <c:pt idx="928" formatCode="0.0">
                  <c:v>-3.1993800523482605</c:v>
                </c:pt>
                <c:pt idx="929" formatCode="0.0">
                  <c:v>-3.9888862807990506</c:v>
                </c:pt>
                <c:pt idx="930" formatCode="0.0">
                  <c:v>-4.8846466668250343</c:v>
                </c:pt>
                <c:pt idx="931" formatCode="0.0">
                  <c:v>-5.8516034023027146</c:v>
                </c:pt>
                <c:pt idx="932" formatCode="0.0">
                  <c:v>-6.6313154166188895</c:v>
                </c:pt>
                <c:pt idx="933" formatCode="0.0">
                  <c:v>-7.3944493969304403</c:v>
                </c:pt>
                <c:pt idx="934" formatCode="0.0">
                  <c:v>-7.9546009206466692</c:v>
                </c:pt>
                <c:pt idx="935" formatCode="0.0">
                  <c:v>-7.9534383128115138</c:v>
                </c:pt>
                <c:pt idx="936" formatCode="0.0">
                  <c:v>-7.4579937720027942</c:v>
                </c:pt>
                <c:pt idx="937" formatCode="0.0">
                  <c:v>-7.1616300396570978</c:v>
                </c:pt>
                <c:pt idx="938" formatCode="0.0">
                  <c:v>-6.0997556863375024</c:v>
                </c:pt>
                <c:pt idx="939" formatCode="0.0">
                  <c:v>-4.8381700605962124</c:v>
                </c:pt>
                <c:pt idx="940" formatCode="0.0">
                  <c:v>-3.2857509390982784</c:v>
                </c:pt>
                <c:pt idx="941" formatCode="0.0">
                  <c:v>-1.9921112987035485</c:v>
                </c:pt>
                <c:pt idx="942" formatCode="0.0">
                  <c:v>-0.76622120596316279</c:v>
                </c:pt>
                <c:pt idx="943" formatCode="0.0">
                  <c:v>0.42807849770866824</c:v>
                </c:pt>
                <c:pt idx="944" formatCode="0.0">
                  <c:v>1.4706861895623717</c:v>
                </c:pt>
                <c:pt idx="945" formatCode="0.0">
                  <c:v>2.6761681363596637</c:v>
                </c:pt>
                <c:pt idx="946" formatCode="0.0">
                  <c:v>3.6653427159295546</c:v>
                </c:pt>
                <c:pt idx="947" formatCode="0.0">
                  <c:v>4.2701669469670946</c:v>
                </c:pt>
                <c:pt idx="948" formatCode="0.0">
                  <c:v>4.8197792413275522</c:v>
                </c:pt>
                <c:pt idx="949" formatCode="0.0">
                  <c:v>5.5274896525551469</c:v>
                </c:pt>
                <c:pt idx="950" formatCode="0.0">
                  <c:v>5.216720292661762</c:v>
                </c:pt>
                <c:pt idx="951" formatCode="0.0">
                  <c:v>4.3025759602390679</c:v>
                </c:pt>
                <c:pt idx="952" formatCode="0.0">
                  <c:v>3.6949975641636428</c:v>
                </c:pt>
                <c:pt idx="953" formatCode="0.0">
                  <c:v>3.2244822182584443</c:v>
                </c:pt>
                <c:pt idx="954" formatCode="0.0">
                  <c:v>2.8889762462134314</c:v>
                </c:pt>
                <c:pt idx="955" formatCode="0.0">
                  <c:v>2.5891147051122232</c:v>
                </c:pt>
                <c:pt idx="956" formatCode="0.0">
                  <c:v>2.3215780155350814</c:v>
                </c:pt>
                <c:pt idx="957" formatCode="0.0">
                  <c:v>1.9531916581669151</c:v>
                </c:pt>
                <c:pt idx="958" formatCode="0.0">
                  <c:v>1.569418934691285</c:v>
                </c:pt>
                <c:pt idx="959" formatCode="0.0">
                  <c:v>1.3146391036915617</c:v>
                </c:pt>
                <c:pt idx="960" formatCode="0.0">
                  <c:v>1.0624243603732424</c:v>
                </c:pt>
                <c:pt idx="961" formatCode="0.0">
                  <c:v>0.72727638394678706</c:v>
                </c:pt>
                <c:pt idx="962" formatCode="0.0">
                  <c:v>0.84820722630828982</c:v>
                </c:pt>
                <c:pt idx="963" formatCode="0.0">
                  <c:v>1.404318942161396</c:v>
                </c:pt>
                <c:pt idx="964" formatCode="0.0">
                  <c:v>1.1207687148753678</c:v>
                </c:pt>
                <c:pt idx="965" formatCode="0.0">
                  <c:v>0.60782220380013996</c:v>
                </c:pt>
                <c:pt idx="966" formatCode="0.0">
                  <c:v>0.13902590382039648</c:v>
                </c:pt>
                <c:pt idx="967" formatCode="0.0">
                  <c:v>-0.28384947232346747</c:v>
                </c:pt>
                <c:pt idx="968" formatCode="0.0">
                  <c:v>-0.88762352470310191</c:v>
                </c:pt>
                <c:pt idx="969" formatCode="0.0">
                  <c:v>-1.6278972225914998</c:v>
                </c:pt>
                <c:pt idx="970" formatCode="0.0">
                  <c:v>-2.4572402231160169</c:v>
                </c:pt>
                <c:pt idx="971" formatCode="0.0">
                  <c:v>-3.417988270438471</c:v>
                </c:pt>
                <c:pt idx="972" formatCode="0.0">
                  <c:v>-4.5047421003249895</c:v>
                </c:pt>
                <c:pt idx="973" formatCode="0.0">
                  <c:v>-5.6700118866328495</c:v>
                </c:pt>
                <c:pt idx="974" formatCode="0.0">
                  <c:v>-6.8639637250234813</c:v>
                </c:pt>
                <c:pt idx="975" formatCode="0.0">
                  <c:v>-8.1507500011764051</c:v>
                </c:pt>
                <c:pt idx="976" formatCode="0.0">
                  <c:v>-8.6594459196691389</c:v>
                </c:pt>
                <c:pt idx="977" formatCode="0.0">
                  <c:v>-8.9314576198503204</c:v>
                </c:pt>
                <c:pt idx="978" formatCode="0.0">
                  <c:v>-9.0690908822067087</c:v>
                </c:pt>
                <c:pt idx="979" formatCode="0.0">
                  <c:v>-9.1002023179857048</c:v>
                </c:pt>
                <c:pt idx="980" formatCode="0.0">
                  <c:v>-9.0169142892760732</c:v>
                </c:pt>
                <c:pt idx="981" formatCode="0.0">
                  <c:v>-8.6829998333405456</c:v>
                </c:pt>
                <c:pt idx="982" formatCode="0.0">
                  <c:v>-8.2250959376916057</c:v>
                </c:pt>
                <c:pt idx="983" formatCode="0.0">
                  <c:v>-7.6771503954471854</c:v>
                </c:pt>
                <c:pt idx="984" formatCode="0.0">
                  <c:v>-7.3461944640764898</c:v>
                </c:pt>
                <c:pt idx="985" formatCode="0.0">
                  <c:v>-6.7331939955235498</c:v>
                </c:pt>
                <c:pt idx="986" formatCode="0.0">
                  <c:v>-6.1811942538584503</c:v>
                </c:pt>
                <c:pt idx="987" formatCode="0.0">
                  <c:v>-5.6388206108478158</c:v>
                </c:pt>
                <c:pt idx="988" formatCode="0.0">
                  <c:v>-5.4184795994055435</c:v>
                </c:pt>
                <c:pt idx="989" formatCode="0.0">
                  <c:v>-5.4529844110477796</c:v>
                </c:pt>
                <c:pt idx="990" formatCode="0.0">
                  <c:v>-5.635930739010476</c:v>
                </c:pt>
                <c:pt idx="991" formatCode="0.0">
                  <c:v>-6.1074160627091771</c:v>
                </c:pt>
                <c:pt idx="992" formatCode="0.0">
                  <c:v>-6.5806082720110055</c:v>
                </c:pt>
                <c:pt idx="993" formatCode="0.0">
                  <c:v>-7.2323243594835418</c:v>
                </c:pt>
                <c:pt idx="994" formatCode="0.0">
                  <c:v>-8.0757418173217417</c:v>
                </c:pt>
                <c:pt idx="995" formatCode="0.0">
                  <c:v>-8.9679851717497741</c:v>
                </c:pt>
                <c:pt idx="996" formatCode="0.0">
                  <c:v>-9.3628430988940465</c:v>
                </c:pt>
                <c:pt idx="997" formatCode="0.0">
                  <c:v>-10.17229926401896</c:v>
                </c:pt>
                <c:pt idx="998" formatCode="0.0">
                  <c:v>-10.896797935799697</c:v>
                </c:pt>
                <c:pt idx="999" formatCode="0.0">
                  <c:v>-11.380277543761537</c:v>
                </c:pt>
                <c:pt idx="1000" formatCode="0.0">
                  <c:v>-11.793315218042437</c:v>
                </c:pt>
                <c:pt idx="1001" formatCode="0.0">
                  <c:v>-11.883065733397373</c:v>
                </c:pt>
                <c:pt idx="1002" formatCode="0.0">
                  <c:v>-11.849715829669805</c:v>
                </c:pt>
                <c:pt idx="1003" formatCode="0.0">
                  <c:v>-11.512960999028877</c:v>
                </c:pt>
                <c:pt idx="1004" formatCode="0.0">
                  <c:v>-10.859588684233003</c:v>
                </c:pt>
                <c:pt idx="1005" formatCode="0.0">
                  <c:v>-9.9732642919390031</c:v>
                </c:pt>
                <c:pt idx="1006" formatCode="0.0">
                  <c:v>-8.568860577377535</c:v>
                </c:pt>
                <c:pt idx="1007" formatCode="0.0">
                  <c:v>-6.8071033918962911</c:v>
                </c:pt>
                <c:pt idx="1008" formatCode="0.0">
                  <c:v>-5.1913388404593519</c:v>
                </c:pt>
                <c:pt idx="1009" formatCode="0.0">
                  <c:v>-2.9614087880043201</c:v>
                </c:pt>
                <c:pt idx="1010" formatCode="0.0">
                  <c:v>-0.70595751423610409</c:v>
                </c:pt>
                <c:pt idx="1011" formatCode="0.0">
                  <c:v>1.4567358076410244</c:v>
                </c:pt>
                <c:pt idx="1012" formatCode="0.0">
                  <c:v>3.676962379115281</c:v>
                </c:pt>
                <c:pt idx="1013" formatCode="0.0">
                  <c:v>5.833462643740404</c:v>
                </c:pt>
                <c:pt idx="1014" formatCode="0.0">
                  <c:v>7.7913266952694045</c:v>
                </c:pt>
                <c:pt idx="1015" formatCode="0.0">
                  <c:v>9.5037909487371195</c:v>
                </c:pt>
                <c:pt idx="1016" formatCode="0.0">
                  <c:v>11.033055606680421</c:v>
                </c:pt>
                <c:pt idx="1017" formatCode="0.0">
                  <c:v>12.187445993920235</c:v>
                </c:pt>
                <c:pt idx="1018" formatCode="0.0">
                  <c:v>12.802711838270994</c:v>
                </c:pt>
                <c:pt idx="1019" formatCode="0.0">
                  <c:v>13.229696492523814</c:v>
                </c:pt>
                <c:pt idx="1020" formatCode="0.0">
                  <c:v>13.364205897907766</c:v>
                </c:pt>
                <c:pt idx="1021" formatCode="0.0">
                  <c:v>12.993675195375246</c:v>
                </c:pt>
                <c:pt idx="1022" formatCode="0.0">
                  <c:v>12.704324825660308</c:v>
                </c:pt>
                <c:pt idx="1023" formatCode="0.0">
                  <c:v>11.886684339738991</c:v>
                </c:pt>
                <c:pt idx="1024" formatCode="0.0">
                  <c:v>10.941299016091861</c:v>
                </c:pt>
                <c:pt idx="1025" formatCode="0.0">
                  <c:v>9.701541683512886</c:v>
                </c:pt>
                <c:pt idx="1026" formatCode="0.0">
                  <c:v>8.2704089662851032</c:v>
                </c:pt>
                <c:pt idx="1027" formatCode="0.0">
                  <c:v>7.0788776221625227</c:v>
                </c:pt>
                <c:pt idx="1028" formatCode="0.0">
                  <c:v>5.5446499490288943</c:v>
                </c:pt>
                <c:pt idx="1029" formatCode="0.0">
                  <c:v>4.1023054919881332</c:v>
                </c:pt>
                <c:pt idx="1030" formatCode="0.0">
                  <c:v>2.9216652098288876</c:v>
                </c:pt>
                <c:pt idx="1031" formatCode="0.0">
                  <c:v>1.5945219210996981</c:v>
                </c:pt>
                <c:pt idx="1032" formatCode="0.0">
                  <c:v>0.42574069312193785</c:v>
                </c:pt>
                <c:pt idx="1033" formatCode="0.0">
                  <c:v>-0.62396236185541909</c:v>
                </c:pt>
                <c:pt idx="1034" formatCode="0.0">
                  <c:v>-1.7791059329111079</c:v>
                </c:pt>
                <c:pt idx="1035" formatCode="0.0">
                  <c:v>-2.3739889809227464</c:v>
                </c:pt>
                <c:pt idx="1036" formatCode="0.0">
                  <c:v>-2.9338148307708138</c:v>
                </c:pt>
                <c:pt idx="1037" formatCode="0.0">
                  <c:v>-3.2198596239405219</c:v>
                </c:pt>
                <c:pt idx="1038" formatCode="0.0">
                  <c:v>-3.1648171719967735</c:v>
                </c:pt>
                <c:pt idx="1039" formatCode="0.0">
                  <c:v>-3.199616041287527</c:v>
                </c:pt>
                <c:pt idx="1040" formatCode="0.0">
                  <c:v>-2.9950014557774409</c:v>
                </c:pt>
                <c:pt idx="1041" formatCode="0.0">
                  <c:v>-2.576735065788597</c:v>
                </c:pt>
                <c:pt idx="1042" formatCode="0.0">
                  <c:v>-2.1203252866935998</c:v>
                </c:pt>
                <c:pt idx="1043" formatCode="0.0">
                  <c:v>-1.6592441798047304</c:v>
                </c:pt>
                <c:pt idx="1044" formatCode="0.0">
                  <c:v>-0.88627174593389668</c:v>
                </c:pt>
                <c:pt idx="1045" formatCode="0.0">
                  <c:v>-2.1661032001730973E-2</c:v>
                </c:pt>
                <c:pt idx="1046" formatCode="0.0">
                  <c:v>0.98234045297684247</c:v>
                </c:pt>
                <c:pt idx="1047" formatCode="0.0">
                  <c:v>1.8271935728732842</c:v>
                </c:pt>
                <c:pt idx="1048" formatCode="0.0">
                  <c:v>2.9641993136747544</c:v>
                </c:pt>
                <c:pt idx="1049" formatCode="0.0">
                  <c:v>4.0727685132679596</c:v>
                </c:pt>
                <c:pt idx="1050" formatCode="0.0">
                  <c:v>5.1400751960521234</c:v>
                </c:pt>
                <c:pt idx="1051" formatCode="0.0">
                  <c:v>6.2378249287346819</c:v>
                </c:pt>
                <c:pt idx="1052" formatCode="0.0">
                  <c:v>7.3010500584671689</c:v>
                </c:pt>
                <c:pt idx="1053" formatCode="0.0">
                  <c:v>8.400864297450866</c:v>
                </c:pt>
                <c:pt idx="1054" formatCode="0.0">
                  <c:v>9.1877835460814339</c:v>
                </c:pt>
                <c:pt idx="1055" formatCode="0.0">
                  <c:v>10.158544505819904</c:v>
                </c:pt>
                <c:pt idx="1056" formatCode="0.0">
                  <c:v>10.753910759706173</c:v>
                </c:pt>
                <c:pt idx="1057" formatCode="0.0">
                  <c:v>11.240010308002681</c:v>
                </c:pt>
                <c:pt idx="1058" formatCode="0.0">
                  <c:v>11.598500355826431</c:v>
                </c:pt>
                <c:pt idx="1059" formatCode="0.0">
                  <c:v>11.973411086666559</c:v>
                </c:pt>
                <c:pt idx="1060" formatCode="0.0">
                  <c:v>11.88272156587422</c:v>
                </c:pt>
                <c:pt idx="1061" formatCode="0.0">
                  <c:v>11.666499129548313</c:v>
                </c:pt>
                <c:pt idx="1062" formatCode="0.0">
                  <c:v>11.48901128118527</c:v>
                </c:pt>
                <c:pt idx="1063" formatCode="0.0">
                  <c:v>11.131229408185021</c:v>
                </c:pt>
                <c:pt idx="1064" formatCode="0.0">
                  <c:v>11.06872605212142</c:v>
                </c:pt>
                <c:pt idx="1065" formatCode="0.0">
                  <c:v>10.705851882756761</c:v>
                </c:pt>
                <c:pt idx="1066" formatCode="0.0">
                  <c:v>10.462399500627726</c:v>
                </c:pt>
                <c:pt idx="1067" formatCode="0.0">
                  <c:v>10.097570712348386</c:v>
                </c:pt>
                <c:pt idx="1068" formatCode="0.0">
                  <c:v>9.7781196106980559</c:v>
                </c:pt>
                <c:pt idx="1069" formatCode="0.0">
                  <c:v>9.5792844038307834</c:v>
                </c:pt>
                <c:pt idx="1070" formatCode="0.0">
                  <c:v>9.3022177785239535</c:v>
                </c:pt>
                <c:pt idx="1071" formatCode="0.0">
                  <c:v>9.0143783821495163</c:v>
                </c:pt>
                <c:pt idx="1072" formatCode="0.0">
                  <c:v>8.8597780216160373</c:v>
                </c:pt>
                <c:pt idx="1073" formatCode="0.0">
                  <c:v>8.7911511589819753</c:v>
                </c:pt>
                <c:pt idx="1074" formatCode="0.0">
                  <c:v>8.4777145374825551</c:v>
                </c:pt>
                <c:pt idx="1075" formatCode="0.0">
                  <c:v>8.2473788193206303</c:v>
                </c:pt>
                <c:pt idx="1076" formatCode="0.0">
                  <c:v>7.552370609399901</c:v>
                </c:pt>
                <c:pt idx="1077" formatCode="0.0">
                  <c:v>6.8458053127426126</c:v>
                </c:pt>
                <c:pt idx="1078" formatCode="0.0">
                  <c:v>6.1451821152915187</c:v>
                </c:pt>
                <c:pt idx="1079" formatCode="0.0">
                  <c:v>5.362379891008743</c:v>
                </c:pt>
                <c:pt idx="1080" formatCode="0.0">
                  <c:v>4.7026955592539537</c:v>
                </c:pt>
                <c:pt idx="1081" formatCode="0.0">
                  <c:v>3.7668739792500645</c:v>
                </c:pt>
                <c:pt idx="1082" formatCode="0.0">
                  <c:v>2.9527787229892937</c:v>
                </c:pt>
                <c:pt idx="1083" formatCode="0.0">
                  <c:v>1.66874039195568</c:v>
                </c:pt>
                <c:pt idx="1084" formatCode="0.0">
                  <c:v>0.90047883413613761</c:v>
                </c:pt>
                <c:pt idx="1085" formatCode="0.0">
                  <c:v>-1.0776477549057972E-2</c:v>
                </c:pt>
                <c:pt idx="1086" formatCode="0.0">
                  <c:v>-0.82426201385297304</c:v>
                </c:pt>
                <c:pt idx="1087" formatCode="0.0">
                  <c:v>-1.486321999144991</c:v>
                </c:pt>
                <c:pt idx="1088" formatCode="0.0">
                  <c:v>-1.9008323885248757</c:v>
                </c:pt>
                <c:pt idx="1089" formatCode="0.0">
                  <c:v>-2.236820398209403</c:v>
                </c:pt>
                <c:pt idx="1090" formatCode="0.0">
                  <c:v>-2.4470934840371257</c:v>
                </c:pt>
                <c:pt idx="1091" formatCode="0.0">
                  <c:v>-2.5505336867748127</c:v>
                </c:pt>
                <c:pt idx="1092" formatCode="0.0">
                  <c:v>-2.9872390804140849</c:v>
                </c:pt>
                <c:pt idx="1093" formatCode="0.0">
                  <c:v>-3.1759670009099921</c:v>
                </c:pt>
                <c:pt idx="1094" formatCode="0.0">
                  <c:v>-3.3609541109649541</c:v>
                </c:pt>
                <c:pt idx="1095" formatCode="0.0">
                  <c:v>-2.7876832240902161</c:v>
                </c:pt>
                <c:pt idx="1096" formatCode="0.0">
                  <c:v>-3.1407158259192443</c:v>
                </c:pt>
                <c:pt idx="1097" formatCode="0.0">
                  <c:v>-3.3480131367579702</c:v>
                </c:pt>
                <c:pt idx="1098" formatCode="0.0">
                  <c:v>-3.4461233607501072</c:v>
                </c:pt>
                <c:pt idx="1099" formatCode="0.0">
                  <c:v>-3.5922520314184965</c:v>
                </c:pt>
                <c:pt idx="1100" formatCode="0.0">
                  <c:v>-3.8982512040995516</c:v>
                </c:pt>
                <c:pt idx="1101" formatCode="0.0">
                  <c:v>-4.1401243658229561</c:v>
                </c:pt>
                <c:pt idx="1102" formatCode="0.0">
                  <c:v>-4.5120680243870623</c:v>
                </c:pt>
                <c:pt idx="1103" formatCode="0.0">
                  <c:v>-4.9466193974974004</c:v>
                </c:pt>
                <c:pt idx="1104" formatCode="0.0">
                  <c:v>-5.0975834792872945</c:v>
                </c:pt>
                <c:pt idx="1105" formatCode="0.0">
                  <c:v>-5.1741431129798485</c:v>
                </c:pt>
                <c:pt idx="1106" formatCode="0.0">
                  <c:v>-5.1299487770148033</c:v>
                </c:pt>
                <c:pt idx="1107" formatCode="0.0">
                  <c:v>-5.426626557305525</c:v>
                </c:pt>
                <c:pt idx="1108" formatCode="0.0">
                  <c:v>-5.0513144377049599</c:v>
                </c:pt>
                <c:pt idx="1109" formatCode="0.0">
                  <c:v>-4.6537956883738332</c:v>
                </c:pt>
                <c:pt idx="1110" formatCode="0.0">
                  <c:v>-4.2922866036532668</c:v>
                </c:pt>
                <c:pt idx="1111" formatCode="0.0">
                  <c:v>-4.0541899909415093</c:v>
                </c:pt>
                <c:pt idx="1112" formatCode="0.0">
                  <c:v>-3.7594222612659109</c:v>
                </c:pt>
                <c:pt idx="1113" formatCode="0.0">
                  <c:v>-3.1948342789660131</c:v>
                </c:pt>
                <c:pt idx="1114" formatCode="0.0">
                  <c:v>-2.3800420260698019</c:v>
                </c:pt>
                <c:pt idx="1115" formatCode="0.0">
                  <c:v>-1.5240944977354047</c:v>
                </c:pt>
                <c:pt idx="1116" formatCode="0.0">
                  <c:v>-0.53772422018148802</c:v>
                </c:pt>
                <c:pt idx="1117" formatCode="0.0">
                  <c:v>0.33336166745473861</c:v>
                </c:pt>
                <c:pt idx="1118" formatCode="0.0">
                  <c:v>1.0454654399120358</c:v>
                </c:pt>
                <c:pt idx="1119" formatCode="0.0">
                  <c:v>1.9036633342480087</c:v>
                </c:pt>
                <c:pt idx="1120" formatCode="0.0">
                  <c:v>2.6289569041053227</c:v>
                </c:pt>
                <c:pt idx="1121" formatCode="0.0">
                  <c:v>3.3466157620950696</c:v>
                </c:pt>
                <c:pt idx="1122" formatCode="0.0">
                  <c:v>4.1248251283010831</c:v>
                </c:pt>
                <c:pt idx="1123" formatCode="0.0">
                  <c:v>5.081782197086838</c:v>
                </c:pt>
                <c:pt idx="1124" formatCode="0.0">
                  <c:v>6.1465629882694799</c:v>
                </c:pt>
                <c:pt idx="1125" formatCode="0.0">
                  <c:v>6.9303385018864958</c:v>
                </c:pt>
                <c:pt idx="1126" formatCode="0.0">
                  <c:v>7.6007483207288828</c:v>
                </c:pt>
                <c:pt idx="1127" formatCode="0.0">
                  <c:v>8.3237033314786686</c:v>
                </c:pt>
                <c:pt idx="1128" formatCode="0.0">
                  <c:v>8.8592200289004666</c:v>
                </c:pt>
                <c:pt idx="1129" formatCode="0.0">
                  <c:v>9.5228617479255604</c:v>
                </c:pt>
                <c:pt idx="1130" formatCode="0.0">
                  <c:v>10.455552323075736</c:v>
                </c:pt>
                <c:pt idx="1131" formatCode="0.0">
                  <c:v>11.129847966866663</c:v>
                </c:pt>
                <c:pt idx="1132" formatCode="0.0">
                  <c:v>11.731874840023266</c:v>
                </c:pt>
                <c:pt idx="1133" formatCode="0.0">
                  <c:v>12.240689080396933</c:v>
                </c:pt>
                <c:pt idx="1134" formatCode="0.0">
                  <c:v>12.597196405852145</c:v>
                </c:pt>
                <c:pt idx="1135" formatCode="0.0">
                  <c:v>12.787677885891085</c:v>
                </c:pt>
                <c:pt idx="1136" formatCode="0.0">
                  <c:v>12.995414183449938</c:v>
                </c:pt>
                <c:pt idx="1137" formatCode="0.0">
                  <c:v>13.258898536264425</c:v>
                </c:pt>
                <c:pt idx="1138" formatCode="0.0">
                  <c:v>13.480074814692799</c:v>
                </c:pt>
                <c:pt idx="1139" formatCode="0.0">
                  <c:v>13.788364289473748</c:v>
                </c:pt>
                <c:pt idx="1140" formatCode="0.0">
                  <c:v>14.110003843212866</c:v>
                </c:pt>
                <c:pt idx="1141" formatCode="0.0">
                  <c:v>14.309171453845863</c:v>
                </c:pt>
                <c:pt idx="1142" formatCode="0.0">
                  <c:v>14.308963053516919</c:v>
                </c:pt>
                <c:pt idx="1143" formatCode="0.0">
                  <c:v>14.601683820275937</c:v>
                </c:pt>
                <c:pt idx="1144" formatCode="0.0">
                  <c:v>15.259244076582547</c:v>
                </c:pt>
                <c:pt idx="1145" formatCode="0.0">
                  <c:v>15.970036962238595</c:v>
                </c:pt>
                <c:pt idx="1146" formatCode="0.0">
                  <c:v>16.73500438873883</c:v>
                </c:pt>
                <c:pt idx="1147" formatCode="0.0">
                  <c:v>17.585123968052656</c:v>
                </c:pt>
                <c:pt idx="1148" formatCode="0.0">
                  <c:v>18.422400726165861</c:v>
                </c:pt>
                <c:pt idx="1149" formatCode="0.0">
                  <c:v>18.984350981816078</c:v>
                </c:pt>
                <c:pt idx="1150" formatCode="0.0">
                  <c:v>19.556902205400689</c:v>
                </c:pt>
                <c:pt idx="1151" formatCode="0.0">
                  <c:v>20.022049371988416</c:v>
                </c:pt>
                <c:pt idx="1152" formatCode="0.0">
                  <c:v>20.050961353988939</c:v>
                </c:pt>
                <c:pt idx="1153" formatCode="0.0">
                  <c:v>19.793848484461819</c:v>
                </c:pt>
                <c:pt idx="1154" formatCode="0.0">
                  <c:v>19.139429911691536</c:v>
                </c:pt>
                <c:pt idx="1155" formatCode="0.0">
                  <c:v>18.23021689268333</c:v>
                </c:pt>
                <c:pt idx="1156" formatCode="0.0">
                  <c:v>16.804345153056445</c:v>
                </c:pt>
                <c:pt idx="1157" formatCode="0.0">
                  <c:v>15.402309262353441</c:v>
                </c:pt>
                <c:pt idx="1158" formatCode="0.0">
                  <c:v>14.025113663565108</c:v>
                </c:pt>
                <c:pt idx="1159" formatCode="0.0">
                  <c:v>12.35553110045295</c:v>
                </c:pt>
                <c:pt idx="1160" formatCode="0.0">
                  <c:v>10.309027237230239</c:v>
                </c:pt>
                <c:pt idx="1161" formatCode="0.0">
                  <c:v>8.2118553200087234</c:v>
                </c:pt>
                <c:pt idx="1162" formatCode="0.0">
                  <c:v>5.851615605868858</c:v>
                </c:pt>
                <c:pt idx="1163" formatCode="0.0">
                  <c:v>3.4375496412170463</c:v>
                </c:pt>
                <c:pt idx="1164" formatCode="0.0">
                  <c:v>1.7153209159032059</c:v>
                </c:pt>
                <c:pt idx="1165" formatCode="0.0">
                  <c:v>0.3248171457493072</c:v>
                </c:pt>
                <c:pt idx="1166" formatCode="0.0">
                  <c:v>-0.68804565854034649</c:v>
                </c:pt>
                <c:pt idx="1167" formatCode="0.0">
                  <c:v>-1.4774811994096524</c:v>
                </c:pt>
                <c:pt idx="1168" formatCode="0.0">
                  <c:v>-2.2852835574111907</c:v>
                </c:pt>
                <c:pt idx="1169" formatCode="0.0">
                  <c:v>-2.9564474306584714</c:v>
                </c:pt>
                <c:pt idx="1170" formatCode="0.0">
                  <c:v>-3.4300079904294591</c:v>
                </c:pt>
                <c:pt idx="1171" formatCode="0.0">
                  <c:v>-3.3189993655873735</c:v>
                </c:pt>
                <c:pt idx="1172" formatCode="0.0">
                  <c:v>-2.4413991310443919</c:v>
                </c:pt>
                <c:pt idx="1173" formatCode="0.0">
                  <c:v>-0.79782424270453589</c:v>
                </c:pt>
                <c:pt idx="1174" formatCode="0.0">
                  <c:v>1.3456846981884496</c:v>
                </c:pt>
                <c:pt idx="1175" formatCode="0.0">
                  <c:v>3.3653928328915725</c:v>
                </c:pt>
                <c:pt idx="1176" formatCode="0.0">
                  <c:v>4.7074452242598568</c:v>
                </c:pt>
                <c:pt idx="1177" formatCode="0.0">
                  <c:v>5.718769330809792</c:v>
                </c:pt>
                <c:pt idx="1178" formatCode="0.0">
                  <c:v>6.4706757285437817</c:v>
                </c:pt>
                <c:pt idx="1179" formatCode="0.0">
                  <c:v>6.9314653388699412</c:v>
                </c:pt>
                <c:pt idx="1180" formatCode="0.0">
                  <c:v>7.4057697947670817</c:v>
                </c:pt>
                <c:pt idx="1181" formatCode="0.0">
                  <c:v>7.5254186981462965</c:v>
                </c:pt>
                <c:pt idx="1182" formatCode="0.0">
                  <c:v>6.8954139677272224</c:v>
                </c:pt>
                <c:pt idx="1183" formatCode="0.0">
                  <c:v>5.3967881589893238</c:v>
                </c:pt>
                <c:pt idx="1184" formatCode="0.0">
                  <c:v>2.7229216849469822</c:v>
                </c:pt>
                <c:pt idx="1185" formatCode="0.0">
                  <c:v>-0.64559595841112127</c:v>
                </c:pt>
                <c:pt idx="1186" formatCode="0.0">
                  <c:v>-4.1197046939813333</c:v>
                </c:pt>
                <c:pt idx="1187" formatCode="0.0">
                  <c:v>-7.0767623945877034</c:v>
                </c:pt>
                <c:pt idx="1188" formatCode="0.0">
                  <c:v>-9.2816452886986127</c:v>
                </c:pt>
                <c:pt idx="1189" formatCode="0.0">
                  <c:v>-11.077349312454572</c:v>
                </c:pt>
                <c:pt idx="1190" formatCode="0.0">
                  <c:v>-12.452760363902897</c:v>
                </c:pt>
                <c:pt idx="1191" formatCode="0.0">
                  <c:v>-13.127706189623666</c:v>
                </c:pt>
                <c:pt idx="1192" formatCode="0.0">
                  <c:v>-13.152546188315839</c:v>
                </c:pt>
                <c:pt idx="1193" formatCode="0.0">
                  <c:v>-12.676091807636595</c:v>
                </c:pt>
                <c:pt idx="1194" formatCode="0.0">
                  <c:v>-11.209702563849433</c:v>
                </c:pt>
                <c:pt idx="1195" formatCode="0.0">
                  <c:v>-8.778218125178114</c:v>
                </c:pt>
                <c:pt idx="1196" formatCode="0.0">
                  <c:v>-5.472181135076724</c:v>
                </c:pt>
                <c:pt idx="1197" formatCode="0.0">
                  <c:v>-1.8528416115141368</c:v>
                </c:pt>
                <c:pt idx="1198" formatCode="0.0">
                  <c:v>1.8337188645297005</c:v>
                </c:pt>
                <c:pt idx="1199" formatCode="0.0">
                  <c:v>5.6427098056912399</c:v>
                </c:pt>
                <c:pt idx="1200" formatCode="0.0">
                  <c:v>9.4574562027265046</c:v>
                </c:pt>
                <c:pt idx="1201" formatCode="0.0">
                  <c:v>13.225917480452125</c:v>
                </c:pt>
                <c:pt idx="1202" formatCode="0.0">
                  <c:v>16.945163294612968</c:v>
                </c:pt>
                <c:pt idx="1203" formatCode="0.0">
                  <c:v>20.16217552236148</c:v>
                </c:pt>
                <c:pt idx="1204" formatCode="0.0">
                  <c:v>22.865916396899365</c:v>
                </c:pt>
                <c:pt idx="1205" formatCode="0.0">
                  <c:v>25.015608690229556</c:v>
                </c:pt>
                <c:pt idx="1206" formatCode="0.0">
                  <c:v>26.416811568367464</c:v>
                </c:pt>
                <c:pt idx="1207" formatCode="0.0">
                  <c:v>26.909714433690965</c:v>
                </c:pt>
                <c:pt idx="1208" formatCode="0.0">
                  <c:v>27.202821609742301</c:v>
                </c:pt>
                <c:pt idx="1209" formatCode="0.0">
                  <c:v>27.535312746896864</c:v>
                </c:pt>
                <c:pt idx="1210" formatCode="0.0">
                  <c:v>27.219977368688646</c:v>
                </c:pt>
                <c:pt idx="1211" formatCode="0.0">
                  <c:v>25.953027498022223</c:v>
                </c:pt>
                <c:pt idx="1212" formatCode="0.0">
                  <c:v>24.149304019418906</c:v>
                </c:pt>
                <c:pt idx="1213" formatCode="0.0">
                  <c:v>22.215717739384445</c:v>
                </c:pt>
                <c:pt idx="1214" formatCode="0.0">
                  <c:v>19.376910849408674</c:v>
                </c:pt>
                <c:pt idx="1215" formatCode="0.0">
                  <c:v>14.797688920749664</c:v>
                </c:pt>
                <c:pt idx="1216" formatCode="0.0">
                  <c:v>9.1204165750015989</c:v>
                </c:pt>
                <c:pt idx="1217" formatCode="0.0">
                  <c:v>3.4814773538036832</c:v>
                </c:pt>
                <c:pt idx="1218" formatCode="0.0">
                  <c:v>-2.3038013055018212</c:v>
                </c:pt>
                <c:pt idx="1219" formatCode="0.0">
                  <c:v>-7.8745880472875598</c:v>
                </c:pt>
                <c:pt idx="1220" formatCode="0.0">
                  <c:v>-13.430557062870179</c:v>
                </c:pt>
                <c:pt idx="1221" formatCode="0.0">
                  <c:v>-18.997118938021472</c:v>
                </c:pt>
                <c:pt idx="1222" formatCode="0.0">
                  <c:v>-23.646289754262199</c:v>
                </c:pt>
                <c:pt idx="1223" formatCode="0.0">
                  <c:v>-27.295904892889808</c:v>
                </c:pt>
                <c:pt idx="1224" formatCode="0.0">
                  <c:v>-30.56426057491079</c:v>
                </c:pt>
                <c:pt idx="1225" formatCode="0.0">
                  <c:v>-33.379791985032966</c:v>
                </c:pt>
                <c:pt idx="1226" formatCode="0.0">
                  <c:v>-35.130964708893757</c:v>
                </c:pt>
                <c:pt idx="1227" formatCode="0.0">
                  <c:v>-35.082764567238669</c:v>
                </c:pt>
                <c:pt idx="1228" formatCode="0.0">
                  <c:v>-33.570074943819321</c:v>
                </c:pt>
                <c:pt idx="1229" formatCode="0.0">
                  <c:v>-31.299123109543089</c:v>
                </c:pt>
                <c:pt idx="1230" formatCode="0.0">
                  <c:v>-28.176174695900599</c:v>
                </c:pt>
                <c:pt idx="1231" formatCode="0.0">
                  <c:v>-24.204640947921035</c:v>
                </c:pt>
                <c:pt idx="1232" formatCode="0.0">
                  <c:v>-19.308327574277584</c:v>
                </c:pt>
                <c:pt idx="1233" formatCode="0.0">
                  <c:v>-13.453250637661981</c:v>
                </c:pt>
                <c:pt idx="1234" formatCode="0.0">
                  <c:v>-7.4687527115286798</c:v>
                </c:pt>
                <c:pt idx="1235" formatCode="0.0">
                  <c:v>-1.8763890223085298</c:v>
                </c:pt>
                <c:pt idx="1236" formatCode="0.0">
                  <c:v>3.1802952180450177</c:v>
                </c:pt>
                <c:pt idx="1237" formatCode="0.0">
                  <c:v>7.920065295446193</c:v>
                </c:pt>
                <c:pt idx="1238" formatCode="0.0">
                  <c:v>12.042727756662458</c:v>
                </c:pt>
                <c:pt idx="1239" formatCode="0.0">
                  <c:v>14.52902049700171</c:v>
                </c:pt>
                <c:pt idx="1240" formatCode="0.0">
                  <c:v>15.030145784262956</c:v>
                </c:pt>
                <c:pt idx="1241" formatCode="0.0">
                  <c:v>14.08304161435953</c:v>
                </c:pt>
                <c:pt idx="1242" formatCode="0.0">
                  <c:v>11.757769781542663</c:v>
                </c:pt>
                <c:pt idx="1243" formatCode="0.0">
                  <c:v>8.4293467602246608</c:v>
                </c:pt>
                <c:pt idx="1244" formatCode="0.0">
                  <c:v>4.2823887139687287</c:v>
                </c:pt>
                <c:pt idx="1245" formatCode="0.0">
                  <c:v>-0.21151833347661864</c:v>
                </c:pt>
                <c:pt idx="1246" formatCode="0.0">
                  <c:v>-4.2222226505541016</c:v>
                </c:pt>
                <c:pt idx="1247" formatCode="0.0">
                  <c:v>-7.2654203876691099</c:v>
                </c:pt>
                <c:pt idx="1248" formatCode="0.0">
                  <c:v>-8.5891468739915098</c:v>
                </c:pt>
                <c:pt idx="1249" formatCode="0.0">
                  <c:v>-9.4084269101496858</c:v>
                </c:pt>
                <c:pt idx="1250" formatCode="0.0">
                  <c:v>-10.203312606699527</c:v>
                </c:pt>
                <c:pt idx="1251" formatCode="0.0">
                  <c:v>-10.420495117325885</c:v>
                </c:pt>
                <c:pt idx="1252" formatCode="0.0">
                  <c:v>-9.7455628504613259</c:v>
                </c:pt>
                <c:pt idx="1253" formatCode="0.0">
                  <c:v>-8.2312904062287373</c:v>
                </c:pt>
                <c:pt idx="1254" formatCode="0.0">
                  <c:v>-5.7030928070149685</c:v>
                </c:pt>
                <c:pt idx="1255" formatCode="0.0">
                  <c:v>-2.9512837616049978</c:v>
                </c:pt>
                <c:pt idx="1256" formatCode="0.0">
                  <c:v>3.4968577586155902E-2</c:v>
                </c:pt>
                <c:pt idx="1257" formatCode="0.0">
                  <c:v>3.5949454493735971</c:v>
                </c:pt>
                <c:pt idx="1258" formatCode="0.0">
                  <c:v>7.1342459523056334</c:v>
                </c:pt>
                <c:pt idx="1259" formatCode="0.0">
                  <c:v>9.9233980442957375</c:v>
                </c:pt>
                <c:pt idx="1260" formatCode="0.0">
                  <c:v>11.399244970900213</c:v>
                </c:pt>
                <c:pt idx="1261" formatCode="0.0">
                  <c:v>12.500815272794171</c:v>
                </c:pt>
                <c:pt idx="1262" formatCode="0.0">
                  <c:v>13.183044081921352</c:v>
                </c:pt>
                <c:pt idx="1263" formatCode="0.0">
                  <c:v>12.983868489153807</c:v>
                </c:pt>
                <c:pt idx="1264" formatCode="0.0">
                  <c:v>12.313101584044176</c:v>
                </c:pt>
                <c:pt idx="1265" formatCode="0.0">
                  <c:v>10.834815608223764</c:v>
                </c:pt>
                <c:pt idx="1266" formatCode="0.0">
                  <c:v>8.3988251855433163</c:v>
                </c:pt>
                <c:pt idx="1267" formatCode="0.0">
                  <c:v>5.8757756565579484</c:v>
                </c:pt>
                <c:pt idx="1268" formatCode="0.0">
                  <c:v>4.0872356733794675</c:v>
                </c:pt>
                <c:pt idx="1269" formatCode="0.0">
                  <c:v>1.7640412602385425</c:v>
                </c:pt>
                <c:pt idx="1270" formatCode="0.0">
                  <c:v>-0.39164761839195705</c:v>
                </c:pt>
                <c:pt idx="1271" formatCode="0.0">
                  <c:v>-2.0984392481923919</c:v>
                </c:pt>
                <c:pt idx="1272" formatCode="0.0">
                  <c:v>-3.4608441594433828</c:v>
                </c:pt>
                <c:pt idx="1273" formatCode="0.0">
                  <c:v>-4.8466801818848495</c:v>
                </c:pt>
                <c:pt idx="1274" formatCode="0.0">
                  <c:v>-5.769769145851356</c:v>
                </c:pt>
                <c:pt idx="1275" formatCode="0.0">
                  <c:v>-5.8281825305588768</c:v>
                </c:pt>
                <c:pt idx="1276" formatCode="0.0">
                  <c:v>-5.7538720853401912</c:v>
                </c:pt>
                <c:pt idx="1277" formatCode="0.0">
                  <c:v>-4.9859861832028258</c:v>
                </c:pt>
                <c:pt idx="1278" formatCode="0.0">
                  <c:v>-2.9040170374997558</c:v>
                </c:pt>
                <c:pt idx="1279" formatCode="0.0">
                  <c:v>0.25488272005431156</c:v>
                </c:pt>
                <c:pt idx="1280" formatCode="0.0">
                  <c:v>2.8329998329635515</c:v>
                </c:pt>
                <c:pt idx="1281" formatCode="0.0">
                  <c:v>5.6657011354658096</c:v>
                </c:pt>
                <c:pt idx="1282" formatCode="0.0">
                  <c:v>7.9427105432982472</c:v>
                </c:pt>
                <c:pt idx="1283" formatCode="0.0">
                  <c:v>10.169611642656221</c:v>
                </c:pt>
                <c:pt idx="1284" formatCode="0.0">
                  <c:v>12.153299353536966</c:v>
                </c:pt>
                <c:pt idx="1285" formatCode="0.0">
                  <c:v>14.074577556575292</c:v>
                </c:pt>
                <c:pt idx="1286" formatCode="0.0">
                  <c:v>15.661760780367601</c:v>
                </c:pt>
                <c:pt idx="1287" formatCode="0.0">
                  <c:v>16.54524562029205</c:v>
                </c:pt>
                <c:pt idx="1288" formatCode="0.0">
                  <c:v>17.428387674438241</c:v>
                </c:pt>
                <c:pt idx="1289" formatCode="0.0">
                  <c:v>17.899253767355418</c:v>
                </c:pt>
                <c:pt idx="1290" formatCode="0.0">
                  <c:v>16.533152328012378</c:v>
                </c:pt>
                <c:pt idx="1291" formatCode="0.0">
                  <c:v>13.569646891207213</c:v>
                </c:pt>
                <c:pt idx="1292" formatCode="0.0">
                  <c:v>10.615021642910904</c:v>
                </c:pt>
                <c:pt idx="1293" formatCode="0.0">
                  <c:v>7.7253544774962108</c:v>
                </c:pt>
                <c:pt idx="1294" formatCode="0.0">
                  <c:v>5.5675336743734078</c:v>
                </c:pt>
                <c:pt idx="1295" formatCode="0.0">
                  <c:v>3.3370640887052474</c:v>
                </c:pt>
                <c:pt idx="1296" formatCode="0.0">
                  <c:v>1.011315776896879</c:v>
                </c:pt>
                <c:pt idx="1297" formatCode="0.0">
                  <c:v>-1.0516011798362115</c:v>
                </c:pt>
                <c:pt idx="1298" formatCode="0.0">
                  <c:v>-2.80657321337398</c:v>
                </c:pt>
                <c:pt idx="1299" formatCode="0.0">
                  <c:v>-4.5948302335328464</c:v>
                </c:pt>
                <c:pt idx="1300" formatCode="0.0">
                  <c:v>-6.8270889867463609</c:v>
                </c:pt>
                <c:pt idx="1301" formatCode="0.0">
                  <c:v>-9.4875814933849938</c:v>
                </c:pt>
                <c:pt idx="1302" formatCode="0.0">
                  <c:v>-11.596232017732035</c:v>
                </c:pt>
                <c:pt idx="1303" formatCode="0.0">
                  <c:v>-12.623138924002191</c:v>
                </c:pt>
                <c:pt idx="1304" formatCode="0.0">
                  <c:v>-13.527992368207379</c:v>
                </c:pt>
                <c:pt idx="1305" formatCode="0.0">
                  <c:v>-14.295474862765872</c:v>
                </c:pt>
                <c:pt idx="1306" formatCode="0.0">
                  <c:v>-15.197894395751717</c:v>
                </c:pt>
                <c:pt idx="1307" formatCode="0.0">
                  <c:v>-16.126926343910526</c:v>
                </c:pt>
                <c:pt idx="1308" formatCode="0.0">
                  <c:v>-16.87180898074449</c:v>
                </c:pt>
                <c:pt idx="1309" formatCode="0.0">
                  <c:v>-18.007779952570885</c:v>
                </c:pt>
                <c:pt idx="1310" formatCode="0.0">
                  <c:v>-19.902986901045679</c:v>
                </c:pt>
                <c:pt idx="1311" formatCode="0.0">
                  <c:v>-22.025468931514638</c:v>
                </c:pt>
                <c:pt idx="1312" formatCode="0.0">
                  <c:v>-23.870715313902195</c:v>
                </c:pt>
                <c:pt idx="1313" formatCode="0.0">
                  <c:v>-24.827067832105001</c:v>
                </c:pt>
                <c:pt idx="1314" formatCode="0.0">
                  <c:v>-25.337944841610167</c:v>
                </c:pt>
                <c:pt idx="1315" formatCode="0.0">
                  <c:v>-26.335634550168194</c:v>
                </c:pt>
                <c:pt idx="1316" formatCode="0.0">
                  <c:v>-26.853215188621149</c:v>
                </c:pt>
                <c:pt idx="1317" formatCode="0.0">
                  <c:v>-27.113083953309356</c:v>
                </c:pt>
                <c:pt idx="1318" formatCode="0.0">
                  <c:v>-27.189257956653549</c:v>
                </c:pt>
                <c:pt idx="1319" formatCode="0.0">
                  <c:v>-26.77531166143126</c:v>
                </c:pt>
                <c:pt idx="1320" formatCode="0.0">
                  <c:v>-25.702050630832062</c:v>
                </c:pt>
                <c:pt idx="1321" formatCode="0.0">
                  <c:v>-23.886667042657237</c:v>
                </c:pt>
                <c:pt idx="1322" formatCode="0.0">
                  <c:v>-20.725143720370951</c:v>
                </c:pt>
                <c:pt idx="1323" formatCode="0.0">
                  <c:v>-16.077837584746632</c:v>
                </c:pt>
                <c:pt idx="1324" formatCode="0.0">
                  <c:v>-10.490429124763153</c:v>
                </c:pt>
                <c:pt idx="1325" formatCode="0.0">
                  <c:v>-5.3080664241481088</c:v>
                </c:pt>
                <c:pt idx="1326" formatCode="0.0">
                  <c:v>-0.46972693349619021</c:v>
                </c:pt>
                <c:pt idx="1327" formatCode="0.0">
                  <c:v>4.6579180738427084</c:v>
                </c:pt>
                <c:pt idx="1328" formatCode="0.0">
                  <c:v>9.3588467966214495</c:v>
                </c:pt>
                <c:pt idx="1329" formatCode="0.0">
                  <c:v>14.2390440785924</c:v>
                </c:pt>
                <c:pt idx="1330" formatCode="0.0">
                  <c:v>19.023728282957038</c:v>
                </c:pt>
                <c:pt idx="1331" formatCode="0.0">
                  <c:v>23.545966394365237</c:v>
                </c:pt>
                <c:pt idx="1332" formatCode="0.0">
                  <c:v>27.664669205816452</c:v>
                </c:pt>
                <c:pt idx="1333" formatCode="0.0">
                  <c:v>31.051886152523451</c:v>
                </c:pt>
                <c:pt idx="1334" formatCode="0.0">
                  <c:v>33.133756625499814</c:v>
                </c:pt>
                <c:pt idx="1335" formatCode="0.0">
                  <c:v>32.801857863737268</c:v>
                </c:pt>
                <c:pt idx="1336" formatCode="0.0">
                  <c:v>31.441568131321873</c:v>
                </c:pt>
                <c:pt idx="1337" formatCode="0.0">
                  <c:v>30.426390890625129</c:v>
                </c:pt>
                <c:pt idx="1338" formatCode="0.0">
                  <c:v>29.435566702789885</c:v>
                </c:pt>
                <c:pt idx="1339" formatCode="0.0">
                  <c:v>28.260657797535998</c:v>
                </c:pt>
                <c:pt idx="1340" formatCode="0.0">
                  <c:v>26.898557278317654</c:v>
                </c:pt>
                <c:pt idx="1341" formatCode="0.0">
                  <c:v>24.634087027078081</c:v>
                </c:pt>
                <c:pt idx="1342" formatCode="0.0">
                  <c:v>22.031580779685527</c:v>
                </c:pt>
                <c:pt idx="1343" formatCode="0.0">
                  <c:v>19.185525470697613</c:v>
                </c:pt>
                <c:pt idx="1344" formatCode="0.0">
                  <c:v>15.578128741973089</c:v>
                </c:pt>
                <c:pt idx="1345" formatCode="0.0">
                  <c:v>12.215567903825246</c:v>
                </c:pt>
                <c:pt idx="1346" formatCode="0.0">
                  <c:v>9.4123959217774313</c:v>
                </c:pt>
                <c:pt idx="1347" formatCode="0.0">
                  <c:v>7.7354329239838222</c:v>
                </c:pt>
                <c:pt idx="1348" formatCode="0.0">
                  <c:v>6.1960651113389389</c:v>
                </c:pt>
                <c:pt idx="1349" formatCode="0.0">
                  <c:v>4.5072992999936474</c:v>
                </c:pt>
                <c:pt idx="1350" formatCode="0.0">
                  <c:v>2.6859446208644471</c:v>
                </c:pt>
                <c:pt idx="1351" formatCode="0.0">
                  <c:v>0.95273716193149482</c:v>
                </c:pt>
                <c:pt idx="1352" formatCode="0.0">
                  <c:v>-0.54328605765718407</c:v>
                </c:pt>
                <c:pt idx="1353" formatCode="0.0">
                  <c:v>-1.8181335630167013</c:v>
                </c:pt>
                <c:pt idx="1354" formatCode="0.0">
                  <c:v>-2.704524585614152</c:v>
                </c:pt>
                <c:pt idx="1355" formatCode="0.0">
                  <c:v>-3.4907653733059618</c:v>
                </c:pt>
                <c:pt idx="1356" formatCode="0.0">
                  <c:v>-3.717610585215013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7C-4A71-A97A-71E104781CE3}"/>
            </c:ext>
          </c:extLst>
        </c:ser>
        <c:ser>
          <c:idx val="1"/>
          <c:order val="0"/>
          <c:tx>
            <c:strRef>
              <c:f>Series!$J$2</c:f>
              <c:strCache>
                <c:ptCount val="1"/>
                <c:pt idx="0">
                  <c:v>12MMA</c:v>
                </c:pt>
              </c:strCache>
            </c:strRef>
          </c:tx>
          <c:spPr>
            <a:solidFill>
              <a:schemeClr val="tx2"/>
            </a:solidFill>
            <a:ln w="50800" cap="rnd" cmpd="sng" algn="ctr">
              <a:solidFill>
                <a:schemeClr val="tx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Series!$J$3:$J$1406</c:f>
              <c:numCache>
                <c:formatCode>General</c:formatCode>
                <c:ptCount val="1404"/>
                <c:pt idx="11" formatCode="0.000">
                  <c:v>#N/A</c:v>
                </c:pt>
                <c:pt idx="12" formatCode="0.000">
                  <c:v>#N/A</c:v>
                </c:pt>
                <c:pt idx="13" formatCode="0.000">
                  <c:v>#N/A</c:v>
                </c:pt>
                <c:pt idx="14" formatCode="0.000">
                  <c:v>#N/A</c:v>
                </c:pt>
                <c:pt idx="15" formatCode="0.000">
                  <c:v>#N/A</c:v>
                </c:pt>
                <c:pt idx="16" formatCode="0.000">
                  <c:v>#N/A</c:v>
                </c:pt>
                <c:pt idx="17" formatCode="0.000">
                  <c:v>#N/A</c:v>
                </c:pt>
                <c:pt idx="18" formatCode="0.000">
                  <c:v>#N/A</c:v>
                </c:pt>
                <c:pt idx="19" formatCode="0.000">
                  <c:v>#N/A</c:v>
                </c:pt>
                <c:pt idx="20" formatCode="0.000">
                  <c:v>#N/A</c:v>
                </c:pt>
                <c:pt idx="21" formatCode="0.000">
                  <c:v>#N/A</c:v>
                </c:pt>
                <c:pt idx="22" formatCode="0.000">
                  <c:v>#N/A</c:v>
                </c:pt>
                <c:pt idx="23" formatCode="0.000">
                  <c:v>#N/A</c:v>
                </c:pt>
                <c:pt idx="24" formatCode="0.000">
                  <c:v>#N/A</c:v>
                </c:pt>
                <c:pt idx="25" formatCode="0.000">
                  <c:v>#N/A</c:v>
                </c:pt>
                <c:pt idx="26" formatCode="0.000">
                  <c:v>#N/A</c:v>
                </c:pt>
                <c:pt idx="27" formatCode="0.000">
                  <c:v>#N/A</c:v>
                </c:pt>
                <c:pt idx="28" formatCode="0.000">
                  <c:v>#N/A</c:v>
                </c:pt>
                <c:pt idx="29" formatCode="0.000">
                  <c:v>#N/A</c:v>
                </c:pt>
                <c:pt idx="30" formatCode="0.000">
                  <c:v>#N/A</c:v>
                </c:pt>
                <c:pt idx="31" formatCode="0.000">
                  <c:v>#N/A</c:v>
                </c:pt>
                <c:pt idx="32" formatCode="0.000">
                  <c:v>#N/A</c:v>
                </c:pt>
                <c:pt idx="33" formatCode="0.000">
                  <c:v>#N/A</c:v>
                </c:pt>
                <c:pt idx="34" formatCode="0.000">
                  <c:v>#N/A</c:v>
                </c:pt>
                <c:pt idx="35" formatCode="0.000">
                  <c:v>#N/A</c:v>
                </c:pt>
                <c:pt idx="36" formatCode="0.000">
                  <c:v>#N/A</c:v>
                </c:pt>
                <c:pt idx="37" formatCode="0.000">
                  <c:v>#N/A</c:v>
                </c:pt>
                <c:pt idx="38" formatCode="0.000">
                  <c:v>#N/A</c:v>
                </c:pt>
                <c:pt idx="39" formatCode="0.000">
                  <c:v>#N/A</c:v>
                </c:pt>
                <c:pt idx="40" formatCode="0.000">
                  <c:v>#N/A</c:v>
                </c:pt>
                <c:pt idx="41" formatCode="0.000">
                  <c:v>#N/A</c:v>
                </c:pt>
                <c:pt idx="42" formatCode="0.000">
                  <c:v>#N/A</c:v>
                </c:pt>
                <c:pt idx="43" formatCode="0.000">
                  <c:v>#N/A</c:v>
                </c:pt>
                <c:pt idx="44" formatCode="0.000">
                  <c:v>#N/A</c:v>
                </c:pt>
                <c:pt idx="45" formatCode="0.000">
                  <c:v>#N/A</c:v>
                </c:pt>
                <c:pt idx="46" formatCode="0.000">
                  <c:v>#N/A</c:v>
                </c:pt>
                <c:pt idx="47" formatCode="0.000">
                  <c:v>#N/A</c:v>
                </c:pt>
                <c:pt idx="48" formatCode="0.000">
                  <c:v>#N/A</c:v>
                </c:pt>
                <c:pt idx="49" formatCode="0.000">
                  <c:v>#N/A</c:v>
                </c:pt>
                <c:pt idx="50" formatCode="0.000">
                  <c:v>#N/A</c:v>
                </c:pt>
                <c:pt idx="51" formatCode="0.000">
                  <c:v>#N/A</c:v>
                </c:pt>
                <c:pt idx="52" formatCode="0.000">
                  <c:v>#N/A</c:v>
                </c:pt>
                <c:pt idx="53" formatCode="0.000">
                  <c:v>#N/A</c:v>
                </c:pt>
                <c:pt idx="54" formatCode="0.000">
                  <c:v>#N/A</c:v>
                </c:pt>
                <c:pt idx="55" formatCode="0.000">
                  <c:v>#N/A</c:v>
                </c:pt>
                <c:pt idx="56" formatCode="0.000">
                  <c:v>#N/A</c:v>
                </c:pt>
                <c:pt idx="57" formatCode="0.000">
                  <c:v>#N/A</c:v>
                </c:pt>
                <c:pt idx="58" formatCode="0.000">
                  <c:v>#N/A</c:v>
                </c:pt>
                <c:pt idx="59" formatCode="0.000">
                  <c:v>#N/A</c:v>
                </c:pt>
                <c:pt idx="60" formatCode="0.000">
                  <c:v>#N/A</c:v>
                </c:pt>
                <c:pt idx="61" formatCode="0.000">
                  <c:v>#N/A</c:v>
                </c:pt>
                <c:pt idx="62" formatCode="0.000">
                  <c:v>#N/A</c:v>
                </c:pt>
                <c:pt idx="63" formatCode="0.000">
                  <c:v>#N/A</c:v>
                </c:pt>
                <c:pt idx="64" formatCode="0.000">
                  <c:v>#N/A</c:v>
                </c:pt>
                <c:pt idx="65" formatCode="0.000">
                  <c:v>#N/A</c:v>
                </c:pt>
                <c:pt idx="66" formatCode="0.000">
                  <c:v>#N/A</c:v>
                </c:pt>
                <c:pt idx="67" formatCode="0.000">
                  <c:v>#N/A</c:v>
                </c:pt>
                <c:pt idx="68" formatCode="0.000">
                  <c:v>#N/A</c:v>
                </c:pt>
                <c:pt idx="69" formatCode="0.000">
                  <c:v>#N/A</c:v>
                </c:pt>
                <c:pt idx="70" formatCode="0.000">
                  <c:v>#N/A</c:v>
                </c:pt>
                <c:pt idx="71" formatCode="0.000">
                  <c:v>#N/A</c:v>
                </c:pt>
                <c:pt idx="72" formatCode="0.000">
                  <c:v>#N/A</c:v>
                </c:pt>
                <c:pt idx="73" formatCode="0.000">
                  <c:v>#N/A</c:v>
                </c:pt>
                <c:pt idx="74" formatCode="0.000">
                  <c:v>#N/A</c:v>
                </c:pt>
                <c:pt idx="75" formatCode="0.000">
                  <c:v>#N/A</c:v>
                </c:pt>
                <c:pt idx="76" formatCode="0.000">
                  <c:v>#N/A</c:v>
                </c:pt>
                <c:pt idx="77" formatCode="0.000">
                  <c:v>#N/A</c:v>
                </c:pt>
                <c:pt idx="78" formatCode="0.000">
                  <c:v>#N/A</c:v>
                </c:pt>
                <c:pt idx="79" formatCode="0.000">
                  <c:v>#N/A</c:v>
                </c:pt>
                <c:pt idx="80" formatCode="0.000">
                  <c:v>#N/A</c:v>
                </c:pt>
                <c:pt idx="81" formatCode="0.000">
                  <c:v>#N/A</c:v>
                </c:pt>
                <c:pt idx="82" formatCode="0.000">
                  <c:v>#N/A</c:v>
                </c:pt>
                <c:pt idx="83" formatCode="0.000">
                  <c:v>#N/A</c:v>
                </c:pt>
                <c:pt idx="84" formatCode="0.000">
                  <c:v>#N/A</c:v>
                </c:pt>
                <c:pt idx="85" formatCode="0.000">
                  <c:v>#N/A</c:v>
                </c:pt>
                <c:pt idx="86" formatCode="0.000">
                  <c:v>#N/A</c:v>
                </c:pt>
                <c:pt idx="87" formatCode="0.000">
                  <c:v>#N/A</c:v>
                </c:pt>
                <c:pt idx="88" formatCode="0.000">
                  <c:v>#N/A</c:v>
                </c:pt>
                <c:pt idx="89" formatCode="0.000">
                  <c:v>#N/A</c:v>
                </c:pt>
                <c:pt idx="90" formatCode="0.000">
                  <c:v>#N/A</c:v>
                </c:pt>
                <c:pt idx="91" formatCode="0.000">
                  <c:v>#N/A</c:v>
                </c:pt>
                <c:pt idx="92" formatCode="0.000">
                  <c:v>#N/A</c:v>
                </c:pt>
                <c:pt idx="93" formatCode="0.000">
                  <c:v>#N/A</c:v>
                </c:pt>
                <c:pt idx="94" formatCode="0.000">
                  <c:v>#N/A</c:v>
                </c:pt>
                <c:pt idx="95" formatCode="0.000">
                  <c:v>#N/A</c:v>
                </c:pt>
                <c:pt idx="96" formatCode="0.000">
                  <c:v>#N/A</c:v>
                </c:pt>
                <c:pt idx="97" formatCode="0.000">
                  <c:v>#N/A</c:v>
                </c:pt>
                <c:pt idx="98" formatCode="0.000">
                  <c:v>#N/A</c:v>
                </c:pt>
                <c:pt idx="99" formatCode="0.000">
                  <c:v>#N/A</c:v>
                </c:pt>
                <c:pt idx="100" formatCode="0.000">
                  <c:v>#N/A</c:v>
                </c:pt>
                <c:pt idx="101" formatCode="0.000">
                  <c:v>#N/A</c:v>
                </c:pt>
                <c:pt idx="102" formatCode="0.000">
                  <c:v>#N/A</c:v>
                </c:pt>
                <c:pt idx="103" formatCode="0.000">
                  <c:v>#N/A</c:v>
                </c:pt>
                <c:pt idx="104" formatCode="0.000">
                  <c:v>#N/A</c:v>
                </c:pt>
                <c:pt idx="105" formatCode="0.000">
                  <c:v>#N/A</c:v>
                </c:pt>
                <c:pt idx="106" formatCode="0.000">
                  <c:v>#N/A</c:v>
                </c:pt>
                <c:pt idx="107" formatCode="0.000">
                  <c:v>#N/A</c:v>
                </c:pt>
                <c:pt idx="108" formatCode="0.000">
                  <c:v>#N/A</c:v>
                </c:pt>
                <c:pt idx="109" formatCode="0.000">
                  <c:v>#N/A</c:v>
                </c:pt>
                <c:pt idx="110" formatCode="0.000">
                  <c:v>#N/A</c:v>
                </c:pt>
                <c:pt idx="111" formatCode="0.000">
                  <c:v>#N/A</c:v>
                </c:pt>
                <c:pt idx="112" formatCode="0.000">
                  <c:v>#N/A</c:v>
                </c:pt>
                <c:pt idx="113" formatCode="0.000">
                  <c:v>#N/A</c:v>
                </c:pt>
                <c:pt idx="114" formatCode="0.000">
                  <c:v>#N/A</c:v>
                </c:pt>
                <c:pt idx="115" formatCode="0.000">
                  <c:v>#N/A</c:v>
                </c:pt>
                <c:pt idx="116" formatCode="0.000">
                  <c:v>#N/A</c:v>
                </c:pt>
                <c:pt idx="117" formatCode="0.000">
                  <c:v>#N/A</c:v>
                </c:pt>
                <c:pt idx="118" formatCode="0.000">
                  <c:v>#N/A</c:v>
                </c:pt>
                <c:pt idx="119" formatCode="0.000">
                  <c:v>#N/A</c:v>
                </c:pt>
                <c:pt idx="120" formatCode="0.000">
                  <c:v>#N/A</c:v>
                </c:pt>
                <c:pt idx="121" formatCode="0.000">
                  <c:v>#N/A</c:v>
                </c:pt>
                <c:pt idx="122" formatCode="0.000">
                  <c:v>#N/A</c:v>
                </c:pt>
                <c:pt idx="123" formatCode="0.000">
                  <c:v>#N/A</c:v>
                </c:pt>
                <c:pt idx="124" formatCode="0.000">
                  <c:v>#N/A</c:v>
                </c:pt>
                <c:pt idx="125" formatCode="0.000">
                  <c:v>#N/A</c:v>
                </c:pt>
                <c:pt idx="126" formatCode="0.000">
                  <c:v>#N/A</c:v>
                </c:pt>
                <c:pt idx="127" formatCode="0.000">
                  <c:v>#N/A</c:v>
                </c:pt>
                <c:pt idx="128" formatCode="0.000">
                  <c:v>#N/A</c:v>
                </c:pt>
                <c:pt idx="129" formatCode="0.000">
                  <c:v>#N/A</c:v>
                </c:pt>
                <c:pt idx="130" formatCode="0.000">
                  <c:v>#N/A</c:v>
                </c:pt>
                <c:pt idx="131" formatCode="0.000">
                  <c:v>#N/A</c:v>
                </c:pt>
                <c:pt idx="132" formatCode="0.000">
                  <c:v>#N/A</c:v>
                </c:pt>
                <c:pt idx="133" formatCode="0.000">
                  <c:v>#N/A</c:v>
                </c:pt>
                <c:pt idx="134" formatCode="0.000">
                  <c:v>#N/A</c:v>
                </c:pt>
                <c:pt idx="135" formatCode="0.000">
                  <c:v>#N/A</c:v>
                </c:pt>
                <c:pt idx="136" formatCode="0.000">
                  <c:v>#N/A</c:v>
                </c:pt>
                <c:pt idx="137" formatCode="0.000">
                  <c:v>#N/A</c:v>
                </c:pt>
                <c:pt idx="138" formatCode="0.000">
                  <c:v>#N/A</c:v>
                </c:pt>
                <c:pt idx="139" formatCode="0.000">
                  <c:v>#N/A</c:v>
                </c:pt>
                <c:pt idx="140" formatCode="0.000">
                  <c:v>#N/A</c:v>
                </c:pt>
                <c:pt idx="141" formatCode="0.000">
                  <c:v>#N/A</c:v>
                </c:pt>
                <c:pt idx="142" formatCode="0.000">
                  <c:v>#N/A</c:v>
                </c:pt>
                <c:pt idx="143" formatCode="0.000">
                  <c:v>#N/A</c:v>
                </c:pt>
                <c:pt idx="144" formatCode="0.000">
                  <c:v>#N/A</c:v>
                </c:pt>
                <c:pt idx="145" formatCode="0.000">
                  <c:v>#N/A</c:v>
                </c:pt>
                <c:pt idx="146" formatCode="0.000">
                  <c:v>#N/A</c:v>
                </c:pt>
                <c:pt idx="147" formatCode="0.000">
                  <c:v>#N/A</c:v>
                </c:pt>
                <c:pt idx="148" formatCode="0.000">
                  <c:v>#N/A</c:v>
                </c:pt>
                <c:pt idx="149" formatCode="0.000">
                  <c:v>#N/A</c:v>
                </c:pt>
                <c:pt idx="150" formatCode="0.000">
                  <c:v>#N/A</c:v>
                </c:pt>
                <c:pt idx="151" formatCode="0.000">
                  <c:v>#N/A</c:v>
                </c:pt>
                <c:pt idx="152" formatCode="0.000">
                  <c:v>#N/A</c:v>
                </c:pt>
                <c:pt idx="153" formatCode="0.000">
                  <c:v>#N/A</c:v>
                </c:pt>
                <c:pt idx="154" formatCode="0.000">
                  <c:v>#N/A</c:v>
                </c:pt>
                <c:pt idx="155" formatCode="0.000">
                  <c:v>#N/A</c:v>
                </c:pt>
                <c:pt idx="156" formatCode="0.000">
                  <c:v>#N/A</c:v>
                </c:pt>
                <c:pt idx="157" formatCode="0.000">
                  <c:v>#N/A</c:v>
                </c:pt>
                <c:pt idx="158" formatCode="0.000">
                  <c:v>#N/A</c:v>
                </c:pt>
                <c:pt idx="159" formatCode="0.000">
                  <c:v>#N/A</c:v>
                </c:pt>
                <c:pt idx="160" formatCode="0.000">
                  <c:v>#N/A</c:v>
                </c:pt>
                <c:pt idx="161" formatCode="0.000">
                  <c:v>#N/A</c:v>
                </c:pt>
                <c:pt idx="162" formatCode="0.000">
                  <c:v>#N/A</c:v>
                </c:pt>
                <c:pt idx="163" formatCode="0.000">
                  <c:v>#N/A</c:v>
                </c:pt>
                <c:pt idx="164" formatCode="0.000">
                  <c:v>#N/A</c:v>
                </c:pt>
                <c:pt idx="165" formatCode="0.000">
                  <c:v>#N/A</c:v>
                </c:pt>
                <c:pt idx="166" formatCode="0.000">
                  <c:v>#N/A</c:v>
                </c:pt>
                <c:pt idx="167" formatCode="0.000">
                  <c:v>#N/A</c:v>
                </c:pt>
                <c:pt idx="168" formatCode="0.000">
                  <c:v>#N/A</c:v>
                </c:pt>
                <c:pt idx="169" formatCode="0.000">
                  <c:v>#N/A</c:v>
                </c:pt>
                <c:pt idx="170" formatCode="0.000">
                  <c:v>#N/A</c:v>
                </c:pt>
                <c:pt idx="171" formatCode="0.000">
                  <c:v>#N/A</c:v>
                </c:pt>
                <c:pt idx="172" formatCode="0.000">
                  <c:v>#N/A</c:v>
                </c:pt>
                <c:pt idx="173" formatCode="0.000">
                  <c:v>#N/A</c:v>
                </c:pt>
                <c:pt idx="174" formatCode="0.000">
                  <c:v>#N/A</c:v>
                </c:pt>
                <c:pt idx="175" formatCode="0.000">
                  <c:v>#N/A</c:v>
                </c:pt>
                <c:pt idx="176" formatCode="0.000">
                  <c:v>#N/A</c:v>
                </c:pt>
                <c:pt idx="177" formatCode="0.000">
                  <c:v>#N/A</c:v>
                </c:pt>
                <c:pt idx="178" formatCode="0.000">
                  <c:v>#N/A</c:v>
                </c:pt>
                <c:pt idx="179" formatCode="0.000">
                  <c:v>#N/A</c:v>
                </c:pt>
                <c:pt idx="180" formatCode="0.000">
                  <c:v>#N/A</c:v>
                </c:pt>
                <c:pt idx="181" formatCode="0.000">
                  <c:v>#N/A</c:v>
                </c:pt>
                <c:pt idx="182" formatCode="0.000">
                  <c:v>#N/A</c:v>
                </c:pt>
                <c:pt idx="183" formatCode="0.000">
                  <c:v>#N/A</c:v>
                </c:pt>
                <c:pt idx="184" formatCode="0.000">
                  <c:v>#N/A</c:v>
                </c:pt>
                <c:pt idx="185" formatCode="0.000">
                  <c:v>#N/A</c:v>
                </c:pt>
                <c:pt idx="186" formatCode="0.000">
                  <c:v>#N/A</c:v>
                </c:pt>
                <c:pt idx="187" formatCode="0.000">
                  <c:v>#N/A</c:v>
                </c:pt>
                <c:pt idx="188" formatCode="0.000">
                  <c:v>#N/A</c:v>
                </c:pt>
                <c:pt idx="189" formatCode="0.000">
                  <c:v>#N/A</c:v>
                </c:pt>
                <c:pt idx="190" formatCode="0.000">
                  <c:v>#N/A</c:v>
                </c:pt>
                <c:pt idx="191" formatCode="0.000">
                  <c:v>#N/A</c:v>
                </c:pt>
                <c:pt idx="192" formatCode="0.000">
                  <c:v>#N/A</c:v>
                </c:pt>
                <c:pt idx="193" formatCode="0.000">
                  <c:v>#N/A</c:v>
                </c:pt>
                <c:pt idx="194" formatCode="0.000">
                  <c:v>#N/A</c:v>
                </c:pt>
                <c:pt idx="195" formatCode="0.000">
                  <c:v>#N/A</c:v>
                </c:pt>
                <c:pt idx="196" formatCode="0.000">
                  <c:v>#N/A</c:v>
                </c:pt>
                <c:pt idx="197" formatCode="0.000">
                  <c:v>#N/A</c:v>
                </c:pt>
                <c:pt idx="198" formatCode="0.000">
                  <c:v>#N/A</c:v>
                </c:pt>
                <c:pt idx="199" formatCode="0.000">
                  <c:v>#N/A</c:v>
                </c:pt>
                <c:pt idx="200" formatCode="0.000">
                  <c:v>#N/A</c:v>
                </c:pt>
                <c:pt idx="201" formatCode="0.000">
                  <c:v>#N/A</c:v>
                </c:pt>
                <c:pt idx="202" formatCode="0.000">
                  <c:v>#N/A</c:v>
                </c:pt>
                <c:pt idx="203" formatCode="0.000">
                  <c:v>#N/A</c:v>
                </c:pt>
                <c:pt idx="204" formatCode="0.000">
                  <c:v>#N/A</c:v>
                </c:pt>
                <c:pt idx="205" formatCode="0.000">
                  <c:v>#N/A</c:v>
                </c:pt>
                <c:pt idx="206" formatCode="0.000">
                  <c:v>#N/A</c:v>
                </c:pt>
                <c:pt idx="207" formatCode="0.000">
                  <c:v>#N/A</c:v>
                </c:pt>
                <c:pt idx="208" formatCode="0.000">
                  <c:v>#N/A</c:v>
                </c:pt>
                <c:pt idx="209" formatCode="0.000">
                  <c:v>#N/A</c:v>
                </c:pt>
                <c:pt idx="210" formatCode="0.000">
                  <c:v>#N/A</c:v>
                </c:pt>
                <c:pt idx="211" formatCode="0.000">
                  <c:v>#N/A</c:v>
                </c:pt>
                <c:pt idx="212" formatCode="0.000">
                  <c:v>#N/A</c:v>
                </c:pt>
                <c:pt idx="213" formatCode="0.000">
                  <c:v>#N/A</c:v>
                </c:pt>
                <c:pt idx="214" formatCode="0.000">
                  <c:v>#N/A</c:v>
                </c:pt>
                <c:pt idx="215" formatCode="0.000">
                  <c:v>#N/A</c:v>
                </c:pt>
                <c:pt idx="216" formatCode="0.000">
                  <c:v>#N/A</c:v>
                </c:pt>
                <c:pt idx="217" formatCode="0.000">
                  <c:v>#N/A</c:v>
                </c:pt>
                <c:pt idx="218" formatCode="0.000">
                  <c:v>#N/A</c:v>
                </c:pt>
                <c:pt idx="219" formatCode="0.000">
                  <c:v>#N/A</c:v>
                </c:pt>
                <c:pt idx="220" formatCode="0.000">
                  <c:v>#N/A</c:v>
                </c:pt>
                <c:pt idx="221" formatCode="0.000">
                  <c:v>#N/A</c:v>
                </c:pt>
                <c:pt idx="222" formatCode="0.000">
                  <c:v>#N/A</c:v>
                </c:pt>
                <c:pt idx="223" formatCode="0.000">
                  <c:v>#N/A</c:v>
                </c:pt>
                <c:pt idx="224" formatCode="0.000">
                  <c:v>#N/A</c:v>
                </c:pt>
                <c:pt idx="225" formatCode="0.000">
                  <c:v>#N/A</c:v>
                </c:pt>
                <c:pt idx="226" formatCode="0.000">
                  <c:v>#N/A</c:v>
                </c:pt>
                <c:pt idx="227" formatCode="0.000">
                  <c:v>#N/A</c:v>
                </c:pt>
                <c:pt idx="228" formatCode="0.000">
                  <c:v>#N/A</c:v>
                </c:pt>
                <c:pt idx="229" formatCode="0.000">
                  <c:v>#N/A</c:v>
                </c:pt>
                <c:pt idx="230" formatCode="0.000">
                  <c:v>#N/A</c:v>
                </c:pt>
                <c:pt idx="231" formatCode="0.000">
                  <c:v>#N/A</c:v>
                </c:pt>
                <c:pt idx="232" formatCode="0.000">
                  <c:v>#N/A</c:v>
                </c:pt>
                <c:pt idx="233" formatCode="0.000">
                  <c:v>#N/A</c:v>
                </c:pt>
                <c:pt idx="234" formatCode="0.000">
                  <c:v>#N/A</c:v>
                </c:pt>
                <c:pt idx="235" formatCode="0.000">
                  <c:v>#N/A</c:v>
                </c:pt>
                <c:pt idx="236" formatCode="0.000">
                  <c:v>#N/A</c:v>
                </c:pt>
                <c:pt idx="237" formatCode="0.000">
                  <c:v>#N/A</c:v>
                </c:pt>
                <c:pt idx="238" formatCode="0.000">
                  <c:v>#N/A</c:v>
                </c:pt>
                <c:pt idx="239" formatCode="0.000">
                  <c:v>#N/A</c:v>
                </c:pt>
                <c:pt idx="240" formatCode="0.000">
                  <c:v>#N/A</c:v>
                </c:pt>
                <c:pt idx="241" formatCode="0.000">
                  <c:v>#N/A</c:v>
                </c:pt>
                <c:pt idx="242" formatCode="0.000">
                  <c:v>#N/A</c:v>
                </c:pt>
                <c:pt idx="243" formatCode="0.000">
                  <c:v>#N/A</c:v>
                </c:pt>
                <c:pt idx="244" formatCode="0.000">
                  <c:v>#N/A</c:v>
                </c:pt>
                <c:pt idx="245" formatCode="0.000">
                  <c:v>#N/A</c:v>
                </c:pt>
                <c:pt idx="246" formatCode="0.000">
                  <c:v>#N/A</c:v>
                </c:pt>
                <c:pt idx="247" formatCode="0.000">
                  <c:v>#N/A</c:v>
                </c:pt>
                <c:pt idx="248" formatCode="0.000">
                  <c:v>#N/A</c:v>
                </c:pt>
                <c:pt idx="249" formatCode="0.000">
                  <c:v>#N/A</c:v>
                </c:pt>
                <c:pt idx="250" formatCode="0.000">
                  <c:v>#N/A</c:v>
                </c:pt>
                <c:pt idx="251" formatCode="0.000">
                  <c:v>#N/A</c:v>
                </c:pt>
                <c:pt idx="252" formatCode="0.000">
                  <c:v>#N/A</c:v>
                </c:pt>
                <c:pt idx="253" formatCode="0.000">
                  <c:v>#N/A</c:v>
                </c:pt>
                <c:pt idx="254" formatCode="0.000">
                  <c:v>#N/A</c:v>
                </c:pt>
                <c:pt idx="255" formatCode="0.000">
                  <c:v>#N/A</c:v>
                </c:pt>
                <c:pt idx="256" formatCode="0.000">
                  <c:v>#N/A</c:v>
                </c:pt>
                <c:pt idx="257" formatCode="0.000">
                  <c:v>#N/A</c:v>
                </c:pt>
                <c:pt idx="258" formatCode="0.000">
                  <c:v>#N/A</c:v>
                </c:pt>
                <c:pt idx="259" formatCode="0.000">
                  <c:v>#N/A</c:v>
                </c:pt>
                <c:pt idx="260" formatCode="0.000">
                  <c:v>#N/A</c:v>
                </c:pt>
                <c:pt idx="261" formatCode="0.000">
                  <c:v>#N/A</c:v>
                </c:pt>
                <c:pt idx="262" formatCode="0.000">
                  <c:v>#N/A</c:v>
                </c:pt>
                <c:pt idx="263" formatCode="0.000">
                  <c:v>#N/A</c:v>
                </c:pt>
                <c:pt idx="264" formatCode="0.000">
                  <c:v>#N/A</c:v>
                </c:pt>
                <c:pt idx="265" formatCode="0.000">
                  <c:v>#N/A</c:v>
                </c:pt>
                <c:pt idx="266" formatCode="0.000">
                  <c:v>#N/A</c:v>
                </c:pt>
                <c:pt idx="267" formatCode="0.000">
                  <c:v>#N/A</c:v>
                </c:pt>
                <c:pt idx="268" formatCode="0.000">
                  <c:v>#N/A</c:v>
                </c:pt>
                <c:pt idx="269" formatCode="0.000">
                  <c:v>#N/A</c:v>
                </c:pt>
                <c:pt idx="270" formatCode="0.000">
                  <c:v>#N/A</c:v>
                </c:pt>
                <c:pt idx="271" formatCode="0.000">
                  <c:v>#N/A</c:v>
                </c:pt>
                <c:pt idx="272" formatCode="0.000">
                  <c:v>#N/A</c:v>
                </c:pt>
                <c:pt idx="273" formatCode="0.000">
                  <c:v>#N/A</c:v>
                </c:pt>
                <c:pt idx="274" formatCode="0.000">
                  <c:v>#N/A</c:v>
                </c:pt>
                <c:pt idx="275" formatCode="0.000">
                  <c:v>#N/A</c:v>
                </c:pt>
                <c:pt idx="276" formatCode="0.000">
                  <c:v>#N/A</c:v>
                </c:pt>
                <c:pt idx="277" formatCode="0.000">
                  <c:v>#N/A</c:v>
                </c:pt>
                <c:pt idx="278" formatCode="0.000">
                  <c:v>#N/A</c:v>
                </c:pt>
                <c:pt idx="279" formatCode="0.000">
                  <c:v>#N/A</c:v>
                </c:pt>
                <c:pt idx="280" formatCode="0.000">
                  <c:v>#N/A</c:v>
                </c:pt>
                <c:pt idx="281" formatCode="0.000">
                  <c:v>#N/A</c:v>
                </c:pt>
                <c:pt idx="282" formatCode="0.000">
                  <c:v>#N/A</c:v>
                </c:pt>
                <c:pt idx="283" formatCode="0.000">
                  <c:v>#N/A</c:v>
                </c:pt>
                <c:pt idx="284" formatCode="0.000">
                  <c:v>#N/A</c:v>
                </c:pt>
                <c:pt idx="285" formatCode="0.000">
                  <c:v>#N/A</c:v>
                </c:pt>
                <c:pt idx="286" formatCode="0.000">
                  <c:v>#N/A</c:v>
                </c:pt>
                <c:pt idx="287" formatCode="0.000">
                  <c:v>#N/A</c:v>
                </c:pt>
                <c:pt idx="288" formatCode="0.000">
                  <c:v>#N/A</c:v>
                </c:pt>
                <c:pt idx="289" formatCode="0.000">
                  <c:v>#N/A</c:v>
                </c:pt>
                <c:pt idx="290" formatCode="0.000">
                  <c:v>#N/A</c:v>
                </c:pt>
                <c:pt idx="291" formatCode="0.000">
                  <c:v>#N/A</c:v>
                </c:pt>
                <c:pt idx="292" formatCode="0.000">
                  <c:v>#N/A</c:v>
                </c:pt>
                <c:pt idx="293" formatCode="0.000">
                  <c:v>#N/A</c:v>
                </c:pt>
                <c:pt idx="294" formatCode="0.000">
                  <c:v>#N/A</c:v>
                </c:pt>
                <c:pt idx="295" formatCode="0.000">
                  <c:v>#N/A</c:v>
                </c:pt>
                <c:pt idx="296" formatCode="0.000">
                  <c:v>#N/A</c:v>
                </c:pt>
                <c:pt idx="297" formatCode="0.000">
                  <c:v>#N/A</c:v>
                </c:pt>
                <c:pt idx="298" formatCode="0.000">
                  <c:v>#N/A</c:v>
                </c:pt>
                <c:pt idx="299" formatCode="0.000">
                  <c:v>#N/A</c:v>
                </c:pt>
                <c:pt idx="300" formatCode="0.000">
                  <c:v>#N/A</c:v>
                </c:pt>
                <c:pt idx="301" formatCode="0.000">
                  <c:v>#N/A</c:v>
                </c:pt>
                <c:pt idx="302" formatCode="0.000">
                  <c:v>#N/A</c:v>
                </c:pt>
                <c:pt idx="303" formatCode="0.000">
                  <c:v>#N/A</c:v>
                </c:pt>
                <c:pt idx="304" formatCode="0.000">
                  <c:v>#N/A</c:v>
                </c:pt>
                <c:pt idx="305" formatCode="0.000">
                  <c:v>#N/A</c:v>
                </c:pt>
                <c:pt idx="306" formatCode="0.000">
                  <c:v>#N/A</c:v>
                </c:pt>
                <c:pt idx="307" formatCode="0.000">
                  <c:v>#N/A</c:v>
                </c:pt>
                <c:pt idx="308" formatCode="0.000">
                  <c:v>#N/A</c:v>
                </c:pt>
                <c:pt idx="309" formatCode="0.000">
                  <c:v>#N/A</c:v>
                </c:pt>
                <c:pt idx="310" formatCode="0.000">
                  <c:v>#N/A</c:v>
                </c:pt>
                <c:pt idx="311" formatCode="0.000">
                  <c:v>#N/A</c:v>
                </c:pt>
                <c:pt idx="312" formatCode="0.000">
                  <c:v>#N/A</c:v>
                </c:pt>
                <c:pt idx="313" formatCode="0.000">
                  <c:v>#N/A</c:v>
                </c:pt>
                <c:pt idx="314" formatCode="0.000">
                  <c:v>#N/A</c:v>
                </c:pt>
                <c:pt idx="315" formatCode="0.000">
                  <c:v>#N/A</c:v>
                </c:pt>
                <c:pt idx="316" formatCode="0.000">
                  <c:v>#N/A</c:v>
                </c:pt>
                <c:pt idx="317" formatCode="0.000">
                  <c:v>#N/A</c:v>
                </c:pt>
                <c:pt idx="318" formatCode="0.000">
                  <c:v>#N/A</c:v>
                </c:pt>
                <c:pt idx="319" formatCode="0.000">
                  <c:v>#N/A</c:v>
                </c:pt>
                <c:pt idx="320" formatCode="0.000">
                  <c:v>#N/A</c:v>
                </c:pt>
                <c:pt idx="321" formatCode="0.000">
                  <c:v>#N/A</c:v>
                </c:pt>
                <c:pt idx="322" formatCode="0.000">
                  <c:v>#N/A</c:v>
                </c:pt>
                <c:pt idx="323" formatCode="0.000">
                  <c:v>#N/A</c:v>
                </c:pt>
                <c:pt idx="324" formatCode="0.000">
                  <c:v>#N/A</c:v>
                </c:pt>
                <c:pt idx="325" formatCode="0.000">
                  <c:v>#N/A</c:v>
                </c:pt>
                <c:pt idx="326" formatCode="0.000">
                  <c:v>#N/A</c:v>
                </c:pt>
                <c:pt idx="327" formatCode="0.000">
                  <c:v>#N/A</c:v>
                </c:pt>
                <c:pt idx="328" formatCode="0.000">
                  <c:v>#N/A</c:v>
                </c:pt>
                <c:pt idx="329" formatCode="0.000">
                  <c:v>#N/A</c:v>
                </c:pt>
                <c:pt idx="330" formatCode="0.000">
                  <c:v>#N/A</c:v>
                </c:pt>
                <c:pt idx="331" formatCode="0.000">
                  <c:v>#N/A</c:v>
                </c:pt>
                <c:pt idx="332" formatCode="0.000">
                  <c:v>#N/A</c:v>
                </c:pt>
                <c:pt idx="333" formatCode="0.000">
                  <c:v>#N/A</c:v>
                </c:pt>
                <c:pt idx="334" formatCode="0.000">
                  <c:v>#N/A</c:v>
                </c:pt>
                <c:pt idx="335" formatCode="0.000">
                  <c:v>#N/A</c:v>
                </c:pt>
                <c:pt idx="336" formatCode="0.000">
                  <c:v>#N/A</c:v>
                </c:pt>
                <c:pt idx="337" formatCode="0.000">
                  <c:v>#N/A</c:v>
                </c:pt>
                <c:pt idx="338" formatCode="0.000">
                  <c:v>#N/A</c:v>
                </c:pt>
                <c:pt idx="339" formatCode="0.000">
                  <c:v>#N/A</c:v>
                </c:pt>
                <c:pt idx="340" formatCode="0.000">
                  <c:v>#N/A</c:v>
                </c:pt>
                <c:pt idx="341" formatCode="0.000">
                  <c:v>#N/A</c:v>
                </c:pt>
                <c:pt idx="342" formatCode="0.000">
                  <c:v>#N/A</c:v>
                </c:pt>
                <c:pt idx="343" formatCode="0.000">
                  <c:v>#N/A</c:v>
                </c:pt>
                <c:pt idx="344" formatCode="0.000">
                  <c:v>#N/A</c:v>
                </c:pt>
                <c:pt idx="345" formatCode="0.000">
                  <c:v>#N/A</c:v>
                </c:pt>
                <c:pt idx="346" formatCode="0.000">
                  <c:v>#N/A</c:v>
                </c:pt>
                <c:pt idx="347" formatCode="0.000">
                  <c:v>#N/A</c:v>
                </c:pt>
                <c:pt idx="348" formatCode="0.000">
                  <c:v>#N/A</c:v>
                </c:pt>
                <c:pt idx="349" formatCode="0.000">
                  <c:v>#N/A</c:v>
                </c:pt>
                <c:pt idx="350" formatCode="0.000">
                  <c:v>#N/A</c:v>
                </c:pt>
                <c:pt idx="351" formatCode="0.000">
                  <c:v>#N/A</c:v>
                </c:pt>
                <c:pt idx="352" formatCode="0.000">
                  <c:v>#N/A</c:v>
                </c:pt>
                <c:pt idx="353" formatCode="0.000">
                  <c:v>#N/A</c:v>
                </c:pt>
                <c:pt idx="354" formatCode="0.000">
                  <c:v>#N/A</c:v>
                </c:pt>
                <c:pt idx="355" formatCode="0.000">
                  <c:v>#N/A</c:v>
                </c:pt>
                <c:pt idx="356" formatCode="0.000">
                  <c:v>#N/A</c:v>
                </c:pt>
                <c:pt idx="357" formatCode="0.000">
                  <c:v>#N/A</c:v>
                </c:pt>
                <c:pt idx="358" formatCode="0.000">
                  <c:v>#N/A</c:v>
                </c:pt>
                <c:pt idx="359" formatCode="0.000">
                  <c:v>#N/A</c:v>
                </c:pt>
                <c:pt idx="360" formatCode="0.000">
                  <c:v>#N/A</c:v>
                </c:pt>
                <c:pt idx="361" formatCode="0.000">
                  <c:v>#N/A</c:v>
                </c:pt>
                <c:pt idx="362" formatCode="0.000">
                  <c:v>#N/A</c:v>
                </c:pt>
                <c:pt idx="363" formatCode="0.000">
                  <c:v>#N/A</c:v>
                </c:pt>
                <c:pt idx="364" formatCode="0.000">
                  <c:v>#N/A</c:v>
                </c:pt>
                <c:pt idx="365" formatCode="0.000">
                  <c:v>#N/A</c:v>
                </c:pt>
                <c:pt idx="366" formatCode="0.000">
                  <c:v>#N/A</c:v>
                </c:pt>
                <c:pt idx="367" formatCode="0.000">
                  <c:v>#N/A</c:v>
                </c:pt>
                <c:pt idx="368" formatCode="0.000">
                  <c:v>#N/A</c:v>
                </c:pt>
                <c:pt idx="369" formatCode="0.000">
                  <c:v>#N/A</c:v>
                </c:pt>
                <c:pt idx="370" formatCode="0.000">
                  <c:v>#N/A</c:v>
                </c:pt>
                <c:pt idx="371" formatCode="0.000">
                  <c:v>#N/A</c:v>
                </c:pt>
                <c:pt idx="372" formatCode="0.000">
                  <c:v>#N/A</c:v>
                </c:pt>
                <c:pt idx="373" formatCode="0.000">
                  <c:v>#N/A</c:v>
                </c:pt>
                <c:pt idx="374" formatCode="0.000">
                  <c:v>#N/A</c:v>
                </c:pt>
                <c:pt idx="375" formatCode="0.000">
                  <c:v>#N/A</c:v>
                </c:pt>
                <c:pt idx="376" formatCode="0.000">
                  <c:v>#N/A</c:v>
                </c:pt>
                <c:pt idx="377" formatCode="0.000">
                  <c:v>#N/A</c:v>
                </c:pt>
                <c:pt idx="378" formatCode="0.000">
                  <c:v>#N/A</c:v>
                </c:pt>
                <c:pt idx="379" formatCode="0.000">
                  <c:v>#N/A</c:v>
                </c:pt>
                <c:pt idx="380" formatCode="0.000">
                  <c:v>#N/A</c:v>
                </c:pt>
                <c:pt idx="381" formatCode="0.000">
                  <c:v>#N/A</c:v>
                </c:pt>
                <c:pt idx="382" formatCode="0.000">
                  <c:v>#N/A</c:v>
                </c:pt>
                <c:pt idx="383" formatCode="0.000">
                  <c:v>#N/A</c:v>
                </c:pt>
                <c:pt idx="384" formatCode="0.000">
                  <c:v>#N/A</c:v>
                </c:pt>
                <c:pt idx="385" formatCode="0.000">
                  <c:v>#N/A</c:v>
                </c:pt>
                <c:pt idx="386" formatCode="0.000">
                  <c:v>#N/A</c:v>
                </c:pt>
                <c:pt idx="387" formatCode="0.000">
                  <c:v>#N/A</c:v>
                </c:pt>
                <c:pt idx="388" formatCode="0.000">
                  <c:v>#N/A</c:v>
                </c:pt>
                <c:pt idx="389" formatCode="0.000">
                  <c:v>#N/A</c:v>
                </c:pt>
                <c:pt idx="390" formatCode="0.000">
                  <c:v>#N/A</c:v>
                </c:pt>
                <c:pt idx="391" formatCode="0.000">
                  <c:v>#N/A</c:v>
                </c:pt>
                <c:pt idx="392" formatCode="0.000">
                  <c:v>#N/A</c:v>
                </c:pt>
                <c:pt idx="393" formatCode="0.000">
                  <c:v>#N/A</c:v>
                </c:pt>
                <c:pt idx="394" formatCode="0.000">
                  <c:v>#N/A</c:v>
                </c:pt>
                <c:pt idx="395" formatCode="0.000">
                  <c:v>#N/A</c:v>
                </c:pt>
                <c:pt idx="396" formatCode="0.000">
                  <c:v>#N/A</c:v>
                </c:pt>
                <c:pt idx="397" formatCode="0.000">
                  <c:v>#N/A</c:v>
                </c:pt>
                <c:pt idx="398" formatCode="0.000">
                  <c:v>#N/A</c:v>
                </c:pt>
                <c:pt idx="399" formatCode="0.000">
                  <c:v>#N/A</c:v>
                </c:pt>
                <c:pt idx="400" formatCode="0.000">
                  <c:v>#N/A</c:v>
                </c:pt>
                <c:pt idx="401" formatCode="0.000">
                  <c:v>#N/A</c:v>
                </c:pt>
                <c:pt idx="402" formatCode="0.000">
                  <c:v>#N/A</c:v>
                </c:pt>
                <c:pt idx="403" formatCode="0.000">
                  <c:v>#N/A</c:v>
                </c:pt>
                <c:pt idx="404" formatCode="0.000">
                  <c:v>#N/A</c:v>
                </c:pt>
                <c:pt idx="405" formatCode="0.000">
                  <c:v>#N/A</c:v>
                </c:pt>
                <c:pt idx="406" formatCode="0.000">
                  <c:v>#N/A</c:v>
                </c:pt>
                <c:pt idx="407" formatCode="0.000">
                  <c:v>#N/A</c:v>
                </c:pt>
                <c:pt idx="408" formatCode="0.000">
                  <c:v>#N/A</c:v>
                </c:pt>
                <c:pt idx="409" formatCode="0.000">
                  <c:v>#N/A</c:v>
                </c:pt>
                <c:pt idx="410" formatCode="0.000">
                  <c:v>#N/A</c:v>
                </c:pt>
                <c:pt idx="411" formatCode="0.000">
                  <c:v>#N/A</c:v>
                </c:pt>
                <c:pt idx="412" formatCode="0.000">
                  <c:v>#N/A</c:v>
                </c:pt>
                <c:pt idx="413" formatCode="0.000">
                  <c:v>#N/A</c:v>
                </c:pt>
                <c:pt idx="414" formatCode="0.000">
                  <c:v>#N/A</c:v>
                </c:pt>
                <c:pt idx="415" formatCode="0.000">
                  <c:v>#N/A</c:v>
                </c:pt>
                <c:pt idx="416" formatCode="0.000">
                  <c:v>#N/A</c:v>
                </c:pt>
                <c:pt idx="417" formatCode="0.000">
                  <c:v>#N/A</c:v>
                </c:pt>
                <c:pt idx="418" formatCode="0.000">
                  <c:v>#N/A</c:v>
                </c:pt>
                <c:pt idx="419" formatCode="0.000">
                  <c:v>#N/A</c:v>
                </c:pt>
                <c:pt idx="420" formatCode="0.000">
                  <c:v>#N/A</c:v>
                </c:pt>
                <c:pt idx="421" formatCode="0.000">
                  <c:v>#N/A</c:v>
                </c:pt>
                <c:pt idx="422" formatCode="0.000">
                  <c:v>#N/A</c:v>
                </c:pt>
                <c:pt idx="423" formatCode="0.000">
                  <c:v>#N/A</c:v>
                </c:pt>
                <c:pt idx="424" formatCode="0.000">
                  <c:v>#N/A</c:v>
                </c:pt>
                <c:pt idx="425" formatCode="0.000">
                  <c:v>#N/A</c:v>
                </c:pt>
                <c:pt idx="426" formatCode="0.000">
                  <c:v>#N/A</c:v>
                </c:pt>
                <c:pt idx="427" formatCode="0.000">
                  <c:v>#N/A</c:v>
                </c:pt>
                <c:pt idx="428" formatCode="0.000">
                  <c:v>#N/A</c:v>
                </c:pt>
                <c:pt idx="429" formatCode="0.000">
                  <c:v>#N/A</c:v>
                </c:pt>
                <c:pt idx="430" formatCode="0.000">
                  <c:v>#N/A</c:v>
                </c:pt>
                <c:pt idx="431" formatCode="0.000">
                  <c:v>#N/A</c:v>
                </c:pt>
                <c:pt idx="432" formatCode="0.000">
                  <c:v>#N/A</c:v>
                </c:pt>
                <c:pt idx="433" formatCode="0.000">
                  <c:v>#N/A</c:v>
                </c:pt>
                <c:pt idx="434" formatCode="0.000">
                  <c:v>#N/A</c:v>
                </c:pt>
                <c:pt idx="435" formatCode="0.000">
                  <c:v>#N/A</c:v>
                </c:pt>
                <c:pt idx="436" formatCode="0.000">
                  <c:v>#N/A</c:v>
                </c:pt>
                <c:pt idx="437" formatCode="0.000">
                  <c:v>#N/A</c:v>
                </c:pt>
                <c:pt idx="438" formatCode="0.000">
                  <c:v>#N/A</c:v>
                </c:pt>
                <c:pt idx="439" formatCode="0.000">
                  <c:v>#N/A</c:v>
                </c:pt>
                <c:pt idx="440" formatCode="0.000">
                  <c:v>#N/A</c:v>
                </c:pt>
                <c:pt idx="441" formatCode="0.000">
                  <c:v>#N/A</c:v>
                </c:pt>
                <c:pt idx="442" formatCode="0.000">
                  <c:v>#N/A</c:v>
                </c:pt>
                <c:pt idx="443" formatCode="0.000">
                  <c:v>#N/A</c:v>
                </c:pt>
                <c:pt idx="444" formatCode="0.000">
                  <c:v>#N/A</c:v>
                </c:pt>
                <c:pt idx="445" formatCode="0.000">
                  <c:v>#N/A</c:v>
                </c:pt>
                <c:pt idx="446" formatCode="0.000">
                  <c:v>#N/A</c:v>
                </c:pt>
                <c:pt idx="447" formatCode="0.000">
                  <c:v>#N/A</c:v>
                </c:pt>
                <c:pt idx="448" formatCode="0.000">
                  <c:v>#N/A</c:v>
                </c:pt>
                <c:pt idx="449" formatCode="0.000">
                  <c:v>#N/A</c:v>
                </c:pt>
                <c:pt idx="450" formatCode="0.000">
                  <c:v>#N/A</c:v>
                </c:pt>
                <c:pt idx="451" formatCode="0.000">
                  <c:v>#N/A</c:v>
                </c:pt>
                <c:pt idx="452" formatCode="0.000">
                  <c:v>#N/A</c:v>
                </c:pt>
                <c:pt idx="453" formatCode="0.000">
                  <c:v>#N/A</c:v>
                </c:pt>
                <c:pt idx="454" formatCode="0.000">
                  <c:v>#N/A</c:v>
                </c:pt>
                <c:pt idx="455" formatCode="0.000">
                  <c:v>#N/A</c:v>
                </c:pt>
                <c:pt idx="456" formatCode="0.000">
                  <c:v>#N/A</c:v>
                </c:pt>
                <c:pt idx="457" formatCode="0.000">
                  <c:v>#N/A</c:v>
                </c:pt>
                <c:pt idx="458" formatCode="0.000">
                  <c:v>#N/A</c:v>
                </c:pt>
                <c:pt idx="459" formatCode="0.000">
                  <c:v>#N/A</c:v>
                </c:pt>
                <c:pt idx="460" formatCode="0.000">
                  <c:v>#N/A</c:v>
                </c:pt>
                <c:pt idx="461" formatCode="0.000">
                  <c:v>#N/A</c:v>
                </c:pt>
                <c:pt idx="462" formatCode="0.000">
                  <c:v>#N/A</c:v>
                </c:pt>
                <c:pt idx="463" formatCode="0.000">
                  <c:v>#N/A</c:v>
                </c:pt>
                <c:pt idx="464" formatCode="0.000">
                  <c:v>#N/A</c:v>
                </c:pt>
                <c:pt idx="465" formatCode="0.000">
                  <c:v>#N/A</c:v>
                </c:pt>
                <c:pt idx="466" formatCode="0.000">
                  <c:v>#N/A</c:v>
                </c:pt>
                <c:pt idx="467" formatCode="0.000">
                  <c:v>#N/A</c:v>
                </c:pt>
                <c:pt idx="468" formatCode="0.000">
                  <c:v>#N/A</c:v>
                </c:pt>
                <c:pt idx="469" formatCode="0.000">
                  <c:v>#N/A</c:v>
                </c:pt>
                <c:pt idx="470" formatCode="0.000">
                  <c:v>#N/A</c:v>
                </c:pt>
                <c:pt idx="471" formatCode="0.000">
                  <c:v>#N/A</c:v>
                </c:pt>
                <c:pt idx="472" formatCode="0.000">
                  <c:v>#N/A</c:v>
                </c:pt>
                <c:pt idx="473" formatCode="0.000">
                  <c:v>#N/A</c:v>
                </c:pt>
                <c:pt idx="474" formatCode="0.000">
                  <c:v>#N/A</c:v>
                </c:pt>
                <c:pt idx="475" formatCode="0.000">
                  <c:v>#N/A</c:v>
                </c:pt>
                <c:pt idx="476" formatCode="0.000">
                  <c:v>#N/A</c:v>
                </c:pt>
                <c:pt idx="477" formatCode="0.000">
                  <c:v>#N/A</c:v>
                </c:pt>
                <c:pt idx="478" formatCode="0.000">
                  <c:v>#N/A</c:v>
                </c:pt>
                <c:pt idx="479" formatCode="0.000">
                  <c:v>#N/A</c:v>
                </c:pt>
                <c:pt idx="480" formatCode="0.000">
                  <c:v>#N/A</c:v>
                </c:pt>
                <c:pt idx="481" formatCode="0.000">
                  <c:v>#N/A</c:v>
                </c:pt>
                <c:pt idx="482" formatCode="0.000">
                  <c:v>#N/A</c:v>
                </c:pt>
                <c:pt idx="483" formatCode="0.000">
                  <c:v>#N/A</c:v>
                </c:pt>
                <c:pt idx="484" formatCode="0.000">
                  <c:v>#N/A</c:v>
                </c:pt>
                <c:pt idx="485" formatCode="0.000">
                  <c:v>#N/A</c:v>
                </c:pt>
                <c:pt idx="486" formatCode="0.000">
                  <c:v>#N/A</c:v>
                </c:pt>
                <c:pt idx="487" formatCode="0.000">
                  <c:v>#N/A</c:v>
                </c:pt>
                <c:pt idx="488" formatCode="0.000">
                  <c:v>#N/A</c:v>
                </c:pt>
                <c:pt idx="489" formatCode="0.000">
                  <c:v>#N/A</c:v>
                </c:pt>
                <c:pt idx="490" formatCode="0.000">
                  <c:v>#N/A</c:v>
                </c:pt>
                <c:pt idx="491" formatCode="0.000">
                  <c:v>#N/A</c:v>
                </c:pt>
                <c:pt idx="492" formatCode="0.000">
                  <c:v>#N/A</c:v>
                </c:pt>
                <c:pt idx="493" formatCode="0.000">
                  <c:v>#N/A</c:v>
                </c:pt>
                <c:pt idx="494" formatCode="0.000">
                  <c:v>#N/A</c:v>
                </c:pt>
                <c:pt idx="495" formatCode="0.000">
                  <c:v>#N/A</c:v>
                </c:pt>
                <c:pt idx="496" formatCode="0.000">
                  <c:v>#N/A</c:v>
                </c:pt>
                <c:pt idx="497" formatCode="0.000">
                  <c:v>#N/A</c:v>
                </c:pt>
                <c:pt idx="498" formatCode="0.000">
                  <c:v>#N/A</c:v>
                </c:pt>
                <c:pt idx="499" formatCode="0.000">
                  <c:v>#N/A</c:v>
                </c:pt>
                <c:pt idx="500" formatCode="0.000">
                  <c:v>#N/A</c:v>
                </c:pt>
                <c:pt idx="501" formatCode="0.000">
                  <c:v>#N/A</c:v>
                </c:pt>
                <c:pt idx="502" formatCode="0.000">
                  <c:v>#N/A</c:v>
                </c:pt>
                <c:pt idx="503" formatCode="0.000">
                  <c:v>#N/A</c:v>
                </c:pt>
                <c:pt idx="504" formatCode="0.000">
                  <c:v>#N/A</c:v>
                </c:pt>
                <c:pt idx="505" formatCode="0.000">
                  <c:v>#N/A</c:v>
                </c:pt>
                <c:pt idx="506" formatCode="0.000">
                  <c:v>#N/A</c:v>
                </c:pt>
                <c:pt idx="507" formatCode="0.000">
                  <c:v>#N/A</c:v>
                </c:pt>
                <c:pt idx="508" formatCode="0.000">
                  <c:v>#N/A</c:v>
                </c:pt>
                <c:pt idx="509" formatCode="0.000">
                  <c:v>#N/A</c:v>
                </c:pt>
                <c:pt idx="510" formatCode="0.000">
                  <c:v>#N/A</c:v>
                </c:pt>
                <c:pt idx="511" formatCode="0.000">
                  <c:v>#N/A</c:v>
                </c:pt>
                <c:pt idx="512" formatCode="0.000">
                  <c:v>#N/A</c:v>
                </c:pt>
                <c:pt idx="513" formatCode="0.000">
                  <c:v>#N/A</c:v>
                </c:pt>
                <c:pt idx="514" formatCode="0.000">
                  <c:v>#N/A</c:v>
                </c:pt>
                <c:pt idx="515" formatCode="0.000">
                  <c:v>#N/A</c:v>
                </c:pt>
                <c:pt idx="516" formatCode="0.000">
                  <c:v>#N/A</c:v>
                </c:pt>
                <c:pt idx="517" formatCode="0.000">
                  <c:v>#N/A</c:v>
                </c:pt>
                <c:pt idx="518" formatCode="0.000">
                  <c:v>#N/A</c:v>
                </c:pt>
                <c:pt idx="519" formatCode="0.000">
                  <c:v>#N/A</c:v>
                </c:pt>
                <c:pt idx="520" formatCode="0.000">
                  <c:v>#N/A</c:v>
                </c:pt>
                <c:pt idx="521" formatCode="0.000">
                  <c:v>#N/A</c:v>
                </c:pt>
                <c:pt idx="522" formatCode="0.000">
                  <c:v>#N/A</c:v>
                </c:pt>
                <c:pt idx="523" formatCode="0.000">
                  <c:v>#N/A</c:v>
                </c:pt>
                <c:pt idx="524" formatCode="0.000">
                  <c:v>#N/A</c:v>
                </c:pt>
                <c:pt idx="525" formatCode="0.000">
                  <c:v>#N/A</c:v>
                </c:pt>
                <c:pt idx="526" formatCode="0.000">
                  <c:v>#N/A</c:v>
                </c:pt>
                <c:pt idx="527" formatCode="0.000">
                  <c:v>#N/A</c:v>
                </c:pt>
                <c:pt idx="528" formatCode="0.000">
                  <c:v>#N/A</c:v>
                </c:pt>
                <c:pt idx="529" formatCode="0.000">
                  <c:v>#N/A</c:v>
                </c:pt>
                <c:pt idx="530" formatCode="0.000">
                  <c:v>#N/A</c:v>
                </c:pt>
                <c:pt idx="531" formatCode="0.000">
                  <c:v>#N/A</c:v>
                </c:pt>
                <c:pt idx="532" formatCode="0.000">
                  <c:v>#N/A</c:v>
                </c:pt>
                <c:pt idx="533" formatCode="0.000">
                  <c:v>#N/A</c:v>
                </c:pt>
                <c:pt idx="534" formatCode="0.000">
                  <c:v>#N/A</c:v>
                </c:pt>
                <c:pt idx="535" formatCode="0.000">
                  <c:v>#N/A</c:v>
                </c:pt>
                <c:pt idx="536" formatCode="0.000">
                  <c:v>#N/A</c:v>
                </c:pt>
                <c:pt idx="537" formatCode="0.000">
                  <c:v>#N/A</c:v>
                </c:pt>
                <c:pt idx="538" formatCode="0.000">
                  <c:v>#N/A</c:v>
                </c:pt>
                <c:pt idx="539" formatCode="0.000">
                  <c:v>#N/A</c:v>
                </c:pt>
                <c:pt idx="540" formatCode="0.000">
                  <c:v>#N/A</c:v>
                </c:pt>
                <c:pt idx="541" formatCode="0.000">
                  <c:v>#N/A</c:v>
                </c:pt>
                <c:pt idx="542" formatCode="0.000">
                  <c:v>#N/A</c:v>
                </c:pt>
                <c:pt idx="543" formatCode="0.000">
                  <c:v>#N/A</c:v>
                </c:pt>
                <c:pt idx="544" formatCode="0.000">
                  <c:v>#N/A</c:v>
                </c:pt>
                <c:pt idx="545" formatCode="0.000">
                  <c:v>#N/A</c:v>
                </c:pt>
                <c:pt idx="546" formatCode="0.000">
                  <c:v>#N/A</c:v>
                </c:pt>
                <c:pt idx="547" formatCode="0.000">
                  <c:v>#N/A</c:v>
                </c:pt>
                <c:pt idx="548" formatCode="0.000">
                  <c:v>#N/A</c:v>
                </c:pt>
                <c:pt idx="549" formatCode="0.000">
                  <c:v>#N/A</c:v>
                </c:pt>
                <c:pt idx="550" formatCode="0.000">
                  <c:v>#N/A</c:v>
                </c:pt>
                <c:pt idx="551" formatCode="0.000">
                  <c:v>#N/A</c:v>
                </c:pt>
                <c:pt idx="552" formatCode="0.000">
                  <c:v>#N/A</c:v>
                </c:pt>
                <c:pt idx="553" formatCode="0.000">
                  <c:v>#N/A</c:v>
                </c:pt>
                <c:pt idx="554" formatCode="0.000">
                  <c:v>#N/A</c:v>
                </c:pt>
                <c:pt idx="555" formatCode="0.000">
                  <c:v>#N/A</c:v>
                </c:pt>
                <c:pt idx="556" formatCode="0.000">
                  <c:v>#N/A</c:v>
                </c:pt>
                <c:pt idx="557" formatCode="0.000">
                  <c:v>#N/A</c:v>
                </c:pt>
                <c:pt idx="558" formatCode="0.000">
                  <c:v>#N/A</c:v>
                </c:pt>
                <c:pt idx="559" formatCode="0.000">
                  <c:v>#N/A</c:v>
                </c:pt>
                <c:pt idx="560" formatCode="0.000">
                  <c:v>#N/A</c:v>
                </c:pt>
                <c:pt idx="561" formatCode="0.000">
                  <c:v>#N/A</c:v>
                </c:pt>
                <c:pt idx="562" formatCode="0.000">
                  <c:v>#N/A</c:v>
                </c:pt>
                <c:pt idx="563" formatCode="0.000">
                  <c:v>#N/A</c:v>
                </c:pt>
                <c:pt idx="564" formatCode="0.000">
                  <c:v>#N/A</c:v>
                </c:pt>
                <c:pt idx="565" formatCode="0.000">
                  <c:v>#N/A</c:v>
                </c:pt>
                <c:pt idx="566" formatCode="0.000">
                  <c:v>#N/A</c:v>
                </c:pt>
                <c:pt idx="567" formatCode="0.000">
                  <c:v>#N/A</c:v>
                </c:pt>
                <c:pt idx="568" formatCode="0.000">
                  <c:v>#N/A</c:v>
                </c:pt>
                <c:pt idx="569" formatCode="0.000">
                  <c:v>#N/A</c:v>
                </c:pt>
                <c:pt idx="570" formatCode="0.000">
                  <c:v>#N/A</c:v>
                </c:pt>
                <c:pt idx="571" formatCode="0.000">
                  <c:v>#N/A</c:v>
                </c:pt>
                <c:pt idx="572" formatCode="0.000">
                  <c:v>#N/A</c:v>
                </c:pt>
                <c:pt idx="573" formatCode="0.000">
                  <c:v>#N/A</c:v>
                </c:pt>
                <c:pt idx="574" formatCode="0.000">
                  <c:v>#N/A</c:v>
                </c:pt>
                <c:pt idx="575" formatCode="0.000">
                  <c:v>23.450816096452531</c:v>
                </c:pt>
                <c:pt idx="576" formatCode="0.000">
                  <c:v>23.478486072874428</c:v>
                </c:pt>
                <c:pt idx="577" formatCode="0.000">
                  <c:v>23.491641726636331</c:v>
                </c:pt>
                <c:pt idx="578" formatCode="0.000">
                  <c:v>23.504796999099984</c:v>
                </c:pt>
                <c:pt idx="579" formatCode="0.000">
                  <c:v>23.478574870949057</c:v>
                </c:pt>
                <c:pt idx="580" formatCode="0.000">
                  <c:v>23.465588286532945</c:v>
                </c:pt>
                <c:pt idx="581" formatCode="0.000">
                  <c:v>23.491445596450848</c:v>
                </c:pt>
                <c:pt idx="582" formatCode="0.000">
                  <c:v>23.542119874531792</c:v>
                </c:pt>
                <c:pt idx="583" formatCode="0.000">
                  <c:v>23.593177561679145</c:v>
                </c:pt>
                <c:pt idx="584" formatCode="0.000">
                  <c:v>23.60548488532217</c:v>
                </c:pt>
                <c:pt idx="585" formatCode="0.000">
                  <c:v>23.617953696142536</c:v>
                </c:pt>
                <c:pt idx="586" formatCode="0.000">
                  <c:v>23.617953696142536</c:v>
                </c:pt>
                <c:pt idx="587" formatCode="0.000">
                  <c:v>23.577551316458543</c:v>
                </c:pt>
                <c:pt idx="588" formatCode="0.000">
                  <c:v>23.50837637540381</c:v>
                </c:pt>
                <c:pt idx="589" formatCode="0.000">
                  <c:v>23.403131145308567</c:v>
                </c:pt>
                <c:pt idx="590" formatCode="0.000">
                  <c:v>23.232112603281038</c:v>
                </c:pt>
                <c:pt idx="591" formatCode="0.000">
                  <c:v>23.022335578073609</c:v>
                </c:pt>
                <c:pt idx="592" formatCode="0.000">
                  <c:v>22.762603889751347</c:v>
                </c:pt>
                <c:pt idx="593" formatCode="0.000">
                  <c:v>22.426458860818499</c:v>
                </c:pt>
                <c:pt idx="594" formatCode="0.000">
                  <c:v>22.097076053292358</c:v>
                </c:pt>
                <c:pt idx="595" formatCode="0.000">
                  <c:v>21.726907821474082</c:v>
                </c:pt>
                <c:pt idx="596" formatCode="0.000">
                  <c:v>21.394610083112511</c:v>
                </c:pt>
                <c:pt idx="597" formatCode="0.000">
                  <c:v>21.008076947681197</c:v>
                </c:pt>
                <c:pt idx="598" formatCode="0.000">
                  <c:v>20.572507006278087</c:v>
                </c:pt>
                <c:pt idx="599" formatCode="0.000">
                  <c:v>20.141548289648849</c:v>
                </c:pt>
                <c:pt idx="600" formatCode="0.000">
                  <c:v>19.781838596164235</c:v>
                </c:pt>
                <c:pt idx="601" formatCode="0.000">
                  <c:v>19.531881174688042</c:v>
                </c:pt>
                <c:pt idx="602" formatCode="0.000">
                  <c:v>19.387173177587815</c:v>
                </c:pt>
                <c:pt idx="603" formatCode="0.000">
                  <c:v>19.387173177587815</c:v>
                </c:pt>
                <c:pt idx="604" formatCode="0.000">
                  <c:v>19.504052437332838</c:v>
                </c:pt>
                <c:pt idx="605" formatCode="0.000">
                  <c:v>19.723839571635086</c:v>
                </c:pt>
                <c:pt idx="606" formatCode="0.000">
                  <c:v>20.01521667060052</c:v>
                </c:pt>
                <c:pt idx="607" formatCode="0.000">
                  <c:v>20.41091374599247</c:v>
                </c:pt>
                <c:pt idx="608" formatCode="0.000">
                  <c:v>20.755518807997063</c:v>
                </c:pt>
                <c:pt idx="609" formatCode="0.000">
                  <c:v>21.241802429991292</c:v>
                </c:pt>
                <c:pt idx="610" formatCode="0.000">
                  <c:v>21.843913819577946</c:v>
                </c:pt>
                <c:pt idx="611" formatCode="0.000">
                  <c:v>22.517286814311124</c:v>
                </c:pt>
                <c:pt idx="612" formatCode="0.000">
                  <c:v>23.2228712130694</c:v>
                </c:pt>
                <c:pt idx="613" formatCode="0.000">
                  <c:v>23.880653901164649</c:v>
                </c:pt>
                <c:pt idx="614" formatCode="0.000">
                  <c:v>24.525262251883831</c:v>
                </c:pt>
                <c:pt idx="615" formatCode="0.000">
                  <c:v>25.141482263430643</c:v>
                </c:pt>
                <c:pt idx="616" formatCode="0.000">
                  <c:v>25.686918808907397</c:v>
                </c:pt>
                <c:pt idx="617" formatCode="0.000">
                  <c:v>26.229922317183533</c:v>
                </c:pt>
                <c:pt idx="618" formatCode="0.000">
                  <c:v>26.698659389432276</c:v>
                </c:pt>
                <c:pt idx="619" formatCode="0.000">
                  <c:v>27.068827621250552</c:v>
                </c:pt>
                <c:pt idx="620" formatCode="0.000">
                  <c:v>27.499583948756296</c:v>
                </c:pt>
                <c:pt idx="621" formatCode="0.000">
                  <c:v>27.8861170841876</c:v>
                </c:pt>
                <c:pt idx="622" formatCode="0.000">
                  <c:v>28.270443503072698</c:v>
                </c:pt>
                <c:pt idx="623" formatCode="0.000">
                  <c:v>28.674467299912607</c:v>
                </c:pt>
                <c:pt idx="624" formatCode="0.000">
                  <c:v>29.061846969819111</c:v>
                </c:pt>
                <c:pt idx="625" formatCode="0.000">
                  <c:v>29.403893967628644</c:v>
                </c:pt>
                <c:pt idx="626" formatCode="0.000">
                  <c:v>29.732775779220052</c:v>
                </c:pt>
                <c:pt idx="627" formatCode="0.000">
                  <c:v>29.981885996653872</c:v>
                </c:pt>
                <c:pt idx="628" formatCode="0.000">
                  <c:v>30.241617684976134</c:v>
                </c:pt>
                <c:pt idx="629" formatCode="0.000">
                  <c:v>30.461404819278382</c:v>
                </c:pt>
                <c:pt idx="630" formatCode="0.000">
                  <c:v>30.550084805920037</c:v>
                </c:pt>
                <c:pt idx="631" formatCode="0.000">
                  <c:v>30.728786710935761</c:v>
                </c:pt>
                <c:pt idx="632" formatCode="0.000">
                  <c:v>30.839552623722952</c:v>
                </c:pt>
                <c:pt idx="633" formatCode="0.000">
                  <c:v>30.926834299465501</c:v>
                </c:pt>
                <c:pt idx="634" formatCode="0.000">
                  <c:v>31.042132225131031</c:v>
                </c:pt>
                <c:pt idx="635" formatCode="0.000">
                  <c:v>31.203741743866988</c:v>
                </c:pt>
                <c:pt idx="636" formatCode="0.000">
                  <c:v>31.383596590609304</c:v>
                </c:pt>
                <c:pt idx="637" formatCode="0.000">
                  <c:v>31.567775743275973</c:v>
                </c:pt>
                <c:pt idx="638" formatCode="0.000">
                  <c:v>31.778260102694485</c:v>
                </c:pt>
                <c:pt idx="639" formatCode="0.000">
                  <c:v>31.988037127901901</c:v>
                </c:pt>
                <c:pt idx="640" formatCode="0.000">
                  <c:v>32.195822478559712</c:v>
                </c:pt>
                <c:pt idx="641" formatCode="0.000">
                  <c:v>32.376823647985084</c:v>
                </c:pt>
                <c:pt idx="642" formatCode="0.000">
                  <c:v>32.617526468869585</c:v>
                </c:pt>
                <c:pt idx="643" formatCode="0.000">
                  <c:v>32.719641843164275</c:v>
                </c:pt>
                <c:pt idx="644" formatCode="0.000">
                  <c:v>32.805793108665434</c:v>
                </c:pt>
                <c:pt idx="645" formatCode="0.000">
                  <c:v>32.830730730306151</c:v>
                </c:pt>
                <c:pt idx="646" formatCode="0.000">
                  <c:v>32.715432804640628</c:v>
                </c:pt>
                <c:pt idx="647" formatCode="0.000">
                  <c:v>32.473018526536684</c:v>
                </c:pt>
                <c:pt idx="648" formatCode="0.000">
                  <c:v>32.099473844841121</c:v>
                </c:pt>
                <c:pt idx="649" formatCode="0.000">
                  <c:v>31.717959885745881</c:v>
                </c:pt>
                <c:pt idx="650" formatCode="0.000">
                  <c:v>31.244370077054239</c:v>
                </c:pt>
                <c:pt idx="651" formatCode="0.000">
                  <c:v>30.772371770337532</c:v>
                </c:pt>
                <c:pt idx="652" formatCode="0.000">
                  <c:v>30.291868146941351</c:v>
                </c:pt>
                <c:pt idx="653" formatCode="0.000">
                  <c:v>29.813507913459986</c:v>
                </c:pt>
                <c:pt idx="654" formatCode="0.000">
                  <c:v>29.370107980251717</c:v>
                </c:pt>
                <c:pt idx="655" formatCode="0.000">
                  <c:v>28.948882061286088</c:v>
                </c:pt>
                <c:pt idx="656" formatCode="0.000">
                  <c:v>28.591969675638477</c:v>
                </c:pt>
                <c:pt idx="657" formatCode="0.000">
                  <c:v>28.255311783488626</c:v>
                </c:pt>
                <c:pt idx="658" formatCode="0.000">
                  <c:v>27.999094170898562</c:v>
                </c:pt>
                <c:pt idx="659" formatCode="0.000">
                  <c:v>27.783614812583938</c:v>
                </c:pt>
                <c:pt idx="660" formatCode="0.000">
                  <c:v>27.659099918685424</c:v>
                </c:pt>
                <c:pt idx="661" formatCode="0.000">
                  <c:v>27.645944264923518</c:v>
                </c:pt>
                <c:pt idx="662" formatCode="0.000">
                  <c:v>27.685410082314487</c:v>
                </c:pt>
                <c:pt idx="663" formatCode="0.000">
                  <c:v>27.855853915295523</c:v>
                </c:pt>
                <c:pt idx="664" formatCode="0.000">
                  <c:v>28.063639265953327</c:v>
                </c:pt>
                <c:pt idx="665" formatCode="0.000">
                  <c:v>28.32221236513244</c:v>
                </c:pt>
                <c:pt idx="666" formatCode="0.000">
                  <c:v>28.55024661649669</c:v>
                </c:pt>
                <c:pt idx="667" formatCode="0.000">
                  <c:v>28.805535052233434</c:v>
                </c:pt>
                <c:pt idx="668" formatCode="0.000">
                  <c:v>29.076296172379902</c:v>
                </c:pt>
                <c:pt idx="669" formatCode="0.000">
                  <c:v>29.475298118631574</c:v>
                </c:pt>
                <c:pt idx="670" formatCode="0.000">
                  <c:v>29.910868060034687</c:v>
                </c:pt>
                <c:pt idx="671" formatCode="0.000">
                  <c:v>30.436098995926571</c:v>
                </c:pt>
                <c:pt idx="672" formatCode="0.000">
                  <c:v>30.989498524364436</c:v>
                </c:pt>
                <c:pt idx="673" formatCode="0.000">
                  <c:v>31.449946406031113</c:v>
                </c:pt>
                <c:pt idx="674" formatCode="0.000">
                  <c:v>31.910380942259092</c:v>
                </c:pt>
                <c:pt idx="675" formatCode="0.000">
                  <c:v>32.356157120824861</c:v>
                </c:pt>
                <c:pt idx="676" formatCode="0.000">
                  <c:v>32.706794900059926</c:v>
                </c:pt>
                <c:pt idx="677" formatCode="0.000">
                  <c:v>33.030011274033811</c:v>
                </c:pt>
                <c:pt idx="678" formatCode="0.000">
                  <c:v>33.359394081559955</c:v>
                </c:pt>
                <c:pt idx="679" formatCode="0.000">
                  <c:v>33.729562313378239</c:v>
                </c:pt>
                <c:pt idx="680" formatCode="0.000">
                  <c:v>34.135703993597936</c:v>
                </c:pt>
                <c:pt idx="681" formatCode="0.000">
                  <c:v>34.385080210005235</c:v>
                </c:pt>
                <c:pt idx="682" formatCode="0.000">
                  <c:v>34.628486941965797</c:v>
                </c:pt>
                <c:pt idx="683" formatCode="0.000">
                  <c:v>34.857433760175077</c:v>
                </c:pt>
                <c:pt idx="684" formatCode="0.000">
                  <c:v>35.092628559761174</c:v>
                </c:pt>
                <c:pt idx="685" formatCode="0.000">
                  <c:v>35.342585981237363</c:v>
                </c:pt>
                <c:pt idx="686" formatCode="0.000">
                  <c:v>35.566225613119528</c:v>
                </c:pt>
                <c:pt idx="687" formatCode="0.000">
                  <c:v>35.631780933496842</c:v>
                </c:pt>
                <c:pt idx="688" formatCode="0.000">
                  <c:v>35.696713855577414</c:v>
                </c:pt>
                <c:pt idx="689" formatCode="0.000">
                  <c:v>35.748428475413242</c:v>
                </c:pt>
                <c:pt idx="690" formatCode="0.000">
                  <c:v>35.773765614453716</c:v>
                </c:pt>
                <c:pt idx="691" formatCode="0.000">
                  <c:v>35.735472349093207</c:v>
                </c:pt>
                <c:pt idx="692" formatCode="0.000">
                  <c:v>35.637013759949035</c:v>
                </c:pt>
                <c:pt idx="693" formatCode="0.000">
                  <c:v>35.49985684092502</c:v>
                </c:pt>
                <c:pt idx="694" formatCode="0.000">
                  <c:v>35.218017467075946</c:v>
                </c:pt>
                <c:pt idx="695" formatCode="0.000">
                  <c:v>34.800526210341374</c:v>
                </c:pt>
                <c:pt idx="696" formatCode="0.000">
                  <c:v>34.288631646536352</c:v>
                </c:pt>
                <c:pt idx="697" formatCode="0.000">
                  <c:v>33.670315919726818</c:v>
                </c:pt>
                <c:pt idx="698" formatCode="0.000">
                  <c:v>33.065173386398605</c:v>
                </c:pt>
                <c:pt idx="699" formatCode="0.000">
                  <c:v>32.501397631153651</c:v>
                </c:pt>
                <c:pt idx="700" formatCode="0.000">
                  <c:v>31.929987916844677</c:v>
                </c:pt>
                <c:pt idx="701" formatCode="0.000">
                  <c:v>31.374055753609582</c:v>
                </c:pt>
                <c:pt idx="702" formatCode="0.000">
                  <c:v>30.867312972800132</c:v>
                </c:pt>
                <c:pt idx="703" formatCode="0.000">
                  <c:v>30.395029366687154</c:v>
                </c:pt>
                <c:pt idx="704" formatCode="0.000">
                  <c:v>29.988887686467454</c:v>
                </c:pt>
                <c:pt idx="705" formatCode="0.000">
                  <c:v>29.652229794317602</c:v>
                </c:pt>
                <c:pt idx="706" formatCode="0.000">
                  <c:v>29.396012181727542</c:v>
                </c:pt>
                <c:pt idx="707" formatCode="0.000">
                  <c:v>29.247870122886237</c:v>
                </c:pt>
                <c:pt idx="708" formatCode="0.000">
                  <c:v>29.247870122886237</c:v>
                </c:pt>
                <c:pt idx="709" formatCode="0.000">
                  <c:v>29.418893621791003</c:v>
                </c:pt>
                <c:pt idx="710" formatCode="0.000">
                  <c:v>29.668843798600481</c:v>
                </c:pt>
                <c:pt idx="711" formatCode="0.000">
                  <c:v>30.035953592713479</c:v>
                </c:pt>
                <c:pt idx="712" formatCode="0.000">
                  <c:v>30.568403553774118</c:v>
                </c:pt>
                <c:pt idx="713" formatCode="0.000">
                  <c:v>31.176050336845034</c:v>
                </c:pt>
                <c:pt idx="714" formatCode="0.000">
                  <c:v>31.746135965255665</c:v>
                </c:pt>
                <c:pt idx="715" formatCode="0.000">
                  <c:v>32.25671283672915</c:v>
                </c:pt>
                <c:pt idx="716" formatCode="0.000">
                  <c:v>32.736698458806977</c:v>
                </c:pt>
                <c:pt idx="717" formatCode="0.000">
                  <c:v>33.185575648340112</c:v>
                </c:pt>
                <c:pt idx="718" formatCode="0.000">
                  <c:v>33.595523828484211</c:v>
                </c:pt>
                <c:pt idx="719" formatCode="0.000">
                  <c:v>34.053417464902779</c:v>
                </c:pt>
                <c:pt idx="720" formatCode="0.000">
                  <c:v>34.46846711123117</c:v>
                </c:pt>
                <c:pt idx="721" formatCode="0.000">
                  <c:v>34.771047147754992</c:v>
                </c:pt>
                <c:pt idx="722" formatCode="0.000">
                  <c:v>35.020997324564469</c:v>
                </c:pt>
                <c:pt idx="723" formatCode="0.000">
                  <c:v>35.138996901243637</c:v>
                </c:pt>
                <c:pt idx="724" formatCode="0.000">
                  <c:v>35.151983485659756</c:v>
                </c:pt>
                <c:pt idx="725" formatCode="0.000">
                  <c:v>35.08734021086498</c:v>
                </c:pt>
                <c:pt idx="726" formatCode="0.000">
                  <c:v>35.023997363263803</c:v>
                </c:pt>
                <c:pt idx="727" formatCode="0.000">
                  <c:v>34.960175254329613</c:v>
                </c:pt>
                <c:pt idx="728" formatCode="0.000">
                  <c:v>34.812487370613354</c:v>
                </c:pt>
                <c:pt idx="729" formatCode="0.000">
                  <c:v>34.66286164076898</c:v>
                </c:pt>
                <c:pt idx="730" formatCode="0.000">
                  <c:v>34.52194195384444</c:v>
                </c:pt>
                <c:pt idx="731" formatCode="0.000">
                  <c:v>34.2391252960565</c:v>
                </c:pt>
                <c:pt idx="732" formatCode="0.000">
                  <c:v>33.934755555415684</c:v>
                </c:pt>
                <c:pt idx="733" formatCode="0.000">
                  <c:v>33.671642480177589</c:v>
                </c:pt>
                <c:pt idx="734" formatCode="0.000">
                  <c:v>33.382226485977135</c:v>
                </c:pt>
                <c:pt idx="735" formatCode="0.000">
                  <c:v>33.224893717071566</c:v>
                </c:pt>
                <c:pt idx="736" formatCode="0.000">
                  <c:v>33.069054704078205</c:v>
                </c:pt>
                <c:pt idx="737" formatCode="0.000">
                  <c:v>32.926839499529699</c:v>
                </c:pt>
                <c:pt idx="738" formatCode="0.000">
                  <c:v>32.838159512888048</c:v>
                </c:pt>
                <c:pt idx="739" formatCode="0.000">
                  <c:v>32.774337403953858</c:v>
                </c:pt>
                <c:pt idx="740" formatCode="0.000">
                  <c:v>32.798952051239901</c:v>
                </c:pt>
                <c:pt idx="741" formatCode="0.000">
                  <c:v>32.873764916162095</c:v>
                </c:pt>
                <c:pt idx="742" formatCode="0.000">
                  <c:v>33.014684603086621</c:v>
                </c:pt>
                <c:pt idx="743" formatCode="0.000">
                  <c:v>33.270566341085235</c:v>
                </c:pt>
                <c:pt idx="744" formatCode="0.000">
                  <c:v>33.491926152460387</c:v>
                </c:pt>
                <c:pt idx="745" formatCode="0.000">
                  <c:v>33.768194881460396</c:v>
                </c:pt>
                <c:pt idx="746" formatCode="0.000">
                  <c:v>34.149697782906429</c:v>
                </c:pt>
                <c:pt idx="747" formatCode="0.000">
                  <c:v>34.503696512943961</c:v>
                </c:pt>
                <c:pt idx="748" formatCode="0.000">
                  <c:v>34.880307461011235</c:v>
                </c:pt>
                <c:pt idx="749" formatCode="0.000">
                  <c:v>35.281095764738858</c:v>
                </c:pt>
                <c:pt idx="750" formatCode="0.000">
                  <c:v>35.635815711305476</c:v>
                </c:pt>
                <c:pt idx="751" formatCode="0.000">
                  <c:v>36.005983943123759</c:v>
                </c:pt>
                <c:pt idx="752" formatCode="0.000">
                  <c:v>36.350589005128349</c:v>
                </c:pt>
                <c:pt idx="753" formatCode="0.000">
                  <c:v>36.674778086457835</c:v>
                </c:pt>
                <c:pt idx="754" formatCode="0.000">
                  <c:v>36.995050102195414</c:v>
                </c:pt>
                <c:pt idx="755" formatCode="0.000">
                  <c:v>37.277866759983347</c:v>
                </c:pt>
                <c:pt idx="756" formatCode="0.000">
                  <c:v>37.609906477046074</c:v>
                </c:pt>
                <c:pt idx="757" formatCode="0.000">
                  <c:v>37.978264782379405</c:v>
                </c:pt>
                <c:pt idx="758" formatCode="0.000">
                  <c:v>38.228214959188882</c:v>
                </c:pt>
                <c:pt idx="759" formatCode="0.000">
                  <c:v>38.411769856245378</c:v>
                </c:pt>
                <c:pt idx="760" formatCode="0.000">
                  <c:v>38.554622284822628</c:v>
                </c:pt>
                <c:pt idx="761" formatCode="0.000">
                  <c:v>38.670980179453231</c:v>
                </c:pt>
                <c:pt idx="762" formatCode="0.000">
                  <c:v>38.696317318493705</c:v>
                </c:pt>
                <c:pt idx="763" formatCode="0.000">
                  <c:v>38.798432692788403</c:v>
                </c:pt>
                <c:pt idx="764" formatCode="0.000">
                  <c:v>38.970735223790697</c:v>
                </c:pt>
                <c:pt idx="765" formatCode="0.000">
                  <c:v>39.232580251018362</c:v>
                </c:pt>
                <c:pt idx="766" formatCode="0.000">
                  <c:v>39.565663147385443</c:v>
                </c:pt>
                <c:pt idx="767" formatCode="0.000">
                  <c:v>39.848479805173383</c:v>
                </c:pt>
                <c:pt idx="768" formatCode="0.000">
                  <c:v>40.222024486868939</c:v>
                </c:pt>
                <c:pt idx="769" formatCode="0.000">
                  <c:v>40.537760177154659</c:v>
                </c:pt>
                <c:pt idx="770" formatCode="0.000">
                  <c:v>40.958728895991676</c:v>
                </c:pt>
                <c:pt idx="771" formatCode="0.000">
                  <c:v>41.430727202708376</c:v>
                </c:pt>
                <c:pt idx="772" formatCode="0.000">
                  <c:v>41.911230826104564</c:v>
                </c:pt>
                <c:pt idx="773" formatCode="0.000">
                  <c:v>42.4542343343807</c:v>
                </c:pt>
                <c:pt idx="774" formatCode="0.000">
                  <c:v>42.998982823750858</c:v>
                </c:pt>
                <c:pt idx="775" formatCode="0.000">
                  <c:v>43.458502008077005</c:v>
                </c:pt>
                <c:pt idx="776" formatCode="0.000">
                  <c:v>43.975409601083896</c:v>
                </c:pt>
                <c:pt idx="777" formatCode="0.000">
                  <c:v>44.461693223078122</c:v>
                </c:pt>
                <c:pt idx="778" formatCode="0.000">
                  <c:v>44.922884925740227</c:v>
                </c:pt>
                <c:pt idx="779" formatCode="0.000">
                  <c:v>45.434648401737455</c:v>
                </c:pt>
                <c:pt idx="780" formatCode="0.000">
                  <c:v>45.822028071643956</c:v>
                </c:pt>
                <c:pt idx="781" formatCode="0.000">
                  <c:v>46.295631607072529</c:v>
                </c:pt>
                <c:pt idx="782" formatCode="0.000">
                  <c:v>46.769221415764179</c:v>
                </c:pt>
                <c:pt idx="783" formatCode="0.000">
                  <c:v>47.188775466179017</c:v>
                </c:pt>
                <c:pt idx="784" formatCode="0.000">
                  <c:v>47.617332751910759</c:v>
                </c:pt>
                <c:pt idx="785" formatCode="0.000">
                  <c:v>48.108621640351082</c:v>
                </c:pt>
                <c:pt idx="786" formatCode="0.000">
                  <c:v>48.590027282120055</c:v>
                </c:pt>
                <c:pt idx="787" formatCode="0.000">
                  <c:v>49.01125320108568</c:v>
                </c:pt>
                <c:pt idx="788" formatCode="0.000">
                  <c:v>49.491238823163492</c:v>
                </c:pt>
                <c:pt idx="789" formatCode="0.000">
                  <c:v>49.952584823517007</c:v>
                </c:pt>
                <c:pt idx="790" formatCode="0.000">
                  <c:v>50.490641809956138</c:v>
                </c:pt>
                <c:pt idx="791" formatCode="0.000">
                  <c:v>51.08321004532133</c:v>
                </c:pt>
                <c:pt idx="792" formatCode="0.000">
                  <c:v>51.830299408712456</c:v>
                </c:pt>
                <c:pt idx="793" formatCode="0.000">
                  <c:v>52.52754905809342</c:v>
                </c:pt>
                <c:pt idx="794" formatCode="0.000">
                  <c:v>53.237933771130884</c:v>
                </c:pt>
                <c:pt idx="795" formatCode="0.000">
                  <c:v>53.93282016713048</c:v>
                </c:pt>
                <c:pt idx="796" formatCode="0.000">
                  <c:v>54.660068894432818</c:v>
                </c:pt>
                <c:pt idx="797" formatCode="0.000">
                  <c:v>55.409930882052237</c:v>
                </c:pt>
                <c:pt idx="798" formatCode="0.000">
                  <c:v>56.106702205665236</c:v>
                </c:pt>
                <c:pt idx="799" formatCode="0.000">
                  <c:v>56.898096356449138</c:v>
                </c:pt>
                <c:pt idx="800" formatCode="0.000">
                  <c:v>57.611921127744374</c:v>
                </c:pt>
                <c:pt idx="801" formatCode="0.000">
                  <c:v>58.297705722864443</c:v>
                </c:pt>
                <c:pt idx="802" formatCode="0.000">
                  <c:v>58.797330067415054</c:v>
                </c:pt>
                <c:pt idx="803" formatCode="0.000">
                  <c:v>59.349495923096278</c:v>
                </c:pt>
                <c:pt idx="804" formatCode="0.000">
                  <c:v>59.750710581213724</c:v>
                </c:pt>
                <c:pt idx="805" formatCode="0.000">
                  <c:v>60.066446271499444</c:v>
                </c:pt>
                <c:pt idx="806" formatCode="0.000">
                  <c:v>60.290085903381616</c:v>
                </c:pt>
                <c:pt idx="807" formatCode="0.000">
                  <c:v>60.460529736362638</c:v>
                </c:pt>
                <c:pt idx="808" formatCode="0.000">
                  <c:v>60.629355333772118</c:v>
                </c:pt>
                <c:pt idx="809" formatCode="0.000">
                  <c:v>60.771570538320624</c:v>
                </c:pt>
                <c:pt idx="810" formatCode="0.000">
                  <c:v>60.784239107840854</c:v>
                </c:pt>
                <c:pt idx="811" formatCode="0.000">
                  <c:v>60.835296794988203</c:v>
                </c:pt>
                <c:pt idx="812" formatCode="0.000">
                  <c:v>60.798374824059131</c:v>
                </c:pt>
                <c:pt idx="813" formatCode="0.000">
                  <c:v>60.661217905035123</c:v>
                </c:pt>
                <c:pt idx="814" formatCode="0.000">
                  <c:v>60.699650546923642</c:v>
                </c:pt>
                <c:pt idx="815" formatCode="0.000">
                  <c:v>60.538041028187678</c:v>
                </c:pt>
                <c:pt idx="816" formatCode="0.000">
                  <c:v>60.496536063554835</c:v>
                </c:pt>
                <c:pt idx="817" formatCode="0.000">
                  <c:v>60.483380409792922</c:v>
                </c:pt>
                <c:pt idx="818" formatCode="0.000">
                  <c:v>60.470225137329273</c:v>
                </c:pt>
                <c:pt idx="819" formatCode="0.000">
                  <c:v>60.470225137329273</c:v>
                </c:pt>
                <c:pt idx="820" formatCode="0.000">
                  <c:v>60.431265384080945</c:v>
                </c:pt>
                <c:pt idx="821" formatCode="0.000">
                  <c:v>60.327836144409297</c:v>
                </c:pt>
                <c:pt idx="822" formatCode="0.000">
                  <c:v>60.315167574889053</c:v>
                </c:pt>
                <c:pt idx="823" formatCode="0.000">
                  <c:v>60.340696418462727</c:v>
                </c:pt>
                <c:pt idx="824" formatCode="0.000">
                  <c:v>60.389925713034806</c:v>
                </c:pt>
                <c:pt idx="825" formatCode="0.000">
                  <c:v>60.601895496981001</c:v>
                </c:pt>
                <c:pt idx="826" formatCode="0.000">
                  <c:v>60.768436945164552</c:v>
                </c:pt>
                <c:pt idx="827" formatCode="0.000">
                  <c:v>61.037786143057822</c:v>
                </c:pt>
                <c:pt idx="828" formatCode="0.000">
                  <c:v>61.39749583654244</c:v>
                </c:pt>
                <c:pt idx="829" formatCode="0.000">
                  <c:v>61.779009795637684</c:v>
                </c:pt>
                <c:pt idx="830" formatCode="0.000">
                  <c:v>62.173667969547388</c:v>
                </c:pt>
                <c:pt idx="831" formatCode="0.000">
                  <c:v>62.645666276264102</c:v>
                </c:pt>
                <c:pt idx="832" formatCode="0.000">
                  <c:v>63.048250393163606</c:v>
                </c:pt>
                <c:pt idx="833" formatCode="0.000">
                  <c:v>63.57832524648078</c:v>
                </c:pt>
                <c:pt idx="834" formatCode="0.000">
                  <c:v>64.186416583452129</c:v>
                </c:pt>
                <c:pt idx="835" formatCode="0.000">
                  <c:v>64.684229033138777</c:v>
                </c:pt>
                <c:pt idx="836" formatCode="0.000">
                  <c:v>65.164214655216597</c:v>
                </c:pt>
                <c:pt idx="837" formatCode="0.000">
                  <c:v>65.613091844749732</c:v>
                </c:pt>
                <c:pt idx="838" formatCode="0.000">
                  <c:v>65.85649857671028</c:v>
                </c:pt>
                <c:pt idx="839" formatCode="0.000">
                  <c:v>66.018108095446266</c:v>
                </c:pt>
                <c:pt idx="840" formatCode="0.000">
                  <c:v>66.004273107235306</c:v>
                </c:pt>
                <c:pt idx="841" formatCode="0.000">
                  <c:v>66.01742876099722</c:v>
                </c:pt>
                <c:pt idx="842" formatCode="0.000">
                  <c:v>66.030584033460869</c:v>
                </c:pt>
                <c:pt idx="843" formatCode="0.000">
                  <c:v>65.978139777159015</c:v>
                </c:pt>
                <c:pt idx="844" formatCode="0.000">
                  <c:v>65.913206855078457</c:v>
                </c:pt>
                <c:pt idx="845" formatCode="0.000">
                  <c:v>65.770991650529936</c:v>
                </c:pt>
                <c:pt idx="846" formatCode="0.000">
                  <c:v>65.644305955327582</c:v>
                </c:pt>
                <c:pt idx="847" formatCode="0.000">
                  <c:v>65.452839628525012</c:v>
                </c:pt>
                <c:pt idx="848" formatCode="0.000">
                  <c:v>65.231307802950639</c:v>
                </c:pt>
                <c:pt idx="849" formatCode="0.000">
                  <c:v>64.782430613417503</c:v>
                </c:pt>
                <c:pt idx="850" formatCode="0.000">
                  <c:v>64.385293313902906</c:v>
                </c:pt>
                <c:pt idx="851" formatCode="0.000">
                  <c:v>63.940867137379001</c:v>
                </c:pt>
                <c:pt idx="852" formatCode="0.000">
                  <c:v>63.401302597152089</c:v>
                </c:pt>
                <c:pt idx="853" formatCode="0.000">
                  <c:v>62.875076446675884</c:v>
                </c:pt>
                <c:pt idx="854" formatCode="0.000">
                  <c:v>62.283089185811328</c:v>
                </c:pt>
                <c:pt idx="855" formatCode="0.000">
                  <c:v>61.627535982038133</c:v>
                </c:pt>
                <c:pt idx="856" formatCode="0.000">
                  <c:v>61.017166514480813</c:v>
                </c:pt>
                <c:pt idx="857" formatCode="0.000">
                  <c:v>60.409519731409908</c:v>
                </c:pt>
                <c:pt idx="858" formatCode="0.000">
                  <c:v>59.864771242039744</c:v>
                </c:pt>
                <c:pt idx="859" formatCode="0.000">
                  <c:v>59.430780901287278</c:v>
                </c:pt>
                <c:pt idx="860" formatCode="0.000">
                  <c:v>59.184634428426847</c:v>
                </c:pt>
                <c:pt idx="861" formatCode="0.000">
                  <c:v>59.159696806786116</c:v>
                </c:pt>
                <c:pt idx="862" formatCode="0.000">
                  <c:v>59.223751209933631</c:v>
                </c:pt>
                <c:pt idx="863" formatCode="0.000">
                  <c:v>59.358425808880263</c:v>
                </c:pt>
                <c:pt idx="864" formatCode="0.000">
                  <c:v>59.744250147251925</c:v>
                </c:pt>
                <c:pt idx="865" formatCode="0.000">
                  <c:v>60.213631782251838</c:v>
                </c:pt>
                <c:pt idx="866" formatCode="0.000">
                  <c:v>60.754201034468309</c:v>
                </c:pt>
                <c:pt idx="867" formatCode="0.000">
                  <c:v>61.452682467653581</c:v>
                </c:pt>
                <c:pt idx="868" formatCode="0.000">
                  <c:v>62.26091290035837</c:v>
                </c:pt>
                <c:pt idx="869" formatCode="0.000">
                  <c:v>63.189640682621892</c:v>
                </c:pt>
                <c:pt idx="870" formatCode="0.000">
                  <c:v>63.986566154427322</c:v>
                </c:pt>
                <c:pt idx="871" formatCode="0.000">
                  <c:v>64.913509583057234</c:v>
                </c:pt>
                <c:pt idx="872" formatCode="0.000">
                  <c:v>65.796228106468121</c:v>
                </c:pt>
                <c:pt idx="873" formatCode="0.000">
                  <c:v>66.713949733296275</c:v>
                </c:pt>
                <c:pt idx="874" formatCode="0.000">
                  <c:v>67.740865312568161</c:v>
                </c:pt>
                <c:pt idx="875" formatCode="0.000">
                  <c:v>68.861391666666677</c:v>
                </c:pt>
                <c:pt idx="876" formatCode="0.000">
                  <c:v>69.447058333333331</c:v>
                </c:pt>
                <c:pt idx="877" formatCode="0.000">
                  <c:v>70.13474166666667</c:v>
                </c:pt>
                <c:pt idx="878" formatCode="0.000">
                  <c:v>70.861958333333334</c:v>
                </c:pt>
                <c:pt idx="879" formatCode="0.000">
                  <c:v>71.616533333333336</c:v>
                </c:pt>
                <c:pt idx="880" formatCode="0.000">
                  <c:v>72.384966666666671</c:v>
                </c:pt>
                <c:pt idx="881" formatCode="0.000">
                  <c:v>73.031683333333334</c:v>
                </c:pt>
                <c:pt idx="882" formatCode="0.000">
                  <c:v>73.73285833333334</c:v>
                </c:pt>
                <c:pt idx="883" formatCode="0.000">
                  <c:v>74.43405833333334</c:v>
                </c:pt>
                <c:pt idx="884" formatCode="0.000">
                  <c:v>75.268350000000012</c:v>
                </c:pt>
                <c:pt idx="885" formatCode="0.000">
                  <c:v>75.976491666666689</c:v>
                </c:pt>
                <c:pt idx="886" formatCode="0.000">
                  <c:v>76.729116666666684</c:v>
                </c:pt>
                <c:pt idx="887" formatCode="0.000">
                  <c:v>77.379933333333341</c:v>
                </c:pt>
                <c:pt idx="888" formatCode="0.000">
                  <c:v>78.037216666666666</c:v>
                </c:pt>
                <c:pt idx="889" formatCode="0.000">
                  <c:v>78.475316666666671</c:v>
                </c:pt>
                <c:pt idx="890" formatCode="0.000">
                  <c:v>78.8797</c:v>
                </c:pt>
                <c:pt idx="891" formatCode="0.000">
                  <c:v>78.910433333333316</c:v>
                </c:pt>
                <c:pt idx="892" formatCode="0.000">
                  <c:v>79.056716666666659</c:v>
                </c:pt>
                <c:pt idx="893" formatCode="0.000">
                  <c:v>79.194066666666643</c:v>
                </c:pt>
                <c:pt idx="894" formatCode="0.000">
                  <c:v>79.125541666666663</c:v>
                </c:pt>
                <c:pt idx="895" formatCode="0.000">
                  <c:v>79.232708333333335</c:v>
                </c:pt>
                <c:pt idx="896" formatCode="0.000">
                  <c:v>79.217041666666674</c:v>
                </c:pt>
                <c:pt idx="897" formatCode="0.000">
                  <c:v>79.043875</c:v>
                </c:pt>
                <c:pt idx="898" formatCode="0.000">
                  <c:v>78.524983333333338</c:v>
                </c:pt>
                <c:pt idx="899" formatCode="0.000">
                  <c:v>77.912674999999993</c:v>
                </c:pt>
                <c:pt idx="900" formatCode="0.000">
                  <c:v>77.172949999999986</c:v>
                </c:pt>
                <c:pt idx="901" formatCode="0.000">
                  <c:v>76.321858333333338</c:v>
                </c:pt>
                <c:pt idx="902" formatCode="0.000">
                  <c:v>75.271616666666674</c:v>
                </c:pt>
                <c:pt idx="903" formatCode="0.000">
                  <c:v>74.33741666666667</c:v>
                </c:pt>
                <c:pt idx="904" formatCode="0.000">
                  <c:v>73.152124999999998</c:v>
                </c:pt>
                <c:pt idx="905" formatCode="0.000">
                  <c:v>71.958466666666666</c:v>
                </c:pt>
                <c:pt idx="906" formatCode="0.000">
                  <c:v>71.017416666666676</c:v>
                </c:pt>
                <c:pt idx="907" formatCode="0.000">
                  <c:v>69.741433333333333</c:v>
                </c:pt>
                <c:pt idx="908" formatCode="0.000">
                  <c:v>68.456083333333339</c:v>
                </c:pt>
                <c:pt idx="909" formatCode="0.000">
                  <c:v>67.349916666666658</c:v>
                </c:pt>
                <c:pt idx="910" formatCode="0.000">
                  <c:v>66.433549999999997</c:v>
                </c:pt>
                <c:pt idx="911" formatCode="0.000">
                  <c:v>65.713624999999993</c:v>
                </c:pt>
                <c:pt idx="912" formatCode="0.000">
                  <c:v>65.202375000000004</c:v>
                </c:pt>
                <c:pt idx="913" formatCode="0.000">
                  <c:v>64.868516666666665</c:v>
                </c:pt>
                <c:pt idx="914" formatCode="0.000">
                  <c:v>64.734825000000001</c:v>
                </c:pt>
                <c:pt idx="915" formatCode="0.000">
                  <c:v>64.631275000000002</c:v>
                </c:pt>
                <c:pt idx="916" formatCode="0.000">
                  <c:v>64.790416666666673</c:v>
                </c:pt>
                <c:pt idx="917" formatCode="0.000">
                  <c:v>64.826783333333324</c:v>
                </c:pt>
                <c:pt idx="918" formatCode="0.000">
                  <c:v>64.907458333333338</c:v>
                </c:pt>
                <c:pt idx="919" formatCode="0.000">
                  <c:v>65.030466666666669</c:v>
                </c:pt>
                <c:pt idx="920" formatCode="0.000">
                  <c:v>65.121066666666664</c:v>
                </c:pt>
                <c:pt idx="921" formatCode="0.000">
                  <c:v>65.174900000000008</c:v>
                </c:pt>
                <c:pt idx="922" formatCode="0.000">
                  <c:v>65.218649999999997</c:v>
                </c:pt>
                <c:pt idx="923" formatCode="0.000">
                  <c:v>65.039166666666674</c:v>
                </c:pt>
                <c:pt idx="924" formatCode="0.000">
                  <c:v>64.624841666666669</c:v>
                </c:pt>
                <c:pt idx="925" formatCode="0.000">
                  <c:v>64.286575000000013</c:v>
                </c:pt>
                <c:pt idx="926" formatCode="0.000">
                  <c:v>63.794358333333342</c:v>
                </c:pt>
                <c:pt idx="927" formatCode="0.000">
                  <c:v>63.341441666666675</c:v>
                </c:pt>
                <c:pt idx="928" formatCode="0.000">
                  <c:v>62.717525000000016</c:v>
                </c:pt>
                <c:pt idx="929" formatCode="0.000">
                  <c:v>62.240916666666664</c:v>
                </c:pt>
                <c:pt idx="930" formatCode="0.000">
                  <c:v>61.736958333333327</c:v>
                </c:pt>
                <c:pt idx="931" formatCode="0.000">
                  <c:v>61.225141666666666</c:v>
                </c:pt>
                <c:pt idx="932" formatCode="0.000">
                  <c:v>60.802683333333334</c:v>
                </c:pt>
                <c:pt idx="933" formatCode="0.000">
                  <c:v>60.355574999999995</c:v>
                </c:pt>
                <c:pt idx="934" formatCode="0.000">
                  <c:v>60.030766666666665</c:v>
                </c:pt>
                <c:pt idx="935" formatCode="0.000">
                  <c:v>59.86631666666667</c:v>
                </c:pt>
                <c:pt idx="936" formatCode="0.000">
                  <c:v>59.805125000000004</c:v>
                </c:pt>
                <c:pt idx="937" formatCode="0.000">
                  <c:v>59.68260833333332</c:v>
                </c:pt>
                <c:pt idx="938" formatCode="0.000">
                  <c:v>59.90305833333332</c:v>
                </c:pt>
                <c:pt idx="939" formatCode="0.000">
                  <c:v>60.27687499999999</c:v>
                </c:pt>
                <c:pt idx="940" formatCode="0.000">
                  <c:v>60.656783333333323</c:v>
                </c:pt>
                <c:pt idx="941" formatCode="0.000">
                  <c:v>61.001008333333338</c:v>
                </c:pt>
                <c:pt idx="942" formatCode="0.000">
                  <c:v>61.263916666666681</c:v>
                </c:pt>
                <c:pt idx="943" formatCode="0.000">
                  <c:v>61.487233333333336</c:v>
                </c:pt>
                <c:pt idx="944" formatCode="0.000">
                  <c:v>61.696899999999999</c:v>
                </c:pt>
                <c:pt idx="945" formatCode="0.000">
                  <c:v>61.970791666666663</c:v>
                </c:pt>
                <c:pt idx="946" formatCode="0.000">
                  <c:v>62.231099999999998</c:v>
                </c:pt>
                <c:pt idx="947" formatCode="0.000">
                  <c:v>62.422708333333325</c:v>
                </c:pt>
                <c:pt idx="948" formatCode="0.000">
                  <c:v>62.687599999999996</c:v>
                </c:pt>
                <c:pt idx="949" formatCode="0.000">
                  <c:v>62.981558333333332</c:v>
                </c:pt>
                <c:pt idx="950" formatCode="0.000">
                  <c:v>63.028033333333333</c:v>
                </c:pt>
                <c:pt idx="951" formatCode="0.000">
                  <c:v>62.870333333333342</c:v>
                </c:pt>
                <c:pt idx="952" formatCode="0.000">
                  <c:v>62.898050000000012</c:v>
                </c:pt>
                <c:pt idx="953" formatCode="0.000">
                  <c:v>62.967975000000017</c:v>
                </c:pt>
                <c:pt idx="954" formatCode="0.000">
                  <c:v>63.033816666666674</c:v>
                </c:pt>
                <c:pt idx="955" formatCode="0.000">
                  <c:v>63.079208333333334</c:v>
                </c:pt>
                <c:pt idx="956" formatCode="0.000">
                  <c:v>63.129241666666665</c:v>
                </c:pt>
                <c:pt idx="957" formatCode="0.000">
                  <c:v>63.181199999999997</c:v>
                </c:pt>
                <c:pt idx="958" formatCode="0.000">
                  <c:v>63.207766666666664</c:v>
                </c:pt>
                <c:pt idx="959" formatCode="0.000">
                  <c:v>63.243341666666659</c:v>
                </c:pt>
                <c:pt idx="960" formatCode="0.000">
                  <c:v>63.353608333333341</c:v>
                </c:pt>
                <c:pt idx="961" formatCode="0.000">
                  <c:v>63.439608333333332</c:v>
                </c:pt>
                <c:pt idx="962" formatCode="0.000">
                  <c:v>63.562641666666671</c:v>
                </c:pt>
                <c:pt idx="963" formatCode="0.000">
                  <c:v>63.753233333333348</c:v>
                </c:pt>
                <c:pt idx="964" formatCode="0.000">
                  <c:v>63.602991666666675</c:v>
                </c:pt>
                <c:pt idx="965" formatCode="0.000">
                  <c:v>63.350708333333337</c:v>
                </c:pt>
                <c:pt idx="966" formatCode="0.000">
                  <c:v>63.121450000000003</c:v>
                </c:pt>
                <c:pt idx="967" formatCode="0.000">
                  <c:v>62.900158333333344</c:v>
                </c:pt>
                <c:pt idx="968" formatCode="0.000">
                  <c:v>62.568891666666666</c:v>
                </c:pt>
                <c:pt idx="969" formatCode="0.000">
                  <c:v>62.152675000000016</c:v>
                </c:pt>
                <c:pt idx="970" formatCode="0.000">
                  <c:v>61.654600000000009</c:v>
                </c:pt>
                <c:pt idx="971" formatCode="0.000">
                  <c:v>61.081691666666664</c:v>
                </c:pt>
                <c:pt idx="972" formatCode="0.000">
                  <c:v>60.499691666666671</c:v>
                </c:pt>
                <c:pt idx="973" formatCode="0.000">
                  <c:v>59.842575000000004</c:v>
                </c:pt>
                <c:pt idx="974" formatCode="0.000">
                  <c:v>59.199725000000008</c:v>
                </c:pt>
                <c:pt idx="975" formatCode="0.000">
                  <c:v>58.556866666666679</c:v>
                </c:pt>
                <c:pt idx="976" formatCode="0.000">
                  <c:v>58.095325000000003</c:v>
                </c:pt>
                <c:pt idx="977" formatCode="0.000">
                  <c:v>57.692566666666686</c:v>
                </c:pt>
                <c:pt idx="978" formatCode="0.000">
                  <c:v>57.396908333333336</c:v>
                </c:pt>
                <c:pt idx="979" formatCode="0.000">
                  <c:v>57.176116666666665</c:v>
                </c:pt>
                <c:pt idx="980" formatCode="0.000">
                  <c:v>56.927108333333337</c:v>
                </c:pt>
                <c:pt idx="981" formatCode="0.000">
                  <c:v>56.755958333333325</c:v>
                </c:pt>
                <c:pt idx="982" formatCode="0.000">
                  <c:v>56.583449999999999</c:v>
                </c:pt>
                <c:pt idx="983" formatCode="0.000">
                  <c:v>56.392358333333334</c:v>
                </c:pt>
                <c:pt idx="984" formatCode="0.000">
                  <c:v>56.055266666666661</c:v>
                </c:pt>
                <c:pt idx="985" formatCode="0.000">
                  <c:v>55.81325833333333</c:v>
                </c:pt>
                <c:pt idx="986" formatCode="0.000">
                  <c:v>55.540475000000008</c:v>
                </c:pt>
                <c:pt idx="987" formatCode="0.000">
                  <c:v>55.254950000000001</c:v>
                </c:pt>
                <c:pt idx="988" formatCode="0.000">
                  <c:v>54.947441666666656</c:v>
                </c:pt>
                <c:pt idx="989" formatCode="0.000">
                  <c:v>54.546600000000005</c:v>
                </c:pt>
                <c:pt idx="990" formatCode="0.000">
                  <c:v>54.162058333333334</c:v>
                </c:pt>
                <c:pt idx="991" formatCode="0.000">
                  <c:v>53.684133333333328</c:v>
                </c:pt>
                <c:pt idx="992" formatCode="0.000">
                  <c:v>53.180958333333329</c:v>
                </c:pt>
                <c:pt idx="993" formatCode="0.000">
                  <c:v>52.651183333333329</c:v>
                </c:pt>
                <c:pt idx="994" formatCode="0.000">
                  <c:v>52.01391666666666</c:v>
                </c:pt>
                <c:pt idx="995" formatCode="0.000">
                  <c:v>51.335100000000004</c:v>
                </c:pt>
                <c:pt idx="996" formatCode="0.000">
                  <c:v>50.806900000000006</c:v>
                </c:pt>
                <c:pt idx="997" formatCode="0.000">
                  <c:v>50.135766666666662</c:v>
                </c:pt>
                <c:pt idx="998" formatCode="0.000">
                  <c:v>49.488341666666663</c:v>
                </c:pt>
                <c:pt idx="999" formatCode="0.000">
                  <c:v>48.966783333333332</c:v>
                </c:pt>
                <c:pt idx="1000" formatCode="0.000">
                  <c:v>48.467316666666669</c:v>
                </c:pt>
                <c:pt idx="1001" formatCode="0.000">
                  <c:v>48.064791666666672</c:v>
                </c:pt>
                <c:pt idx="1002" formatCode="0.000">
                  <c:v>47.74400833333334</c:v>
                </c:pt>
                <c:pt idx="1003" formatCode="0.000">
                  <c:v>47.503500000000003</c:v>
                </c:pt>
                <c:pt idx="1004" formatCode="0.000">
                  <c:v>47.405724999999997</c:v>
                </c:pt>
                <c:pt idx="1005" formatCode="0.000">
                  <c:v>47.400141666666656</c:v>
                </c:pt>
                <c:pt idx="1006" formatCode="0.000">
                  <c:v>47.556916666666659</c:v>
                </c:pt>
                <c:pt idx="1007" formatCode="0.000">
                  <c:v>47.840666666666657</c:v>
                </c:pt>
                <c:pt idx="1008" formatCode="0.000">
                  <c:v>48.169341666666661</c:v>
                </c:pt>
                <c:pt idx="1009" formatCode="0.000">
                  <c:v>48.651041666666657</c:v>
                </c:pt>
                <c:pt idx="1010" formatCode="0.0">
                  <c:v>49.138974999999995</c:v>
                </c:pt>
                <c:pt idx="1011" formatCode="0.0">
                  <c:v>49.680100000000003</c:v>
                </c:pt>
                <c:pt idx="1012" formatCode="0.0">
                  <c:v>50.249441666666677</c:v>
                </c:pt>
                <c:pt idx="1013" formatCode="0.0">
                  <c:v>50.868633333333328</c:v>
                </c:pt>
                <c:pt idx="1014" formatCode="0.0">
                  <c:v>51.463899999999995</c:v>
                </c:pt>
                <c:pt idx="1015" formatCode="0.0">
                  <c:v>52.018133333333338</c:v>
                </c:pt>
                <c:pt idx="1016" formatCode="0.0">
                  <c:v>52.636024999999997</c:v>
                </c:pt>
                <c:pt idx="1017" formatCode="0.0">
                  <c:v>53.177008333333333</c:v>
                </c:pt>
                <c:pt idx="1018" formatCode="0.0">
                  <c:v>53.645491666666665</c:v>
                </c:pt>
                <c:pt idx="1019" formatCode="0.0">
                  <c:v>54.169841666666663</c:v>
                </c:pt>
                <c:pt idx="1020" formatCode="0.0">
                  <c:v>54.606791666666673</c:v>
                </c:pt>
                <c:pt idx="1021" formatCode="0.0">
                  <c:v>54.9726</c:v>
                </c:pt>
                <c:pt idx="1022" formatCode="0.0">
                  <c:v>55.381750000000004</c:v>
                </c:pt>
                <c:pt idx="1023" formatCode="0.0">
                  <c:v>55.585416666666667</c:v>
                </c:pt>
                <c:pt idx="1024" formatCode="0.0">
                  <c:v>55.747383333333339</c:v>
                </c:pt>
                <c:pt idx="1025" formatCode="0.0">
                  <c:v>55.803674999999998</c:v>
                </c:pt>
                <c:pt idx="1026" formatCode="0.0">
                  <c:v>55.72017499999999</c:v>
                </c:pt>
                <c:pt idx="1027" formatCode="0.0">
                  <c:v>55.700433333333336</c:v>
                </c:pt>
                <c:pt idx="1028" formatCode="0.0">
                  <c:v>55.554508333333331</c:v>
                </c:pt>
                <c:pt idx="1029" formatCode="0.0">
                  <c:v>55.358491666666659</c:v>
                </c:pt>
                <c:pt idx="1030" formatCode="0.0">
                  <c:v>55.212833333333322</c:v>
                </c:pt>
                <c:pt idx="1031" formatCode="0.0">
                  <c:v>55.033591666666666</c:v>
                </c:pt>
                <c:pt idx="1032" formatCode="0.0">
                  <c:v>54.839274999999994</c:v>
                </c:pt>
                <c:pt idx="1033" formatCode="0.0">
                  <c:v>54.629591666666663</c:v>
                </c:pt>
                <c:pt idx="1034" formatCode="0.0">
                  <c:v>54.396450000000009</c:v>
                </c:pt>
                <c:pt idx="1035" formatCode="0.0">
                  <c:v>54.265825000000007</c:v>
                </c:pt>
                <c:pt idx="1036" formatCode="0.0">
                  <c:v>54.111858333333345</c:v>
                </c:pt>
                <c:pt idx="1037" formatCode="0.0">
                  <c:v>54.006875000000008</c:v>
                </c:pt>
                <c:pt idx="1038" formatCode="0.0">
                  <c:v>53.956733333333339</c:v>
                </c:pt>
                <c:pt idx="1039" formatCode="0.0">
                  <c:v>53.91823333333334</c:v>
                </c:pt>
                <c:pt idx="1040" formatCode="0.0">
                  <c:v>53.890650000000001</c:v>
                </c:pt>
                <c:pt idx="1041" formatCode="0.0">
                  <c:v>53.932050000000004</c:v>
                </c:pt>
                <c:pt idx="1042" formatCode="0.0">
                  <c:v>54.042141666666659</c:v>
                </c:pt>
                <c:pt idx="1043" formatCode="0.0">
                  <c:v>54.120449999999998</c:v>
                </c:pt>
                <c:pt idx="1044" formatCode="0.0">
                  <c:v>54.353250000000003</c:v>
                </c:pt>
                <c:pt idx="1045" formatCode="0.0">
                  <c:v>54.617758333333335</c:v>
                </c:pt>
                <c:pt idx="1046" formatCode="0.0">
                  <c:v>54.930808333333339</c:v>
                </c:pt>
                <c:pt idx="1047" formatCode="0.0">
                  <c:v>55.257366666666677</c:v>
                </c:pt>
                <c:pt idx="1048" formatCode="0.0">
                  <c:v>55.71584166666667</c:v>
                </c:pt>
                <c:pt idx="1049" formatCode="0.0">
                  <c:v>56.206449999999997</c:v>
                </c:pt>
                <c:pt idx="1050" formatCode="0.0">
                  <c:v>56.730150000000002</c:v>
                </c:pt>
                <c:pt idx="1051" formatCode="0.0">
                  <c:v>57.281558333333344</c:v>
                </c:pt>
                <c:pt idx="1052" formatCode="0.0">
                  <c:v>57.825233333333337</c:v>
                </c:pt>
                <c:pt idx="1053" formatCode="0.0">
                  <c:v>58.462808333333349</c:v>
                </c:pt>
                <c:pt idx="1054" formatCode="0.0">
                  <c:v>59.007416666666671</c:v>
                </c:pt>
                <c:pt idx="1055" formatCode="0.0">
                  <c:v>59.618300000000005</c:v>
                </c:pt>
                <c:pt idx="1056" formatCode="0.0">
                  <c:v>60.198350000000005</c:v>
                </c:pt>
                <c:pt idx="1057" formatCode="0.0">
                  <c:v>60.756799999999998</c:v>
                </c:pt>
                <c:pt idx="1058" formatCode="0.0">
                  <c:v>61.301958333333339</c:v>
                </c:pt>
                <c:pt idx="1059" formatCode="0.0">
                  <c:v>61.873558333333335</c:v>
                </c:pt>
                <c:pt idx="1060" formatCode="0.0">
                  <c:v>62.336400000000005</c:v>
                </c:pt>
                <c:pt idx="1061" formatCode="0.0">
                  <c:v>62.76377500000001</c:v>
                </c:pt>
                <c:pt idx="1062" formatCode="0.0">
                  <c:v>63.247883333333327</c:v>
                </c:pt>
                <c:pt idx="1063" formatCode="0.0">
                  <c:v>63.657700000000006</c:v>
                </c:pt>
                <c:pt idx="1064" formatCode="0.0">
                  <c:v>64.225750000000005</c:v>
                </c:pt>
                <c:pt idx="1065" formatCode="0.0">
                  <c:v>64.72175</c:v>
                </c:pt>
                <c:pt idx="1066" formatCode="0.0">
                  <c:v>65.181008333333324</c:v>
                </c:pt>
                <c:pt idx="1067" formatCode="0.0">
                  <c:v>65.638300000000001</c:v>
                </c:pt>
                <c:pt idx="1068" formatCode="0.0">
                  <c:v>66.084616666666662</c:v>
                </c:pt>
                <c:pt idx="1069" formatCode="0.0">
                  <c:v>66.57686666666666</c:v>
                </c:pt>
                <c:pt idx="1070" formatCode="0.0">
                  <c:v>67.004400000000018</c:v>
                </c:pt>
                <c:pt idx="1071" formatCode="0.0">
                  <c:v>67.451075000000003</c:v>
                </c:pt>
                <c:pt idx="1072" formatCode="0.0">
                  <c:v>67.85926666666667</c:v>
                </c:pt>
                <c:pt idx="1073" formatCode="0.0">
                  <c:v>68.281433333333339</c:v>
                </c:pt>
                <c:pt idx="1074" formatCode="0.0">
                  <c:v>68.609858333333335</c:v>
                </c:pt>
                <c:pt idx="1075" formatCode="0.0">
                  <c:v>68.907791666666668</c:v>
                </c:pt>
                <c:pt idx="1076" formatCode="0.0">
                  <c:v>69.076316666666671</c:v>
                </c:pt>
                <c:pt idx="1077" formatCode="0.0">
                  <c:v>69.152474999999995</c:v>
                </c:pt>
                <c:pt idx="1078" formatCode="0.0">
                  <c:v>69.186499999999995</c:v>
                </c:pt>
                <c:pt idx="1079" formatCode="0.0">
                  <c:v>69.158074999999997</c:v>
                </c:pt>
                <c:pt idx="1080" formatCode="0.0">
                  <c:v>69.192374999999998</c:v>
                </c:pt>
                <c:pt idx="1081" formatCode="0.0">
                  <c:v>69.084733333333332</c:v>
                </c:pt>
                <c:pt idx="1082" formatCode="0.0">
                  <c:v>68.98289166666666</c:v>
                </c:pt>
                <c:pt idx="1083" formatCode="0.0">
                  <c:v>68.576658333333327</c:v>
                </c:pt>
                <c:pt idx="1084" formatCode="0.0">
                  <c:v>68.470325000000003</c:v>
                </c:pt>
                <c:pt idx="1085" formatCode="0.0">
                  <c:v>68.274074999999996</c:v>
                </c:pt>
                <c:pt idx="1086" formatCode="0.0">
                  <c:v>68.044333333333327</c:v>
                </c:pt>
                <c:pt idx="1087" formatCode="0.0">
                  <c:v>67.883600000000001</c:v>
                </c:pt>
                <c:pt idx="1088" formatCode="0.0">
                  <c:v>67.76329166666666</c:v>
                </c:pt>
                <c:pt idx="1089" formatCode="0.0">
                  <c:v>67.605658333333338</c:v>
                </c:pt>
                <c:pt idx="1090" formatCode="0.0">
                  <c:v>67.493441666666655</c:v>
                </c:pt>
                <c:pt idx="1091" formatCode="0.0">
                  <c:v>67.394175000000004</c:v>
                </c:pt>
                <c:pt idx="1092" formatCode="0.0">
                  <c:v>67.125433333333334</c:v>
                </c:pt>
                <c:pt idx="1093" formatCode="0.0">
                  <c:v>66.890625</c:v>
                </c:pt>
                <c:pt idx="1094" formatCode="0.0">
                  <c:v>66.664408333333327</c:v>
                </c:pt>
                <c:pt idx="1095" formatCode="0.0">
                  <c:v>66.664958333333331</c:v>
                </c:pt>
                <c:pt idx="1096" formatCode="0.0">
                  <c:v>66.31986666666667</c:v>
                </c:pt>
                <c:pt idx="1097" formatCode="0.0">
                  <c:v>65.988250000000008</c:v>
                </c:pt>
                <c:pt idx="1098" formatCode="0.0">
                  <c:v>65.699441666666658</c:v>
                </c:pt>
                <c:pt idx="1099" formatCode="0.0">
                  <c:v>65.445049999999995</c:v>
                </c:pt>
                <c:pt idx="1100" formatCode="0.0">
                  <c:v>65.121708333333331</c:v>
                </c:pt>
                <c:pt idx="1101" formatCode="0.0">
                  <c:v>64.806699999999992</c:v>
                </c:pt>
                <c:pt idx="1102" formatCode="0.0">
                  <c:v>64.448091666666656</c:v>
                </c:pt>
                <c:pt idx="1103" formatCode="0.0">
                  <c:v>64.060441666666662</c:v>
                </c:pt>
                <c:pt idx="1104" formatCode="0.0">
                  <c:v>63.70365833333333</c:v>
                </c:pt>
                <c:pt idx="1105" formatCode="0.0">
                  <c:v>63.429608333333327</c:v>
                </c:pt>
                <c:pt idx="1106" formatCode="0.0">
                  <c:v>63.244558333333337</c:v>
                </c:pt>
                <c:pt idx="1107" formatCode="0.0">
                  <c:v>63.0473</c:v>
                </c:pt>
                <c:pt idx="1108" formatCode="0.0">
                  <c:v>62.96984166666666</c:v>
                </c:pt>
                <c:pt idx="1109" formatCode="0.0">
                  <c:v>62.917291666666664</c:v>
                </c:pt>
                <c:pt idx="1110" formatCode="0.0">
                  <c:v>62.879433333333338</c:v>
                </c:pt>
                <c:pt idx="1111" formatCode="0.0">
                  <c:v>62.791783333333335</c:v>
                </c:pt>
                <c:pt idx="1112" formatCode="0.0">
                  <c:v>62.673508333333338</c:v>
                </c:pt>
                <c:pt idx="1113" formatCode="0.0">
                  <c:v>62.736233333333331</c:v>
                </c:pt>
                <c:pt idx="1114" formatCode="0.0">
                  <c:v>62.914199999999994</c:v>
                </c:pt>
                <c:pt idx="1115" formatCode="0.0">
                  <c:v>63.084099999999999</c:v>
                </c:pt>
                <c:pt idx="1116" formatCode="0.0">
                  <c:v>63.361108333333334</c:v>
                </c:pt>
                <c:pt idx="1117" formatCode="0.0">
                  <c:v>63.641058333333341</c:v>
                </c:pt>
                <c:pt idx="1118" formatCode="0.0">
                  <c:v>63.905758333333345</c:v>
                </c:pt>
                <c:pt idx="1119" formatCode="0.0">
                  <c:v>64.247508333333343</c:v>
                </c:pt>
                <c:pt idx="1120" formatCode="0.0">
                  <c:v>64.625291666666683</c:v>
                </c:pt>
                <c:pt idx="1121" formatCode="0.0">
                  <c:v>65.022891666666666</c:v>
                </c:pt>
                <c:pt idx="1122" formatCode="0.0">
                  <c:v>65.473100000000002</c:v>
                </c:pt>
                <c:pt idx="1123" formatCode="0.0">
                  <c:v>65.982725000000002</c:v>
                </c:pt>
                <c:pt idx="1124" formatCode="0.0">
                  <c:v>66.525774999999996</c:v>
                </c:pt>
                <c:pt idx="1125" formatCode="0.0">
                  <c:v>67.084066666666672</c:v>
                </c:pt>
                <c:pt idx="1126" formatCode="0.0">
                  <c:v>67.696150000000003</c:v>
                </c:pt>
                <c:pt idx="1127" formatCode="0.0">
                  <c:v>68.335033333333342</c:v>
                </c:pt>
                <c:pt idx="1128" formatCode="0.0">
                  <c:v>68.974408333333329</c:v>
                </c:pt>
                <c:pt idx="1129" formatCode="0.0">
                  <c:v>69.701508333333337</c:v>
                </c:pt>
                <c:pt idx="1130" formatCode="0.0">
                  <c:v>70.587458333333345</c:v>
                </c:pt>
                <c:pt idx="1131" formatCode="0.0">
                  <c:v>71.398158333333342</c:v>
                </c:pt>
                <c:pt idx="1132" formatCode="0.0">
                  <c:v>72.20705000000001</c:v>
                </c:pt>
                <c:pt idx="1133" formatCode="0.0">
                  <c:v>72.982141666666664</c:v>
                </c:pt>
                <c:pt idx="1134" formatCode="0.0">
                  <c:v>73.720874999999992</c:v>
                </c:pt>
                <c:pt idx="1135" formatCode="0.0">
                  <c:v>74.420383333333334</c:v>
                </c:pt>
                <c:pt idx="1136" formatCode="0.0">
                  <c:v>75.171074999999988</c:v>
                </c:pt>
                <c:pt idx="1137" formatCode="0.0">
                  <c:v>75.978674999999996</c:v>
                </c:pt>
                <c:pt idx="1138" formatCode="0.0">
                  <c:v>76.821641666666665</c:v>
                </c:pt>
                <c:pt idx="1139" formatCode="0.0">
                  <c:v>77.757316666666654</c:v>
                </c:pt>
                <c:pt idx="1140" formatCode="0.0">
                  <c:v>78.706699999999998</c:v>
                </c:pt>
                <c:pt idx="1141" formatCode="0.0">
                  <c:v>79.675216666666671</c:v>
                </c:pt>
                <c:pt idx="1142" formatCode="0.0">
                  <c:v>80.687791666666669</c:v>
                </c:pt>
                <c:pt idx="1143" formatCode="0.0">
                  <c:v>81.823491666666669</c:v>
                </c:pt>
                <c:pt idx="1144" formatCode="0.0">
                  <c:v>83.225300000000004</c:v>
                </c:pt>
                <c:pt idx="1145" formatCode="0.0">
                  <c:v>84.637416666666667</c:v>
                </c:pt>
                <c:pt idx="1146" formatCode="0.0">
                  <c:v>86.058066666666662</c:v>
                </c:pt>
                <c:pt idx="1147" formatCode="0.0">
                  <c:v>87.507300000000001</c:v>
                </c:pt>
                <c:pt idx="1148" formatCode="0.0">
                  <c:v>89.019391666666664</c:v>
                </c:pt>
                <c:pt idx="1149" formatCode="0.0">
                  <c:v>90.402733333333344</c:v>
                </c:pt>
                <c:pt idx="1150" formatCode="0.0">
                  <c:v>91.845575000000011</c:v>
                </c:pt>
                <c:pt idx="1151" formatCode="0.0">
                  <c:v>93.325925000000026</c:v>
                </c:pt>
                <c:pt idx="1152" formatCode="0.0">
                  <c:v>94.488150000000005</c:v>
                </c:pt>
                <c:pt idx="1153" formatCode="0.0">
                  <c:v>95.446008333333339</c:v>
                </c:pt>
                <c:pt idx="1154" formatCode="0.0">
                  <c:v>96.130975000000021</c:v>
                </c:pt>
                <c:pt idx="1155" formatCode="0.0">
                  <c:v>96.740091666666686</c:v>
                </c:pt>
                <c:pt idx="1156" formatCode="0.0">
                  <c:v>97.210766666666686</c:v>
                </c:pt>
                <c:pt idx="1157" formatCode="0.0">
                  <c:v>97.673533333333339</c:v>
                </c:pt>
                <c:pt idx="1158" formatCode="0.0">
                  <c:v>98.127808333333306</c:v>
                </c:pt>
                <c:pt idx="1159" formatCode="0.0">
                  <c:v>98.319291666666672</c:v>
                </c:pt>
                <c:pt idx="1160" formatCode="0.0">
                  <c:v>98.196424999999991</c:v>
                </c:pt>
                <c:pt idx="1161" formatCode="0.0">
                  <c:v>97.826474999999974</c:v>
                </c:pt>
                <c:pt idx="1162" formatCode="0.0">
                  <c:v>97.220025000000007</c:v>
                </c:pt>
                <c:pt idx="1163" formatCode="0.0">
                  <c:v>96.534050000000022</c:v>
                </c:pt>
                <c:pt idx="1164" formatCode="0.0">
                  <c:v>96.108924999999999</c:v>
                </c:pt>
                <c:pt idx="1165" formatCode="0.0">
                  <c:v>95.75603333333332</c:v>
                </c:pt>
                <c:pt idx="1166" formatCode="0.0">
                  <c:v>95.469550000000012</c:v>
                </c:pt>
                <c:pt idx="1167" formatCode="0.0">
                  <c:v>95.310775000000021</c:v>
                </c:pt>
                <c:pt idx="1168" formatCode="0.0">
                  <c:v>94.98922499999999</c:v>
                </c:pt>
                <c:pt idx="1169" formatCode="0.0">
                  <c:v>94.785866666666664</c:v>
                </c:pt>
                <c:pt idx="1170" formatCode="0.0">
                  <c:v>94.762016666666668</c:v>
                </c:pt>
                <c:pt idx="1171" formatCode="0.0">
                  <c:v>95.056075000000007</c:v>
                </c:pt>
                <c:pt idx="1172" formatCode="0.0">
                  <c:v>95.799058333333335</c:v>
                </c:pt>
                <c:pt idx="1173" formatCode="0.0">
                  <c:v>97.04599166666668</c:v>
                </c:pt>
                <c:pt idx="1174" formatCode="0.0">
                  <c:v>98.528300000000002</c:v>
                </c:pt>
                <c:pt idx="1175" formatCode="0.0">
                  <c:v>99.782799999999995</c:v>
                </c:pt>
                <c:pt idx="1176" formatCode="0.0">
                  <c:v>100.63319999999999</c:v>
                </c:pt>
                <c:pt idx="1177" formatCode="0.0">
                  <c:v>101.23209999999999</c:v>
                </c:pt>
                <c:pt idx="1178" formatCode="0.0">
                  <c:v>101.64707499999999</c:v>
                </c:pt>
                <c:pt idx="1179" formatCode="0.0">
                  <c:v>101.91720833333333</c:v>
                </c:pt>
                <c:pt idx="1180" formatCode="0.0">
                  <c:v>102.02390833333334</c:v>
                </c:pt>
                <c:pt idx="1181" formatCode="0.0">
                  <c:v>101.91890000000001</c:v>
                </c:pt>
                <c:pt idx="1182" formatCode="0.0">
                  <c:v>101.29625</c:v>
                </c:pt>
                <c:pt idx="1183" formatCode="0.0">
                  <c:v>100.18605000000001</c:v>
                </c:pt>
                <c:pt idx="1184" formatCode="0.0">
                  <c:v>98.407591666666676</c:v>
                </c:pt>
                <c:pt idx="1185" formatCode="0.0">
                  <c:v>96.419466666666679</c:v>
                </c:pt>
                <c:pt idx="1186" formatCode="0.0">
                  <c:v>94.469224999999994</c:v>
                </c:pt>
                <c:pt idx="1187" formatCode="0.0">
                  <c:v>92.721408333333329</c:v>
                </c:pt>
                <c:pt idx="1188" formatCode="0.0">
                  <c:v>91.292783333333333</c:v>
                </c:pt>
                <c:pt idx="1189" formatCode="0.0">
                  <c:v>90.018266666666662</c:v>
                </c:pt>
                <c:pt idx="1190" formatCode="0.0">
                  <c:v>88.989208333333337</c:v>
                </c:pt>
                <c:pt idx="1191" formatCode="0.0">
                  <c:v>88.537816666666686</c:v>
                </c:pt>
                <c:pt idx="1192" formatCode="0.0">
                  <c:v>88.605166666666662</c:v>
                </c:pt>
                <c:pt idx="1193" formatCode="0.0">
                  <c:v>88.999566666666681</c:v>
                </c:pt>
                <c:pt idx="1194" formatCode="0.0">
                  <c:v>89.94124166666667</c:v>
                </c:pt>
                <c:pt idx="1195" formatCode="0.0">
                  <c:v>91.391499999999994</c:v>
                </c:pt>
                <c:pt idx="1196" formatCode="0.0">
                  <c:v>93.02255000000001</c:v>
                </c:pt>
                <c:pt idx="1197" formatCode="0.0">
                  <c:v>94.632966666666675</c:v>
                </c:pt>
                <c:pt idx="1198" formatCode="0.0">
                  <c:v>96.201525000000004</c:v>
                </c:pt>
                <c:pt idx="1199" formatCode="0.0">
                  <c:v>97.953408333333343</c:v>
                </c:pt>
                <c:pt idx="1200" formatCode="0.0">
                  <c:v>99.926758333333339</c:v>
                </c:pt>
                <c:pt idx="1201" formatCode="0.0">
                  <c:v>101.92400833333333</c:v>
                </c:pt>
                <c:pt idx="1202" formatCode="0.0">
                  <c:v>104.06857500000001</c:v>
                </c:pt>
                <c:pt idx="1203" formatCode="0.0">
                  <c:v>106.38896666666665</c:v>
                </c:pt>
                <c:pt idx="1204" formatCode="0.0">
                  <c:v>108.86555</c:v>
                </c:pt>
                <c:pt idx="1205" formatCode="0.0">
                  <c:v>111.26335</c:v>
                </c:pt>
                <c:pt idx="1206" formatCode="0.0">
                  <c:v>113.70085</c:v>
                </c:pt>
                <c:pt idx="1207" formatCode="0.0">
                  <c:v>115.98469166666668</c:v>
                </c:pt>
                <c:pt idx="1208" formatCode="0.0">
                  <c:v>118.32730833333335</c:v>
                </c:pt>
                <c:pt idx="1209" formatCode="0.0">
                  <c:v>120.69045000000001</c:v>
                </c:pt>
                <c:pt idx="1210" formatCode="0.0">
                  <c:v>122.38755833333335</c:v>
                </c:pt>
                <c:pt idx="1211" formatCode="0.0">
                  <c:v>123.37528333333334</c:v>
                </c:pt>
                <c:pt idx="1212" formatCode="0.0">
                  <c:v>124.05837500000001</c:v>
                </c:pt>
                <c:pt idx="1213" formatCode="0.0">
                  <c:v>124.56715833333334</c:v>
                </c:pt>
                <c:pt idx="1214" formatCode="0.0">
                  <c:v>124.23385000000002</c:v>
                </c:pt>
                <c:pt idx="1215" formatCode="0.0">
                  <c:v>122.13207500000003</c:v>
                </c:pt>
                <c:pt idx="1216" formatCode="0.0">
                  <c:v>118.79454166666666</c:v>
                </c:pt>
                <c:pt idx="1217" formatCode="0.0">
                  <c:v>115.13695833333333</c:v>
                </c:pt>
                <c:pt idx="1218" formatCode="0.0">
                  <c:v>111.08140833333334</c:v>
                </c:pt>
                <c:pt idx="1219" formatCode="0.0">
                  <c:v>106.85137500000002</c:v>
                </c:pt>
                <c:pt idx="1220" formatCode="0.0">
                  <c:v>102.43529166666667</c:v>
                </c:pt>
                <c:pt idx="1221" formatCode="0.0">
                  <c:v>97.76274166666667</c:v>
                </c:pt>
                <c:pt idx="1222" formatCode="0.0">
                  <c:v>93.447441666666677</c:v>
                </c:pt>
                <c:pt idx="1223" formatCode="0.0">
                  <c:v>89.698883333333342</c:v>
                </c:pt>
                <c:pt idx="1224" formatCode="0.0">
                  <c:v>86.140850000000015</c:v>
                </c:pt>
                <c:pt idx="1225" formatCode="0.0">
                  <c:v>82.986900000000006</c:v>
                </c:pt>
                <c:pt idx="1226" formatCode="0.0">
                  <c:v>80.589300000000009</c:v>
                </c:pt>
                <c:pt idx="1227" formatCode="0.0">
                  <c:v>79.28476666666667</c:v>
                </c:pt>
                <c:pt idx="1228" formatCode="0.0">
                  <c:v>78.915124999999989</c:v>
                </c:pt>
                <c:pt idx="1229" formatCode="0.0">
                  <c:v>79.100099999999998</c:v>
                </c:pt>
                <c:pt idx="1230" formatCode="0.0">
                  <c:v>79.782916666666651</c:v>
                </c:pt>
                <c:pt idx="1231" formatCode="0.0">
                  <c:v>80.988383333333346</c:v>
                </c:pt>
                <c:pt idx="1232" formatCode="0.0">
                  <c:v>82.656750000000002</c:v>
                </c:pt>
                <c:pt idx="1233" formatCode="0.0">
                  <c:v>84.610474999999994</c:v>
                </c:pt>
                <c:pt idx="1234" formatCode="0.0">
                  <c:v>86.468083333333325</c:v>
                </c:pt>
                <c:pt idx="1235" formatCode="0.0">
                  <c:v>88.015783333333331</c:v>
                </c:pt>
                <c:pt idx="1236" formatCode="0.0">
                  <c:v>88.880383333333342</c:v>
                </c:pt>
                <c:pt idx="1237" formatCode="0.0">
                  <c:v>89.559516666666653</c:v>
                </c:pt>
                <c:pt idx="1238" formatCode="0.0">
                  <c:v>90.294449999999998</c:v>
                </c:pt>
                <c:pt idx="1239" formatCode="0.0">
                  <c:v>90.804066666666657</c:v>
                </c:pt>
                <c:pt idx="1240" formatCode="0.0">
                  <c:v>90.776183333333336</c:v>
                </c:pt>
                <c:pt idx="1241" formatCode="0.0">
                  <c:v>90.239800000000002</c:v>
                </c:pt>
                <c:pt idx="1242" formatCode="0.0">
                  <c:v>89.163608333333343</c:v>
                </c:pt>
                <c:pt idx="1243" formatCode="0.0">
                  <c:v>87.815175000000011</c:v>
                </c:pt>
                <c:pt idx="1244" formatCode="0.0">
                  <c:v>86.196433333333346</c:v>
                </c:pt>
                <c:pt idx="1245" formatCode="0.0">
                  <c:v>84.43150833333334</c:v>
                </c:pt>
                <c:pt idx="1246" formatCode="0.0">
                  <c:v>82.817208333333326</c:v>
                </c:pt>
                <c:pt idx="1247" formatCode="0.0">
                  <c:v>81.621066666666664</c:v>
                </c:pt>
                <c:pt idx="1248" formatCode="0.0">
                  <c:v>81.246316666666672</c:v>
                </c:pt>
                <c:pt idx="1249" formatCode="0.0">
                  <c:v>81.133374999999987</c:v>
                </c:pt>
                <c:pt idx="1250" formatCode="0.0">
                  <c:v>81.081424999999996</c:v>
                </c:pt>
                <c:pt idx="1251" formatCode="0.0">
                  <c:v>81.341833333333327</c:v>
                </c:pt>
                <c:pt idx="1252" formatCode="0.0">
                  <c:v>81.929533333333339</c:v>
                </c:pt>
                <c:pt idx="1253" formatCode="0.0">
                  <c:v>82.811899999999994</c:v>
                </c:pt>
                <c:pt idx="1254" formatCode="0.0">
                  <c:v>84.078524999999999</c:v>
                </c:pt>
                <c:pt idx="1255" formatCode="0.0">
                  <c:v>85.223500000000001</c:v>
                </c:pt>
                <c:pt idx="1256" formatCode="0.0">
                  <c:v>86.226575000000011</c:v>
                </c:pt>
                <c:pt idx="1257" formatCode="0.0">
                  <c:v>87.466774999999998</c:v>
                </c:pt>
                <c:pt idx="1258" formatCode="0.0">
                  <c:v>88.725591666666674</c:v>
                </c:pt>
                <c:pt idx="1259" formatCode="0.0">
                  <c:v>89.720649999999992</c:v>
                </c:pt>
                <c:pt idx="1260" formatCode="0.0">
                  <c:v>90.507783333333336</c:v>
                </c:pt>
                <c:pt idx="1261" formatCode="0.0">
                  <c:v>91.275708333333341</c:v>
                </c:pt>
                <c:pt idx="1262" formatCode="0.0">
                  <c:v>91.770424999999989</c:v>
                </c:pt>
                <c:pt idx="1263" formatCode="0.0">
                  <c:v>91.903149999999997</c:v>
                </c:pt>
                <c:pt idx="1264" formatCode="0.0">
                  <c:v>92.017600000000002</c:v>
                </c:pt>
                <c:pt idx="1265" formatCode="0.0">
                  <c:v>91.784416666666644</c:v>
                </c:pt>
                <c:pt idx="1266" formatCode="0.0">
                  <c:v>91.140133333333324</c:v>
                </c:pt>
                <c:pt idx="1267" formatCode="0.0">
                  <c:v>90.23104166666667</c:v>
                </c:pt>
                <c:pt idx="1268" formatCode="0.0">
                  <c:v>89.750858333333326</c:v>
                </c:pt>
                <c:pt idx="1269" formatCode="0.0">
                  <c:v>89.009725000000003</c:v>
                </c:pt>
                <c:pt idx="1270" formatCode="0.0">
                  <c:v>88.378100000000003</c:v>
                </c:pt>
                <c:pt idx="1271" formatCode="0.0">
                  <c:v>87.837916666666658</c:v>
                </c:pt>
                <c:pt idx="1272" formatCode="0.0">
                  <c:v>87.375450000000001</c:v>
                </c:pt>
                <c:pt idx="1273" formatCode="0.0">
                  <c:v>86.851866666666652</c:v>
                </c:pt>
                <c:pt idx="1274" formatCode="0.0">
                  <c:v>86.475483333333329</c:v>
                </c:pt>
                <c:pt idx="1275" formatCode="0.0">
                  <c:v>86.546866666666673</c:v>
                </c:pt>
                <c:pt idx="1276" formatCode="0.0">
                  <c:v>86.723025000000007</c:v>
                </c:pt>
                <c:pt idx="1277" formatCode="0.0">
                  <c:v>87.208058333333327</c:v>
                </c:pt>
                <c:pt idx="1278" formatCode="0.0">
                  <c:v>88.493408333333335</c:v>
                </c:pt>
                <c:pt idx="1279" formatCode="0.0">
                  <c:v>90.461025000000006</c:v>
                </c:pt>
                <c:pt idx="1280" formatCode="0.0">
                  <c:v>92.293500000000009</c:v>
                </c:pt>
                <c:pt idx="1281" formatCode="0.0">
                  <c:v>94.052750000000003</c:v>
                </c:pt>
                <c:pt idx="1282" formatCode="0.0">
                  <c:v>95.397716666666668</c:v>
                </c:pt>
                <c:pt idx="1283" formatCode="0.0">
                  <c:v>96.770691666666664</c:v>
                </c:pt>
                <c:pt idx="1284" formatCode="0.0">
                  <c:v>97.994450000000015</c:v>
                </c:pt>
                <c:pt idx="1285" formatCode="0.0">
                  <c:v>99.075900000000004</c:v>
                </c:pt>
                <c:pt idx="1286" formatCode="0.0">
                  <c:v>100.01906666666666</c:v>
                </c:pt>
                <c:pt idx="1287" formatCode="0.0">
                  <c:v>100.86625833333335</c:v>
                </c:pt>
                <c:pt idx="1288" formatCode="0.0">
                  <c:v>101.83745</c:v>
                </c:pt>
                <c:pt idx="1289" formatCode="0.0">
                  <c:v>102.81765</c:v>
                </c:pt>
                <c:pt idx="1290" formatCode="0.0">
                  <c:v>103.12415833333334</c:v>
                </c:pt>
                <c:pt idx="1291" formatCode="0.0">
                  <c:v>102.73626666666668</c:v>
                </c:pt>
                <c:pt idx="1292" formatCode="0.0">
                  <c:v>102.09047499999998</c:v>
                </c:pt>
                <c:pt idx="1293" formatCode="0.0">
                  <c:v>101.31865833333332</c:v>
                </c:pt>
                <c:pt idx="1294" formatCode="0.0">
                  <c:v>100.70901666666667</c:v>
                </c:pt>
                <c:pt idx="1295" formatCode="0.0">
                  <c:v>99.999991666666673</c:v>
                </c:pt>
                <c:pt idx="1296" formatCode="0.0">
                  <c:v>98.985483333333335</c:v>
                </c:pt>
                <c:pt idx="1297" formatCode="0.0">
                  <c:v>98.034016666666659</c:v>
                </c:pt>
                <c:pt idx="1298" formatCode="0.0">
                  <c:v>97.211958333333328</c:v>
                </c:pt>
                <c:pt idx="1299" formatCode="0.0">
                  <c:v>96.231625000000008</c:v>
                </c:pt>
                <c:pt idx="1300" formatCode="0.0">
                  <c:v>94.884916666666683</c:v>
                </c:pt>
                <c:pt idx="1301" formatCode="0.0">
                  <c:v>93.062741666666639</c:v>
                </c:pt>
                <c:pt idx="1302" formatCode="0.0">
                  <c:v>91.165641666666659</c:v>
                </c:pt>
                <c:pt idx="1303" formatCode="0.0">
                  <c:v>89.767724999999984</c:v>
                </c:pt>
                <c:pt idx="1304" formatCode="0.0">
                  <c:v>88.279683333333324</c:v>
                </c:pt>
                <c:pt idx="1305" formatCode="0.0">
                  <c:v>86.834675000000004</c:v>
                </c:pt>
                <c:pt idx="1306" formatCode="0.0">
                  <c:v>85.40336666666667</c:v>
                </c:pt>
                <c:pt idx="1307" formatCode="0.0">
                  <c:v>83.873066666666674</c:v>
                </c:pt>
                <c:pt idx="1308" formatCode="0.0">
                  <c:v>82.284841666666665</c:v>
                </c:pt>
                <c:pt idx="1309" formatCode="0.0">
                  <c:v>80.380266666666671</c:v>
                </c:pt>
                <c:pt idx="1310" formatCode="0.0">
                  <c:v>77.863875000000007</c:v>
                </c:pt>
                <c:pt idx="1311" formatCode="0.0">
                  <c:v>75.036158333333333</c:v>
                </c:pt>
                <c:pt idx="1312" formatCode="0.0">
                  <c:v>72.235208333333347</c:v>
                </c:pt>
                <c:pt idx="1313" formatCode="0.0">
                  <c:v>69.957991666666672</c:v>
                </c:pt>
                <c:pt idx="1314" formatCode="0.0">
                  <c:v>68.066141666666681</c:v>
                </c:pt>
                <c:pt idx="1315" formatCode="0.0">
                  <c:v>66.126825000000011</c:v>
                </c:pt>
                <c:pt idx="1316" formatCode="0.0">
                  <c:v>64.573750000000004</c:v>
                </c:pt>
                <c:pt idx="1317" formatCode="0.0">
                  <c:v>63.291116666666674</c:v>
                </c:pt>
                <c:pt idx="1318" formatCode="0.0">
                  <c:v>62.182825000000001</c:v>
                </c:pt>
                <c:pt idx="1319" formatCode="0.0">
                  <c:v>61.415791666666657</c:v>
                </c:pt>
                <c:pt idx="1320" formatCode="0.0">
                  <c:v>61.135950000000001</c:v>
                </c:pt>
                <c:pt idx="1321" formatCode="0.0">
                  <c:v>61.180100000000003</c:v>
                </c:pt>
                <c:pt idx="1322" formatCode="0.0">
                  <c:v>61.726475000000015</c:v>
                </c:pt>
                <c:pt idx="1323" formatCode="0.0">
                  <c:v>62.971966666666674</c:v>
                </c:pt>
                <c:pt idx="1324" formatCode="0.0">
                  <c:v>64.657425000000003</c:v>
                </c:pt>
                <c:pt idx="1325" formatCode="0.0">
                  <c:v>66.244575000000012</c:v>
                </c:pt>
                <c:pt idx="1326" formatCode="0.0">
                  <c:v>67.746416666666676</c:v>
                </c:pt>
                <c:pt idx="1327" formatCode="0.0">
                  <c:v>69.206958333333347</c:v>
                </c:pt>
                <c:pt idx="1328" formatCode="0.0">
                  <c:v>70.617108333333348</c:v>
                </c:pt>
                <c:pt idx="1329" formatCode="0.0">
                  <c:v>72.303166666666684</c:v>
                </c:pt>
                <c:pt idx="1330" formatCode="0.0">
                  <c:v>74.012316666666678</c:v>
                </c:pt>
                <c:pt idx="1331" formatCode="0.0">
                  <c:v>75.876733333333348</c:v>
                </c:pt>
                <c:pt idx="1332" formatCode="0.0">
                  <c:v>78.049008333333347</c:v>
                </c:pt>
                <c:pt idx="1333" formatCode="0.0">
                  <c:v>80.177675000000008</c:v>
                </c:pt>
                <c:pt idx="1334" formatCode="0.0">
                  <c:v>82.178775000000016</c:v>
                </c:pt>
                <c:pt idx="1335" formatCode="0.0">
                  <c:v>83.627941666666686</c:v>
                </c:pt>
                <c:pt idx="1336" formatCode="0.0">
                  <c:v>84.986733333333333</c:v>
                </c:pt>
                <c:pt idx="1337" formatCode="0.0">
                  <c:v>86.400408333333345</c:v>
                </c:pt>
                <c:pt idx="1338" formatCode="0.0">
                  <c:v>87.687958333333313</c:v>
                </c:pt>
                <c:pt idx="1339" formatCode="0.0">
                  <c:v>88.765300000000011</c:v>
                </c:pt>
                <c:pt idx="1340" formatCode="0.0">
                  <c:v>89.612091666666643</c:v>
                </c:pt>
                <c:pt idx="1341" formatCode="0.0">
                  <c:v>90.114391666666663</c:v>
                </c:pt>
                <c:pt idx="1342" formatCode="0.0">
                  <c:v>90.318399999999997</c:v>
                </c:pt>
                <c:pt idx="1343" formatCode="0.0">
                  <c:v>90.434083333333319</c:v>
                </c:pt>
                <c:pt idx="1344" formatCode="0.0">
                  <c:v>90.207583333333318</c:v>
                </c:pt>
                <c:pt idx="1345" formatCode="0.0">
                  <c:v>89.971833333333336</c:v>
                </c:pt>
                <c:pt idx="1346" formatCode="0.0">
                  <c:v>89.913766666666675</c:v>
                </c:pt>
                <c:pt idx="1347" formatCode="0.0">
                  <c:v>90.096924999999999</c:v>
                </c:pt>
                <c:pt idx="1348" formatCode="0.0">
                  <c:v>90.252566666666667</c:v>
                </c:pt>
                <c:pt idx="1349" formatCode="0.0">
                  <c:v>90.294733333333326</c:v>
                </c:pt>
                <c:pt idx="1350" formatCode="0.0">
                  <c:v>90.043208333333325</c:v>
                </c:pt>
                <c:pt idx="1351" formatCode="0.0">
                  <c:v>89.61099999999999</c:v>
                </c:pt>
                <c:pt idx="1352" formatCode="0.0">
                  <c:v>89.125241666666668</c:v>
                </c:pt>
                <c:pt idx="1353" formatCode="0.0">
                  <c:v>88.475991666666673</c:v>
                </c:pt>
                <c:pt idx="1354" formatCode="0.0">
                  <c:v>87.875716666666662</c:v>
                </c:pt>
                <c:pt idx="1355" formatCode="0.0">
                  <c:v>87.277241666666669</c:v>
                </c:pt>
                <c:pt idx="1356" formatCode="0.0">
                  <c:v>86.854016666666666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00">
                  <c:v>#N/A</c:v>
                </c:pt>
                <c:pt idx="1399" formatCode="0.000">
                  <c:v>#N/A</c:v>
                </c:pt>
                <c:pt idx="1400" formatCode="0.000">
                  <c:v>#N/A</c:v>
                </c:pt>
                <c:pt idx="1401" formatCode="0.000">
                  <c:v>#N/A</c:v>
                </c:pt>
                <c:pt idx="1402" formatCode="0.000">
                  <c:v>#N/A</c:v>
                </c:pt>
                <c:pt idx="1403" formatCode="0.000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7C-4A71-A97A-71E104781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144640"/>
        <c:axId val="115058368"/>
      </c:areaChart>
      <c:lineChart>
        <c:grouping val="standard"/>
        <c:varyColors val="0"/>
        <c:ser>
          <c:idx val="0"/>
          <c:order val="1"/>
          <c:tx>
            <c:v>zero</c:v>
          </c:tx>
          <c:spPr>
            <a:ln w="222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Series!$C$3:$C$1406</c:f>
              <c:numCache>
                <c:formatCode>General</c:formatCode>
                <c:ptCount val="140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A7C-4A71-A97A-71E104781CE3}"/>
            </c:ext>
          </c:extLst>
        </c:ser>
        <c:ser>
          <c:idx val="2"/>
          <c:order val="2"/>
          <c:tx>
            <c:strRef>
              <c:f>Series!$I$2</c:f>
              <c:strCache>
                <c:ptCount val="1"/>
                <c:pt idx="0">
                  <c:v>3/12</c:v>
                </c:pt>
              </c:strCache>
            </c:strRef>
          </c:tx>
          <c:spPr>
            <a:ln w="25400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Series!$I$3:$I$1406</c:f>
              <c:numCache>
                <c:formatCode>General</c:formatCode>
                <c:ptCount val="1404"/>
                <c:pt idx="14" formatCode="0.0">
                  <c:v>#N/A</c:v>
                </c:pt>
                <c:pt idx="15" formatCode="0.0">
                  <c:v>#N/A</c:v>
                </c:pt>
                <c:pt idx="16" formatCode="0.0">
                  <c:v>#N/A</c:v>
                </c:pt>
                <c:pt idx="17" formatCode="0.0">
                  <c:v>#N/A</c:v>
                </c:pt>
                <c:pt idx="18" formatCode="0.0">
                  <c:v>#N/A</c:v>
                </c:pt>
                <c:pt idx="19" formatCode="0.0">
                  <c:v>#N/A</c:v>
                </c:pt>
                <c:pt idx="20" formatCode="0.0">
                  <c:v>#N/A</c:v>
                </c:pt>
                <c:pt idx="21" formatCode="0.0">
                  <c:v>#N/A</c:v>
                </c:pt>
                <c:pt idx="22" formatCode="0.0">
                  <c:v>#N/A</c:v>
                </c:pt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0.87893228851190486</c:v>
                </c:pt>
                <c:pt idx="579" formatCode="0.0">
                  <c:v>1.4658394529902807E-3</c:v>
                </c:pt>
                <c:pt idx="580" formatCode="0.0">
                  <c:v>-0.43285497822245134</c:v>
                </c:pt>
                <c:pt idx="581" formatCode="0.0">
                  <c:v>-0.22506044856083918</c:v>
                </c:pt>
                <c:pt idx="582" formatCode="0.0">
                  <c:v>1.109982662467317</c:v>
                </c:pt>
                <c:pt idx="583" formatCode="0.0">
                  <c:v>2.2776702383254985</c:v>
                </c:pt>
                <c:pt idx="584" formatCode="0.0">
                  <c:v>2.0795173986713422</c:v>
                </c:pt>
                <c:pt idx="585" formatCode="0.0">
                  <c:v>1.3681879068064404</c:v>
                </c:pt>
                <c:pt idx="586" formatCode="0.0">
                  <c:v>0.44137186792471539</c:v>
                </c:pt>
                <c:pt idx="587" formatCode="0.0">
                  <c:v>-0.47402256449873903</c:v>
                </c:pt>
                <c:pt idx="588" formatCode="0.0">
                  <c:v>-1.7808346487326503</c:v>
                </c:pt>
                <c:pt idx="589" formatCode="0.0">
                  <c:v>-3.4330507060519153</c:v>
                </c:pt>
                <c:pt idx="590" formatCode="0.0">
                  <c:v>-5.5755255052922337</c:v>
                </c:pt>
                <c:pt idx="591" formatCode="0.0">
                  <c:v>-8.0232295137224554</c:v>
                </c:pt>
                <c:pt idx="592" formatCode="0.0">
                  <c:v>-10.688060437937196</c:v>
                </c:pt>
                <c:pt idx="593" formatCode="0.0">
                  <c:v>-13.611288591164055</c:v>
                </c:pt>
                <c:pt idx="594" formatCode="0.0">
                  <c:v>-15.98469357728186</c:v>
                </c:pt>
                <c:pt idx="595" formatCode="0.0">
                  <c:v>-18.077075741783105</c:v>
                </c:pt>
                <c:pt idx="596" formatCode="0.0">
                  <c:v>-18.432553527198039</c:v>
                </c:pt>
                <c:pt idx="597" formatCode="0.0">
                  <c:v>-19.382448778533998</c:v>
                </c:pt>
                <c:pt idx="598" formatCode="0.0">
                  <c:v>-20.474584082034383</c:v>
                </c:pt>
                <c:pt idx="599" formatCode="0.0">
                  <c:v>-21.3652818594487</c:v>
                </c:pt>
                <c:pt idx="600" formatCode="0.0">
                  <c:v>-20.289977955631713</c:v>
                </c:pt>
                <c:pt idx="601" formatCode="0.0">
                  <c:v>-17.221320111522402</c:v>
                </c:pt>
                <c:pt idx="602" formatCode="0.0">
                  <c:v>-12.894888022160615</c:v>
                </c:pt>
                <c:pt idx="603" formatCode="0.0">
                  <c:v>-7.0831658218808116</c:v>
                </c:pt>
                <c:pt idx="604" formatCode="0.0">
                  <c:v>-0.51993046758109074</c:v>
                </c:pt>
                <c:pt idx="605" formatCode="0.0">
                  <c:v>6.5840570398794966</c:v>
                </c:pt>
                <c:pt idx="606" formatCode="0.0">
                  <c:v>12.914335227604454</c:v>
                </c:pt>
                <c:pt idx="607" formatCode="0.0">
                  <c:v>19.321074585806002</c:v>
                </c:pt>
                <c:pt idx="608" formatCode="0.0">
                  <c:v>22.594215832603169</c:v>
                </c:pt>
                <c:pt idx="609" formatCode="0.0">
                  <c:v>27.080048504415146</c:v>
                </c:pt>
                <c:pt idx="610" formatCode="0.0">
                  <c:v>31.9594080767138</c:v>
                </c:pt>
                <c:pt idx="611" formatCode="0.0">
                  <c:v>38.200629777653205</c:v>
                </c:pt>
                <c:pt idx="612" formatCode="0.0">
                  <c:v>41.123806372599887</c:v>
                </c:pt>
                <c:pt idx="613" formatCode="0.0">
                  <c:v>40.718235621466818</c:v>
                </c:pt>
                <c:pt idx="614" formatCode="0.0">
                  <c:v>39.404423299063438</c:v>
                </c:pt>
                <c:pt idx="615" formatCode="0.0">
                  <c:v>37.058759012678621</c:v>
                </c:pt>
                <c:pt idx="616" formatCode="0.0">
                  <c:v>33.92322476791017</c:v>
                </c:pt>
                <c:pt idx="617" formatCode="0.0">
                  <c:v>31.278027497777657</c:v>
                </c:pt>
                <c:pt idx="618" formatCode="0.0">
                  <c:v>28.357717303521298</c:v>
                </c:pt>
                <c:pt idx="619" formatCode="0.0">
                  <c:v>24.674742796121294</c:v>
                </c:pt>
                <c:pt idx="620" formatCode="0.0">
                  <c:v>22.68143869929024</c:v>
                </c:pt>
                <c:pt idx="621" formatCode="0.0">
                  <c:v>20.629670614117131</c:v>
                </c:pt>
                <c:pt idx="622" formatCode="0.0">
                  <c:v>20.308498509126395</c:v>
                </c:pt>
                <c:pt idx="623" formatCode="0.0">
                  <c:v>18.433446012800118</c:v>
                </c:pt>
                <c:pt idx="624" formatCode="0.0">
                  <c:v>17.294221896398554</c:v>
                </c:pt>
                <c:pt idx="625" formatCode="0.0">
                  <c:v>16.102952235608711</c:v>
                </c:pt>
                <c:pt idx="626" formatCode="0.0">
                  <c:v>14.897805548336322</c:v>
                </c:pt>
                <c:pt idx="627" formatCode="0.0">
                  <c:v>12.965921419891458</c:v>
                </c:pt>
                <c:pt idx="628" formatCode="0.0">
                  <c:v>11.747909664996897</c:v>
                </c:pt>
                <c:pt idx="629" formatCode="0.0">
                  <c:v>10.183944027307888</c:v>
                </c:pt>
                <c:pt idx="630" formatCode="0.0">
                  <c:v>8.0614207220205856</c:v>
                </c:pt>
                <c:pt idx="631" formatCode="0.0">
                  <c:v>6.9770917704186104</c:v>
                </c:pt>
                <c:pt idx="632" formatCode="0.0">
                  <c:v>5.5063691815244908</c:v>
                </c:pt>
                <c:pt idx="633" formatCode="0.0">
                  <c:v>5.4259112137591785</c:v>
                </c:pt>
                <c:pt idx="634" formatCode="0.0">
                  <c:v>4.4018914704233794</c:v>
                </c:pt>
                <c:pt idx="635" formatCode="0.0">
                  <c:v>4.8246341128071748</c:v>
                </c:pt>
                <c:pt idx="636" formatCode="0.0">
                  <c:v>5.7280538679572004</c:v>
                </c:pt>
                <c:pt idx="637" formatCode="0.0">
                  <c:v>6.4320736747656184</c:v>
                </c:pt>
                <c:pt idx="638" formatCode="0.0">
                  <c:v>7.0388579801286397</c:v>
                </c:pt>
                <c:pt idx="639" formatCode="0.0">
                  <c:v>7.5405542570771615</c:v>
                </c:pt>
                <c:pt idx="640" formatCode="0.0">
                  <c:v>7.8815628211515758</c:v>
                </c:pt>
                <c:pt idx="641" formatCode="0.0">
                  <c:v>7.5927915425842372</c:v>
                </c:pt>
                <c:pt idx="642" formatCode="0.0">
                  <c:v>8.2647358142607033</c:v>
                </c:pt>
                <c:pt idx="643" formatCode="0.0">
                  <c:v>7.0127043433409995</c:v>
                </c:pt>
                <c:pt idx="644" formatCode="0.0">
                  <c:v>5.9204053135120347</c:v>
                </c:pt>
                <c:pt idx="645" formatCode="0.0">
                  <c:v>2.9125173646268365</c:v>
                </c:pt>
                <c:pt idx="646" formatCode="0.0">
                  <c:v>-5.6635714352751165E-2</c:v>
                </c:pt>
                <c:pt idx="647" formatCode="0.0">
                  <c:v>-4.2055636213507199</c:v>
                </c:pt>
                <c:pt idx="648" formatCode="0.0">
                  <c:v>-8.6735438999423309</c:v>
                </c:pt>
                <c:pt idx="649" formatCode="0.0">
                  <c:v>-11.468015906006883</c:v>
                </c:pt>
                <c:pt idx="650" formatCode="0.0">
                  <c:v>-14.063209988166065</c:v>
                </c:pt>
                <c:pt idx="651" formatCode="0.0">
                  <c:v>-15.395072690256711</c:v>
                </c:pt>
                <c:pt idx="652" formatCode="0.0">
                  <c:v>-16.589015539558048</c:v>
                </c:pt>
                <c:pt idx="653" formatCode="0.0">
                  <c:v>-16.869640884888696</c:v>
                </c:pt>
                <c:pt idx="654" formatCode="0.0">
                  <c:v>-17.005260696377306</c:v>
                </c:pt>
                <c:pt idx="655" formatCode="0.0">
                  <c:v>-16.801194274675098</c:v>
                </c:pt>
                <c:pt idx="656" formatCode="0.0">
                  <c:v>-15.916680444895064</c:v>
                </c:pt>
                <c:pt idx="657" formatCode="0.0">
                  <c:v>-14.797894239853065</c:v>
                </c:pt>
                <c:pt idx="658" formatCode="0.0">
                  <c:v>-12.787338023413696</c:v>
                </c:pt>
                <c:pt idx="659" formatCode="0.0">
                  <c:v>-10.664385345023646</c:v>
                </c:pt>
                <c:pt idx="660" formatCode="0.0">
                  <c:v>-7.7433808774746353</c:v>
                </c:pt>
                <c:pt idx="661" formatCode="0.0">
                  <c:v>-4.5861269323206102</c:v>
                </c:pt>
                <c:pt idx="662" formatCode="0.0">
                  <c:v>-1.3080071087824763</c:v>
                </c:pt>
                <c:pt idx="663" formatCode="0.0">
                  <c:v>2.6977724913050309</c:v>
                </c:pt>
                <c:pt idx="664" formatCode="0.0">
                  <c:v>5.8251777307417427</c:v>
                </c:pt>
                <c:pt idx="665" formatCode="0.0">
                  <c:v>9.0313566463174624</c:v>
                </c:pt>
                <c:pt idx="666" formatCode="0.0">
                  <c:v>10.146310691561311</c:v>
                </c:pt>
                <c:pt idx="667" formatCode="0.0">
                  <c:v>11.155639021587092</c:v>
                </c:pt>
                <c:pt idx="668" formatCode="0.0">
                  <c:v>11.685712491606907</c:v>
                </c:pt>
                <c:pt idx="669" formatCode="0.0">
                  <c:v>14.41185967917842</c:v>
                </c:pt>
                <c:pt idx="670" formatCode="0.0">
                  <c:v>17.063460605014583</c:v>
                </c:pt>
                <c:pt idx="671" formatCode="0.0">
                  <c:v>20.080988287543704</c:v>
                </c:pt>
                <c:pt idx="672" formatCode="0.0">
                  <c:v>21.316496650927874</c:v>
                </c:pt>
                <c:pt idx="673" formatCode="0.0">
                  <c:v>20.947691940576789</c:v>
                </c:pt>
                <c:pt idx="674" formatCode="0.0">
                  <c:v>19.89648348214179</c:v>
                </c:pt>
                <c:pt idx="675" formatCode="0.0">
                  <c:v>18.246550469540779</c:v>
                </c:pt>
                <c:pt idx="676" formatCode="0.0">
                  <c:v>16.563183962434636</c:v>
                </c:pt>
                <c:pt idx="677" formatCode="0.0">
                  <c:v>14.563696526316264</c:v>
                </c:pt>
                <c:pt idx="678" formatCode="0.0">
                  <c:v>13.308728886859427</c:v>
                </c:pt>
                <c:pt idx="679" formatCode="0.0">
                  <c:v>13.835566017923412</c:v>
                </c:pt>
                <c:pt idx="680" formatCode="0.0">
                  <c:v>15.34166208506403</c:v>
                </c:pt>
                <c:pt idx="681" formatCode="0.0">
                  <c:v>13.966820431707205</c:v>
                </c:pt>
                <c:pt idx="682" formatCode="0.0">
                  <c:v>11.854299504615113</c:v>
                </c:pt>
                <c:pt idx="683" formatCode="0.0">
                  <c:v>8.875840883878368</c:v>
                </c:pt>
                <c:pt idx="684" formatCode="0.0">
                  <c:v>8.2104835265460707</c:v>
                </c:pt>
                <c:pt idx="685" formatCode="0.0">
                  <c:v>8.0359331317376643</c:v>
                </c:pt>
                <c:pt idx="686" formatCode="0.0">
                  <c:v>7.9782575117386898</c:v>
                </c:pt>
                <c:pt idx="687" formatCode="0.0">
                  <c:v>6.087567316011274</c:v>
                </c:pt>
                <c:pt idx="688" formatCode="0.0">
                  <c:v>4.0036822912784942</c:v>
                </c:pt>
                <c:pt idx="689" formatCode="0.0">
                  <c:v>2.0687363344471521</c:v>
                </c:pt>
                <c:pt idx="690" formatCode="0.0">
                  <c:v>1.6623067813770689</c:v>
                </c:pt>
                <c:pt idx="691" formatCode="0.0">
                  <c:v>0.46058412563951379</c:v>
                </c:pt>
                <c:pt idx="692" formatCode="0.0">
                  <c:v>-1.3402762223995666</c:v>
                </c:pt>
                <c:pt idx="693" formatCode="0.0">
                  <c:v>-3.272733023449149</c:v>
                </c:pt>
                <c:pt idx="694" formatCode="0.0">
                  <c:v>-6.1005982069617488</c:v>
                </c:pt>
                <c:pt idx="695" formatCode="0.0">
                  <c:v>-9.4484996140679698</c:v>
                </c:pt>
                <c:pt idx="696" formatCode="0.0">
                  <c:v>-12.988774288545812</c:v>
                </c:pt>
                <c:pt idx="697" formatCode="0.0">
                  <c:v>-16.121181031164738</c:v>
                </c:pt>
                <c:pt idx="698" formatCode="0.0">
                  <c:v>-18.090093220315794</c:v>
                </c:pt>
                <c:pt idx="699" formatCode="0.0">
                  <c:v>-19.021693774439797</c:v>
                </c:pt>
                <c:pt idx="700" formatCode="0.0">
                  <c:v>-18.918290365120043</c:v>
                </c:pt>
                <c:pt idx="701" formatCode="0.0">
                  <c:v>-18.811829198240531</c:v>
                </c:pt>
                <c:pt idx="702" formatCode="0.0">
                  <c:v>-18.818468629479185</c:v>
                </c:pt>
                <c:pt idx="703" formatCode="0.0">
                  <c:v>-18.156955558735206</c:v>
                </c:pt>
                <c:pt idx="704" formatCode="0.0">
                  <c:v>-16.889404347903053</c:v>
                </c:pt>
                <c:pt idx="705" formatCode="0.0">
                  <c:v>-15.009344542280274</c:v>
                </c:pt>
                <c:pt idx="706" formatCode="0.0">
                  <c:v>-12.543249687836195</c:v>
                </c:pt>
                <c:pt idx="707" formatCode="0.0">
                  <c:v>-9.2434951872981514</c:v>
                </c:pt>
                <c:pt idx="708" formatCode="0.0">
                  <c:v>-4.983515604814059</c:v>
                </c:pt>
                <c:pt idx="709" formatCode="0.0">
                  <c:v>0.28414543611398813</c:v>
                </c:pt>
                <c:pt idx="710" formatCode="0.0">
                  <c:v>5.3576152946359912</c:v>
                </c:pt>
                <c:pt idx="711" formatCode="0.0">
                  <c:v>10.357889983183298</c:v>
                </c:pt>
                <c:pt idx="712" formatCode="0.0">
                  <c:v>15.411347361188859</c:v>
                </c:pt>
                <c:pt idx="713" formatCode="0.0">
                  <c:v>20.65081622279385</c:v>
                </c:pt>
                <c:pt idx="714" formatCode="0.0">
                  <c:v>24.260229954953843</c:v>
                </c:pt>
                <c:pt idx="715" formatCode="0.0">
                  <c:v>24.40150486429846</c:v>
                </c:pt>
                <c:pt idx="716" formatCode="0.0">
                  <c:v>22.896044547148662</c:v>
                </c:pt>
                <c:pt idx="717" formatCode="0.0">
                  <c:v>20.920786681039587</c:v>
                </c:pt>
                <c:pt idx="718" formatCode="0.0">
                  <c:v>19.220427450159178</c:v>
                </c:pt>
                <c:pt idx="719" formatCode="0.0">
                  <c:v>18.097686465843537</c:v>
                </c:pt>
                <c:pt idx="720" formatCode="0.0">
                  <c:v>16.640215452573287</c:v>
                </c:pt>
                <c:pt idx="721" formatCode="0.0">
                  <c:v>14.556477785914936</c:v>
                </c:pt>
                <c:pt idx="722" formatCode="0.0">
                  <c:v>11.68792656048376</c:v>
                </c:pt>
                <c:pt idx="723" formatCode="0.0">
                  <c:v>7.985714225695844</c:v>
                </c:pt>
                <c:pt idx="724" formatCode="0.0">
                  <c:v>4.4251884733704401</c:v>
                </c:pt>
                <c:pt idx="725" formatCode="0.0">
                  <c:v>0.75340509002808176</c:v>
                </c:pt>
                <c:pt idx="726" formatCode="0.0">
                  <c:v>-1.3128539947040139</c:v>
                </c:pt>
                <c:pt idx="727" formatCode="0.0">
                  <c:v>-2.2284670082103872</c:v>
                </c:pt>
                <c:pt idx="728" formatCode="0.0">
                  <c:v>-3.2810873414990454</c:v>
                </c:pt>
                <c:pt idx="729" formatCode="0.0">
                  <c:v>-4.3406425729411922</c:v>
                </c:pt>
                <c:pt idx="730" formatCode="0.0">
                  <c:v>-5.2771382706488339</c:v>
                </c:pt>
                <c:pt idx="731" formatCode="0.0">
                  <c:v>-6.6729447426690456</c:v>
                </c:pt>
                <c:pt idx="732" formatCode="0.0">
                  <c:v>-8.0968366493133885</c:v>
                </c:pt>
                <c:pt idx="733" formatCode="0.0">
                  <c:v>-9.1913078256844614</c:v>
                </c:pt>
                <c:pt idx="734" formatCode="0.0">
                  <c:v>-9.2677426463426968</c:v>
                </c:pt>
                <c:pt idx="735" formatCode="0.0">
                  <c:v>-7.8289444526570549</c:v>
                </c:pt>
                <c:pt idx="736" formatCode="0.0">
                  <c:v>-6.7033889591677109</c:v>
                </c:pt>
                <c:pt idx="737" formatCode="0.0">
                  <c:v>-5.1328086141454179</c:v>
                </c:pt>
                <c:pt idx="738" formatCode="0.0">
                  <c:v>-4.4737563646278744</c:v>
                </c:pt>
                <c:pt idx="739" formatCode="0.0">
                  <c:v>-3.5021292767364827</c:v>
                </c:pt>
                <c:pt idx="740" formatCode="0.0">
                  <c:v>-1.5784618097390677</c:v>
                </c:pt>
                <c:pt idx="741" formatCode="0.0">
                  <c:v>0.44737532380239031</c:v>
                </c:pt>
                <c:pt idx="742" formatCode="0.0">
                  <c:v>3.0554652803685087</c:v>
                </c:pt>
                <c:pt idx="743" formatCode="0.0">
                  <c:v>5.8812272202393672</c:v>
                </c:pt>
                <c:pt idx="744" formatCode="0.0">
                  <c:v>7.4798351143196271</c:v>
                </c:pt>
                <c:pt idx="745" formatCode="0.0">
                  <c:v>8.9694778303492484</c:v>
                </c:pt>
                <c:pt idx="746" formatCode="0.0">
                  <c:v>10.479402527297424</c:v>
                </c:pt>
                <c:pt idx="747" formatCode="0.0">
                  <c:v>12.106448918013427</c:v>
                </c:pt>
                <c:pt idx="748" formatCode="0.0">
                  <c:v>13.260411061953548</c:v>
                </c:pt>
                <c:pt idx="749" formatCode="0.0">
                  <c:v>13.44230707051301</c:v>
                </c:pt>
                <c:pt idx="750" formatCode="0.0">
                  <c:v>13.709739401771401</c:v>
                </c:pt>
                <c:pt idx="751" formatCode="0.0">
                  <c:v>13.861888645295522</c:v>
                </c:pt>
                <c:pt idx="752" formatCode="0.0">
                  <c:v>13.412015681662567</c:v>
                </c:pt>
                <c:pt idx="753" formatCode="0.0">
                  <c:v>12.996228660300943</c:v>
                </c:pt>
                <c:pt idx="754" formatCode="0.0">
                  <c:v>12.200920630843797</c:v>
                </c:pt>
                <c:pt idx="755" formatCode="0.0">
                  <c:v>10.921238159587702</c:v>
                </c:pt>
                <c:pt idx="756" formatCode="0.0">
                  <c:v>10.527724405609248</c:v>
                </c:pt>
                <c:pt idx="757" formatCode="0.0">
                  <c:v>10.740424943276565</c:v>
                </c:pt>
                <c:pt idx="758" formatCode="0.0">
                  <c:v>10.253783630648527</c:v>
                </c:pt>
                <c:pt idx="759" formatCode="0.0">
                  <c:v>8.558636961545659</c:v>
                </c:pt>
                <c:pt idx="760" formatCode="0.0">
                  <c:v>6.0676713703875578</c:v>
                </c:pt>
                <c:pt idx="761" formatCode="0.0">
                  <c:v>4.6372110422469177</c:v>
                </c:pt>
                <c:pt idx="762" formatCode="0.0">
                  <c:v>3.0303591081595584</c:v>
                </c:pt>
                <c:pt idx="763" formatCode="0.0">
                  <c:v>2.6368332771021983</c:v>
                </c:pt>
                <c:pt idx="764" formatCode="0.0">
                  <c:v>3.314541335843785</c:v>
                </c:pt>
                <c:pt idx="765" formatCode="0.0">
                  <c:v>5.9365120474158743</c:v>
                </c:pt>
                <c:pt idx="766" formatCode="0.0">
                  <c:v>8.4352250180914439</c:v>
                </c:pt>
                <c:pt idx="767" formatCode="0.0">
                  <c:v>9.3199908272622025</c:v>
                </c:pt>
                <c:pt idx="768" formatCode="0.0">
                  <c:v>10.078208971257325</c:v>
                </c:pt>
                <c:pt idx="769" formatCode="0.0">
                  <c:v>9.5890711411720275</c:v>
                </c:pt>
                <c:pt idx="770" formatCode="0.0">
                  <c:v>10.864964628162511</c:v>
                </c:pt>
                <c:pt idx="771" formatCode="0.0">
                  <c:v>11.883909647671118</c:v>
                </c:pt>
                <c:pt idx="772" formatCode="0.0">
                  <c:v>13.632215689746133</c:v>
                </c:pt>
                <c:pt idx="773" formatCode="0.0">
                  <c:v>14.968738560698384</c:v>
                </c:pt>
                <c:pt idx="774" formatCode="0.0">
                  <c:v>16.210298778545564</c:v>
                </c:pt>
                <c:pt idx="775" formatCode="0.0">
                  <c:v>16.303979574113271</c:v>
                </c:pt>
                <c:pt idx="776" formatCode="0.0">
                  <c:v>16.280762566910155</c:v>
                </c:pt>
                <c:pt idx="777" formatCode="0.0">
                  <c:v>15.285028543558425</c:v>
                </c:pt>
                <c:pt idx="778" formatCode="0.0">
                  <c:v>14.84756064807182</c:v>
                </c:pt>
                <c:pt idx="779" formatCode="0.0">
                  <c:v>14.173402161027312</c:v>
                </c:pt>
                <c:pt idx="780" formatCode="0.0">
                  <c:v>12.587413682870547</c:v>
                </c:pt>
                <c:pt idx="781" formatCode="0.0">
                  <c:v>12.356346574828137</c:v>
                </c:pt>
                <c:pt idx="782" formatCode="0.0">
                  <c:v>11.780287962796692</c:v>
                </c:pt>
                <c:pt idx="783" formatCode="0.0">
                  <c:v>12.010482758369861</c:v>
                </c:pt>
                <c:pt idx="784" formatCode="0.0">
                  <c:v>11.54459912676235</c:v>
                </c:pt>
                <c:pt idx="785" formatCode="0.0">
                  <c:v>11.660785528549894</c:v>
                </c:pt>
                <c:pt idx="786" formatCode="0.0">
                  <c:v>12.46366413720996</c:v>
                </c:pt>
                <c:pt idx="787" formatCode="0.0">
                  <c:v>12.629047590856217</c:v>
                </c:pt>
                <c:pt idx="788" formatCode="0.0">
                  <c:v>12.725931052783366</c:v>
                </c:pt>
                <c:pt idx="789" formatCode="0.0">
                  <c:v>12.3506508744412</c:v>
                </c:pt>
                <c:pt idx="790" formatCode="0.0">
                  <c:v>13.060534445898256</c:v>
                </c:pt>
                <c:pt idx="791" formatCode="0.0">
                  <c:v>13.543097703675699</c:v>
                </c:pt>
                <c:pt idx="792" formatCode="0.0">
                  <c:v>15.432291515442117</c:v>
                </c:pt>
                <c:pt idx="793" formatCode="0.0">
                  <c:v>16.318240258357889</c:v>
                </c:pt>
                <c:pt idx="794" formatCode="0.0">
                  <c:v>17.015312804398803</c:v>
                </c:pt>
                <c:pt idx="795" formatCode="0.0">
                  <c:v>16.495057461098497</c:v>
                </c:pt>
                <c:pt idx="796" formatCode="0.0">
                  <c:v>16.698986880070407</c:v>
                </c:pt>
                <c:pt idx="797" formatCode="0.0">
                  <c:v>16.934641401420023</c:v>
                </c:pt>
                <c:pt idx="798" formatCode="0.0">
                  <c:v>17.193064570771611</c:v>
                </c:pt>
                <c:pt idx="799" formatCode="0.0">
                  <c:v>18.003113111230334</c:v>
                </c:pt>
                <c:pt idx="800" formatCode="0.0">
                  <c:v>17.979564823276689</c:v>
                </c:pt>
                <c:pt idx="801" formatCode="0.0">
                  <c:v>17.676752269869624</c:v>
                </c:pt>
                <c:pt idx="802" formatCode="0.0">
                  <c:v>14.830167451753113</c:v>
                </c:pt>
                <c:pt idx="803" formatCode="0.0">
                  <c:v>13.018638522611653</c:v>
                </c:pt>
                <c:pt idx="804" formatCode="0.0">
                  <c:v>10.34524042259666</c:v>
                </c:pt>
                <c:pt idx="805" formatCode="0.0">
                  <c:v>8.7408896094052864</c:v>
                </c:pt>
                <c:pt idx="806" formatCode="0.0">
                  <c:v>6.3475480028503313</c:v>
                </c:pt>
                <c:pt idx="807" formatCode="0.0">
                  <c:v>4.7802846209260395</c:v>
                </c:pt>
                <c:pt idx="808" formatCode="0.0">
                  <c:v>3.7771844976792295</c:v>
                </c:pt>
                <c:pt idx="809" formatCode="0.0">
                  <c:v>3.2103767820075717</c:v>
                </c:pt>
                <c:pt idx="810" formatCode="0.0">
                  <c:v>2.1845937227568726</c:v>
                </c:pt>
                <c:pt idx="811" formatCode="0.0">
                  <c:v>1.4038882004282556</c:v>
                </c:pt>
                <c:pt idx="812" formatCode="0.0">
                  <c:v>0.18550739809452921</c:v>
                </c:pt>
                <c:pt idx="813" formatCode="0.0">
                  <c:v>-0.84342932306434193</c:v>
                </c:pt>
                <c:pt idx="814" formatCode="0.0">
                  <c:v>-0.9224002928359738</c:v>
                </c:pt>
                <c:pt idx="815" formatCode="0.0">
                  <c:v>-1.7258479847279062</c:v>
                </c:pt>
                <c:pt idx="816" formatCode="0.0">
                  <c:v>-1.062589771462001</c:v>
                </c:pt>
                <c:pt idx="817" formatCode="0.0">
                  <c:v>-1.3698023919001656</c:v>
                </c:pt>
                <c:pt idx="818" formatCode="0.0">
                  <c:v>-0.43033793935548204</c:v>
                </c:pt>
                <c:pt idx="819" formatCode="0.0">
                  <c:v>-0.16910739656120199</c:v>
                </c:pt>
                <c:pt idx="820" formatCode="0.0">
                  <c:v>-0.33696983909185008</c:v>
                </c:pt>
                <c:pt idx="821" formatCode="0.0">
                  <c:v>-0.9198703661571983</c:v>
                </c:pt>
                <c:pt idx="822" formatCode="0.0">
                  <c:v>-1.0240541897313449</c:v>
                </c:pt>
                <c:pt idx="823" formatCode="0.0">
                  <c:v>-0.60885451920718481</c:v>
                </c:pt>
                <c:pt idx="824" formatCode="0.0">
                  <c:v>0.4289145071965379</c:v>
                </c:pt>
                <c:pt idx="825" formatCode="0.0">
                  <c:v>1.9825183510044866</c:v>
                </c:pt>
                <c:pt idx="826" formatCode="0.0">
                  <c:v>2.9357331006484912</c:v>
                </c:pt>
                <c:pt idx="827" formatCode="0.0">
                  <c:v>4.3703290683546214</c:v>
                </c:pt>
                <c:pt idx="828" formatCode="0.0">
                  <c:v>5.188649542200892</c:v>
                </c:pt>
                <c:pt idx="829" formatCode="0.0">
                  <c:v>6.4896173174438871</c:v>
                </c:pt>
                <c:pt idx="830" formatCode="0.0">
                  <c:v>7.2390951120936649</c:v>
                </c:pt>
                <c:pt idx="831" formatCode="0.0">
                  <c:v>8.0359163163922602</c:v>
                </c:pt>
                <c:pt idx="832" formatCode="0.0">
                  <c:v>8.2345134201138137</c:v>
                </c:pt>
                <c:pt idx="833" formatCode="0.0">
                  <c:v>9.1587038693755431</c:v>
                </c:pt>
                <c:pt idx="834" formatCode="0.0">
                  <c:v>10.280934417330329</c:v>
                </c:pt>
                <c:pt idx="835" formatCode="0.0">
                  <c:v>11.065322076283309</c:v>
                </c:pt>
                <c:pt idx="836" formatCode="0.0">
                  <c:v>10.908529820703407</c:v>
                </c:pt>
                <c:pt idx="837" formatCode="0.0">
                  <c:v>9.6726756947329591</c:v>
                </c:pt>
                <c:pt idx="838" formatCode="0.0">
                  <c:v>7.8162328658835776</c:v>
                </c:pt>
                <c:pt idx="839" formatCode="0.0">
                  <c:v>5.5189862032102468</c:v>
                </c:pt>
                <c:pt idx="840" formatCode="0.0">
                  <c:v>2.4253171777814231</c:v>
                </c:pt>
                <c:pt idx="841" formatCode="0.0">
                  <c:v>0.97046908152162814</c:v>
                </c:pt>
                <c:pt idx="842" formatCode="0.0">
                  <c:v>7.4143178333159199E-2</c:v>
                </c:pt>
                <c:pt idx="843" formatCode="0.0">
                  <c:v>-0.15573567390946152</c:v>
                </c:pt>
                <c:pt idx="844" formatCode="0.0">
                  <c:v>-0.6247226163346653</c:v>
                </c:pt>
                <c:pt idx="845" formatCode="0.0">
                  <c:v>-1.5505908555592924</c:v>
                </c:pt>
                <c:pt idx="846" formatCode="0.0">
                  <c:v>-2.0199016452857421</c:v>
                </c:pt>
                <c:pt idx="847" formatCode="0.0">
                  <c:v>-2.8035760978798976</c:v>
                </c:pt>
                <c:pt idx="848" formatCode="0.0">
                  <c:v>-3.3470931281097194</c:v>
                </c:pt>
                <c:pt idx="849" formatCode="0.0">
                  <c:v>-5.3280404474374592</c:v>
                </c:pt>
                <c:pt idx="850" formatCode="0.0">
                  <c:v>-6.601955308422319</c:v>
                </c:pt>
                <c:pt idx="851" formatCode="0.0">
                  <c:v>-7.9042935669392307</c:v>
                </c:pt>
                <c:pt idx="852" formatCode="0.0">
                  <c:v>-8.3602086468557104</c:v>
                </c:pt>
                <c:pt idx="853" formatCode="0.0">
                  <c:v>-9.0196386226324989</c:v>
                </c:pt>
                <c:pt idx="854" formatCode="0.0">
                  <c:v>-9.844699622875055</c:v>
                </c:pt>
                <c:pt idx="855" formatCode="0.0">
                  <c:v>-10.586848734569017</c:v>
                </c:pt>
                <c:pt idx="856" formatCode="0.0">
                  <c:v>-11.206616758456605</c:v>
                </c:pt>
                <c:pt idx="857" formatCode="0.0">
                  <c:v>-11.367421313591123</c:v>
                </c:pt>
                <c:pt idx="858" formatCode="0.0">
                  <c:v>-10.885700274211672</c:v>
                </c:pt>
                <c:pt idx="859" formatCode="0.0">
                  <c:v>-9.9395432127524401</c:v>
                </c:pt>
                <c:pt idx="860" formatCode="0.0">
                  <c:v>-7.8597526652837502</c:v>
                </c:pt>
                <c:pt idx="861" formatCode="0.0">
                  <c:v>-4.6040142495565846</c:v>
                </c:pt>
                <c:pt idx="862" formatCode="0.0">
                  <c:v>-1.3708208609765506</c:v>
                </c:pt>
                <c:pt idx="863" formatCode="0.0">
                  <c:v>1.1558829842155376</c:v>
                </c:pt>
                <c:pt idx="864" formatCode="0.0">
                  <c:v>3.8612083457846467</c:v>
                </c:pt>
                <c:pt idx="865" formatCode="0.0">
                  <c:v>6.4980786618183686</c:v>
                </c:pt>
                <c:pt idx="866" formatCode="0.0">
                  <c:v>9.1939117610893675</c:v>
                </c:pt>
                <c:pt idx="867" formatCode="0.0">
                  <c:v>11.404246839600489</c:v>
                </c:pt>
                <c:pt idx="868" formatCode="0.0">
                  <c:v>13.907425458411637</c:v>
                </c:pt>
                <c:pt idx="869" formatCode="0.0">
                  <c:v>16.671556415584405</c:v>
                </c:pt>
                <c:pt idx="870" formatCode="0.0">
                  <c:v>17.559061271285685</c:v>
                </c:pt>
                <c:pt idx="871" formatCode="0.0">
                  <c:v>18.454179489074932</c:v>
                </c:pt>
                <c:pt idx="872" formatCode="0.0">
                  <c:v>18.152497173172819</c:v>
                </c:pt>
                <c:pt idx="873" formatCode="0.0">
                  <c:v>18.668860572793804</c:v>
                </c:pt>
                <c:pt idx="874" formatCode="0.0">
                  <c:v>18.981175518735014</c:v>
                </c:pt>
                <c:pt idx="875" formatCode="0.0">
                  <c:v>20.153391709866938</c:v>
                </c:pt>
                <c:pt idx="876" formatCode="0.0">
                  <c:v>17.382114536749654</c:v>
                </c:pt>
                <c:pt idx="877" formatCode="0.0">
                  <c:v>14.755777767839959</c:v>
                </c:pt>
                <c:pt idx="878" formatCode="0.0">
                  <c:v>12.068115268125325</c:v>
                </c:pt>
                <c:pt idx="879" formatCode="0.0">
                  <c:v>12.999352871035597</c:v>
                </c:pt>
                <c:pt idx="880" formatCode="0.0">
                  <c:v>13.419711186993922</c:v>
                </c:pt>
                <c:pt idx="881" formatCode="0.0">
                  <c:v>12.730295244358274</c:v>
                </c:pt>
                <c:pt idx="882" formatCode="0.0">
                  <c:v>12.47500911215667</c:v>
                </c:pt>
                <c:pt idx="883" formatCode="0.0">
                  <c:v>12.034679155652412</c:v>
                </c:pt>
                <c:pt idx="884" formatCode="0.0">
                  <c:v>13.183248629487338</c:v>
                </c:pt>
                <c:pt idx="885" formatCode="0.0">
                  <c:v>12.941562143397519</c:v>
                </c:pt>
                <c:pt idx="886" formatCode="0.0">
                  <c:v>12.949652803900037</c:v>
                </c:pt>
                <c:pt idx="887" formatCode="0.0">
                  <c:v>11.554913083924646</c:v>
                </c:pt>
                <c:pt idx="888" formatCode="0.0">
                  <c:v>11.165131173484056</c:v>
                </c:pt>
                <c:pt idx="889" formatCode="0.0">
                  <c:v>9.3795027266464928</c:v>
                </c:pt>
                <c:pt idx="890" formatCode="0.0">
                  <c:v>8.0728716935886382</c:v>
                </c:pt>
                <c:pt idx="891" formatCode="0.0">
                  <c:v>4.6303427839413445</c:v>
                </c:pt>
                <c:pt idx="892" formatCode="0.0">
                  <c:v>3.0570582518401324</c:v>
                </c:pt>
                <c:pt idx="893" formatCode="0.0">
                  <c:v>1.636174533379716</c:v>
                </c:pt>
                <c:pt idx="894" formatCode="0.0">
                  <c:v>1.12735243597308</c:v>
                </c:pt>
                <c:pt idx="895" formatCode="0.0">
                  <c:v>0.92259853093692357</c:v>
                </c:pt>
                <c:pt idx="896" formatCode="0.0">
                  <c:v>0.11964499676044227</c:v>
                </c:pt>
                <c:pt idx="897" formatCode="0.0">
                  <c:v>-0.41708623555837221</c:v>
                </c:pt>
                <c:pt idx="898" formatCode="0.0">
                  <c:v>-3.5354445729862078</c:v>
                </c:pt>
                <c:pt idx="899" formatCode="0.0">
                  <c:v>-6.3983714247172259</c:v>
                </c:pt>
                <c:pt idx="900" formatCode="0.0">
                  <c:v>-9.118671769081871</c:v>
                </c:pt>
                <c:pt idx="901" formatCode="0.0">
                  <c:v>-10.819047416380783</c:v>
                </c:pt>
                <c:pt idx="902" formatCode="0.0">
                  <c:v>-13.15423678514432</c:v>
                </c:pt>
                <c:pt idx="903" formatCode="0.0">
                  <c:v>-14.370379442650716</c:v>
                </c:pt>
                <c:pt idx="904" formatCode="0.0">
                  <c:v>-16.172370131830363</c:v>
                </c:pt>
                <c:pt idx="905" formatCode="0.0">
                  <c:v>-16.966252529502697</c:v>
                </c:pt>
                <c:pt idx="906" formatCode="0.0">
                  <c:v>-17.205683057843729</c:v>
                </c:pt>
                <c:pt idx="907" formatCode="0.0">
                  <c:v>-17.716367911481143</c:v>
                </c:pt>
                <c:pt idx="908" formatCode="0.0">
                  <c:v>-18.217274348373749</c:v>
                </c:pt>
                <c:pt idx="909" formatCode="0.0">
                  <c:v>-18.809026623256173</c:v>
                </c:pt>
                <c:pt idx="910" formatCode="0.0">
                  <c:v>-17.130179455488289</c:v>
                </c:pt>
                <c:pt idx="911" formatCode="0.0">
                  <c:v>-14.37230378734084</c:v>
                </c:pt>
                <c:pt idx="912" formatCode="0.0">
                  <c:v>-11.517073495558407</c:v>
                </c:pt>
                <c:pt idx="913" formatCode="0.0">
                  <c:v>-8.6178984155885985</c:v>
                </c:pt>
                <c:pt idx="914" formatCode="0.0">
                  <c:v>-5.6134904233822738</c:v>
                </c:pt>
                <c:pt idx="915" formatCode="0.0">
                  <c:v>-3.3800382826375142</c:v>
                </c:pt>
                <c:pt idx="916" formatCode="0.0">
                  <c:v>-0.47535141616378951</c:v>
                </c:pt>
                <c:pt idx="917" formatCode="0.0">
                  <c:v>0.56712824961660147</c:v>
                </c:pt>
                <c:pt idx="918" formatCode="0.0">
                  <c:v>1.7287443521877037</c:v>
                </c:pt>
                <c:pt idx="919" formatCode="0.0">
                  <c:v>1.5153762874070082</c:v>
                </c:pt>
                <c:pt idx="920" formatCode="0.0">
                  <c:v>1.8716464170855716</c:v>
                </c:pt>
                <c:pt idx="921" formatCode="0.0">
                  <c:v>1.6893417710058145</c:v>
                </c:pt>
                <c:pt idx="922" formatCode="0.0">
                  <c:v>1.1759706627034063</c:v>
                </c:pt>
                <c:pt idx="923" formatCode="0.0">
                  <c:v>-0.50125185457574162</c:v>
                </c:pt>
                <c:pt idx="924" formatCode="0.0">
                  <c:v>-3.3338788192855588</c:v>
                </c:pt>
                <c:pt idx="925" formatCode="0.0">
                  <c:v>-5.6165224150710173</c:v>
                </c:pt>
                <c:pt idx="926" formatCode="0.0">
                  <c:v>-7.5636528245023271</c:v>
                </c:pt>
                <c:pt idx="927" formatCode="0.0">
                  <c:v>-7.8614857742574316</c:v>
                </c:pt>
                <c:pt idx="928" formatCode="0.0">
                  <c:v>-9.5955503505719406</c:v>
                </c:pt>
                <c:pt idx="929" formatCode="0.0">
                  <c:v>-9.5264060817568179</c:v>
                </c:pt>
                <c:pt idx="930" formatCode="0.0">
                  <c:v>-9.8724475145827029</c:v>
                </c:pt>
                <c:pt idx="931" formatCode="0.0">
                  <c:v>-9.2804137387807515</c:v>
                </c:pt>
                <c:pt idx="932" formatCode="0.0">
                  <c:v>-8.9791280587606792</c:v>
                </c:pt>
                <c:pt idx="933" formatCode="0.0">
                  <c:v>-8.5807890665157913</c:v>
                </c:pt>
                <c:pt idx="934" formatCode="0.0">
                  <c:v>-7.376980834518875</c:v>
                </c:pt>
                <c:pt idx="935" formatCode="0.0">
                  <c:v>-5.7597073705329507</c:v>
                </c:pt>
                <c:pt idx="936" formatCode="0.0">
                  <c:v>-3.4513153652869306</c:v>
                </c:pt>
                <c:pt idx="937" formatCode="0.0">
                  <c:v>-2.2227849960017636</c:v>
                </c:pt>
                <c:pt idx="938" formatCode="0.0">
                  <c:v>0.24151559388786836</c:v>
                </c:pt>
                <c:pt idx="939" formatCode="0.0">
                  <c:v>3.1362689756461464</c:v>
                </c:pt>
                <c:pt idx="940" formatCode="0.0">
                  <c:v>6.5899220715967175</c:v>
                </c:pt>
                <c:pt idx="941" formatCode="0.0">
                  <c:v>7.4420890312304095</c:v>
                </c:pt>
                <c:pt idx="942" formatCode="0.0">
                  <c:v>6.7385667097907884</c:v>
                </c:pt>
                <c:pt idx="943" formatCode="0.0">
                  <c:v>5.6924519916784249</c:v>
                </c:pt>
                <c:pt idx="944" formatCode="0.0">
                  <c:v>4.7731541445224224</c:v>
                </c:pt>
                <c:pt idx="945" formatCode="0.0">
                  <c:v>4.803061728898399</c:v>
                </c:pt>
                <c:pt idx="946" formatCode="0.0">
                  <c:v>4.9603704940643212</c:v>
                </c:pt>
                <c:pt idx="947" formatCode="0.0">
                  <c:v>4.7373971919484319</c:v>
                </c:pt>
                <c:pt idx="948" formatCode="0.0">
                  <c:v>4.6550403853179034</c:v>
                </c:pt>
                <c:pt idx="949" formatCode="0.0">
                  <c:v>4.9001523560779532</c:v>
                </c:pt>
                <c:pt idx="950" formatCode="0.0">
                  <c:v>3.9694223492921168</c:v>
                </c:pt>
                <c:pt idx="951" formatCode="0.0">
                  <c:v>1.1778981865803786</c:v>
                </c:pt>
                <c:pt idx="952" formatCode="0.0">
                  <c:v>-0.52997693613990293</c:v>
                </c:pt>
                <c:pt idx="953" formatCode="0.0">
                  <c:v>-0.37888824400256738</c:v>
                </c:pt>
                <c:pt idx="954" formatCode="0.0">
                  <c:v>1.0456447547468031</c:v>
                </c:pt>
                <c:pt idx="955" formatCode="0.0">
                  <c:v>1.1748981780133789</c:v>
                </c:pt>
                <c:pt idx="956" formatCode="0.0">
                  <c:v>1.0557434966648032</c:v>
                </c:pt>
                <c:pt idx="957" formatCode="0.0">
                  <c:v>0.95554237267987219</c:v>
                </c:pt>
                <c:pt idx="958" formatCode="0.0">
                  <c:v>0.81675893831399549</c:v>
                </c:pt>
                <c:pt idx="959" formatCode="0.0">
                  <c:v>0.71105257800701338</c:v>
                </c:pt>
                <c:pt idx="960" formatCode="0.0">
                  <c:v>1.0698392112695672</c:v>
                </c:pt>
                <c:pt idx="961" formatCode="0.0">
                  <c:v>1.4431064576952082</c:v>
                </c:pt>
                <c:pt idx="962" formatCode="0.0">
                  <c:v>2.0138725735216383</c:v>
                </c:pt>
                <c:pt idx="963" formatCode="0.0">
                  <c:v>2.5459916360020713</c:v>
                </c:pt>
                <c:pt idx="964" formatCode="0.0">
                  <c:v>1.0424198858367788</c:v>
                </c:pt>
                <c:pt idx="965" formatCode="0.0">
                  <c:v>-1.3421026662100104</c:v>
                </c:pt>
                <c:pt idx="966" formatCode="0.0">
                  <c:v>-3.9990906122595362</c:v>
                </c:pt>
                <c:pt idx="967" formatCode="0.0">
                  <c:v>-4.5052769003865905</c:v>
                </c:pt>
                <c:pt idx="968" formatCode="0.0">
                  <c:v>-5.064746678989593</c:v>
                </c:pt>
                <c:pt idx="969" formatCode="0.0">
                  <c:v>-6.2214889230920676</c:v>
                </c:pt>
                <c:pt idx="970" formatCode="0.0">
                  <c:v>-7.8491929038133037</c:v>
                </c:pt>
                <c:pt idx="971" formatCode="0.0">
                  <c:v>-9.2025526894406511</c:v>
                </c:pt>
                <c:pt idx="972" formatCode="0.0">
                  <c:v>-10.148623889823185</c:v>
                </c:pt>
                <c:pt idx="973" formatCode="0.0">
                  <c:v>-11.118559515993454</c:v>
                </c:pt>
                <c:pt idx="974" formatCode="0.0">
                  <c:v>-11.635519050511633</c:v>
                </c:pt>
                <c:pt idx="975" formatCode="0.0">
                  <c:v>-12.070334827160607</c:v>
                </c:pt>
                <c:pt idx="976" formatCode="0.0">
                  <c:v>-11.032812712123942</c:v>
                </c:pt>
                <c:pt idx="977" formatCode="0.0">
                  <c:v>-9.6741650864801301</c:v>
                </c:pt>
                <c:pt idx="978" formatCode="0.0">
                  <c:v>-7.6482155995136196</c:v>
                </c:pt>
                <c:pt idx="979" formatCode="0.0">
                  <c:v>-6.1702635864108117</c:v>
                </c:pt>
                <c:pt idx="980" formatCode="0.0">
                  <c:v>-5.223322557440639</c:v>
                </c:pt>
                <c:pt idx="981" formatCode="0.0">
                  <c:v>-4.3892693054175567</c:v>
                </c:pt>
                <c:pt idx="982" formatCode="0.0">
                  <c:v>-4.0529597376745699</c:v>
                </c:pt>
                <c:pt idx="983" formatCode="0.0">
                  <c:v>-3.6443165245362223</c:v>
                </c:pt>
                <c:pt idx="984" formatCode="0.0">
                  <c:v>-4.7878540439922403</c:v>
                </c:pt>
                <c:pt idx="985" formatCode="0.0">
                  <c:v>-5.3170662391060404</c:v>
                </c:pt>
                <c:pt idx="986" formatCode="0.0">
                  <c:v>-5.9604112454032929</c:v>
                </c:pt>
                <c:pt idx="987" formatCode="0.0">
                  <c:v>-5.6547326399213489</c:v>
                </c:pt>
                <c:pt idx="988" formatCode="0.0">
                  <c:v>-6.1450762737527214</c:v>
                </c:pt>
                <c:pt idx="989" formatCode="0.0">
                  <c:v>-7.0627591573366857</c:v>
                </c:pt>
                <c:pt idx="990" formatCode="0.0">
                  <c:v>-7.8027834828281186</c:v>
                </c:pt>
                <c:pt idx="991" formatCode="0.0">
                  <c:v>-9.0377147244932985</c:v>
                </c:pt>
                <c:pt idx="992" formatCode="0.0">
                  <c:v>-9.8324233515329524</c:v>
                </c:pt>
                <c:pt idx="993" formatCode="0.0">
                  <c:v>-10.821562547563119</c:v>
                </c:pt>
                <c:pt idx="994" formatCode="0.0">
                  <c:v>-11.904276846631163</c:v>
                </c:pt>
                <c:pt idx="995" formatCode="0.0">
                  <c:v>-13.055284106246773</c:v>
                </c:pt>
                <c:pt idx="996" formatCode="0.0">
                  <c:v>-13.235770801810915</c:v>
                </c:pt>
                <c:pt idx="997" formatCode="0.0">
                  <c:v>-13.694047308012472</c:v>
                </c:pt>
                <c:pt idx="998" formatCode="0.0">
                  <c:v>-13.740275796304331</c:v>
                </c:pt>
                <c:pt idx="999" formatCode="0.0">
                  <c:v>-13.780832501730302</c:v>
                </c:pt>
                <c:pt idx="1000" formatCode="0.0">
                  <c:v>-12.617039752869545</c:v>
                </c:pt>
                <c:pt idx="1001" formatCode="0.0">
                  <c:v>-10.884928516402326</c:v>
                </c:pt>
                <c:pt idx="1002" formatCode="0.0">
                  <c:v>-9.4689360329111878</c:v>
                </c:pt>
                <c:pt idx="1003" formatCode="0.0">
                  <c:v>-7.580229193497118</c:v>
                </c:pt>
                <c:pt idx="1004" formatCode="0.0">
                  <c:v>-5.2626290654322077</c:v>
                </c:pt>
                <c:pt idx="1005" formatCode="0.0">
                  <c:v>-2.7617963991700947</c:v>
                </c:pt>
                <c:pt idx="1006" formatCode="0.0">
                  <c:v>0.43216755965565312</c:v>
                </c:pt>
                <c:pt idx="1007" formatCode="0.0">
                  <c:v>3.5381462643485406</c:v>
                </c:pt>
                <c:pt idx="1008" formatCode="0.0">
                  <c:v>6.3623881288358888</c:v>
                </c:pt>
                <c:pt idx="1009" formatCode="0.0">
                  <c:v>9.2433147098910808</c:v>
                </c:pt>
                <c:pt idx="1010" formatCode="0.0">
                  <c:v>11.198379007019611</c:v>
                </c:pt>
                <c:pt idx="1011" formatCode="0.0">
                  <c:v>13.122641625522164</c:v>
                </c:pt>
                <c:pt idx="1012" formatCode="0.0">
                  <c:v>13.832573703340458</c:v>
                </c:pt>
                <c:pt idx="1013" formatCode="0.0">
                  <c:v>14.840960848876165</c:v>
                </c:pt>
                <c:pt idx="1014" formatCode="0.0">
                  <c:v>15.258195213886736</c:v>
                </c:pt>
                <c:pt idx="1015" formatCode="0.0">
                  <c:v>15.051339347448845</c:v>
                </c:pt>
                <c:pt idx="1016" formatCode="0.0">
                  <c:v>14.896522175826291</c:v>
                </c:pt>
                <c:pt idx="1017" formatCode="0.0">
                  <c:v>14.149773271036821</c:v>
                </c:pt>
                <c:pt idx="1018" formatCode="0.0">
                  <c:v>13.109488188685646</c:v>
                </c:pt>
                <c:pt idx="1019" formatCode="0.0">
                  <c:v>12.050854293466301</c:v>
                </c:pt>
                <c:pt idx="1020" formatCode="0.0">
                  <c:v>11.118930969230377</c:v>
                </c:pt>
                <c:pt idx="1021" formatCode="0.0">
                  <c:v>10.262952181665952</c:v>
                </c:pt>
                <c:pt idx="1022" formatCode="0.0">
                  <c:v>9.4004497612542224</c:v>
                </c:pt>
                <c:pt idx="1023" formatCode="0.0">
                  <c:v>7.514378002615814</c:v>
                </c:pt>
                <c:pt idx="1024" formatCode="0.0">
                  <c:v>5.8902162123807784</c:v>
                </c:pt>
                <c:pt idx="1025" formatCode="0.0">
                  <c:v>3.1523914242699931</c:v>
                </c:pt>
                <c:pt idx="1026" formatCode="0.0">
                  <c:v>1.0000940042598927</c:v>
                </c:pt>
                <c:pt idx="1027" formatCode="0.0">
                  <c:v>-0.34726973501729219</c:v>
                </c:pt>
                <c:pt idx="1028" formatCode="0.0">
                  <c:v>-1.8278272330363592</c:v>
                </c:pt>
                <c:pt idx="1029" formatCode="0.0">
                  <c:v>-2.6170866173543601</c:v>
                </c:pt>
                <c:pt idx="1030" formatCode="0.0">
                  <c:v>-3.4726994968289233</c:v>
                </c:pt>
                <c:pt idx="1031" formatCode="0.0">
                  <c:v>-3.652560882831736</c:v>
                </c:pt>
                <c:pt idx="1032" formatCode="0.0">
                  <c:v>-3.6337360190452301</c:v>
                </c:pt>
                <c:pt idx="1033" formatCode="0.0">
                  <c:v>-4.0905796677927242</c:v>
                </c:pt>
                <c:pt idx="1034" formatCode="0.0">
                  <c:v>-4.5174750306061213</c:v>
                </c:pt>
                <c:pt idx="1035" formatCode="0.0">
                  <c:v>-4.0954887965343119</c:v>
                </c:pt>
                <c:pt idx="1036" formatCode="0.0">
                  <c:v>-3.7170744431986691</c:v>
                </c:pt>
                <c:pt idx="1037" formatCode="0.0">
                  <c:v>-2.8217378051540862</c:v>
                </c:pt>
                <c:pt idx="1038" formatCode="0.0">
                  <c:v>-2.2711755848777671</c:v>
                </c:pt>
                <c:pt idx="1039" formatCode="0.0">
                  <c:v>-1.4371548601627069</c:v>
                </c:pt>
                <c:pt idx="1040" formatCode="0.0">
                  <c:v>-0.86847306407160829</c:v>
                </c:pt>
                <c:pt idx="1041" formatCode="0.0">
                  <c:v>-0.18340477781210041</c:v>
                </c:pt>
                <c:pt idx="1042" formatCode="0.0">
                  <c:v>0.91422661801941274</c:v>
                </c:pt>
                <c:pt idx="1043" formatCode="0.0">
                  <c:v>1.6723957663691777</c:v>
                </c:pt>
                <c:pt idx="1044" formatCode="0.0">
                  <c:v>3.0589197917145725</c:v>
                </c:pt>
                <c:pt idx="1045" formatCode="0.0">
                  <c:v>4.2092857303909881</c:v>
                </c:pt>
                <c:pt idx="1046" formatCode="0.0">
                  <c:v>6.0174565211337949</c:v>
                </c:pt>
                <c:pt idx="1047" formatCode="0.0">
                  <c:v>6.7327986099260215</c:v>
                </c:pt>
                <c:pt idx="1048" formatCode="0.0">
                  <c:v>8.1880625914220815</c:v>
                </c:pt>
                <c:pt idx="1049" formatCode="0.0">
                  <c:v>9.5079118208989399</c:v>
                </c:pt>
                <c:pt idx="1050" formatCode="0.0">
                  <c:v>11.073364627688221</c:v>
                </c:pt>
                <c:pt idx="1051" formatCode="0.0">
                  <c:v>11.790767624243742</c:v>
                </c:pt>
                <c:pt idx="1052" formatCode="0.0">
                  <c:v>12.202076037626242</c:v>
                </c:pt>
                <c:pt idx="1053" formatCode="0.0">
                  <c:v>12.897840941164802</c:v>
                </c:pt>
                <c:pt idx="1054" formatCode="0.0">
                  <c:v>12.618452406701877</c:v>
                </c:pt>
                <c:pt idx="1055" formatCode="0.0">
                  <c:v>12.834602270964908</c:v>
                </c:pt>
                <c:pt idx="1056" formatCode="0.0">
                  <c:v>12.230076833997686</c:v>
                </c:pt>
                <c:pt idx="1057" formatCode="0.0">
                  <c:v>12.275907640937618</c:v>
                </c:pt>
                <c:pt idx="1058" formatCode="0.0">
                  <c:v>11.792678043820601</c:v>
                </c:pt>
                <c:pt idx="1059" formatCode="0.0">
                  <c:v>11.688050425630507</c:v>
                </c:pt>
                <c:pt idx="1060" formatCode="0.0">
                  <c:v>10.887135682548134</c:v>
                </c:pt>
                <c:pt idx="1061" formatCode="0.0">
                  <c:v>9.9495596608875729</c:v>
                </c:pt>
                <c:pt idx="1062" formatCode="0.0">
                  <c:v>9.3029408346974947</c:v>
                </c:pt>
                <c:pt idx="1063" formatCode="0.0">
                  <c:v>8.9007049001704814</c:v>
                </c:pt>
                <c:pt idx="1064" formatCode="0.0">
                  <c:v>9.8216410101952221</c:v>
                </c:pt>
                <c:pt idx="1065" formatCode="0.0">
                  <c:v>9.7179944218676724</c:v>
                </c:pt>
                <c:pt idx="1066" formatCode="0.0">
                  <c:v>9.8896110852024322</c:v>
                </c:pt>
                <c:pt idx="1067" formatCode="0.0">
                  <c:v>8.9608148713600286</c:v>
                </c:pt>
                <c:pt idx="1068" formatCode="0.0">
                  <c:v>8.5573294083113041</c:v>
                </c:pt>
                <c:pt idx="1069" formatCode="0.0">
                  <c:v>8.7241554778121326</c:v>
                </c:pt>
                <c:pt idx="1070" formatCode="0.0">
                  <c:v>8.5590903134083334</c:v>
                </c:pt>
                <c:pt idx="1071" formatCode="0.0">
                  <c:v>8.536167634246496</c:v>
                </c:pt>
                <c:pt idx="1072" formatCode="0.0">
                  <c:v>7.9709274138409825</c:v>
                </c:pt>
                <c:pt idx="1073" formatCode="0.0">
                  <c:v>7.9053242960632701</c:v>
                </c:pt>
                <c:pt idx="1074" formatCode="0.0">
                  <c:v>7.176310238888675</c:v>
                </c:pt>
                <c:pt idx="1075" formatCode="0.0">
                  <c:v>6.4859122149465236</c:v>
                </c:pt>
                <c:pt idx="1076" formatCode="0.0">
                  <c:v>4.862499528462024</c:v>
                </c:pt>
                <c:pt idx="1077" formatCode="0.0">
                  <c:v>3.2608717425837597</c:v>
                </c:pt>
                <c:pt idx="1078" formatCode="0.0">
                  <c:v>1.6465871164958514</c:v>
                </c:pt>
                <c:pt idx="1079" formatCode="0.0">
                  <c:v>0.47599825727682799</c:v>
                </c:pt>
                <c:pt idx="1080" formatCode="0.0">
                  <c:v>0.23078024255060825</c:v>
                </c:pt>
                <c:pt idx="1081" formatCode="0.0">
                  <c:v>-0.58500766948313299</c:v>
                </c:pt>
                <c:pt idx="1082" formatCode="0.0">
                  <c:v>-1.0110478451387479</c:v>
                </c:pt>
                <c:pt idx="1083" formatCode="0.0">
                  <c:v>-3.5438307195627488</c:v>
                </c:pt>
                <c:pt idx="1084" formatCode="0.0">
                  <c:v>-3.537004486438974</c:v>
                </c:pt>
                <c:pt idx="1085" formatCode="0.0">
                  <c:v>-4.0663850822403447</c:v>
                </c:pt>
                <c:pt idx="1086" formatCode="0.0">
                  <c:v>-3.0759340984767221</c:v>
                </c:pt>
                <c:pt idx="1087" formatCode="0.0">
                  <c:v>-3.4082756711069777</c:v>
                </c:pt>
                <c:pt idx="1088" formatCode="0.0">
                  <c:v>-2.9797010479073833</c:v>
                </c:pt>
                <c:pt idx="1089" formatCode="0.0">
                  <c:v>-2.5529816066601256</c:v>
                </c:pt>
                <c:pt idx="1090" formatCode="0.0">
                  <c:v>-2.2676856132084566</c:v>
                </c:pt>
                <c:pt idx="1091" formatCode="0.0">
                  <c:v>-2.1388220785310068</c:v>
                </c:pt>
                <c:pt idx="1092" formatCode="0.0">
                  <c:v>-2.771209657757268</c:v>
                </c:pt>
                <c:pt idx="1093" formatCode="0.0">
                  <c:v>-3.4856949561553563</c:v>
                </c:pt>
                <c:pt idx="1094" formatCode="0.0">
                  <c:v>-4.2547712645035176</c:v>
                </c:pt>
                <c:pt idx="1095" formatCode="0.0">
                  <c:v>-2.7476923551229504</c:v>
                </c:pt>
                <c:pt idx="1096" formatCode="0.0">
                  <c:v>-3.4061991023361742</c:v>
                </c:pt>
                <c:pt idx="1097" formatCode="0.0">
                  <c:v>-4.0434509390400137</c:v>
                </c:pt>
                <c:pt idx="1098" formatCode="0.0">
                  <c:v>-5.756099790546358</c:v>
                </c:pt>
                <c:pt idx="1099" formatCode="0.0">
                  <c:v>-5.2611084020469718</c:v>
                </c:pt>
                <c:pt idx="1100" formatCode="0.0">
                  <c:v>-5.2103010485239167</c:v>
                </c:pt>
                <c:pt idx="1101" formatCode="0.0">
                  <c:v>-5.331655137781766</c:v>
                </c:pt>
                <c:pt idx="1102" formatCode="0.0">
                  <c:v>-5.9289908747014692</c:v>
                </c:pt>
                <c:pt idx="1103" formatCode="0.0">
                  <c:v>-6.2838395605772916</c:v>
                </c:pt>
                <c:pt idx="1104" formatCode="0.0">
                  <c:v>-6.5466881518125177</c:v>
                </c:pt>
                <c:pt idx="1105" formatCode="0.0">
                  <c:v>-6.1019179767382639</c:v>
                </c:pt>
                <c:pt idx="1106" formatCode="0.0">
                  <c:v>-4.9682462759466119</c:v>
                </c:pt>
                <c:pt idx="1107" formatCode="0.0">
                  <c:v>-4.0271994338819894</c:v>
                </c:pt>
                <c:pt idx="1108" formatCode="0.0">
                  <c:v>-2.8405732632302971</c:v>
                </c:pt>
                <c:pt idx="1109" formatCode="0.0">
                  <c:v>-2.0395338861139152</c:v>
                </c:pt>
                <c:pt idx="1110" formatCode="0.0">
                  <c:v>-1.0618905489421735</c:v>
                </c:pt>
                <c:pt idx="1111" formatCode="0.0">
                  <c:v>-1.130301246150907</c:v>
                </c:pt>
                <c:pt idx="1112" formatCode="0.0">
                  <c:v>-1.5463800360825672</c:v>
                </c:pt>
                <c:pt idx="1113" formatCode="0.0">
                  <c:v>-0.90338833712199573</c:v>
                </c:pt>
                <c:pt idx="1114" formatCode="0.0">
                  <c:v>0.77390654749171972</c:v>
                </c:pt>
                <c:pt idx="1115" formatCode="0.0">
                  <c:v>2.5941567108424266</c:v>
                </c:pt>
                <c:pt idx="1116" formatCode="0.0">
                  <c:v>3.9685164887798265</c:v>
                </c:pt>
                <c:pt idx="1117" formatCode="0.0">
                  <c:v>4.6377303232900431</c:v>
                </c:pt>
                <c:pt idx="1118" formatCode="0.0">
                  <c:v>5.2649902895720544</c:v>
                </c:pt>
                <c:pt idx="1119" formatCode="0.0">
                  <c:v>5.6668760418814372</c:v>
                </c:pt>
                <c:pt idx="1120" formatCode="0.0">
                  <c:v>6.2586640326593965</c:v>
                </c:pt>
                <c:pt idx="1121" formatCode="0.0">
                  <c:v>7.1069509814628589</c:v>
                </c:pt>
                <c:pt idx="1122" formatCode="0.0">
                  <c:v>7.8360550923089392</c:v>
                </c:pt>
                <c:pt idx="1123" formatCode="0.0">
                  <c:v>8.7153975304625817</c:v>
                </c:pt>
                <c:pt idx="1124" formatCode="0.0">
                  <c:v>9.6829079327513057</c:v>
                </c:pt>
                <c:pt idx="1125" formatCode="0.0">
                  <c:v>10.255556003539539</c:v>
                </c:pt>
                <c:pt idx="1126" formatCode="0.0">
                  <c:v>10.748923596807288</c:v>
                </c:pt>
                <c:pt idx="1127" formatCode="0.0">
                  <c:v>11.142022541566206</c:v>
                </c:pt>
                <c:pt idx="1128" formatCode="0.0">
                  <c:v>11.547115219177357</c:v>
                </c:pt>
                <c:pt idx="1129" formatCode="0.0">
                  <c:v>12.228111602485626</c:v>
                </c:pt>
                <c:pt idx="1130" formatCode="0.0">
                  <c:v>13.711112508927997</c:v>
                </c:pt>
                <c:pt idx="1131" formatCode="0.0">
                  <c:v>14.664353444950805</c:v>
                </c:pt>
                <c:pt idx="1132" formatCode="0.0">
                  <c:v>14.994115358913263</c:v>
                </c:pt>
                <c:pt idx="1133" formatCode="0.0">
                  <c:v>14.223574261924583</c:v>
                </c:pt>
                <c:pt idx="1134" formatCode="0.0">
                  <c:v>13.771584958108505</c:v>
                </c:pt>
                <c:pt idx="1135" formatCode="0.0">
                  <c:v>13.071470825914204</c:v>
                </c:pt>
                <c:pt idx="1136" formatCode="0.0">
                  <c:v>12.858020476145015</c:v>
                </c:pt>
                <c:pt idx="1137" formatCode="0.0">
                  <c:v>13.036398909880347</c:v>
                </c:pt>
                <c:pt idx="1138" formatCode="0.0">
                  <c:v>13.601889671898931</c:v>
                </c:pt>
                <c:pt idx="1139" formatCode="0.0">
                  <c:v>14.330266257066455</c:v>
                </c:pt>
                <c:pt idx="1140" formatCode="0.0">
                  <c:v>14.939057363976033</c:v>
                </c:pt>
                <c:pt idx="1141" formatCode="0.0">
                  <c:v>15.504402805045032</c:v>
                </c:pt>
                <c:pt idx="1142" formatCode="0.0">
                  <c:v>15.687634696172736</c:v>
                </c:pt>
                <c:pt idx="1143" formatCode="0.0">
                  <c:v>16.445778814904926</c:v>
                </c:pt>
                <c:pt idx="1144" formatCode="0.0">
                  <c:v>18.474902260954025</c:v>
                </c:pt>
                <c:pt idx="1145" formatCode="0.0">
                  <c:v>20.538123937246183</c:v>
                </c:pt>
                <c:pt idx="1146" formatCode="0.0">
                  <c:v>22.068037350058447</c:v>
                </c:pt>
                <c:pt idx="1147" formatCode="0.0">
                  <c:v>22.365121135701031</c:v>
                </c:pt>
                <c:pt idx="1148" formatCode="0.0">
                  <c:v>22.807571511539379</c:v>
                </c:pt>
                <c:pt idx="1149" formatCode="0.0">
                  <c:v>22.192709131463801</c:v>
                </c:pt>
                <c:pt idx="1150" formatCode="0.0">
                  <c:v>21.631761470680402</c:v>
                </c:pt>
                <c:pt idx="1151" formatCode="0.0">
                  <c:v>20.871408274024873</c:v>
                </c:pt>
                <c:pt idx="1152" formatCode="0.0">
                  <c:v>19.464514433319579</c:v>
                </c:pt>
                <c:pt idx="1153" formatCode="0.0">
                  <c:v>16.936434470747201</c:v>
                </c:pt>
                <c:pt idx="1154" formatCode="0.0">
                  <c:v>12.979952770164061</c:v>
                </c:pt>
                <c:pt idx="1155" formatCode="0.0">
                  <c:v>10.204225740357927</c:v>
                </c:pt>
                <c:pt idx="1156" formatCode="0.0">
                  <c:v>7.7517986599045656</c:v>
                </c:pt>
                <c:pt idx="1157" formatCode="0.0">
                  <c:v>6.6546018372621205</c:v>
                </c:pt>
                <c:pt idx="1158" formatCode="0.0">
                  <c:v>5.9245139099386961</c:v>
                </c:pt>
                <c:pt idx="1159" formatCode="0.0">
                  <c:v>4.7316481144618905</c:v>
                </c:pt>
                <c:pt idx="1160" formatCode="0.0">
                  <c:v>2.2161325208185332</c:v>
                </c:pt>
                <c:pt idx="1161" formatCode="0.0">
                  <c:v>-1.2596669685780171</c:v>
                </c:pt>
                <c:pt idx="1162" formatCode="0.0">
                  <c:v>-4.5064117433444437</c:v>
                </c:pt>
                <c:pt idx="1163" formatCode="0.0">
                  <c:v>-6.6654481957162659</c:v>
                </c:pt>
                <c:pt idx="1164" formatCode="0.0">
                  <c:v>-6.8497967387807392</c:v>
                </c:pt>
                <c:pt idx="1165" formatCode="0.0">
                  <c:v>-5.8891954705768228</c:v>
                </c:pt>
                <c:pt idx="1166" formatCode="0.0">
                  <c:v>-4.3599025489763648</c:v>
                </c:pt>
                <c:pt idx="1167" formatCode="0.0">
                  <c:v>-3.281777939810425</c:v>
                </c:pt>
                <c:pt idx="1168" formatCode="0.0">
                  <c:v>-3.125932086045097</c:v>
                </c:pt>
                <c:pt idx="1169" formatCode="0.0">
                  <c:v>-2.7653867233662481</c:v>
                </c:pt>
                <c:pt idx="1170" formatCode="0.0">
                  <c:v>-2.2117527093139557</c:v>
                </c:pt>
                <c:pt idx="1171" formatCode="0.0">
                  <c:v>0.27245226396557598</c:v>
                </c:pt>
                <c:pt idx="1172" formatCode="0.0">
                  <c:v>4.201033750834867</c:v>
                </c:pt>
                <c:pt idx="1173" formatCode="0.0">
                  <c:v>9.6695290780542251</c:v>
                </c:pt>
                <c:pt idx="1174" formatCode="0.0">
                  <c:v>14.906011708960975</c:v>
                </c:pt>
                <c:pt idx="1175" formatCode="0.0">
                  <c:v>17.11390354976858</c:v>
                </c:pt>
                <c:pt idx="1176" formatCode="0.0">
                  <c:v>15.358227220345142</c:v>
                </c:pt>
                <c:pt idx="1177" formatCode="0.0">
                  <c:v>11.557195035680778</c:v>
                </c:pt>
                <c:pt idx="1178" formatCode="0.0">
                  <c:v>7.9836425134771787</c:v>
                </c:pt>
                <c:pt idx="1179" formatCode="0.0">
                  <c:v>5.4586369580058403</c:v>
                </c:pt>
                <c:pt idx="1180" formatCode="0.0">
                  <c:v>3.3320019399301941</c:v>
                </c:pt>
                <c:pt idx="1181" formatCode="0.0">
                  <c:v>1.130757263136843</c:v>
                </c:pt>
                <c:pt idx="1182" formatCode="0.0">
                  <c:v>-2.5593591692996398</c:v>
                </c:pt>
                <c:pt idx="1183" formatCode="0.0">
                  <c:v>-7.4699794166829463</c:v>
                </c:pt>
                <c:pt idx="1184" formatCode="0.0">
                  <c:v>-13.972094078198651</c:v>
                </c:pt>
                <c:pt idx="1185" formatCode="0.0">
                  <c:v>-18.826147645324127</c:v>
                </c:pt>
                <c:pt idx="1186" formatCode="0.0">
                  <c:v>-21.358253927039001</c:v>
                </c:pt>
                <c:pt idx="1187" formatCode="0.0">
                  <c:v>-20.85788714630435</c:v>
                </c:pt>
                <c:pt idx="1188" formatCode="0.0">
                  <c:v>-19.027091558301976</c:v>
                </c:pt>
                <c:pt idx="1189" formatCode="0.0">
                  <c:v>-17.054296981017586</c:v>
                </c:pt>
                <c:pt idx="1190" formatCode="0.0">
                  <c:v>-14.801237997194178</c:v>
                </c:pt>
                <c:pt idx="1191" formatCode="0.0">
                  <c:v>-11.105818296401949</c:v>
                </c:pt>
                <c:pt idx="1192" formatCode="0.0">
                  <c:v>-5.7547071843229105</c:v>
                </c:pt>
                <c:pt idx="1193" formatCode="0.0">
                  <c:v>4.2607554939920078E-2</c:v>
                </c:pt>
                <c:pt idx="1194" formatCode="0.0">
                  <c:v>5.9363275285199961</c:v>
                </c:pt>
                <c:pt idx="1195" formatCode="0.0">
                  <c:v>12.239333960015358</c:v>
                </c:pt>
                <c:pt idx="1196" formatCode="0.0">
                  <c:v>18.608073630859707</c:v>
                </c:pt>
                <c:pt idx="1197" formatCode="0.0">
                  <c:v>22.312302565328054</c:v>
                </c:pt>
                <c:pt idx="1198" formatCode="0.0">
                  <c:v>22.850990699315091</c:v>
                </c:pt>
                <c:pt idx="1199" formatCode="0.0">
                  <c:v>22.85411140173747</c:v>
                </c:pt>
                <c:pt idx="1200" formatCode="0.0">
                  <c:v>24.264034929240481</c:v>
                </c:pt>
                <c:pt idx="1201" formatCode="0.0">
                  <c:v>26.434490046136361</c:v>
                </c:pt>
                <c:pt idx="1202" formatCode="0.0">
                  <c:v>28.464800691701413</c:v>
                </c:pt>
                <c:pt idx="1203" formatCode="0.0">
                  <c:v>29.305007282178963</c:v>
                </c:pt>
                <c:pt idx="1204" formatCode="0.0">
                  <c:v>29.994843530683539</c:v>
                </c:pt>
                <c:pt idx="1205" formatCode="0.0">
                  <c:v>29.582096138994302</c:v>
                </c:pt>
                <c:pt idx="1206" formatCode="0.0">
                  <c:v>29.195302936380159</c:v>
                </c:pt>
                <c:pt idx="1207" formatCode="0.0">
                  <c:v>27.86167800749331</c:v>
                </c:pt>
                <c:pt idx="1208" formatCode="0.0">
                  <c:v>27.547808735808516</c:v>
                </c:pt>
                <c:pt idx="1209" formatCode="0.0">
                  <c:v>27.176531197449378</c:v>
                </c:pt>
                <c:pt idx="1210" formatCode="0.0">
                  <c:v>24.760162750963048</c:v>
                </c:pt>
                <c:pt idx="1211" formatCode="0.0">
                  <c:v>19.044488605978401</c:v>
                </c:pt>
                <c:pt idx="1212" formatCode="0.0">
                  <c:v>12.422618176721343</c:v>
                </c:pt>
                <c:pt idx="1213" formatCode="0.0">
                  <c:v>7.9633836342528355</c:v>
                </c:pt>
                <c:pt idx="1214" formatCode="0.0">
                  <c:v>3.1109263179571514</c:v>
                </c:pt>
                <c:pt idx="1215" formatCode="0.0">
                  <c:v>-6.7556860708471049</c:v>
                </c:pt>
                <c:pt idx="1216" formatCode="0.0">
                  <c:v>-19.188333551703437</c:v>
                </c:pt>
                <c:pt idx="1217" formatCode="0.0">
                  <c:v>-28.864214890827157</c:v>
                </c:pt>
                <c:pt idx="1218" formatCode="0.0">
                  <c:v>-34.152734899851723</c:v>
                </c:pt>
                <c:pt idx="1219" formatCode="0.0">
                  <c:v>-36.556004902429663</c:v>
                </c:pt>
                <c:pt idx="1220" formatCode="0.0">
                  <c:v>-38.835297774652332</c:v>
                </c:pt>
                <c:pt idx="1221" formatCode="0.0">
                  <c:v>-40.718847243686859</c:v>
                </c:pt>
                <c:pt idx="1222" formatCode="0.0">
                  <c:v>-41.546588006168186</c:v>
                </c:pt>
                <c:pt idx="1223" formatCode="0.0">
                  <c:v>-40.363591323289242</c:v>
                </c:pt>
                <c:pt idx="1224" formatCode="0.0">
                  <c:v>-38.130618764352377</c:v>
                </c:pt>
                <c:pt idx="1225" formatCode="0.0">
                  <c:v>-35.399613929556949</c:v>
                </c:pt>
                <c:pt idx="1226" formatCode="0.0">
                  <c:v>-32.011758094598306</c:v>
                </c:pt>
                <c:pt idx="1227" formatCode="0.0">
                  <c:v>-25.786907674201032</c:v>
                </c:pt>
                <c:pt idx="1228" formatCode="0.0">
                  <c:v>-16.748435660261904</c:v>
                </c:pt>
                <c:pt idx="1229" formatCode="0.0">
                  <c:v>-6.6425009441284288</c:v>
                </c:pt>
                <c:pt idx="1230" formatCode="0.0">
                  <c:v>2.3380801834230027</c:v>
                </c:pt>
                <c:pt idx="1231" formatCode="0.0">
                  <c:v>10.002351924255962</c:v>
                </c:pt>
                <c:pt idx="1232" formatCode="0.0">
                  <c:v>17.778953419590266</c:v>
                </c:pt>
                <c:pt idx="1233" formatCode="0.0">
                  <c:v>24.896919489329235</c:v>
                </c:pt>
                <c:pt idx="1234" formatCode="0.0">
                  <c:v>29.056949613304027</c:v>
                </c:pt>
                <c:pt idx="1235" formatCode="0.0">
                  <c:v>28.478545348263054</c:v>
                </c:pt>
                <c:pt idx="1236" formatCode="0.0">
                  <c:v>22.643304614666675</c:v>
                </c:pt>
                <c:pt idx="1237" formatCode="0.0">
                  <c:v>16.194558915974028</c:v>
                </c:pt>
                <c:pt idx="1238" formatCode="0.0">
                  <c:v>11.777632576973062</c:v>
                </c:pt>
                <c:pt idx="1239" formatCode="0.0">
                  <c:v>9.7493627957166353</c:v>
                </c:pt>
                <c:pt idx="1240" formatCode="0.0">
                  <c:v>6.011317746727542</c:v>
                </c:pt>
                <c:pt idx="1241" formatCode="0.0">
                  <c:v>-0.26110762507524043</c:v>
                </c:pt>
                <c:pt idx="1242" formatCode="0.0">
                  <c:v>-7.5236261084024534</c:v>
                </c:pt>
                <c:pt idx="1243" formatCode="0.0">
                  <c:v>-12.986328065038194</c:v>
                </c:pt>
                <c:pt idx="1244" formatCode="0.0">
                  <c:v>-17.160917288031513</c:v>
                </c:pt>
                <c:pt idx="1245" formatCode="0.0">
                  <c:v>-19.539807076698935</c:v>
                </c:pt>
                <c:pt idx="1246" formatCode="0.0">
                  <c:v>-20.535496007302655</c:v>
                </c:pt>
                <c:pt idx="1247" formatCode="0.0">
                  <c:v>-18.924596867730415</c:v>
                </c:pt>
                <c:pt idx="1248" formatCode="0.0">
                  <c:v>-13.772506441736482</c:v>
                </c:pt>
                <c:pt idx="1249" formatCode="0.0">
                  <c:v>-7.5914117786731055</c:v>
                </c:pt>
                <c:pt idx="1250" formatCode="0.0">
                  <c:v>-2.4953287485901541</c:v>
                </c:pt>
                <c:pt idx="1251" formatCode="0.0">
                  <c:v>0.44108247226301955</c:v>
                </c:pt>
                <c:pt idx="1252" formatCode="0.0">
                  <c:v>3.7106097985359696</c:v>
                </c:pt>
                <c:pt idx="1253" formatCode="0.0">
                  <c:v>8.2895351390191792</c:v>
                </c:pt>
                <c:pt idx="1254" formatCode="0.0">
                  <c:v>13.572413371267402</c:v>
                </c:pt>
                <c:pt idx="1255" formatCode="0.0">
                  <c:v>16.602689437771815</c:v>
                </c:pt>
                <c:pt idx="1256" formatCode="0.0">
                  <c:v>17.49490003731573</c:v>
                </c:pt>
                <c:pt idx="1257" formatCode="0.0">
                  <c:v>17.388444568372336</c:v>
                </c:pt>
                <c:pt idx="1258" formatCode="0.0">
                  <c:v>18.107820232968791</c:v>
                </c:pt>
                <c:pt idx="1259" formatCode="0.0">
                  <c:v>17.825586956752801</c:v>
                </c:pt>
                <c:pt idx="1260" formatCode="0.0">
                  <c:v>15.249277278505417</c:v>
                </c:pt>
                <c:pt idx="1261" formatCode="0.0">
                  <c:v>12.441454656631549</c:v>
                </c:pt>
                <c:pt idx="1262" formatCode="0.0">
                  <c:v>9.7208236575491611</c:v>
                </c:pt>
                <c:pt idx="1263" formatCode="0.0">
                  <c:v>6.415309327071455</c:v>
                </c:pt>
                <c:pt idx="1264" formatCode="0.0">
                  <c:v>3.3339812027977018</c:v>
                </c:pt>
                <c:pt idx="1265" formatCode="0.0">
                  <c:v>6.1893894180229836E-2</c:v>
                </c:pt>
                <c:pt idx="1266" formatCode="0.0">
                  <c:v>-3.3319032226252858</c:v>
                </c:pt>
                <c:pt idx="1267" formatCode="0.0">
                  <c:v>-7.7226771217306407</c:v>
                </c:pt>
                <c:pt idx="1268" formatCode="0.0">
                  <c:v>-8.8674696168332474</c:v>
                </c:pt>
                <c:pt idx="1269" formatCode="0.0">
                  <c:v>-9.313711739038709</c:v>
                </c:pt>
                <c:pt idx="1270" formatCode="0.0">
                  <c:v>-8.1118844891989568</c:v>
                </c:pt>
                <c:pt idx="1271" formatCode="0.0">
                  <c:v>-8.2827343238086542</c:v>
                </c:pt>
                <c:pt idx="1272" formatCode="0.0">
                  <c:v>-7.1108018647122861</c:v>
                </c:pt>
                <c:pt idx="1273" formatCode="0.0">
                  <c:v>-6.6222502807662522</c:v>
                </c:pt>
                <c:pt idx="1274" formatCode="0.0">
                  <c:v>-5.8887494169492527</c:v>
                </c:pt>
                <c:pt idx="1275" formatCode="0.0">
                  <c:v>-3.5798212285595099</c:v>
                </c:pt>
                <c:pt idx="1276" formatCode="0.0">
                  <c:v>-0.56031961520925222</c:v>
                </c:pt>
                <c:pt idx="1277" formatCode="0.0">
                  <c:v>3.2386329726133312</c:v>
                </c:pt>
                <c:pt idx="1278" formatCode="0.0">
                  <c:v>8.7930367927145738</c:v>
                </c:pt>
                <c:pt idx="1279" formatCode="0.0">
                  <c:v>17.510356468635479</c:v>
                </c:pt>
                <c:pt idx="1280" formatCode="0.0">
                  <c:v>24.333149381875245</c:v>
                </c:pt>
                <c:pt idx="1281" formatCode="0.0">
                  <c:v>26.800424872389655</c:v>
                </c:pt>
                <c:pt idx="1282" formatCode="0.0">
                  <c:v>23.519964871101394</c:v>
                </c:pt>
                <c:pt idx="1283" formatCode="0.0">
                  <c:v>21.1361845477674</c:v>
                </c:pt>
                <c:pt idx="1284" formatCode="0.0">
                  <c:v>18.463404904119955</c:v>
                </c:pt>
                <c:pt idx="1285" formatCode="0.0">
                  <c:v>17.091281387245999</c:v>
                </c:pt>
                <c:pt idx="1286" formatCode="0.0">
                  <c:v>14.91874973448563</c:v>
                </c:pt>
                <c:pt idx="1287" formatCode="0.0">
                  <c:v>12.868047778952317</c:v>
                </c:pt>
                <c:pt idx="1288" formatCode="0.0">
                  <c:v>12.077378668057406</c:v>
                </c:pt>
                <c:pt idx="1289" formatCode="0.0">
                  <c:v>11.984105884641011</c:v>
                </c:pt>
                <c:pt idx="1290" formatCode="0.0">
                  <c:v>9.3751621937522458</c:v>
                </c:pt>
                <c:pt idx="1291" formatCode="0.0">
                  <c:v>3.583031807388366</c:v>
                </c:pt>
                <c:pt idx="1292" formatCode="0.0">
                  <c:v>-2.7984764096529773</c:v>
                </c:pt>
                <c:pt idx="1293" formatCode="0.0">
                  <c:v>-6.8642816883737794</c:v>
                </c:pt>
                <c:pt idx="1294" formatCode="0.0">
                  <c:v>-7.8193529225904257</c:v>
                </c:pt>
                <c:pt idx="1295" formatCode="0.0">
                  <c:v>-8.1469251169307171</c:v>
                </c:pt>
                <c:pt idx="1296" formatCode="0.0">
                  <c:v>-9.2255300920968182</c:v>
                </c:pt>
                <c:pt idx="1297" formatCode="0.0">
                  <c:v>-10.615500615103784</c:v>
                </c:pt>
                <c:pt idx="1298" formatCode="0.0">
                  <c:v>-11.142261289830543</c:v>
                </c:pt>
                <c:pt idx="1299" formatCode="0.0">
                  <c:v>-10.932709167300743</c:v>
                </c:pt>
                <c:pt idx="1300" formatCode="0.0">
                  <c:v>-12.288199664221651</c:v>
                </c:pt>
                <c:pt idx="1301" formatCode="0.0">
                  <c:v>-15.866353316072505</c:v>
                </c:pt>
                <c:pt idx="1302" formatCode="0.0">
                  <c:v>-19.23176453095688</c:v>
                </c:pt>
                <c:pt idx="1303" formatCode="0.0">
                  <c:v>-19.693486614613633</c:v>
                </c:pt>
                <c:pt idx="1304" formatCode="0.0">
                  <c:v>-18.937180375466056</c:v>
                </c:pt>
                <c:pt idx="1305" formatCode="0.0">
                  <c:v>-17.679345261846606</c:v>
                </c:pt>
                <c:pt idx="1306" formatCode="0.0">
                  <c:v>-18.261824072818158</c:v>
                </c:pt>
                <c:pt idx="1307" formatCode="0.0">
                  <c:v>-18.696425717635506</c:v>
                </c:pt>
                <c:pt idx="1308" formatCode="0.0">
                  <c:v>-19.818728222648701</c:v>
                </c:pt>
                <c:pt idx="1309" formatCode="0.0">
                  <c:v>-22.301101047771269</c:v>
                </c:pt>
                <c:pt idx="1310" formatCode="0.0">
                  <c:v>-27.02689635372667</c:v>
                </c:pt>
                <c:pt idx="1311" formatCode="0.0">
                  <c:v>-32.309265491856777</c:v>
                </c:pt>
                <c:pt idx="1312" formatCode="0.0">
                  <c:v>-36.23581061567441</c:v>
                </c:pt>
                <c:pt idx="1313" formatCode="0.0">
                  <c:v>-35.93285253988401</c:v>
                </c:pt>
                <c:pt idx="1314" formatCode="0.0">
                  <c:v>-32.760354895162408</c:v>
                </c:pt>
                <c:pt idx="1315" formatCode="0.0">
                  <c:v>-29.272946627428738</c:v>
                </c:pt>
                <c:pt idx="1316" formatCode="0.0">
                  <c:v>-26.297379700626749</c:v>
                </c:pt>
                <c:pt idx="1317" formatCode="0.0">
                  <c:v>-23.678171938992463</c:v>
                </c:pt>
                <c:pt idx="1318" formatCode="0.0">
                  <c:v>-20.18997207497523</c:v>
                </c:pt>
                <c:pt idx="1319" formatCode="0.0">
                  <c:v>-16.479729265473424</c:v>
                </c:pt>
                <c:pt idx="1320" formatCode="0.0">
                  <c:v>-11.708148304419097</c:v>
                </c:pt>
                <c:pt idx="1321" formatCode="0.0">
                  <c:v>-5.7295624796439171</c:v>
                </c:pt>
                <c:pt idx="1322" formatCode="0.0">
                  <c:v>1.9148522001385828</c:v>
                </c:pt>
                <c:pt idx="1323" formatCode="0.0">
                  <c:v>12.089695153904614</c:v>
                </c:pt>
                <c:pt idx="1324" formatCode="0.0">
                  <c:v>24.26119687617738</c:v>
                </c:pt>
                <c:pt idx="1325" formatCode="0.0">
                  <c:v>32.05248792057759</c:v>
                </c:pt>
                <c:pt idx="1326" formatCode="0.0">
                  <c:v>33.37434248466522</c:v>
                </c:pt>
                <c:pt idx="1327" formatCode="0.0">
                  <c:v>30.82630306719301</c:v>
                </c:pt>
                <c:pt idx="1328" formatCode="0.0">
                  <c:v>28.975979995847212</c:v>
                </c:pt>
                <c:pt idx="1329" formatCode="0.0">
                  <c:v>29.605947069779518</c:v>
                </c:pt>
                <c:pt idx="1330" formatCode="0.0">
                  <c:v>30.822447930196603</c:v>
                </c:pt>
                <c:pt idx="1331" formatCode="0.0">
                  <c:v>32.862951409661804</c:v>
                </c:pt>
                <c:pt idx="1332" formatCode="0.0">
                  <c:v>35.354148581554625</c:v>
                </c:pt>
                <c:pt idx="1333" formatCode="0.0">
                  <c:v>37.369941422813923</c:v>
                </c:pt>
                <c:pt idx="1334" formatCode="0.0">
                  <c:v>38.11194326587119</c:v>
                </c:pt>
                <c:pt idx="1335" formatCode="0.0">
                  <c:v>32.773604958493962</c:v>
                </c:pt>
                <c:pt idx="1336" formatCode="0.0">
                  <c:v>27.001721392667008</c:v>
                </c:pt>
                <c:pt idx="1337" formatCode="0.0">
                  <c:v>22.679831757835146</c:v>
                </c:pt>
                <c:pt idx="1338" formatCode="0.0">
                  <c:v>21.278690300241436</c:v>
                </c:pt>
                <c:pt idx="1339" formatCode="0.0">
                  <c:v>19.569810144856859</c:v>
                </c:pt>
                <c:pt idx="1340" formatCode="0.0">
                  <c:v>16.5017075367968</c:v>
                </c:pt>
                <c:pt idx="1341" formatCode="0.0">
                  <c:v>12.163741712862958</c:v>
                </c:pt>
                <c:pt idx="1342" formatCode="0.0">
                  <c:v>7.6147999364248449</c:v>
                </c:pt>
                <c:pt idx="1343" formatCode="0.0">
                  <c:v>3.8655856711664001</c:v>
                </c:pt>
                <c:pt idx="1344" formatCode="0.0">
                  <c:v>0.42363539247736526</c:v>
                </c:pt>
                <c:pt idx="1345" formatCode="0.0">
                  <c:v>-1.5291819751553817</c:v>
                </c:pt>
                <c:pt idx="1346" formatCode="0.0">
                  <c:v>-2.27832840360837</c:v>
                </c:pt>
                <c:pt idx="1347" formatCode="0.0">
                  <c:v>-0.48960452239867891</c:v>
                </c:pt>
                <c:pt idx="1348" formatCode="0.0">
                  <c:v>1.2411257372960449</c:v>
                </c:pt>
                <c:pt idx="1349" formatCode="0.0">
                  <c:v>1.6682960616082738</c:v>
                </c:pt>
                <c:pt idx="1350" formatCode="0.0">
                  <c:v>-0.23213553892104244</c:v>
                </c:pt>
                <c:pt idx="1351" formatCode="0.0">
                  <c:v>-2.7789438728272557</c:v>
                </c:pt>
                <c:pt idx="1352" formatCode="0.0">
                  <c:v>-5.1577585604921978</c:v>
                </c:pt>
                <c:pt idx="1353" formatCode="0.0">
                  <c:v>-7.0044716049732187</c:v>
                </c:pt>
                <c:pt idx="1354" formatCode="0.0">
                  <c:v>-7.9060120302111017</c:v>
                </c:pt>
                <c:pt idx="1355" formatCode="0.0">
                  <c:v>-8.3671620583007495</c:v>
                </c:pt>
                <c:pt idx="1356" formatCode="0.0">
                  <c:v>-7.342152048716045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A7C-4A71-A97A-71E104781CE3}"/>
            </c:ext>
          </c:extLst>
        </c:ser>
        <c:ser>
          <c:idx val="5"/>
          <c:order val="3"/>
          <c:tx>
            <c:v>12/12</c:v>
          </c:tx>
          <c:spPr>
            <a:ln w="254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Series!$A$3:$A$1406</c:f>
              <c:numCache>
                <c:formatCode>mmm\-yy</c:formatCode>
                <c:ptCount val="1404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</c:numCache>
            </c:numRef>
          </c:cat>
          <c:val>
            <c:numRef>
              <c:f>Series!$K$3:$K$1406</c:f>
              <c:numCache>
                <c:formatCode>General</c:formatCode>
                <c:ptCount val="1404"/>
                <c:pt idx="23" formatCode="0.0">
                  <c:v>#N/A</c:v>
                </c:pt>
                <c:pt idx="24" formatCode="0.0">
                  <c:v>#N/A</c:v>
                </c:pt>
                <c:pt idx="25" formatCode="0.0">
                  <c:v>#N/A</c:v>
                </c:pt>
                <c:pt idx="26" formatCode="0.0">
                  <c:v>#N/A</c:v>
                </c:pt>
                <c:pt idx="27" formatCode="0.0">
                  <c:v>#N/A</c:v>
                </c:pt>
                <c:pt idx="28" formatCode="0.0">
                  <c:v>#N/A</c:v>
                </c:pt>
                <c:pt idx="29" formatCode="0.0">
                  <c:v>#N/A</c:v>
                </c:pt>
                <c:pt idx="30" formatCode="0.0">
                  <c:v>#N/A</c:v>
                </c:pt>
                <c:pt idx="31" formatCode="0.0">
                  <c:v>#N/A</c:v>
                </c:pt>
                <c:pt idx="32" formatCode="0.0">
                  <c:v>#N/A</c:v>
                </c:pt>
                <c:pt idx="33" formatCode="0.0">
                  <c:v>#N/A</c:v>
                </c:pt>
                <c:pt idx="34" formatCode="0.0">
                  <c:v>#N/A</c:v>
                </c:pt>
                <c:pt idx="35" formatCode="0.0">
                  <c:v>#N/A</c:v>
                </c:pt>
                <c:pt idx="36" formatCode="0.0">
                  <c:v>#N/A</c:v>
                </c:pt>
                <c:pt idx="37" formatCode="0.0">
                  <c:v>#N/A</c:v>
                </c:pt>
                <c:pt idx="38" formatCode="0.0">
                  <c:v>#N/A</c:v>
                </c:pt>
                <c:pt idx="39" formatCode="0.0">
                  <c:v>#N/A</c:v>
                </c:pt>
                <c:pt idx="40" formatCode="0.0">
                  <c:v>#N/A</c:v>
                </c:pt>
                <c:pt idx="41" formatCode="0.0">
                  <c:v>#N/A</c:v>
                </c:pt>
                <c:pt idx="42" formatCode="0.0">
                  <c:v>#N/A</c:v>
                </c:pt>
                <c:pt idx="43" formatCode="0.0">
                  <c:v>#N/A</c:v>
                </c:pt>
                <c:pt idx="44" formatCode="0.0">
                  <c:v>#N/A</c:v>
                </c:pt>
                <c:pt idx="45" formatCode="0.0">
                  <c:v>#N/A</c:v>
                </c:pt>
                <c:pt idx="46" formatCode="0.0">
                  <c:v>#N/A</c:v>
                </c:pt>
                <c:pt idx="47" formatCode="0.0">
                  <c:v>#N/A</c:v>
                </c:pt>
                <c:pt idx="48" formatCode="0.0">
                  <c:v>#N/A</c:v>
                </c:pt>
                <c:pt idx="49" formatCode="0.0">
                  <c:v>#N/A</c:v>
                </c:pt>
                <c:pt idx="50" formatCode="0.0">
                  <c:v>#N/A</c:v>
                </c:pt>
                <c:pt idx="51" formatCode="0.0">
                  <c:v>#N/A</c:v>
                </c:pt>
                <c:pt idx="52" formatCode="0.0">
                  <c:v>#N/A</c:v>
                </c:pt>
                <c:pt idx="53" formatCode="0.0">
                  <c:v>#N/A</c:v>
                </c:pt>
                <c:pt idx="54" formatCode="0.0">
                  <c:v>#N/A</c:v>
                </c:pt>
                <c:pt idx="55" formatCode="0.0">
                  <c:v>#N/A</c:v>
                </c:pt>
                <c:pt idx="56" formatCode="0.0">
                  <c:v>#N/A</c:v>
                </c:pt>
                <c:pt idx="57" formatCode="0.0">
                  <c:v>#N/A</c:v>
                </c:pt>
                <c:pt idx="58" formatCode="0.0">
                  <c:v>#N/A</c:v>
                </c:pt>
                <c:pt idx="59" formatCode="0.0">
                  <c:v>#N/A</c:v>
                </c:pt>
                <c:pt idx="60" formatCode="0.0">
                  <c:v>#N/A</c:v>
                </c:pt>
                <c:pt idx="61" formatCode="0.0">
                  <c:v>#N/A</c:v>
                </c:pt>
                <c:pt idx="62" formatCode="0.0">
                  <c:v>#N/A</c:v>
                </c:pt>
                <c:pt idx="63" formatCode="0.0">
                  <c:v>#N/A</c:v>
                </c:pt>
                <c:pt idx="64" formatCode="0.0">
                  <c:v>#N/A</c:v>
                </c:pt>
                <c:pt idx="65" formatCode="0.0">
                  <c:v>#N/A</c:v>
                </c:pt>
                <c:pt idx="66" formatCode="0.0">
                  <c:v>#N/A</c:v>
                </c:pt>
                <c:pt idx="67" formatCode="0.0">
                  <c:v>#N/A</c:v>
                </c:pt>
                <c:pt idx="68" formatCode="0.0">
                  <c:v>#N/A</c:v>
                </c:pt>
                <c:pt idx="69" formatCode="0.0">
                  <c:v>#N/A</c:v>
                </c:pt>
                <c:pt idx="70" formatCode="0.0">
                  <c:v>#N/A</c:v>
                </c:pt>
                <c:pt idx="71" formatCode="0.0">
                  <c:v>#N/A</c:v>
                </c:pt>
                <c:pt idx="72" formatCode="0.0">
                  <c:v>#N/A</c:v>
                </c:pt>
                <c:pt idx="73" formatCode="0.0">
                  <c:v>#N/A</c:v>
                </c:pt>
                <c:pt idx="74" formatCode="0.0">
                  <c:v>#N/A</c:v>
                </c:pt>
                <c:pt idx="75" formatCode="0.0">
                  <c:v>#N/A</c:v>
                </c:pt>
                <c:pt idx="76" formatCode="0.0">
                  <c:v>#N/A</c:v>
                </c:pt>
                <c:pt idx="77" formatCode="0.0">
                  <c:v>#N/A</c:v>
                </c:pt>
                <c:pt idx="78" formatCode="0.0">
                  <c:v>#N/A</c:v>
                </c:pt>
                <c:pt idx="79" formatCode="0.0">
                  <c:v>#N/A</c:v>
                </c:pt>
                <c:pt idx="80" formatCode="0.0">
                  <c:v>#N/A</c:v>
                </c:pt>
                <c:pt idx="81" formatCode="0.0">
                  <c:v>#N/A</c:v>
                </c:pt>
                <c:pt idx="82" formatCode="0.0">
                  <c:v>#N/A</c:v>
                </c:pt>
                <c:pt idx="83" formatCode="0.0">
                  <c:v>#N/A</c:v>
                </c:pt>
                <c:pt idx="84" formatCode="0.0">
                  <c:v>#N/A</c:v>
                </c:pt>
                <c:pt idx="85" formatCode="0.0">
                  <c:v>#N/A</c:v>
                </c:pt>
                <c:pt idx="86" formatCode="0.0">
                  <c:v>#N/A</c:v>
                </c:pt>
                <c:pt idx="87" formatCode="0.0">
                  <c:v>#N/A</c:v>
                </c:pt>
                <c:pt idx="88" formatCode="0.0">
                  <c:v>#N/A</c:v>
                </c:pt>
                <c:pt idx="89" formatCode="0.0">
                  <c:v>#N/A</c:v>
                </c:pt>
                <c:pt idx="90" formatCode="0.0">
                  <c:v>#N/A</c:v>
                </c:pt>
                <c:pt idx="91" formatCode="0.0">
                  <c:v>#N/A</c:v>
                </c:pt>
                <c:pt idx="92" formatCode="0.0">
                  <c:v>#N/A</c:v>
                </c:pt>
                <c:pt idx="93" formatCode="0.0">
                  <c:v>#N/A</c:v>
                </c:pt>
                <c:pt idx="94" formatCode="0.0">
                  <c:v>#N/A</c:v>
                </c:pt>
                <c:pt idx="95" formatCode="0.0">
                  <c:v>#N/A</c:v>
                </c:pt>
                <c:pt idx="96" formatCode="0.0">
                  <c:v>#N/A</c:v>
                </c:pt>
                <c:pt idx="97" formatCode="0.0">
                  <c:v>#N/A</c:v>
                </c:pt>
                <c:pt idx="98" formatCode="0.0">
                  <c:v>#N/A</c:v>
                </c:pt>
                <c:pt idx="99" formatCode="0.0">
                  <c:v>#N/A</c:v>
                </c:pt>
                <c:pt idx="100" formatCode="0.0">
                  <c:v>#N/A</c:v>
                </c:pt>
                <c:pt idx="101" formatCode="0.0">
                  <c:v>#N/A</c:v>
                </c:pt>
                <c:pt idx="102" formatCode="0.0">
                  <c:v>#N/A</c:v>
                </c:pt>
                <c:pt idx="103" formatCode="0.0">
                  <c:v>#N/A</c:v>
                </c:pt>
                <c:pt idx="104" formatCode="0.0">
                  <c:v>#N/A</c:v>
                </c:pt>
                <c:pt idx="105" formatCode="0.0">
                  <c:v>#N/A</c:v>
                </c:pt>
                <c:pt idx="106" formatCode="0.0">
                  <c:v>#N/A</c:v>
                </c:pt>
                <c:pt idx="107" formatCode="0.0">
                  <c:v>#N/A</c:v>
                </c:pt>
                <c:pt idx="108" formatCode="0.0">
                  <c:v>#N/A</c:v>
                </c:pt>
                <c:pt idx="109" formatCode="0.0">
                  <c:v>#N/A</c:v>
                </c:pt>
                <c:pt idx="110" formatCode="0.0">
                  <c:v>#N/A</c:v>
                </c:pt>
                <c:pt idx="111" formatCode="0.0">
                  <c:v>#N/A</c:v>
                </c:pt>
                <c:pt idx="112" formatCode="0.0">
                  <c:v>#N/A</c:v>
                </c:pt>
                <c:pt idx="113" formatCode="0.0">
                  <c:v>#N/A</c:v>
                </c:pt>
                <c:pt idx="114" formatCode="0.0">
                  <c:v>#N/A</c:v>
                </c:pt>
                <c:pt idx="115" formatCode="0.0">
                  <c:v>#N/A</c:v>
                </c:pt>
                <c:pt idx="116" formatCode="0.0">
                  <c:v>#N/A</c:v>
                </c:pt>
                <c:pt idx="117" formatCode="0.0">
                  <c:v>#N/A</c:v>
                </c:pt>
                <c:pt idx="118" formatCode="0.0">
                  <c:v>#N/A</c:v>
                </c:pt>
                <c:pt idx="119" formatCode="0.0">
                  <c:v>#N/A</c:v>
                </c:pt>
                <c:pt idx="120" formatCode="0.0">
                  <c:v>#N/A</c:v>
                </c:pt>
                <c:pt idx="121" formatCode="0.0">
                  <c:v>#N/A</c:v>
                </c:pt>
                <c:pt idx="122" formatCode="0.0">
                  <c:v>#N/A</c:v>
                </c:pt>
                <c:pt idx="123" formatCode="0.0">
                  <c:v>#N/A</c:v>
                </c:pt>
                <c:pt idx="124" formatCode="0.0">
                  <c:v>#N/A</c:v>
                </c:pt>
                <c:pt idx="125" formatCode="0.0">
                  <c:v>#N/A</c:v>
                </c:pt>
                <c:pt idx="126" formatCode="0.0">
                  <c:v>#N/A</c:v>
                </c:pt>
                <c:pt idx="127" formatCode="0.0">
                  <c:v>#N/A</c:v>
                </c:pt>
                <c:pt idx="128" formatCode="0.0">
                  <c:v>#N/A</c:v>
                </c:pt>
                <c:pt idx="129" formatCode="0.0">
                  <c:v>#N/A</c:v>
                </c:pt>
                <c:pt idx="130" formatCode="0.0">
                  <c:v>#N/A</c:v>
                </c:pt>
                <c:pt idx="131" formatCode="0.0">
                  <c:v>#N/A</c:v>
                </c:pt>
                <c:pt idx="132" formatCode="0.0">
                  <c:v>#N/A</c:v>
                </c:pt>
                <c:pt idx="133" formatCode="0.0">
                  <c:v>#N/A</c:v>
                </c:pt>
                <c:pt idx="134" formatCode="0.0">
                  <c:v>#N/A</c:v>
                </c:pt>
                <c:pt idx="135" formatCode="0.0">
                  <c:v>#N/A</c:v>
                </c:pt>
                <c:pt idx="136" formatCode="0.0">
                  <c:v>#N/A</c:v>
                </c:pt>
                <c:pt idx="137" formatCode="0.0">
                  <c:v>#N/A</c:v>
                </c:pt>
                <c:pt idx="138" formatCode="0.0">
                  <c:v>#N/A</c:v>
                </c:pt>
                <c:pt idx="139" formatCode="0.0">
                  <c:v>#N/A</c:v>
                </c:pt>
                <c:pt idx="140" formatCode="0.0">
                  <c:v>#N/A</c:v>
                </c:pt>
                <c:pt idx="141" formatCode="0.0">
                  <c:v>#N/A</c:v>
                </c:pt>
                <c:pt idx="142" formatCode="0.0">
                  <c:v>#N/A</c:v>
                </c:pt>
                <c:pt idx="143" formatCode="0.0">
                  <c:v>#N/A</c:v>
                </c:pt>
                <c:pt idx="144" formatCode="0.0">
                  <c:v>#N/A</c:v>
                </c:pt>
                <c:pt idx="145" formatCode="0.0">
                  <c:v>#N/A</c:v>
                </c:pt>
                <c:pt idx="146" formatCode="0.0">
                  <c:v>#N/A</c:v>
                </c:pt>
                <c:pt idx="147" formatCode="0.0">
                  <c:v>#N/A</c:v>
                </c:pt>
                <c:pt idx="148" formatCode="0.0">
                  <c:v>#N/A</c:v>
                </c:pt>
                <c:pt idx="149" formatCode="0.0">
                  <c:v>#N/A</c:v>
                </c:pt>
                <c:pt idx="150" formatCode="0.0">
                  <c:v>#N/A</c:v>
                </c:pt>
                <c:pt idx="151" formatCode="0.0">
                  <c:v>#N/A</c:v>
                </c:pt>
                <c:pt idx="152" formatCode="0.0">
                  <c:v>#N/A</c:v>
                </c:pt>
                <c:pt idx="153" formatCode="0.0">
                  <c:v>#N/A</c:v>
                </c:pt>
                <c:pt idx="154" formatCode="0.0">
                  <c:v>#N/A</c:v>
                </c:pt>
                <c:pt idx="155" formatCode="0.0">
                  <c:v>#N/A</c:v>
                </c:pt>
                <c:pt idx="156" formatCode="0.0">
                  <c:v>#N/A</c:v>
                </c:pt>
                <c:pt idx="157" formatCode="0.0">
                  <c:v>#N/A</c:v>
                </c:pt>
                <c:pt idx="158" formatCode="0.0">
                  <c:v>#N/A</c:v>
                </c:pt>
                <c:pt idx="159" formatCode="0.0">
                  <c:v>#N/A</c:v>
                </c:pt>
                <c:pt idx="160" formatCode="0.0">
                  <c:v>#N/A</c:v>
                </c:pt>
                <c:pt idx="161" formatCode="0.0">
                  <c:v>#N/A</c:v>
                </c:pt>
                <c:pt idx="162" formatCode="0.0">
                  <c:v>#N/A</c:v>
                </c:pt>
                <c:pt idx="163" formatCode="0.0">
                  <c:v>#N/A</c:v>
                </c:pt>
                <c:pt idx="164" formatCode="0.0">
                  <c:v>#N/A</c:v>
                </c:pt>
                <c:pt idx="165" formatCode="0.0">
                  <c:v>#N/A</c:v>
                </c:pt>
                <c:pt idx="166" formatCode="0.0">
                  <c:v>#N/A</c:v>
                </c:pt>
                <c:pt idx="167" formatCode="0.0">
                  <c:v>#N/A</c:v>
                </c:pt>
                <c:pt idx="168" formatCode="0.0">
                  <c:v>#N/A</c:v>
                </c:pt>
                <c:pt idx="169" formatCode="0.0">
                  <c:v>#N/A</c:v>
                </c:pt>
                <c:pt idx="170" formatCode="0.0">
                  <c:v>#N/A</c:v>
                </c:pt>
                <c:pt idx="171" formatCode="0.0">
                  <c:v>#N/A</c:v>
                </c:pt>
                <c:pt idx="172" formatCode="0.0">
                  <c:v>#N/A</c:v>
                </c:pt>
                <c:pt idx="173" formatCode="0.0">
                  <c:v>#N/A</c:v>
                </c:pt>
                <c:pt idx="174" formatCode="0.0">
                  <c:v>#N/A</c:v>
                </c:pt>
                <c:pt idx="175" formatCode="0.0">
                  <c:v>#N/A</c:v>
                </c:pt>
                <c:pt idx="176" formatCode="0.0">
                  <c:v>#N/A</c:v>
                </c:pt>
                <c:pt idx="177" formatCode="0.0">
                  <c:v>#N/A</c:v>
                </c:pt>
                <c:pt idx="178" formatCode="0.0">
                  <c:v>#N/A</c:v>
                </c:pt>
                <c:pt idx="179" formatCode="0.0">
                  <c:v>#N/A</c:v>
                </c:pt>
                <c:pt idx="180" formatCode="0.0">
                  <c:v>#N/A</c:v>
                </c:pt>
                <c:pt idx="181" formatCode="0.0">
                  <c:v>#N/A</c:v>
                </c:pt>
                <c:pt idx="182" formatCode="0.0">
                  <c:v>#N/A</c:v>
                </c:pt>
                <c:pt idx="183" formatCode="0.0">
                  <c:v>#N/A</c:v>
                </c:pt>
                <c:pt idx="184" formatCode="0.0">
                  <c:v>#N/A</c:v>
                </c:pt>
                <c:pt idx="185" formatCode="0.0">
                  <c:v>#N/A</c:v>
                </c:pt>
                <c:pt idx="186" formatCode="0.0">
                  <c:v>#N/A</c:v>
                </c:pt>
                <c:pt idx="187" formatCode="0.0">
                  <c:v>#N/A</c:v>
                </c:pt>
                <c:pt idx="188" formatCode="0.0">
                  <c:v>#N/A</c:v>
                </c:pt>
                <c:pt idx="189" formatCode="0.0">
                  <c:v>#N/A</c:v>
                </c:pt>
                <c:pt idx="190" formatCode="0.0">
                  <c:v>#N/A</c:v>
                </c:pt>
                <c:pt idx="191" formatCode="0.0">
                  <c:v>#N/A</c:v>
                </c:pt>
                <c:pt idx="192" formatCode="0.0">
                  <c:v>#N/A</c:v>
                </c:pt>
                <c:pt idx="193" formatCode="0.0">
                  <c:v>#N/A</c:v>
                </c:pt>
                <c:pt idx="194" formatCode="0.0">
                  <c:v>#N/A</c:v>
                </c:pt>
                <c:pt idx="195" formatCode="0.0">
                  <c:v>#N/A</c:v>
                </c:pt>
                <c:pt idx="196" formatCode="0.0">
                  <c:v>#N/A</c:v>
                </c:pt>
                <c:pt idx="197" formatCode="0.0">
                  <c:v>#N/A</c:v>
                </c:pt>
                <c:pt idx="198" formatCode="0.0">
                  <c:v>#N/A</c:v>
                </c:pt>
                <c:pt idx="199" formatCode="0.0">
                  <c:v>#N/A</c:v>
                </c:pt>
                <c:pt idx="200" formatCode="0.0">
                  <c:v>#N/A</c:v>
                </c:pt>
                <c:pt idx="201" formatCode="0.0">
                  <c:v>#N/A</c:v>
                </c:pt>
                <c:pt idx="202" formatCode="0.0">
                  <c:v>#N/A</c:v>
                </c:pt>
                <c:pt idx="203" formatCode="0.0">
                  <c:v>#N/A</c:v>
                </c:pt>
                <c:pt idx="204" formatCode="0.0">
                  <c:v>#N/A</c:v>
                </c:pt>
                <c:pt idx="205" formatCode="0.0">
                  <c:v>#N/A</c:v>
                </c:pt>
                <c:pt idx="206" formatCode="0.0">
                  <c:v>#N/A</c:v>
                </c:pt>
                <c:pt idx="207" formatCode="0.0">
                  <c:v>#N/A</c:v>
                </c:pt>
                <c:pt idx="208" formatCode="0.0">
                  <c:v>#N/A</c:v>
                </c:pt>
                <c:pt idx="209" formatCode="0.0">
                  <c:v>#N/A</c:v>
                </c:pt>
                <c:pt idx="210" formatCode="0.0">
                  <c:v>#N/A</c:v>
                </c:pt>
                <c:pt idx="211" formatCode="0.0">
                  <c:v>#N/A</c:v>
                </c:pt>
                <c:pt idx="212" formatCode="0.0">
                  <c:v>#N/A</c:v>
                </c:pt>
                <c:pt idx="213" formatCode="0.0">
                  <c:v>#N/A</c:v>
                </c:pt>
                <c:pt idx="214" formatCode="0.0">
                  <c:v>#N/A</c:v>
                </c:pt>
                <c:pt idx="215" formatCode="0.0">
                  <c:v>#N/A</c:v>
                </c:pt>
                <c:pt idx="216" formatCode="0.0">
                  <c:v>#N/A</c:v>
                </c:pt>
                <c:pt idx="217" formatCode="0.0">
                  <c:v>#N/A</c:v>
                </c:pt>
                <c:pt idx="218" formatCode="0.0">
                  <c:v>#N/A</c:v>
                </c:pt>
                <c:pt idx="219" formatCode="0.0">
                  <c:v>#N/A</c:v>
                </c:pt>
                <c:pt idx="220" formatCode="0.0">
                  <c:v>#N/A</c:v>
                </c:pt>
                <c:pt idx="221" formatCode="0.0">
                  <c:v>#N/A</c:v>
                </c:pt>
                <c:pt idx="222" formatCode="0.0">
                  <c:v>#N/A</c:v>
                </c:pt>
                <c:pt idx="223" formatCode="0.0">
                  <c:v>#N/A</c:v>
                </c:pt>
                <c:pt idx="224" formatCode="0.0">
                  <c:v>#N/A</c:v>
                </c:pt>
                <c:pt idx="225" formatCode="0.0">
                  <c:v>#N/A</c:v>
                </c:pt>
                <c:pt idx="226" formatCode="0.0">
                  <c:v>#N/A</c:v>
                </c:pt>
                <c:pt idx="227" formatCode="0.0">
                  <c:v>#N/A</c:v>
                </c:pt>
                <c:pt idx="228" formatCode="0.0">
                  <c:v>#N/A</c:v>
                </c:pt>
                <c:pt idx="229" formatCode="0.0">
                  <c:v>#N/A</c:v>
                </c:pt>
                <c:pt idx="230" formatCode="0.0">
                  <c:v>#N/A</c:v>
                </c:pt>
                <c:pt idx="231" formatCode="0.0">
                  <c:v>#N/A</c:v>
                </c:pt>
                <c:pt idx="232" formatCode="0.0">
                  <c:v>#N/A</c:v>
                </c:pt>
                <c:pt idx="233" formatCode="0.0">
                  <c:v>#N/A</c:v>
                </c:pt>
                <c:pt idx="234" formatCode="0.0">
                  <c:v>#N/A</c:v>
                </c:pt>
                <c:pt idx="235" formatCode="0.0">
                  <c:v>#N/A</c:v>
                </c:pt>
                <c:pt idx="236" formatCode="0.0">
                  <c:v>#N/A</c:v>
                </c:pt>
                <c:pt idx="237" formatCode="0.0">
                  <c:v>#N/A</c:v>
                </c:pt>
                <c:pt idx="238" formatCode="0.0">
                  <c:v>#N/A</c:v>
                </c:pt>
                <c:pt idx="239" formatCode="0.0">
                  <c:v>#N/A</c:v>
                </c:pt>
                <c:pt idx="240" formatCode="0.0">
                  <c:v>#N/A</c:v>
                </c:pt>
                <c:pt idx="241" formatCode="0.0">
                  <c:v>#N/A</c:v>
                </c:pt>
                <c:pt idx="242" formatCode="0.0">
                  <c:v>#N/A</c:v>
                </c:pt>
                <c:pt idx="243" formatCode="0.0">
                  <c:v>#N/A</c:v>
                </c:pt>
                <c:pt idx="244" formatCode="0.0">
                  <c:v>#N/A</c:v>
                </c:pt>
                <c:pt idx="245" formatCode="0.0">
                  <c:v>#N/A</c:v>
                </c:pt>
                <c:pt idx="246" formatCode="0.0">
                  <c:v>#N/A</c:v>
                </c:pt>
                <c:pt idx="247" formatCode="0.0">
                  <c:v>#N/A</c:v>
                </c:pt>
                <c:pt idx="248" formatCode="0.0">
                  <c:v>#N/A</c:v>
                </c:pt>
                <c:pt idx="249" formatCode="0.0">
                  <c:v>#N/A</c:v>
                </c:pt>
                <c:pt idx="250" formatCode="0.0">
                  <c:v>#N/A</c:v>
                </c:pt>
                <c:pt idx="251" formatCode="0.0">
                  <c:v>#N/A</c:v>
                </c:pt>
                <c:pt idx="252" formatCode="0.0">
                  <c:v>#N/A</c:v>
                </c:pt>
                <c:pt idx="253" formatCode="0.0">
                  <c:v>#N/A</c:v>
                </c:pt>
                <c:pt idx="254" formatCode="0.0">
                  <c:v>#N/A</c:v>
                </c:pt>
                <c:pt idx="255" formatCode="0.0">
                  <c:v>#N/A</c:v>
                </c:pt>
                <c:pt idx="256" formatCode="0.0">
                  <c:v>#N/A</c:v>
                </c:pt>
                <c:pt idx="257" formatCode="0.0">
                  <c:v>#N/A</c:v>
                </c:pt>
                <c:pt idx="258" formatCode="0.0">
                  <c:v>#N/A</c:v>
                </c:pt>
                <c:pt idx="259" formatCode="0.0">
                  <c:v>#N/A</c:v>
                </c:pt>
                <c:pt idx="260" formatCode="0.0">
                  <c:v>#N/A</c:v>
                </c:pt>
                <c:pt idx="261" formatCode="0.0">
                  <c:v>#N/A</c:v>
                </c:pt>
                <c:pt idx="262" formatCode="0.0">
                  <c:v>#N/A</c:v>
                </c:pt>
                <c:pt idx="263" formatCode="0.0">
                  <c:v>#N/A</c:v>
                </c:pt>
                <c:pt idx="264" formatCode="0.0">
                  <c:v>#N/A</c:v>
                </c:pt>
                <c:pt idx="265" formatCode="0.0">
                  <c:v>#N/A</c:v>
                </c:pt>
                <c:pt idx="266" formatCode="0.0">
                  <c:v>#N/A</c:v>
                </c:pt>
                <c:pt idx="267" formatCode="0.0">
                  <c:v>#N/A</c:v>
                </c:pt>
                <c:pt idx="268" formatCode="0.0">
                  <c:v>#N/A</c:v>
                </c:pt>
                <c:pt idx="269" formatCode="0.0">
                  <c:v>#N/A</c:v>
                </c:pt>
                <c:pt idx="270" formatCode="0.0">
                  <c:v>#N/A</c:v>
                </c:pt>
                <c:pt idx="271" formatCode="0.0">
                  <c:v>#N/A</c:v>
                </c:pt>
                <c:pt idx="272" formatCode="0.0">
                  <c:v>#N/A</c:v>
                </c:pt>
                <c:pt idx="273" formatCode="0.0">
                  <c:v>#N/A</c:v>
                </c:pt>
                <c:pt idx="274" formatCode="0.0">
                  <c:v>#N/A</c:v>
                </c:pt>
                <c:pt idx="275" formatCode="0.0">
                  <c:v>#N/A</c:v>
                </c:pt>
                <c:pt idx="276" formatCode="0.0">
                  <c:v>#N/A</c:v>
                </c:pt>
                <c:pt idx="277" formatCode="0.0">
                  <c:v>#N/A</c:v>
                </c:pt>
                <c:pt idx="278" formatCode="0.0">
                  <c:v>#N/A</c:v>
                </c:pt>
                <c:pt idx="279" formatCode="0.0">
                  <c:v>#N/A</c:v>
                </c:pt>
                <c:pt idx="280" formatCode="0.0">
                  <c:v>#N/A</c:v>
                </c:pt>
                <c:pt idx="281" formatCode="0.0">
                  <c:v>#N/A</c:v>
                </c:pt>
                <c:pt idx="282" formatCode="0.0">
                  <c:v>#N/A</c:v>
                </c:pt>
                <c:pt idx="283" formatCode="0.0">
                  <c:v>#N/A</c:v>
                </c:pt>
                <c:pt idx="284" formatCode="0.0">
                  <c:v>#N/A</c:v>
                </c:pt>
                <c:pt idx="285" formatCode="0.0">
                  <c:v>#N/A</c:v>
                </c:pt>
                <c:pt idx="286" formatCode="0.0">
                  <c:v>#N/A</c:v>
                </c:pt>
                <c:pt idx="287" formatCode="0.0">
                  <c:v>#N/A</c:v>
                </c:pt>
                <c:pt idx="288" formatCode="0.0">
                  <c:v>#N/A</c:v>
                </c:pt>
                <c:pt idx="289" formatCode="0.0">
                  <c:v>#N/A</c:v>
                </c:pt>
                <c:pt idx="290" formatCode="0.0">
                  <c:v>#N/A</c:v>
                </c:pt>
                <c:pt idx="291" formatCode="0.0">
                  <c:v>#N/A</c:v>
                </c:pt>
                <c:pt idx="292" formatCode="0.0">
                  <c:v>#N/A</c:v>
                </c:pt>
                <c:pt idx="293" formatCode="0.0">
                  <c:v>#N/A</c:v>
                </c:pt>
                <c:pt idx="294" formatCode="0.0">
                  <c:v>#N/A</c:v>
                </c:pt>
                <c:pt idx="295" formatCode="0.0">
                  <c:v>#N/A</c:v>
                </c:pt>
                <c:pt idx="296" formatCode="0.0">
                  <c:v>#N/A</c:v>
                </c:pt>
                <c:pt idx="297" formatCode="0.0">
                  <c:v>#N/A</c:v>
                </c:pt>
                <c:pt idx="298" formatCode="0.0">
                  <c:v>#N/A</c:v>
                </c:pt>
                <c:pt idx="299" formatCode="0.0">
                  <c:v>#N/A</c:v>
                </c:pt>
                <c:pt idx="300" formatCode="0.0">
                  <c:v>#N/A</c:v>
                </c:pt>
                <c:pt idx="301" formatCode="0.0">
                  <c:v>#N/A</c:v>
                </c:pt>
                <c:pt idx="302" formatCode="0.0">
                  <c:v>#N/A</c:v>
                </c:pt>
                <c:pt idx="303" formatCode="0.0">
                  <c:v>#N/A</c:v>
                </c:pt>
                <c:pt idx="304" formatCode="0.0">
                  <c:v>#N/A</c:v>
                </c:pt>
                <c:pt idx="305" formatCode="0.0">
                  <c:v>#N/A</c:v>
                </c:pt>
                <c:pt idx="306" formatCode="0.0">
                  <c:v>#N/A</c:v>
                </c:pt>
                <c:pt idx="307" formatCode="0.0">
                  <c:v>#N/A</c:v>
                </c:pt>
                <c:pt idx="308" formatCode="0.0">
                  <c:v>#N/A</c:v>
                </c:pt>
                <c:pt idx="309" formatCode="0.0">
                  <c:v>#N/A</c:v>
                </c:pt>
                <c:pt idx="310" formatCode="0.0">
                  <c:v>#N/A</c:v>
                </c:pt>
                <c:pt idx="311" formatCode="0.0">
                  <c:v>#N/A</c:v>
                </c:pt>
                <c:pt idx="312" formatCode="0.0">
                  <c:v>#N/A</c:v>
                </c:pt>
                <c:pt idx="313" formatCode="0.0">
                  <c:v>#N/A</c:v>
                </c:pt>
                <c:pt idx="314" formatCode="0.0">
                  <c:v>#N/A</c:v>
                </c:pt>
                <c:pt idx="315" formatCode="0.0">
                  <c:v>#N/A</c:v>
                </c:pt>
                <c:pt idx="316" formatCode="0.0">
                  <c:v>#N/A</c:v>
                </c:pt>
                <c:pt idx="317" formatCode="0.0">
                  <c:v>#N/A</c:v>
                </c:pt>
                <c:pt idx="318" formatCode="0.0">
                  <c:v>#N/A</c:v>
                </c:pt>
                <c:pt idx="319" formatCode="0.0">
                  <c:v>#N/A</c:v>
                </c:pt>
                <c:pt idx="320" formatCode="0.0">
                  <c:v>#N/A</c:v>
                </c:pt>
                <c:pt idx="321" formatCode="0.0">
                  <c:v>#N/A</c:v>
                </c:pt>
                <c:pt idx="322" formatCode="0.0">
                  <c:v>#N/A</c:v>
                </c:pt>
                <c:pt idx="323" formatCode="0.0">
                  <c:v>#N/A</c:v>
                </c:pt>
                <c:pt idx="324" formatCode="0.0">
                  <c:v>#N/A</c:v>
                </c:pt>
                <c:pt idx="325" formatCode="0.0">
                  <c:v>#N/A</c:v>
                </c:pt>
                <c:pt idx="326" formatCode="0.0">
                  <c:v>#N/A</c:v>
                </c:pt>
                <c:pt idx="327" formatCode="0.0">
                  <c:v>#N/A</c:v>
                </c:pt>
                <c:pt idx="328" formatCode="0.0">
                  <c:v>#N/A</c:v>
                </c:pt>
                <c:pt idx="329" formatCode="0.0">
                  <c:v>#N/A</c:v>
                </c:pt>
                <c:pt idx="330" formatCode="0.0">
                  <c:v>#N/A</c:v>
                </c:pt>
                <c:pt idx="331" formatCode="0.0">
                  <c:v>#N/A</c:v>
                </c:pt>
                <c:pt idx="332" formatCode="0.0">
                  <c:v>#N/A</c:v>
                </c:pt>
                <c:pt idx="333" formatCode="0.0">
                  <c:v>#N/A</c:v>
                </c:pt>
                <c:pt idx="334" formatCode="0.0">
                  <c:v>#N/A</c:v>
                </c:pt>
                <c:pt idx="335" formatCode="0.0">
                  <c:v>#N/A</c:v>
                </c:pt>
                <c:pt idx="336" formatCode="0.0">
                  <c:v>#N/A</c:v>
                </c:pt>
                <c:pt idx="337" formatCode="0.0">
                  <c:v>#N/A</c:v>
                </c:pt>
                <c:pt idx="338" formatCode="0.0">
                  <c:v>#N/A</c:v>
                </c:pt>
                <c:pt idx="339" formatCode="0.0">
                  <c:v>#N/A</c:v>
                </c:pt>
                <c:pt idx="340" formatCode="0.0">
                  <c:v>#N/A</c:v>
                </c:pt>
                <c:pt idx="341" formatCode="0.0">
                  <c:v>#N/A</c:v>
                </c:pt>
                <c:pt idx="342" formatCode="0.0">
                  <c:v>#N/A</c:v>
                </c:pt>
                <c:pt idx="343" formatCode="0.0">
                  <c:v>#N/A</c:v>
                </c:pt>
                <c:pt idx="344" formatCode="0.0">
                  <c:v>#N/A</c:v>
                </c:pt>
                <c:pt idx="345" formatCode="0.0">
                  <c:v>#N/A</c:v>
                </c:pt>
                <c:pt idx="346" formatCode="0.0">
                  <c:v>#N/A</c:v>
                </c:pt>
                <c:pt idx="347" formatCode="0.0">
                  <c:v>#N/A</c:v>
                </c:pt>
                <c:pt idx="348" formatCode="0.0">
                  <c:v>#N/A</c:v>
                </c:pt>
                <c:pt idx="349" formatCode="0.0">
                  <c:v>#N/A</c:v>
                </c:pt>
                <c:pt idx="350" formatCode="0.0">
                  <c:v>#N/A</c:v>
                </c:pt>
                <c:pt idx="351" formatCode="0.0">
                  <c:v>#N/A</c:v>
                </c:pt>
                <c:pt idx="352" formatCode="0.0">
                  <c:v>#N/A</c:v>
                </c:pt>
                <c:pt idx="353" formatCode="0.0">
                  <c:v>#N/A</c:v>
                </c:pt>
                <c:pt idx="354" formatCode="0.0">
                  <c:v>#N/A</c:v>
                </c:pt>
                <c:pt idx="355" formatCode="0.0">
                  <c:v>#N/A</c:v>
                </c:pt>
                <c:pt idx="356" formatCode="0.0">
                  <c:v>#N/A</c:v>
                </c:pt>
                <c:pt idx="357" formatCode="0.0">
                  <c:v>#N/A</c:v>
                </c:pt>
                <c:pt idx="358" formatCode="0.0">
                  <c:v>#N/A</c:v>
                </c:pt>
                <c:pt idx="359" formatCode="0.0">
                  <c:v>#N/A</c:v>
                </c:pt>
                <c:pt idx="360" formatCode="0.0">
                  <c:v>#N/A</c:v>
                </c:pt>
                <c:pt idx="361" formatCode="0.0">
                  <c:v>#N/A</c:v>
                </c:pt>
                <c:pt idx="362" formatCode="0.0">
                  <c:v>#N/A</c:v>
                </c:pt>
                <c:pt idx="363" formatCode="0.0">
                  <c:v>#N/A</c:v>
                </c:pt>
                <c:pt idx="364" formatCode="0.0">
                  <c:v>#N/A</c:v>
                </c:pt>
                <c:pt idx="365" formatCode="0.0">
                  <c:v>#N/A</c:v>
                </c:pt>
                <c:pt idx="366" formatCode="0.0">
                  <c:v>#N/A</c:v>
                </c:pt>
                <c:pt idx="367" formatCode="0.0">
                  <c:v>#N/A</c:v>
                </c:pt>
                <c:pt idx="368" formatCode="0.0">
                  <c:v>#N/A</c:v>
                </c:pt>
                <c:pt idx="369" formatCode="0.0">
                  <c:v>#N/A</c:v>
                </c:pt>
                <c:pt idx="370" formatCode="0.0">
                  <c:v>#N/A</c:v>
                </c:pt>
                <c:pt idx="371" formatCode="0.0">
                  <c:v>#N/A</c:v>
                </c:pt>
                <c:pt idx="372" formatCode="0.0">
                  <c:v>#N/A</c:v>
                </c:pt>
                <c:pt idx="373" formatCode="0.0">
                  <c:v>#N/A</c:v>
                </c:pt>
                <c:pt idx="374" formatCode="0.0">
                  <c:v>#N/A</c:v>
                </c:pt>
                <c:pt idx="375" formatCode="0.0">
                  <c:v>#N/A</c:v>
                </c:pt>
                <c:pt idx="376" formatCode="0.0">
                  <c:v>#N/A</c:v>
                </c:pt>
                <c:pt idx="377" formatCode="0.0">
                  <c:v>#N/A</c:v>
                </c:pt>
                <c:pt idx="378" formatCode="0.0">
                  <c:v>#N/A</c:v>
                </c:pt>
                <c:pt idx="379" formatCode="0.0">
                  <c:v>#N/A</c:v>
                </c:pt>
                <c:pt idx="380" formatCode="0.0">
                  <c:v>#N/A</c:v>
                </c:pt>
                <c:pt idx="381" formatCode="0.0">
                  <c:v>#N/A</c:v>
                </c:pt>
                <c:pt idx="382" formatCode="0.0">
                  <c:v>#N/A</c:v>
                </c:pt>
                <c:pt idx="383" formatCode="0.0">
                  <c:v>#N/A</c:v>
                </c:pt>
                <c:pt idx="384" formatCode="0.0">
                  <c:v>#N/A</c:v>
                </c:pt>
                <c:pt idx="385" formatCode="0.0">
                  <c:v>#N/A</c:v>
                </c:pt>
                <c:pt idx="386" formatCode="0.0">
                  <c:v>#N/A</c:v>
                </c:pt>
                <c:pt idx="387" formatCode="0.0">
                  <c:v>#N/A</c:v>
                </c:pt>
                <c:pt idx="388" formatCode="0.0">
                  <c:v>#N/A</c:v>
                </c:pt>
                <c:pt idx="389" formatCode="0.0">
                  <c:v>#N/A</c:v>
                </c:pt>
                <c:pt idx="390" formatCode="0.0">
                  <c:v>#N/A</c:v>
                </c:pt>
                <c:pt idx="391" formatCode="0.0">
                  <c:v>#N/A</c:v>
                </c:pt>
                <c:pt idx="392" formatCode="0.0">
                  <c:v>#N/A</c:v>
                </c:pt>
                <c:pt idx="393" formatCode="0.0">
                  <c:v>#N/A</c:v>
                </c:pt>
                <c:pt idx="394" formatCode="0.0">
                  <c:v>#N/A</c:v>
                </c:pt>
                <c:pt idx="395" formatCode="0.0">
                  <c:v>#N/A</c:v>
                </c:pt>
                <c:pt idx="396" formatCode="0.0">
                  <c:v>#N/A</c:v>
                </c:pt>
                <c:pt idx="397" formatCode="0.0">
                  <c:v>#N/A</c:v>
                </c:pt>
                <c:pt idx="398" formatCode="0.0">
                  <c:v>#N/A</c:v>
                </c:pt>
                <c:pt idx="399" formatCode="0.0">
                  <c:v>#N/A</c:v>
                </c:pt>
                <c:pt idx="400" formatCode="0.0">
                  <c:v>#N/A</c:v>
                </c:pt>
                <c:pt idx="401" formatCode="0.0">
                  <c:v>#N/A</c:v>
                </c:pt>
                <c:pt idx="402" formatCode="0.0">
                  <c:v>#N/A</c:v>
                </c:pt>
                <c:pt idx="403" formatCode="0.0">
                  <c:v>#N/A</c:v>
                </c:pt>
                <c:pt idx="404" formatCode="0.0">
                  <c:v>#N/A</c:v>
                </c:pt>
                <c:pt idx="405" formatCode="0.0">
                  <c:v>#N/A</c:v>
                </c:pt>
                <c:pt idx="406" formatCode="0.0">
                  <c:v>#N/A</c:v>
                </c:pt>
                <c:pt idx="407" formatCode="0.0">
                  <c:v>#N/A</c:v>
                </c:pt>
                <c:pt idx="408" formatCode="0.0">
                  <c:v>#N/A</c:v>
                </c:pt>
                <c:pt idx="409" formatCode="0.0">
                  <c:v>#N/A</c:v>
                </c:pt>
                <c:pt idx="410" formatCode="0.0">
                  <c:v>#N/A</c:v>
                </c:pt>
                <c:pt idx="411" formatCode="0.0">
                  <c:v>#N/A</c:v>
                </c:pt>
                <c:pt idx="412" formatCode="0.0">
                  <c:v>#N/A</c:v>
                </c:pt>
                <c:pt idx="413" formatCode="0.0">
                  <c:v>#N/A</c:v>
                </c:pt>
                <c:pt idx="414" formatCode="0.0">
                  <c:v>#N/A</c:v>
                </c:pt>
                <c:pt idx="415" formatCode="0.0">
                  <c:v>#N/A</c:v>
                </c:pt>
                <c:pt idx="416" formatCode="0.0">
                  <c:v>#N/A</c:v>
                </c:pt>
                <c:pt idx="417" formatCode="0.0">
                  <c:v>#N/A</c:v>
                </c:pt>
                <c:pt idx="418" formatCode="0.0">
                  <c:v>#N/A</c:v>
                </c:pt>
                <c:pt idx="419" formatCode="0.0">
                  <c:v>#N/A</c:v>
                </c:pt>
                <c:pt idx="420" formatCode="0.0">
                  <c:v>#N/A</c:v>
                </c:pt>
                <c:pt idx="421" formatCode="0.0">
                  <c:v>#N/A</c:v>
                </c:pt>
                <c:pt idx="422" formatCode="0.0">
                  <c:v>#N/A</c:v>
                </c:pt>
                <c:pt idx="423" formatCode="0.0">
                  <c:v>#N/A</c:v>
                </c:pt>
                <c:pt idx="424" formatCode="0.0">
                  <c:v>#N/A</c:v>
                </c:pt>
                <c:pt idx="425" formatCode="0.0">
                  <c:v>#N/A</c:v>
                </c:pt>
                <c:pt idx="426" formatCode="0.0">
                  <c:v>#N/A</c:v>
                </c:pt>
                <c:pt idx="427" formatCode="0.0">
                  <c:v>#N/A</c:v>
                </c:pt>
                <c:pt idx="428" formatCode="0.0">
                  <c:v>#N/A</c:v>
                </c:pt>
                <c:pt idx="429" formatCode="0.0">
                  <c:v>#N/A</c:v>
                </c:pt>
                <c:pt idx="430" formatCode="0.0">
                  <c:v>#N/A</c:v>
                </c:pt>
                <c:pt idx="431" formatCode="0.0">
                  <c:v>#N/A</c:v>
                </c:pt>
                <c:pt idx="432" formatCode="0.0">
                  <c:v>#N/A</c:v>
                </c:pt>
                <c:pt idx="433" formatCode="0.0">
                  <c:v>#N/A</c:v>
                </c:pt>
                <c:pt idx="434" formatCode="0.0">
                  <c:v>#N/A</c:v>
                </c:pt>
                <c:pt idx="435" formatCode="0.0">
                  <c:v>#N/A</c:v>
                </c:pt>
                <c:pt idx="436" formatCode="0.0">
                  <c:v>#N/A</c:v>
                </c:pt>
                <c:pt idx="437" formatCode="0.0">
                  <c:v>#N/A</c:v>
                </c:pt>
                <c:pt idx="438" formatCode="0.0">
                  <c:v>#N/A</c:v>
                </c:pt>
                <c:pt idx="439" formatCode="0.0">
                  <c:v>#N/A</c:v>
                </c:pt>
                <c:pt idx="440" formatCode="0.0">
                  <c:v>#N/A</c:v>
                </c:pt>
                <c:pt idx="441" formatCode="0.0">
                  <c:v>#N/A</c:v>
                </c:pt>
                <c:pt idx="442" formatCode="0.0">
                  <c:v>#N/A</c:v>
                </c:pt>
                <c:pt idx="443" formatCode="0.0">
                  <c:v>#N/A</c:v>
                </c:pt>
                <c:pt idx="444" formatCode="0.0">
                  <c:v>#N/A</c:v>
                </c:pt>
                <c:pt idx="445" formatCode="0.0">
                  <c:v>#N/A</c:v>
                </c:pt>
                <c:pt idx="446" formatCode="0.0">
                  <c:v>#N/A</c:v>
                </c:pt>
                <c:pt idx="447" formatCode="0.0">
                  <c:v>#N/A</c:v>
                </c:pt>
                <c:pt idx="448" formatCode="0.0">
                  <c:v>#N/A</c:v>
                </c:pt>
                <c:pt idx="449" formatCode="0.0">
                  <c:v>#N/A</c:v>
                </c:pt>
                <c:pt idx="450" formatCode="0.0">
                  <c:v>#N/A</c:v>
                </c:pt>
                <c:pt idx="451" formatCode="0.0">
                  <c:v>#N/A</c:v>
                </c:pt>
                <c:pt idx="452" formatCode="0.0">
                  <c:v>#N/A</c:v>
                </c:pt>
                <c:pt idx="453" formatCode="0.0">
                  <c:v>#N/A</c:v>
                </c:pt>
                <c:pt idx="454" formatCode="0.0">
                  <c:v>#N/A</c:v>
                </c:pt>
                <c:pt idx="455" formatCode="0.0">
                  <c:v>#N/A</c:v>
                </c:pt>
                <c:pt idx="456" formatCode="0.0">
                  <c:v>#N/A</c:v>
                </c:pt>
                <c:pt idx="457" formatCode="0.0">
                  <c:v>#N/A</c:v>
                </c:pt>
                <c:pt idx="458" formatCode="0.0">
                  <c:v>#N/A</c:v>
                </c:pt>
                <c:pt idx="459" formatCode="0.0">
                  <c:v>#N/A</c:v>
                </c:pt>
                <c:pt idx="460" formatCode="0.0">
                  <c:v>#N/A</c:v>
                </c:pt>
                <c:pt idx="461" formatCode="0.0">
                  <c:v>#N/A</c:v>
                </c:pt>
                <c:pt idx="462" formatCode="0.0">
                  <c:v>#N/A</c:v>
                </c:pt>
                <c:pt idx="463" formatCode="0.0">
                  <c:v>#N/A</c:v>
                </c:pt>
                <c:pt idx="464" formatCode="0.0">
                  <c:v>#N/A</c:v>
                </c:pt>
                <c:pt idx="465" formatCode="0.0">
                  <c:v>#N/A</c:v>
                </c:pt>
                <c:pt idx="466" formatCode="0.0">
                  <c:v>#N/A</c:v>
                </c:pt>
                <c:pt idx="467" formatCode="0.0">
                  <c:v>#N/A</c:v>
                </c:pt>
                <c:pt idx="468" formatCode="0.0">
                  <c:v>#N/A</c:v>
                </c:pt>
                <c:pt idx="469" formatCode="0.0">
                  <c:v>#N/A</c:v>
                </c:pt>
                <c:pt idx="470" formatCode="0.0">
                  <c:v>#N/A</c:v>
                </c:pt>
                <c:pt idx="471" formatCode="0.0">
                  <c:v>#N/A</c:v>
                </c:pt>
                <c:pt idx="472" formatCode="0.0">
                  <c:v>#N/A</c:v>
                </c:pt>
                <c:pt idx="473" formatCode="0.0">
                  <c:v>#N/A</c:v>
                </c:pt>
                <c:pt idx="474" formatCode="0.0">
                  <c:v>#N/A</c:v>
                </c:pt>
                <c:pt idx="475" formatCode="0.0">
                  <c:v>#N/A</c:v>
                </c:pt>
                <c:pt idx="476" formatCode="0.0">
                  <c:v>#N/A</c:v>
                </c:pt>
                <c:pt idx="477" formatCode="0.0">
                  <c:v>#N/A</c:v>
                </c:pt>
                <c:pt idx="478" formatCode="0.0">
                  <c:v>#N/A</c:v>
                </c:pt>
                <c:pt idx="479" formatCode="0.0">
                  <c:v>#N/A</c:v>
                </c:pt>
                <c:pt idx="480" formatCode="0.0">
                  <c:v>#N/A</c:v>
                </c:pt>
                <c:pt idx="481" formatCode="0.0">
                  <c:v>#N/A</c:v>
                </c:pt>
                <c:pt idx="482" formatCode="0.0">
                  <c:v>#N/A</c:v>
                </c:pt>
                <c:pt idx="483" formatCode="0.0">
                  <c:v>#N/A</c:v>
                </c:pt>
                <c:pt idx="484" formatCode="0.0">
                  <c:v>#N/A</c:v>
                </c:pt>
                <c:pt idx="485" formatCode="0.0">
                  <c:v>#N/A</c:v>
                </c:pt>
                <c:pt idx="486" formatCode="0.0">
                  <c:v>#N/A</c:v>
                </c:pt>
                <c:pt idx="487" formatCode="0.0">
                  <c:v>#N/A</c:v>
                </c:pt>
                <c:pt idx="488" formatCode="0.0">
                  <c:v>#N/A</c:v>
                </c:pt>
                <c:pt idx="489" formatCode="0.0">
                  <c:v>#N/A</c:v>
                </c:pt>
                <c:pt idx="490" formatCode="0.0">
                  <c:v>#N/A</c:v>
                </c:pt>
                <c:pt idx="491" formatCode="0.0">
                  <c:v>#N/A</c:v>
                </c:pt>
                <c:pt idx="492" formatCode="0.0">
                  <c:v>#N/A</c:v>
                </c:pt>
                <c:pt idx="493" formatCode="0.0">
                  <c:v>#N/A</c:v>
                </c:pt>
                <c:pt idx="494" formatCode="0.0">
                  <c:v>#N/A</c:v>
                </c:pt>
                <c:pt idx="495" formatCode="0.0">
                  <c:v>#N/A</c:v>
                </c:pt>
                <c:pt idx="496" formatCode="0.0">
                  <c:v>#N/A</c:v>
                </c:pt>
                <c:pt idx="497" formatCode="0.0">
                  <c:v>#N/A</c:v>
                </c:pt>
                <c:pt idx="498" formatCode="0.0">
                  <c:v>#N/A</c:v>
                </c:pt>
                <c:pt idx="499" formatCode="0.0">
                  <c:v>#N/A</c:v>
                </c:pt>
                <c:pt idx="500" formatCode="0.0">
                  <c:v>#N/A</c:v>
                </c:pt>
                <c:pt idx="501" formatCode="0.0">
                  <c:v>#N/A</c:v>
                </c:pt>
                <c:pt idx="502" formatCode="0.0">
                  <c:v>#N/A</c:v>
                </c:pt>
                <c:pt idx="503" formatCode="0.0">
                  <c:v>#N/A</c:v>
                </c:pt>
                <c:pt idx="504" formatCode="0.0">
                  <c:v>#N/A</c:v>
                </c:pt>
                <c:pt idx="505" formatCode="0.0">
                  <c:v>#N/A</c:v>
                </c:pt>
                <c:pt idx="506" formatCode="0.0">
                  <c:v>#N/A</c:v>
                </c:pt>
                <c:pt idx="507" formatCode="0.0">
                  <c:v>#N/A</c:v>
                </c:pt>
                <c:pt idx="508" formatCode="0.0">
                  <c:v>#N/A</c:v>
                </c:pt>
                <c:pt idx="509" formatCode="0.0">
                  <c:v>#N/A</c:v>
                </c:pt>
                <c:pt idx="510" formatCode="0.0">
                  <c:v>#N/A</c:v>
                </c:pt>
                <c:pt idx="511" formatCode="0.0">
                  <c:v>#N/A</c:v>
                </c:pt>
                <c:pt idx="512" formatCode="0.0">
                  <c:v>#N/A</c:v>
                </c:pt>
                <c:pt idx="513" formatCode="0.0">
                  <c:v>#N/A</c:v>
                </c:pt>
                <c:pt idx="514" formatCode="0.0">
                  <c:v>#N/A</c:v>
                </c:pt>
                <c:pt idx="515" formatCode="0.0">
                  <c:v>#N/A</c:v>
                </c:pt>
                <c:pt idx="516" formatCode="0.0">
                  <c:v>#N/A</c:v>
                </c:pt>
                <c:pt idx="517" formatCode="0.0">
                  <c:v>#N/A</c:v>
                </c:pt>
                <c:pt idx="518" formatCode="0.0">
                  <c:v>#N/A</c:v>
                </c:pt>
                <c:pt idx="519" formatCode="0.0">
                  <c:v>#N/A</c:v>
                </c:pt>
                <c:pt idx="520" formatCode="0.0">
                  <c:v>#N/A</c:v>
                </c:pt>
                <c:pt idx="521" formatCode="0.0">
                  <c:v>#N/A</c:v>
                </c:pt>
                <c:pt idx="522" formatCode="0.0">
                  <c:v>#N/A</c:v>
                </c:pt>
                <c:pt idx="523" formatCode="0.0">
                  <c:v>#N/A</c:v>
                </c:pt>
                <c:pt idx="524" formatCode="0.0">
                  <c:v>#N/A</c:v>
                </c:pt>
                <c:pt idx="525" formatCode="0.0">
                  <c:v>#N/A</c:v>
                </c:pt>
                <c:pt idx="526" formatCode="0.0">
                  <c:v>#N/A</c:v>
                </c:pt>
                <c:pt idx="527" formatCode="0.0">
                  <c:v>#N/A</c:v>
                </c:pt>
                <c:pt idx="528" formatCode="0.0">
                  <c:v>#N/A</c:v>
                </c:pt>
                <c:pt idx="529" formatCode="0.0">
                  <c:v>#N/A</c:v>
                </c:pt>
                <c:pt idx="530" formatCode="0.0">
                  <c:v>#N/A</c:v>
                </c:pt>
                <c:pt idx="531" formatCode="0.0">
                  <c:v>#N/A</c:v>
                </c:pt>
                <c:pt idx="532" formatCode="0.0">
                  <c:v>#N/A</c:v>
                </c:pt>
                <c:pt idx="533" formatCode="0.0">
                  <c:v>#N/A</c:v>
                </c:pt>
                <c:pt idx="534" formatCode="0.0">
                  <c:v>#N/A</c:v>
                </c:pt>
                <c:pt idx="535" formatCode="0.0">
                  <c:v>#N/A</c:v>
                </c:pt>
                <c:pt idx="536" formatCode="0.0">
                  <c:v>#N/A</c:v>
                </c:pt>
                <c:pt idx="537" formatCode="0.0">
                  <c:v>#N/A</c:v>
                </c:pt>
                <c:pt idx="538" formatCode="0.0">
                  <c:v>#N/A</c:v>
                </c:pt>
                <c:pt idx="539" formatCode="0.0">
                  <c:v>#N/A</c:v>
                </c:pt>
                <c:pt idx="540" formatCode="0.0">
                  <c:v>#N/A</c:v>
                </c:pt>
                <c:pt idx="541" formatCode="0.0">
                  <c:v>#N/A</c:v>
                </c:pt>
                <c:pt idx="542" formatCode="0.0">
                  <c:v>#N/A</c:v>
                </c:pt>
                <c:pt idx="543" formatCode="0.0">
                  <c:v>#N/A</c:v>
                </c:pt>
                <c:pt idx="544" formatCode="0.0">
                  <c:v>#N/A</c:v>
                </c:pt>
                <c:pt idx="545" formatCode="0.0">
                  <c:v>#N/A</c:v>
                </c:pt>
                <c:pt idx="546" formatCode="0.0">
                  <c:v>#N/A</c:v>
                </c:pt>
                <c:pt idx="547" formatCode="0.0">
                  <c:v>#N/A</c:v>
                </c:pt>
                <c:pt idx="548" formatCode="0.0">
                  <c:v>#N/A</c:v>
                </c:pt>
                <c:pt idx="549" formatCode="0.0">
                  <c:v>#N/A</c:v>
                </c:pt>
                <c:pt idx="550" formatCode="0.0">
                  <c:v>#N/A</c:v>
                </c:pt>
                <c:pt idx="551" formatCode="0.0">
                  <c:v>#N/A</c:v>
                </c:pt>
                <c:pt idx="552" formatCode="0.0">
                  <c:v>#N/A</c:v>
                </c:pt>
                <c:pt idx="553" formatCode="0.0">
                  <c:v>#N/A</c:v>
                </c:pt>
                <c:pt idx="554" formatCode="0.0">
                  <c:v>#N/A</c:v>
                </c:pt>
                <c:pt idx="555" formatCode="0.0">
                  <c:v>#N/A</c:v>
                </c:pt>
                <c:pt idx="556" formatCode="0.0">
                  <c:v>#N/A</c:v>
                </c:pt>
                <c:pt idx="557" formatCode="0.0">
                  <c:v>#N/A</c:v>
                </c:pt>
                <c:pt idx="558" formatCode="0.0">
                  <c:v>#N/A</c:v>
                </c:pt>
                <c:pt idx="559" formatCode="0.0">
                  <c:v>#N/A</c:v>
                </c:pt>
                <c:pt idx="560" formatCode="0.0">
                  <c:v>#N/A</c:v>
                </c:pt>
                <c:pt idx="561" formatCode="0.0">
                  <c:v>#N/A</c:v>
                </c:pt>
                <c:pt idx="562" formatCode="0.0">
                  <c:v>#N/A</c:v>
                </c:pt>
                <c:pt idx="563" formatCode="0.0">
                  <c:v>#N/A</c:v>
                </c:pt>
                <c:pt idx="564" formatCode="0.0">
                  <c:v>#N/A</c:v>
                </c:pt>
                <c:pt idx="565" formatCode="0.0">
                  <c:v>#N/A</c:v>
                </c:pt>
                <c:pt idx="566" formatCode="0.0">
                  <c:v>#N/A</c:v>
                </c:pt>
                <c:pt idx="567" formatCode="0.0">
                  <c:v>#N/A</c:v>
                </c:pt>
                <c:pt idx="568" formatCode="0.0">
                  <c:v>#N/A</c:v>
                </c:pt>
                <c:pt idx="569" formatCode="0.0">
                  <c:v>#N/A</c:v>
                </c:pt>
                <c:pt idx="570" formatCode="0.0">
                  <c:v>#N/A</c:v>
                </c:pt>
                <c:pt idx="571" formatCode="0.0">
                  <c:v>#N/A</c:v>
                </c:pt>
                <c:pt idx="572" formatCode="0.0">
                  <c:v>#N/A</c:v>
                </c:pt>
                <c:pt idx="573" formatCode="0.0">
                  <c:v>#N/A</c:v>
                </c:pt>
                <c:pt idx="574" formatCode="0.0">
                  <c:v>#N/A</c:v>
                </c:pt>
                <c:pt idx="575" formatCode="0.0">
                  <c:v>#N/A</c:v>
                </c:pt>
                <c:pt idx="576" formatCode="0.0">
                  <c:v>#N/A</c:v>
                </c:pt>
                <c:pt idx="577" formatCode="0.0">
                  <c:v>#N/A</c:v>
                </c:pt>
                <c:pt idx="578" formatCode="0.0">
                  <c:v>#N/A</c:v>
                </c:pt>
                <c:pt idx="579" formatCode="0.0">
                  <c:v>#N/A</c:v>
                </c:pt>
                <c:pt idx="580" formatCode="0.0">
                  <c:v>#N/A</c:v>
                </c:pt>
                <c:pt idx="581" formatCode="0.0">
                  <c:v>#N/A</c:v>
                </c:pt>
                <c:pt idx="582" formatCode="0.0">
                  <c:v>#N/A</c:v>
                </c:pt>
                <c:pt idx="583" formatCode="0.0">
                  <c:v>#N/A</c:v>
                </c:pt>
                <c:pt idx="584" formatCode="0.0">
                  <c:v>#N/A</c:v>
                </c:pt>
                <c:pt idx="585" formatCode="0.0">
                  <c:v>#N/A</c:v>
                </c:pt>
                <c:pt idx="586" formatCode="0.0">
                  <c:v>#N/A</c:v>
                </c:pt>
                <c:pt idx="587" formatCode="0.0">
                  <c:v>0.54042989158567423</c:v>
                </c:pt>
                <c:pt idx="588" formatCode="0.0">
                  <c:v>0.12730932666018191</c:v>
                </c:pt>
                <c:pt idx="589" formatCode="0.0">
                  <c:v>-0.37677477954810001</c:v>
                </c:pt>
                <c:pt idx="590" formatCode="0.0">
                  <c:v>-1.1601223181352651</c:v>
                </c:pt>
                <c:pt idx="591" formatCode="0.0">
                  <c:v>-1.943215443795836</c:v>
                </c:pt>
                <c:pt idx="592" formatCode="0.0">
                  <c:v>-2.9958098139182283</c:v>
                </c:pt>
                <c:pt idx="593" formatCode="0.0">
                  <c:v>-4.5335087245258876</c:v>
                </c:pt>
                <c:pt idx="594" formatCode="0.0">
                  <c:v>-6.1381210738065448</c:v>
                </c:pt>
                <c:pt idx="595" formatCode="0.0">
                  <c:v>-7.9102093616941289</c:v>
                </c:pt>
                <c:pt idx="596" formatCode="0.0">
                  <c:v>-9.3659368276072854</c:v>
                </c:pt>
                <c:pt idx="597" formatCode="0.0">
                  <c:v>-11.050393196797586</c:v>
                </c:pt>
                <c:pt idx="598" formatCode="0.0">
                  <c:v>-12.894625542270646</c:v>
                </c:pt>
                <c:pt idx="599" formatCode="0.0">
                  <c:v>-14.57319710894302</c:v>
                </c:pt>
                <c:pt idx="600" formatCode="0.0">
                  <c:v>-15.851957275699192</c:v>
                </c:pt>
                <c:pt idx="601" formatCode="0.0">
                  <c:v>-16.541589869253727</c:v>
                </c:pt>
                <c:pt idx="602" formatCode="0.0">
                  <c:v>-16.550106705105279</c:v>
                </c:pt>
                <c:pt idx="603" formatCode="0.0">
                  <c:v>-15.789720326846023</c:v>
                </c:pt>
                <c:pt idx="604" formatCode="0.0">
                  <c:v>-14.315372126146087</c:v>
                </c:pt>
                <c:pt idx="605" formatCode="0.0">
                  <c:v>-12.051030017517334</c:v>
                </c:pt>
                <c:pt idx="606" formatCode="0.0">
                  <c:v>-9.4214247064676755</c:v>
                </c:pt>
                <c:pt idx="607" formatCode="0.0">
                  <c:v>-6.0569782239372785</c:v>
                </c:pt>
                <c:pt idx="608" formatCode="0.0">
                  <c:v>-2.9871601895652447</c:v>
                </c:pt>
                <c:pt idx="609" formatCode="0.0">
                  <c:v>1.1125505818175014</c:v>
                </c:pt>
                <c:pt idx="610" formatCode="0.0">
                  <c:v>6.1801258004766453</c:v>
                </c:pt>
                <c:pt idx="611" formatCode="0.0">
                  <c:v>11.795213011917326</c:v>
                </c:pt>
                <c:pt idx="612" formatCode="0.0">
                  <c:v>17.394907961550118</c:v>
                </c:pt>
                <c:pt idx="613" formatCode="0.0">
                  <c:v>22.26499684071554</c:v>
                </c:pt>
                <c:pt idx="614" formatCode="0.0">
                  <c:v>26.502518068161734</c:v>
                </c:pt>
                <c:pt idx="615" formatCode="0.0">
                  <c:v>29.681011425095193</c:v>
                </c:pt>
                <c:pt idx="616" formatCode="0.0">
                  <c:v>31.700419138229421</c:v>
                </c:pt>
                <c:pt idx="617" formatCode="0.0">
                  <c:v>32.985883513800559</c:v>
                </c:pt>
                <c:pt idx="618" formatCode="0.0">
                  <c:v>33.391807987014062</c:v>
                </c:pt>
                <c:pt idx="619" formatCode="0.0">
                  <c:v>32.61938175876773</c:v>
                </c:pt>
                <c:pt idx="620" formatCode="0.0">
                  <c:v>32.492876729059418</c:v>
                </c:pt>
                <c:pt idx="621" formatCode="0.0">
                  <c:v>31.279429681613095</c:v>
                </c:pt>
                <c:pt idx="622" formatCode="0.0">
                  <c:v>29.420229985227621</c:v>
                </c:pt>
                <c:pt idx="623" formatCode="0.0">
                  <c:v>27.344237946501693</c:v>
                </c:pt>
                <c:pt idx="624" formatCode="0.0">
                  <c:v>25.143212065283493</c:v>
                </c:pt>
                <c:pt idx="625" formatCode="0.0">
                  <c:v>23.12851268362725</c:v>
                </c:pt>
                <c:pt idx="626" formatCode="0.0">
                  <c:v>21.233263374935873</c:v>
                </c:pt>
                <c:pt idx="627" formatCode="0.0">
                  <c:v>19.252658544575169</c:v>
                </c:pt>
                <c:pt idx="628" formatCode="0.0">
                  <c:v>17.731589023784807</c:v>
                </c:pt>
                <c:pt idx="629" formatCode="0.0">
                  <c:v>16.132272337393673</c:v>
                </c:pt>
                <c:pt idx="630" formatCode="0.0">
                  <c:v>14.425538602182456</c:v>
                </c:pt>
                <c:pt idx="631" formatCode="0.0">
                  <c:v>13.520936853622473</c:v>
                </c:pt>
                <c:pt idx="632" formatCode="0.0">
                  <c:v>12.145524387534266</c:v>
                </c:pt>
                <c:pt idx="633" formatCode="0.0">
                  <c:v>10.904053820393983</c:v>
                </c:pt>
                <c:pt idx="634" formatCode="0.0">
                  <c:v>9.8041925722073699</c:v>
                </c:pt>
                <c:pt idx="635" formatCode="0.0">
                  <c:v>8.8206501536720339</c:v>
                </c:pt>
                <c:pt idx="636" formatCode="0.0">
                  <c:v>7.9889954110670942</c:v>
                </c:pt>
                <c:pt idx="637" formatCode="0.0">
                  <c:v>7.3591673879302988</c:v>
                </c:pt>
                <c:pt idx="638" formatCode="0.0">
                  <c:v>6.8795605854734987</c:v>
                </c:pt>
                <c:pt idx="639" formatCode="0.0">
                  <c:v>6.6912105911947037</c:v>
                </c:pt>
                <c:pt idx="640" formatCode="0.0">
                  <c:v>6.4619717567371282</c:v>
                </c:pt>
                <c:pt idx="641" formatCode="0.0">
                  <c:v>6.2880186914244831</c:v>
                </c:pt>
                <c:pt idx="642" formatCode="0.0">
                  <c:v>6.767384365980277</c:v>
                </c:pt>
                <c:pt idx="643" formatCode="0.0">
                  <c:v>6.4787951146798974</c:v>
                </c:pt>
                <c:pt idx="644" formatCode="0.0">
                  <c:v>6.3757101438299628</c:v>
                </c:pt>
                <c:pt idx="645" formatCode="0.0">
                  <c:v>6.1561309909871795</c:v>
                </c:pt>
                <c:pt idx="646" formatCode="0.0">
                  <c:v>5.3904176664608485</c:v>
                </c:pt>
                <c:pt idx="647" formatCode="0.0">
                  <c:v>4.067706985554608</c:v>
                </c:pt>
                <c:pt idx="648" formatCode="0.0">
                  <c:v>2.2810554939583341</c:v>
                </c:pt>
                <c:pt idx="649" formatCode="0.0">
                  <c:v>0.47575142351261945</c:v>
                </c:pt>
                <c:pt idx="650" formatCode="0.0">
                  <c:v>-1.6800480073954134</c:v>
                </c:pt>
                <c:pt idx="651" formatCode="0.0">
                  <c:v>-3.8003749736303547</c:v>
                </c:pt>
                <c:pt idx="652" formatCode="0.0">
                  <c:v>-5.913668870817844</c:v>
                </c:pt>
                <c:pt idx="653" formatCode="0.0">
                  <c:v>-7.9171315951020489</c:v>
                </c:pt>
                <c:pt idx="654" formatCode="0.0">
                  <c:v>-9.9560538157828375</c:v>
                </c:pt>
                <c:pt idx="655" formatCode="0.0">
                  <c:v>-11.524453109702876</c:v>
                </c:pt>
                <c:pt idx="656" formatCode="0.0">
                  <c:v>-12.844754031914874</c:v>
                </c:pt>
                <c:pt idx="657" formatCode="0.0">
                  <c:v>-13.936390829686715</c:v>
                </c:pt>
                <c:pt idx="658" formatCode="0.0">
                  <c:v>-14.416250159078018</c:v>
                </c:pt>
                <c:pt idx="659" formatCode="0.0">
                  <c:v>-14.440923347241664</c:v>
                </c:pt>
                <c:pt idx="660" formatCode="0.0">
                  <c:v>-13.833167321118978</c:v>
                </c:pt>
                <c:pt idx="661" formatCode="0.0">
                  <c:v>-12.838201559906565</c:v>
                </c:pt>
                <c:pt idx="662" formatCode="0.0">
                  <c:v>-11.390724107935981</c:v>
                </c:pt>
                <c:pt idx="663" formatCode="0.0">
                  <c:v>-9.4777155196510847</c:v>
                </c:pt>
                <c:pt idx="664" formatCode="0.0">
                  <c:v>-7.3558648485435754</c:v>
                </c:pt>
                <c:pt idx="665" formatCode="0.0">
                  <c:v>-5.0020801062939313</c:v>
                </c:pt>
                <c:pt idx="666" formatCode="0.0">
                  <c:v>-2.7914822931747381</c:v>
                </c:pt>
                <c:pt idx="667" formatCode="0.0">
                  <c:v>-0.49517286625845713</c:v>
                </c:pt>
                <c:pt idx="668" formatCode="0.0">
                  <c:v>1.6939249105111287</c:v>
                </c:pt>
                <c:pt idx="669" formatCode="0.0">
                  <c:v>4.3177238477894377</c:v>
                </c:pt>
                <c:pt idx="670" formatCode="0.0">
                  <c:v>6.8279847821761734</c:v>
                </c:pt>
                <c:pt idx="671" formatCode="0.0">
                  <c:v>9.5469369311197454</c:v>
                </c:pt>
                <c:pt idx="672" formatCode="0.0">
                  <c:v>12.040878464845207</c:v>
                </c:pt>
                <c:pt idx="673" formatCode="0.0">
                  <c:v>13.759711387156415</c:v>
                </c:pt>
                <c:pt idx="674" formatCode="0.0">
                  <c:v>15.260640342270122</c:v>
                </c:pt>
                <c:pt idx="675" formatCode="0.0">
                  <c:v>16.155682102634245</c:v>
                </c:pt>
                <c:pt idx="676" formatCode="0.0">
                  <c:v>16.545094490790618</c:v>
                </c:pt>
                <c:pt idx="677" formatCode="0.0">
                  <c:v>16.622285181002155</c:v>
                </c:pt>
                <c:pt idx="678" formatCode="0.0">
                  <c:v>16.844504111164071</c:v>
                </c:pt>
                <c:pt idx="679" formatCode="0.0">
                  <c:v>17.094031588776275</c:v>
                </c:pt>
                <c:pt idx="680" formatCode="0.0">
                  <c:v>17.40045496587031</c:v>
                </c:pt>
                <c:pt idx="681" formatCode="0.0">
                  <c:v>16.657277126130737</c:v>
                </c:pt>
                <c:pt idx="682" formatCode="0.0">
                  <c:v>15.772256667584131</c:v>
                </c:pt>
                <c:pt idx="683" formatCode="0.0">
                  <c:v>14.526614481179863</c:v>
                </c:pt>
                <c:pt idx="684" formatCode="0.0">
                  <c:v>13.240388618004872</c:v>
                </c:pt>
                <c:pt idx="685" formatCode="0.0">
                  <c:v>12.377253445683962</c:v>
                </c:pt>
                <c:pt idx="686" formatCode="0.0">
                  <c:v>11.456599899185107</c:v>
                </c:pt>
                <c:pt idx="687" formatCode="0.0">
                  <c:v>10.123649110863497</c:v>
                </c:pt>
                <c:pt idx="688" formatCode="0.0">
                  <c:v>9.1415834680640415</c:v>
                </c:pt>
                <c:pt idx="689" formatCode="0.0">
                  <c:v>8.2301431229497837</c:v>
                </c:pt>
                <c:pt idx="690" formatCode="0.0">
                  <c:v>7.2374561929718908</c:v>
                </c:pt>
                <c:pt idx="691" formatCode="0.0">
                  <c:v>5.947038437908688</c:v>
                </c:pt>
                <c:pt idx="692" formatCode="0.0">
                  <c:v>4.3980629977125005</c:v>
                </c:pt>
                <c:pt idx="693" formatCode="0.0">
                  <c:v>3.2420358600629697</c:v>
                </c:pt>
                <c:pt idx="694" formatCode="0.0">
                  <c:v>1.70244378883244</c:v>
                </c:pt>
                <c:pt idx="695" formatCode="0.0">
                  <c:v>-0.16325800179450312</c:v>
                </c:pt>
                <c:pt idx="696" formatCode="0.0">
                  <c:v>-2.2910706499390585</c:v>
                </c:pt>
                <c:pt idx="697" formatCode="0.0">
                  <c:v>-4.731600744773786</c:v>
                </c:pt>
                <c:pt idx="698" formatCode="0.0">
                  <c:v>-7.0320990872822478</c:v>
                </c:pt>
                <c:pt idx="699" formatCode="0.0">
                  <c:v>-8.7853686241104185</c:v>
                </c:pt>
                <c:pt idx="700" formatCode="0.0">
                  <c:v>-10.552024351519435</c:v>
                </c:pt>
                <c:pt idx="701" formatCode="0.0">
                  <c:v>-12.236545516433623</c:v>
                </c:pt>
                <c:pt idx="702" formatCode="0.0">
                  <c:v>-13.715225549728601</c:v>
                </c:pt>
                <c:pt idx="703" formatCode="0.0">
                  <c:v>-14.944374962323863</c:v>
                </c:pt>
                <c:pt idx="704" formatCode="0.0">
                  <c:v>-15.849044231167525</c:v>
                </c:pt>
                <c:pt idx="705" formatCode="0.0">
                  <c:v>-16.472255290523151</c:v>
                </c:pt>
                <c:pt idx="706" formatCode="0.0">
                  <c:v>-16.531326020242858</c:v>
                </c:pt>
                <c:pt idx="707" formatCode="0.0">
                  <c:v>-15.955667031853977</c:v>
                </c:pt>
                <c:pt idx="708" formatCode="0.0">
                  <c:v>-14.700970209638882</c:v>
                </c:pt>
                <c:pt idx="709" formatCode="0.0">
                  <c:v>-12.626618378252232</c:v>
                </c:pt>
                <c:pt idx="710" formatCode="0.0">
                  <c:v>-10.271621890829735</c:v>
                </c:pt>
                <c:pt idx="711" formatCode="0.0">
                  <c:v>-7.5856554429430503</c:v>
                </c:pt>
                <c:pt idx="712" formatCode="0.0">
                  <c:v>-4.2642808591614028</c:v>
                </c:pt>
                <c:pt idx="713" formatCode="0.0">
                  <c:v>-0.63111195543076803</c:v>
                </c:pt>
                <c:pt idx="714" formatCode="0.0">
                  <c:v>2.8470991084644766</c:v>
                </c:pt>
                <c:pt idx="715" formatCode="0.0">
                  <c:v>6.124960261043185</c:v>
                </c:pt>
                <c:pt idx="716" formatCode="0.0">
                  <c:v>9.1627632243908721</c:v>
                </c:pt>
                <c:pt idx="717" formatCode="0.0">
                  <c:v>11.915953297716669</c:v>
                </c:pt>
                <c:pt idx="718" formatCode="0.0">
                  <c:v>14.285990973180617</c:v>
                </c:pt>
                <c:pt idx="719" formatCode="0.0">
                  <c:v>16.430418084550496</c:v>
                </c:pt>
                <c:pt idx="720" formatCode="0.0">
                  <c:v>17.849494566306404</c:v>
                </c:pt>
                <c:pt idx="721" formatCode="0.0">
                  <c:v>18.192912333044276</c:v>
                </c:pt>
                <c:pt idx="722" formatCode="0.0">
                  <c:v>18.039643075732045</c:v>
                </c:pt>
                <c:pt idx="723" formatCode="0.0">
                  <c:v>16.989782903939911</c:v>
                </c:pt>
                <c:pt idx="724" formatCode="0.0">
                  <c:v>14.994502162412488</c:v>
                </c:pt>
                <c:pt idx="725" formatCode="0.0">
                  <c:v>12.545815880331162</c:v>
                </c:pt>
                <c:pt idx="726" formatCode="0.0">
                  <c:v>10.325229506972349</c:v>
                </c:pt>
                <c:pt idx="727" formatCode="0.0">
                  <c:v>8.3810846792862463</c:v>
                </c:pt>
                <c:pt idx="728" formatCode="0.0">
                  <c:v>6.3408621196739574</c:v>
                </c:pt>
                <c:pt idx="729" formatCode="0.0">
                  <c:v>4.4515906792858715</c:v>
                </c:pt>
                <c:pt idx="730" formatCode="0.0">
                  <c:v>2.7575641626839626</c:v>
                </c:pt>
                <c:pt idx="731" formatCode="0.0">
                  <c:v>0.545342714413664</c:v>
                </c:pt>
                <c:pt idx="732" formatCode="0.0">
                  <c:v>-1.5484052542666831</c:v>
                </c:pt>
                <c:pt idx="733" formatCode="0.0">
                  <c:v>-3.1618393973170384</c:v>
                </c:pt>
                <c:pt idx="734" formatCode="0.0">
                  <c:v>-4.6793951165915644</c:v>
                </c:pt>
                <c:pt idx="735" formatCode="0.0">
                  <c:v>-5.4472334243107667</c:v>
                </c:pt>
                <c:pt idx="736" formatCode="0.0">
                  <c:v>-5.9254943108154379</c:v>
                </c:pt>
                <c:pt idx="737" formatCode="0.0">
                  <c:v>-6.1574935528064572</c:v>
                </c:pt>
                <c:pt idx="738" formatCode="0.0">
                  <c:v>-6.2409719476179788</c:v>
                </c:pt>
                <c:pt idx="739" formatCode="0.0">
                  <c:v>-6.2523652541045323</c:v>
                </c:pt>
                <c:pt idx="740" formatCode="0.0">
                  <c:v>-5.7839455650996143</c:v>
                </c:pt>
                <c:pt idx="741" formatCode="0.0">
                  <c:v>-5.1614224559654645</c:v>
                </c:pt>
                <c:pt idx="742" formatCode="0.0">
                  <c:v>-4.3660850619962446</c:v>
                </c:pt>
                <c:pt idx="743" formatCode="0.0">
                  <c:v>-2.8288075311398728</c:v>
                </c:pt>
                <c:pt idx="744" formatCode="0.0">
                  <c:v>-1.3049435474263475</c:v>
                </c:pt>
                <c:pt idx="745" formatCode="0.0">
                  <c:v>0.28674693056522926</c:v>
                </c:pt>
                <c:pt idx="746" formatCode="0.0">
                  <c:v>2.299041668930272</c:v>
                </c:pt>
                <c:pt idx="747" formatCode="0.0">
                  <c:v>3.8489296813470872</c:v>
                </c:pt>
                <c:pt idx="748" formatCode="0.0">
                  <c:v>5.4771833460049351</c:v>
                </c:pt>
                <c:pt idx="749" formatCode="0.0">
                  <c:v>7.149961250434572</c:v>
                </c:pt>
                <c:pt idx="750" formatCode="0.0">
                  <c:v>8.5195280122792241</c:v>
                </c:pt>
                <c:pt idx="751" formatCode="0.0">
                  <c:v>9.8602955700945358</c:v>
                </c:pt>
                <c:pt idx="752" formatCode="0.0">
                  <c:v>10.828507411882953</c:v>
                </c:pt>
                <c:pt idx="753" formatCode="0.0">
                  <c:v>11.562451638835583</c:v>
                </c:pt>
                <c:pt idx="754" formatCode="0.0">
                  <c:v>12.056348703499836</c:v>
                </c:pt>
                <c:pt idx="755" formatCode="0.0">
                  <c:v>12.044581320966486</c:v>
                </c:pt>
                <c:pt idx="756" formatCode="0.0">
                  <c:v>12.295441909909897</c:v>
                </c:pt>
                <c:pt idx="757" formatCode="0.0">
                  <c:v>12.467559831664104</c:v>
                </c:pt>
                <c:pt idx="758" formatCode="0.0">
                  <c:v>11.943054964087992</c:v>
                </c:pt>
                <c:pt idx="759" formatCode="0.0">
                  <c:v>11.32653523611684</c:v>
                </c:pt>
                <c:pt idx="760" formatCode="0.0">
                  <c:v>10.534066616008175</c:v>
                </c:pt>
                <c:pt idx="761" formatCode="0.0">
                  <c:v>9.6082174922195662</c:v>
                </c:pt>
                <c:pt idx="762" formatCode="0.0">
                  <c:v>8.588274313634642</c:v>
                </c:pt>
                <c:pt idx="763" formatCode="0.0">
                  <c:v>7.7555129560566485</c:v>
                </c:pt>
                <c:pt idx="764" formatCode="0.0">
                  <c:v>7.2079883445428976</c:v>
                </c:pt>
                <c:pt idx="765" formatCode="0.0">
                  <c:v>6.9742812309067261</c:v>
                </c:pt>
                <c:pt idx="766" formatCode="0.0">
                  <c:v>6.9485324066029079</c:v>
                </c:pt>
                <c:pt idx="767" formatCode="0.0">
                  <c:v>6.8958158516450112</c:v>
                </c:pt>
                <c:pt idx="768" formatCode="0.0">
                  <c:v>6.9452924894059009</c:v>
                </c:pt>
                <c:pt idx="769" formatCode="0.0">
                  <c:v>6.7393689770754577</c:v>
                </c:pt>
                <c:pt idx="770" formatCode="0.0">
                  <c:v>7.1426665872780006</c:v>
                </c:pt>
                <c:pt idx="771" formatCode="0.0">
                  <c:v>7.8594591130826075</c:v>
                </c:pt>
                <c:pt idx="772" formatCode="0.0">
                  <c:v>8.7061118547212288</c:v>
                </c:pt>
                <c:pt idx="773" formatCode="0.0">
                  <c:v>9.7831866101433889</c:v>
                </c:pt>
                <c:pt idx="774" formatCode="0.0">
                  <c:v>11.119056808025562</c:v>
                </c:pt>
                <c:pt idx="775" formatCode="0.0">
                  <c:v>12.010973103443902</c:v>
                </c:pt>
                <c:pt idx="776" formatCode="0.0">
                  <c:v>12.84213487006005</c:v>
                </c:pt>
                <c:pt idx="777" formatCode="0.0">
                  <c:v>13.328496210554562</c:v>
                </c:pt>
                <c:pt idx="778" formatCode="0.0">
                  <c:v>13.540078320938733</c:v>
                </c:pt>
                <c:pt idx="779" formatCode="0.0">
                  <c:v>14.018523727569757</c:v>
                </c:pt>
                <c:pt idx="780" formatCode="0.0">
                  <c:v>13.922729291269803</c:v>
                </c:pt>
                <c:pt idx="781" formatCode="0.0">
                  <c:v>14.203723651122587</c:v>
                </c:pt>
                <c:pt idx="782" formatCode="0.0">
                  <c:v>14.186212991441565</c:v>
                </c:pt>
                <c:pt idx="783" formatCode="0.0">
                  <c:v>13.898013991640084</c:v>
                </c:pt>
                <c:pt idx="784" formatCode="0.0">
                  <c:v>13.614732407839796</c:v>
                </c:pt>
                <c:pt idx="785" formatCode="0.0">
                  <c:v>13.318782907341927</c:v>
                </c:pt>
                <c:pt idx="786" formatCode="0.0">
                  <c:v>13.002736556086475</c:v>
                </c:pt>
                <c:pt idx="787" formatCode="0.0">
                  <c:v>12.777134361365384</c:v>
                </c:pt>
                <c:pt idx="788" formatCode="0.0">
                  <c:v>12.542985436896629</c:v>
                </c:pt>
                <c:pt idx="789" formatCode="0.0">
                  <c:v>12.349713207927948</c:v>
                </c:pt>
                <c:pt idx="790" formatCode="0.0">
                  <c:v>12.394032336568969</c:v>
                </c:pt>
                <c:pt idx="791" formatCode="0.0">
                  <c:v>12.432277660957695</c:v>
                </c:pt>
                <c:pt idx="792" formatCode="0.0">
                  <c:v>13.112189900618134</c:v>
                </c:pt>
                <c:pt idx="793" formatCode="0.0">
                  <c:v>13.461134959586232</c:v>
                </c:pt>
                <c:pt idx="794" formatCode="0.0">
                  <c:v>13.83113115752306</c:v>
                </c:pt>
                <c:pt idx="795" formatCode="0.0">
                  <c:v>14.291628961181743</c:v>
                </c:pt>
                <c:pt idx="796" formatCode="0.0">
                  <c:v>14.790278529910836</c:v>
                </c:pt>
                <c:pt idx="797" formatCode="0.0">
                  <c:v>15.176716756268888</c:v>
                </c:pt>
                <c:pt idx="798" formatCode="0.0">
                  <c:v>15.469583665599501</c:v>
                </c:pt>
                <c:pt idx="799" formatCode="0.0">
                  <c:v>16.09190265550842</c:v>
                </c:pt>
                <c:pt idx="800" formatCode="0.0">
                  <c:v>16.408322963174939</c:v>
                </c:pt>
                <c:pt idx="801" formatCode="0.0">
                  <c:v>16.706084237343944</c:v>
                </c:pt>
                <c:pt idx="802" formatCode="0.0">
                  <c:v>16.451936358275688</c:v>
                </c:pt>
                <c:pt idx="803" formatCode="0.0">
                  <c:v>16.182001621356704</c:v>
                </c:pt>
                <c:pt idx="804" formatCode="0.0">
                  <c:v>15.281430481510739</c:v>
                </c:pt>
                <c:pt idx="805" formatCode="0.0">
                  <c:v>14.352272947417163</c:v>
                </c:pt>
                <c:pt idx="806" formatCode="0.0">
                  <c:v>13.246479779940074</c:v>
                </c:pt>
                <c:pt idx="807" formatCode="0.0">
                  <c:v>12.103408553462771</c:v>
                </c:pt>
                <c:pt idx="808" formatCode="0.0">
                  <c:v>10.920744448507776</c:v>
                </c:pt>
                <c:pt idx="809" formatCode="0.0">
                  <c:v>9.6763153660692751</c:v>
                </c:pt>
                <c:pt idx="810" formatCode="0.0">
                  <c:v>8.3368594451151239</c:v>
                </c:pt>
                <c:pt idx="811" formatCode="0.0">
                  <c:v>6.9197401858116905</c:v>
                </c:pt>
                <c:pt idx="812" formatCode="0.0">
                  <c:v>5.5308929713510935</c:v>
                </c:pt>
                <c:pt idx="813" formatCode="0.0">
                  <c:v>4.0542113156327986</c:v>
                </c:pt>
                <c:pt idx="814" formatCode="0.0">
                  <c:v>3.2353858199470267</c:v>
                </c:pt>
                <c:pt idx="815" formatCode="0.0">
                  <c:v>2.0026203872590429</c:v>
                </c:pt>
                <c:pt idx="816" formatCode="0.0">
                  <c:v>1.24822864043999</c:v>
                </c:pt>
                <c:pt idx="817" formatCode="0.0">
                  <c:v>0.69412153402407739</c:v>
                </c:pt>
                <c:pt idx="818" formatCode="0.0">
                  <c:v>0.29878748926704191</c:v>
                </c:pt>
                <c:pt idx="819" formatCode="0.0">
                  <c:v>1.6035917992979876E-2</c:v>
                </c:pt>
                <c:pt idx="820" formatCode="0.0">
                  <c:v>-0.32672283681833392</c:v>
                </c:pt>
                <c:pt idx="821" formatCode="0.0">
                  <c:v>-0.73016772477770076</c:v>
                </c:pt>
                <c:pt idx="822" formatCode="0.0">
                  <c:v>-0.77169927572769836</c:v>
                </c:pt>
                <c:pt idx="823" formatCode="0.0">
                  <c:v>-0.81301547388228812</c:v>
                </c:pt>
                <c:pt idx="824" formatCode="0.0">
                  <c:v>-0.67180925839927852</c:v>
                </c:pt>
                <c:pt idx="825" formatCode="0.0">
                  <c:v>-9.7792972351768981E-2</c:v>
                </c:pt>
                <c:pt idx="826" formatCode="0.0">
                  <c:v>0.11332256054379286</c:v>
                </c:pt>
                <c:pt idx="827" formatCode="0.0">
                  <c:v>0.82550592384953347</c:v>
                </c:pt>
                <c:pt idx="828" formatCode="0.0">
                  <c:v>1.489274976076473</c:v>
                </c:pt>
                <c:pt idx="829" formatCode="0.0">
                  <c:v>2.1421246250895649</c:v>
                </c:pt>
                <c:pt idx="830" formatCode="0.0">
                  <c:v>2.8169943610257207</c:v>
                </c:pt>
                <c:pt idx="831" formatCode="0.0">
                  <c:v>3.5975409947529613</c:v>
                </c:pt>
                <c:pt idx="832" formatCode="0.0">
                  <c:v>4.3305149949284925</c:v>
                </c:pt>
                <c:pt idx="833" formatCode="0.0">
                  <c:v>5.3880419219589584</c:v>
                </c:pt>
                <c:pt idx="834" formatCode="0.0">
                  <c:v>6.4183673265210075</c:v>
                </c:pt>
                <c:pt idx="835" formatCode="0.0">
                  <c:v>7.1983468413318548</c:v>
                </c:pt>
                <c:pt idx="836" formatCode="0.0">
                  <c:v>7.905770516871641</c:v>
                </c:pt>
                <c:pt idx="837" formatCode="0.0">
                  <c:v>8.2690422579577074</c:v>
                </c:pt>
                <c:pt idx="838" formatCode="0.0">
                  <c:v>8.3728690210298282</c:v>
                </c:pt>
                <c:pt idx="839" formatCode="0.0">
                  <c:v>8.1594079128554569</c:v>
                </c:pt>
                <c:pt idx="840" formatCode="0.0">
                  <c:v>7.5032005913684401</c:v>
                </c:pt>
                <c:pt idx="841" formatCode="0.0">
                  <c:v>6.8606133043893891</c:v>
                </c:pt>
                <c:pt idx="842" formatCode="0.0">
                  <c:v>6.2034558839324063</c:v>
                </c:pt>
                <c:pt idx="843" formatCode="0.0">
                  <c:v>5.3195595146181063</c:v>
                </c:pt>
                <c:pt idx="844" formatCode="0.0">
                  <c:v>4.5440697308001745</c:v>
                </c:pt>
                <c:pt idx="845" formatCode="0.0">
                  <c:v>3.4487640175305359</c:v>
                </c:pt>
                <c:pt idx="846" formatCode="0.0">
                  <c:v>2.2713362880758154</c:v>
                </c:pt>
                <c:pt idx="847" formatCode="0.0">
                  <c:v>1.1882503770624879</c:v>
                </c:pt>
                <c:pt idx="848" formatCode="0.0">
                  <c:v>0.10296011098887448</c:v>
                </c:pt>
                <c:pt idx="849" formatCode="0.0">
                  <c:v>-1.2659992205483803</c:v>
                </c:pt>
                <c:pt idx="850" formatCode="0.0">
                  <c:v>-2.233956093328743</c:v>
                </c:pt>
                <c:pt idx="851" formatCode="0.0">
                  <c:v>-3.1464715030368353</c:v>
                </c:pt>
                <c:pt idx="852" formatCode="0.0">
                  <c:v>-3.9436393850656373</c:v>
                </c:pt>
                <c:pt idx="853" formatCode="0.0">
                  <c:v>-4.7598829177331226</c:v>
                </c:pt>
                <c:pt idx="854" formatCode="0.0">
                  <c:v>-5.6753925510495264</c:v>
                </c:pt>
                <c:pt idx="855" formatCode="0.0">
                  <c:v>-6.5940079696321163</c:v>
                </c:pt>
                <c:pt idx="856" formatCode="0.0">
                  <c:v>-7.4280111288810957</c:v>
                </c:pt>
                <c:pt idx="857" formatCode="0.0">
                  <c:v>-8.1517273566557691</c:v>
                </c:pt>
                <c:pt idx="858" formatCode="0.0">
                  <c:v>-8.8043199317560692</c:v>
                </c:pt>
                <c:pt idx="859" formatCode="0.0">
                  <c:v>-9.2006072790969569</c:v>
                </c:pt>
                <c:pt idx="860" formatCode="0.0">
                  <c:v>-9.26958783777485</c:v>
                </c:pt>
                <c:pt idx="861" formatCode="0.0">
                  <c:v>-8.679411614214473</c:v>
                </c:pt>
                <c:pt idx="862" formatCode="0.0">
                  <c:v>-8.0166476508925513</c:v>
                </c:pt>
                <c:pt idx="863" formatCode="0.0">
                  <c:v>-7.166686242545353</c:v>
                </c:pt>
                <c:pt idx="864" formatCode="0.0">
                  <c:v>-5.7681030201174934</c:v>
                </c:pt>
                <c:pt idx="865" formatCode="0.0">
                  <c:v>-4.2329088326138304</c:v>
                </c:pt>
                <c:pt idx="866" formatCode="0.0">
                  <c:v>-2.4547403979623255</c:v>
                </c:pt>
                <c:pt idx="867" formatCode="0.0">
                  <c:v>-0.28372627851859988</c:v>
                </c:pt>
                <c:pt idx="868" formatCode="0.0">
                  <c:v>2.0383548711367752</c:v>
                </c:pt>
                <c:pt idx="869" formatCode="0.0">
                  <c:v>4.6021239095639856</c:v>
                </c:pt>
                <c:pt idx="870" formatCode="0.0">
                  <c:v>6.8851760841492506</c:v>
                </c:pt>
                <c:pt idx="871" formatCode="0.0">
                  <c:v>9.2254023901799229</c:v>
                </c:pt>
                <c:pt idx="872" formatCode="0.0">
                  <c:v>11.171132071512261</c:v>
                </c:pt>
                <c:pt idx="873" formatCode="0.0">
                  <c:v>12.769255649132447</c:v>
                </c:pt>
                <c:pt idx="874" formatCode="0.0">
                  <c:v>14.381247267575901</c:v>
                </c:pt>
                <c:pt idx="875" formatCode="0.0">
                  <c:v>16.009464079090748</c:v>
                </c:pt>
                <c:pt idx="876" formatCode="0.0">
                  <c:v>16.240572376700442</c:v>
                </c:pt>
                <c:pt idx="877" formatCode="0.0">
                  <c:v>16.47651800889895</c:v>
                </c:pt>
                <c:pt idx="878" formatCode="0.0">
                  <c:v>16.63713311468041</c:v>
                </c:pt>
                <c:pt idx="879" formatCode="0.0">
                  <c:v>16.539311967430592</c:v>
                </c:pt>
                <c:pt idx="880" formatCode="0.0">
                  <c:v>16.260689563788944</c:v>
                </c:pt>
                <c:pt idx="881" formatCode="0.0">
                  <c:v>15.575405310728655</c:v>
                </c:pt>
                <c:pt idx="882" formatCode="0.0">
                  <c:v>15.231778738343266</c:v>
                </c:pt>
                <c:pt idx="883" formatCode="0.0">
                  <c:v>14.666513660141106</c:v>
                </c:pt>
                <c:pt idx="884" formatCode="0.0">
                  <c:v>14.396147265774232</c:v>
                </c:pt>
                <c:pt idx="885" formatCode="0.0">
                  <c:v>13.883965752888969</c:v>
                </c:pt>
                <c:pt idx="886" formatCode="0.0">
                  <c:v>13.268580660470093</c:v>
                </c:pt>
                <c:pt idx="887" formatCode="0.0">
                  <c:v>12.370562750026707</c:v>
                </c:pt>
                <c:pt idx="888" formatCode="0.0">
                  <c:v>12.369362417198616</c:v>
                </c:pt>
                <c:pt idx="889" formatCode="0.0">
                  <c:v>11.892216042714935</c:v>
                </c:pt>
                <c:pt idx="890" formatCode="0.0">
                  <c:v>11.314592279472933</c:v>
                </c:pt>
                <c:pt idx="891" formatCode="0.0">
                  <c:v>10.184659408255797</c:v>
                </c:pt>
                <c:pt idx="892" formatCode="0.0">
                  <c:v>9.2170381603177987</c:v>
                </c:pt>
                <c:pt idx="893" formatCode="0.0">
                  <c:v>8.4379587763392863</c:v>
                </c:pt>
                <c:pt idx="894" formatCode="0.0">
                  <c:v>7.3138129393464482</c:v>
                </c:pt>
                <c:pt idx="895" formatCode="0.0">
                  <c:v>6.4468471925989803</c:v>
                </c:pt>
                <c:pt idx="896" formatCode="0.0">
                  <c:v>5.2461514921831878</c:v>
                </c:pt>
                <c:pt idx="897" formatCode="0.0">
                  <c:v>4.0372795137618454</c:v>
                </c:pt>
                <c:pt idx="898" formatCode="0.0">
                  <c:v>2.3405282696898695</c:v>
                </c:pt>
                <c:pt idx="899" formatCode="0.0">
                  <c:v>0.68847522053519583</c:v>
                </c:pt>
                <c:pt idx="900" formatCode="0.0">
                  <c:v>-1.1075057563346604</c:v>
                </c:pt>
                <c:pt idx="901" formatCode="0.0">
                  <c:v>-2.7441218778133845</c:v>
                </c:pt>
                <c:pt idx="902" formatCode="0.0">
                  <c:v>-4.5741595535141784</c:v>
                </c:pt>
                <c:pt idx="903" formatCode="0.0">
                  <c:v>-5.7951990294481277</c:v>
                </c:pt>
                <c:pt idx="904" formatCode="0.0">
                  <c:v>-7.4688045692090697</c:v>
                </c:pt>
                <c:pt idx="905" formatCode="0.0">
                  <c:v>-9.136543057518594</c:v>
                </c:pt>
                <c:pt idx="906" formatCode="0.0">
                  <c:v>-10.247165237942014</c:v>
                </c:pt>
                <c:pt idx="907" formatCode="0.0">
                  <c:v>-11.978985951193337</c:v>
                </c:pt>
                <c:pt idx="908" formatCode="0.0">
                  <c:v>-13.584145667309585</c:v>
                </c:pt>
                <c:pt idx="909" formatCode="0.0">
                  <c:v>-14.794262469208832</c:v>
                </c:pt>
                <c:pt idx="910" formatCode="0.0">
                  <c:v>-15.398199171855936</c:v>
                </c:pt>
                <c:pt idx="911" formatCode="0.0">
                  <c:v>-15.657336883889556</c:v>
                </c:pt>
                <c:pt idx="912" formatCode="0.0">
                  <c:v>-15.511361169943598</c:v>
                </c:pt>
                <c:pt idx="913" formatCode="0.0">
                  <c:v>-15.006633639139864</c:v>
                </c:pt>
                <c:pt idx="914" formatCode="0.0">
                  <c:v>-13.998359718149629</c:v>
                </c:pt>
                <c:pt idx="915" formatCode="0.0">
                  <c:v>-13.056872436379621</c:v>
                </c:pt>
                <c:pt idx="916" formatCode="0.0">
                  <c:v>-11.430574755461066</c:v>
                </c:pt>
                <c:pt idx="917" formatCode="0.0">
                  <c:v>-9.9108328230080929</c:v>
                </c:pt>
                <c:pt idx="918" formatCode="0.0">
                  <c:v>-8.6034646430629209</c:v>
                </c:pt>
                <c:pt idx="919" formatCode="0.0">
                  <c:v>-6.754903708603635</c:v>
                </c:pt>
                <c:pt idx="920" formatCode="0.0">
                  <c:v>-4.8717608491088669</c:v>
                </c:pt>
                <c:pt idx="921" formatCode="0.0">
                  <c:v>-3.22942740587402</c:v>
                </c:pt>
                <c:pt idx="922" formatCode="0.0">
                  <c:v>-1.828744662899993</c:v>
                </c:pt>
                <c:pt idx="923" formatCode="0.0">
                  <c:v>-1.0263599570611461</c:v>
                </c:pt>
                <c:pt idx="924" formatCode="0.0">
                  <c:v>-0.88575505621281536</c:v>
                </c:pt>
                <c:pt idx="925" formatCode="0.0">
                  <c:v>-0.8971095634219779</c:v>
                </c:pt>
                <c:pt idx="926" formatCode="0.0">
                  <c:v>-1.4527986546139005</c:v>
                </c:pt>
                <c:pt idx="927" formatCode="0.0">
                  <c:v>-1.9956798521046153</c:v>
                </c:pt>
                <c:pt idx="928" formatCode="0.0">
                  <c:v>-3.1993800523482605</c:v>
                </c:pt>
                <c:pt idx="929" formatCode="0.0">
                  <c:v>-3.9888862807990506</c:v>
                </c:pt>
                <c:pt idx="930" formatCode="0.0">
                  <c:v>-4.8846466668250343</c:v>
                </c:pt>
                <c:pt idx="931" formatCode="0.0">
                  <c:v>-5.8516034023027146</c:v>
                </c:pt>
                <c:pt idx="932" formatCode="0.0">
                  <c:v>-6.6313154166188895</c:v>
                </c:pt>
                <c:pt idx="933" formatCode="0.0">
                  <c:v>-7.3944493969304403</c:v>
                </c:pt>
                <c:pt idx="934" formatCode="0.0">
                  <c:v>-7.9546009206466692</c:v>
                </c:pt>
                <c:pt idx="935" formatCode="0.0">
                  <c:v>-7.9534383128115138</c:v>
                </c:pt>
                <c:pt idx="936" formatCode="0.0">
                  <c:v>-7.4579937720027942</c:v>
                </c:pt>
                <c:pt idx="937" formatCode="0.0">
                  <c:v>-7.1616300396570978</c:v>
                </c:pt>
                <c:pt idx="938" formatCode="0.0">
                  <c:v>-6.0997556863375024</c:v>
                </c:pt>
                <c:pt idx="939" formatCode="0.0">
                  <c:v>-4.8381700605962124</c:v>
                </c:pt>
                <c:pt idx="940" formatCode="0.0">
                  <c:v>-3.2857509390982784</c:v>
                </c:pt>
                <c:pt idx="941" formatCode="0.0">
                  <c:v>-1.9921112987035485</c:v>
                </c:pt>
                <c:pt idx="942" formatCode="0.0">
                  <c:v>-0.76622120596316279</c:v>
                </c:pt>
                <c:pt idx="943" formatCode="0.0">
                  <c:v>0.42807849770866824</c:v>
                </c:pt>
                <c:pt idx="944" formatCode="0.0">
                  <c:v>1.4706861895623717</c:v>
                </c:pt>
                <c:pt idx="945" formatCode="0.0">
                  <c:v>2.6761681363596637</c:v>
                </c:pt>
                <c:pt idx="946" formatCode="0.0">
                  <c:v>3.6653427159295546</c:v>
                </c:pt>
                <c:pt idx="947" formatCode="0.0">
                  <c:v>4.2701669469670946</c:v>
                </c:pt>
                <c:pt idx="948" formatCode="0.0">
                  <c:v>4.8197792413275522</c:v>
                </c:pt>
                <c:pt idx="949" formatCode="0.0">
                  <c:v>5.5274896525551469</c:v>
                </c:pt>
                <c:pt idx="950" formatCode="0.0">
                  <c:v>5.216720292661762</c:v>
                </c:pt>
                <c:pt idx="951" formatCode="0.0">
                  <c:v>4.3025759602390679</c:v>
                </c:pt>
                <c:pt idx="952" formatCode="0.0">
                  <c:v>3.6949975641636428</c:v>
                </c:pt>
                <c:pt idx="953" formatCode="0.0">
                  <c:v>3.2244822182584443</c:v>
                </c:pt>
                <c:pt idx="954" formatCode="0.0">
                  <c:v>2.8889762462134314</c:v>
                </c:pt>
                <c:pt idx="955" formatCode="0.0">
                  <c:v>2.5891147051122232</c:v>
                </c:pt>
                <c:pt idx="956" formatCode="0.0">
                  <c:v>2.3215780155350814</c:v>
                </c:pt>
                <c:pt idx="957" formatCode="0.0">
                  <c:v>1.9531916581669151</c:v>
                </c:pt>
                <c:pt idx="958" formatCode="0.0">
                  <c:v>1.569418934691285</c:v>
                </c:pt>
                <c:pt idx="959" formatCode="0.0">
                  <c:v>1.3146391036915617</c:v>
                </c:pt>
                <c:pt idx="960" formatCode="0.0">
                  <c:v>1.0624243603732424</c:v>
                </c:pt>
                <c:pt idx="961" formatCode="0.0">
                  <c:v>0.72727638394678706</c:v>
                </c:pt>
                <c:pt idx="962" formatCode="0.0">
                  <c:v>0.84820722630828982</c:v>
                </c:pt>
                <c:pt idx="963" formatCode="0.0">
                  <c:v>1.404318942161396</c:v>
                </c:pt>
                <c:pt idx="964" formatCode="0.0">
                  <c:v>1.1207687148753678</c:v>
                </c:pt>
                <c:pt idx="965" formatCode="0.0">
                  <c:v>0.60782220380013996</c:v>
                </c:pt>
                <c:pt idx="966" formatCode="0.0">
                  <c:v>0.13902590382039648</c:v>
                </c:pt>
                <c:pt idx="967" formatCode="0.0">
                  <c:v>-0.28384947232346747</c:v>
                </c:pt>
                <c:pt idx="968" formatCode="0.0">
                  <c:v>-0.88762352470310191</c:v>
                </c:pt>
                <c:pt idx="969" formatCode="0.0">
                  <c:v>-1.6278972225914998</c:v>
                </c:pt>
                <c:pt idx="970" formatCode="0.0">
                  <c:v>-2.4572402231160169</c:v>
                </c:pt>
                <c:pt idx="971" formatCode="0.0">
                  <c:v>-3.417988270438471</c:v>
                </c:pt>
                <c:pt idx="972" formatCode="0.0">
                  <c:v>-4.5047421003249895</c:v>
                </c:pt>
                <c:pt idx="973" formatCode="0.0">
                  <c:v>-5.6700118866328495</c:v>
                </c:pt>
                <c:pt idx="974" formatCode="0.0">
                  <c:v>-6.8639637250234813</c:v>
                </c:pt>
                <c:pt idx="975" formatCode="0.0">
                  <c:v>-8.1507500011764051</c:v>
                </c:pt>
                <c:pt idx="976" formatCode="0.0">
                  <c:v>-8.6594459196691389</c:v>
                </c:pt>
                <c:pt idx="977" formatCode="0.0">
                  <c:v>-8.9314576198503204</c:v>
                </c:pt>
                <c:pt idx="978" formatCode="0.0">
                  <c:v>-9.0690908822067087</c:v>
                </c:pt>
                <c:pt idx="979" formatCode="0.0">
                  <c:v>-9.1002023179857048</c:v>
                </c:pt>
                <c:pt idx="980" formatCode="0.0">
                  <c:v>-9.0169142892760732</c:v>
                </c:pt>
                <c:pt idx="981" formatCode="0.0">
                  <c:v>-8.6829998333405456</c:v>
                </c:pt>
                <c:pt idx="982" formatCode="0.0">
                  <c:v>-8.2250959376916057</c:v>
                </c:pt>
                <c:pt idx="983" formatCode="0.0">
                  <c:v>-7.6771503954471854</c:v>
                </c:pt>
                <c:pt idx="984" formatCode="0.0">
                  <c:v>-7.3461944640764898</c:v>
                </c:pt>
                <c:pt idx="985" formatCode="0.0">
                  <c:v>-6.7331939955235498</c:v>
                </c:pt>
                <c:pt idx="986" formatCode="0.0">
                  <c:v>-6.1811942538584503</c:v>
                </c:pt>
                <c:pt idx="987" formatCode="0.0">
                  <c:v>-5.6388206108478158</c:v>
                </c:pt>
                <c:pt idx="988" formatCode="0.0">
                  <c:v>-5.4184795994055435</c:v>
                </c:pt>
                <c:pt idx="989" formatCode="0.0">
                  <c:v>-5.4529844110477796</c:v>
                </c:pt>
                <c:pt idx="990" formatCode="0.0">
                  <c:v>-5.635930739010476</c:v>
                </c:pt>
                <c:pt idx="991" formatCode="0.0">
                  <c:v>-6.1074160627091771</c:v>
                </c:pt>
                <c:pt idx="992" formatCode="0.0">
                  <c:v>-6.5806082720110055</c:v>
                </c:pt>
                <c:pt idx="993" formatCode="0.0">
                  <c:v>-7.2323243594835418</c:v>
                </c:pt>
                <c:pt idx="994" formatCode="0.0">
                  <c:v>-8.0757418173217417</c:v>
                </c:pt>
                <c:pt idx="995" formatCode="0.0">
                  <c:v>-8.9679851717497741</c:v>
                </c:pt>
                <c:pt idx="996" formatCode="0.0">
                  <c:v>-9.3628430988940465</c:v>
                </c:pt>
                <c:pt idx="997" formatCode="0.0">
                  <c:v>-10.17229926401896</c:v>
                </c:pt>
                <c:pt idx="998" formatCode="0.0">
                  <c:v>-10.896797935799697</c:v>
                </c:pt>
                <c:pt idx="999" formatCode="0.0">
                  <c:v>-11.380277543761537</c:v>
                </c:pt>
                <c:pt idx="1000" formatCode="0.0">
                  <c:v>-11.793315218042437</c:v>
                </c:pt>
                <c:pt idx="1001" formatCode="0.0">
                  <c:v>-11.883065733397373</c:v>
                </c:pt>
                <c:pt idx="1002" formatCode="0.0">
                  <c:v>-11.849715829669805</c:v>
                </c:pt>
                <c:pt idx="1003" formatCode="0.0">
                  <c:v>-11.512960999028877</c:v>
                </c:pt>
                <c:pt idx="1004" formatCode="0.0">
                  <c:v>-10.859588684233003</c:v>
                </c:pt>
                <c:pt idx="1005" formatCode="0.0">
                  <c:v>-9.9732642919390031</c:v>
                </c:pt>
                <c:pt idx="1006" formatCode="0.0">
                  <c:v>-8.568860577377535</c:v>
                </c:pt>
                <c:pt idx="1007" formatCode="0.0">
                  <c:v>-6.8071033918962911</c:v>
                </c:pt>
                <c:pt idx="1008" formatCode="0.0">
                  <c:v>-5.1913388404593519</c:v>
                </c:pt>
                <c:pt idx="1009" formatCode="0.0">
                  <c:v>-2.9614087880043201</c:v>
                </c:pt>
                <c:pt idx="1010" formatCode="0.0">
                  <c:v>-0.70595751423610409</c:v>
                </c:pt>
                <c:pt idx="1011" formatCode="0.0">
                  <c:v>1.4567358076410244</c:v>
                </c:pt>
                <c:pt idx="1012" formatCode="0.0">
                  <c:v>3.676962379115281</c:v>
                </c:pt>
                <c:pt idx="1013" formatCode="0.0">
                  <c:v>5.833462643740404</c:v>
                </c:pt>
                <c:pt idx="1014" formatCode="0.0">
                  <c:v>7.7913266952694045</c:v>
                </c:pt>
                <c:pt idx="1015" formatCode="0.0">
                  <c:v>9.5037909487371195</c:v>
                </c:pt>
                <c:pt idx="1016" formatCode="0.0">
                  <c:v>11.033055606680421</c:v>
                </c:pt>
                <c:pt idx="1017" formatCode="0.0">
                  <c:v>12.187445993920235</c:v>
                </c:pt>
                <c:pt idx="1018" formatCode="0.0">
                  <c:v>12.802711838270994</c:v>
                </c:pt>
                <c:pt idx="1019" formatCode="0.0">
                  <c:v>13.229696492523814</c:v>
                </c:pt>
                <c:pt idx="1020" formatCode="0.0">
                  <c:v>13.364205897907766</c:v>
                </c:pt>
                <c:pt idx="1021" formatCode="0.0">
                  <c:v>12.993675195375246</c:v>
                </c:pt>
                <c:pt idx="1022" formatCode="0.0">
                  <c:v>12.704324825660308</c:v>
                </c:pt>
                <c:pt idx="1023" formatCode="0.0">
                  <c:v>11.886684339738991</c:v>
                </c:pt>
                <c:pt idx="1024" formatCode="0.0">
                  <c:v>10.941299016091861</c:v>
                </c:pt>
                <c:pt idx="1025" formatCode="0.0">
                  <c:v>9.701541683512886</c:v>
                </c:pt>
                <c:pt idx="1026" formatCode="0.0">
                  <c:v>8.2704089662851032</c:v>
                </c:pt>
                <c:pt idx="1027" formatCode="0.0">
                  <c:v>7.0788776221625227</c:v>
                </c:pt>
                <c:pt idx="1028" formatCode="0.0">
                  <c:v>5.5446499490288943</c:v>
                </c:pt>
                <c:pt idx="1029" formatCode="0.0">
                  <c:v>4.1023054919881332</c:v>
                </c:pt>
                <c:pt idx="1030" formatCode="0.0">
                  <c:v>2.9216652098288876</c:v>
                </c:pt>
                <c:pt idx="1031" formatCode="0.0">
                  <c:v>1.5945219210996981</c:v>
                </c:pt>
                <c:pt idx="1032" formatCode="0.0">
                  <c:v>0.42574069312193785</c:v>
                </c:pt>
                <c:pt idx="1033" formatCode="0.0">
                  <c:v>-0.62396236185541909</c:v>
                </c:pt>
                <c:pt idx="1034" formatCode="0.0">
                  <c:v>-1.7791059329111079</c:v>
                </c:pt>
                <c:pt idx="1035" formatCode="0.0">
                  <c:v>-2.3739889809227464</c:v>
                </c:pt>
                <c:pt idx="1036" formatCode="0.0">
                  <c:v>-2.9338148307708138</c:v>
                </c:pt>
                <c:pt idx="1037" formatCode="0.0">
                  <c:v>-3.2198596239405219</c:v>
                </c:pt>
                <c:pt idx="1038" formatCode="0.0">
                  <c:v>-3.1648171719967735</c:v>
                </c:pt>
                <c:pt idx="1039" formatCode="0.0">
                  <c:v>-3.199616041287527</c:v>
                </c:pt>
                <c:pt idx="1040" formatCode="0.0">
                  <c:v>-2.9950014557774409</c:v>
                </c:pt>
                <c:pt idx="1041" formatCode="0.0">
                  <c:v>-2.576735065788597</c:v>
                </c:pt>
                <c:pt idx="1042" formatCode="0.0">
                  <c:v>-2.1203252866935998</c:v>
                </c:pt>
                <c:pt idx="1043" formatCode="0.0">
                  <c:v>-1.6592441798047304</c:v>
                </c:pt>
                <c:pt idx="1044" formatCode="0.0">
                  <c:v>-0.88627174593389668</c:v>
                </c:pt>
                <c:pt idx="1045" formatCode="0.0">
                  <c:v>-2.1661032001730973E-2</c:v>
                </c:pt>
                <c:pt idx="1046" formatCode="0.0">
                  <c:v>0.98234045297684247</c:v>
                </c:pt>
                <c:pt idx="1047" formatCode="0.0">
                  <c:v>1.8271935728732842</c:v>
                </c:pt>
                <c:pt idx="1048" formatCode="0.0">
                  <c:v>2.9641993136747544</c:v>
                </c:pt>
                <c:pt idx="1049" formatCode="0.0">
                  <c:v>4.0727685132679596</c:v>
                </c:pt>
                <c:pt idx="1050" formatCode="0.0">
                  <c:v>5.1400751960521234</c:v>
                </c:pt>
                <c:pt idx="1051" formatCode="0.0">
                  <c:v>6.2378249287346819</c:v>
                </c:pt>
                <c:pt idx="1052" formatCode="0.0">
                  <c:v>7.3010500584671689</c:v>
                </c:pt>
                <c:pt idx="1053" formatCode="0.0">
                  <c:v>8.400864297450866</c:v>
                </c:pt>
                <c:pt idx="1054" formatCode="0.0">
                  <c:v>9.1877835460814339</c:v>
                </c:pt>
                <c:pt idx="1055" formatCode="0.0">
                  <c:v>10.158544505819904</c:v>
                </c:pt>
                <c:pt idx="1056" formatCode="0.0">
                  <c:v>10.753910759706173</c:v>
                </c:pt>
                <c:pt idx="1057" formatCode="0.0">
                  <c:v>11.240010308002681</c:v>
                </c:pt>
                <c:pt idx="1058" formatCode="0.0">
                  <c:v>11.598500355826431</c:v>
                </c:pt>
                <c:pt idx="1059" formatCode="0.0">
                  <c:v>11.973411086666559</c:v>
                </c:pt>
                <c:pt idx="1060" formatCode="0.0">
                  <c:v>11.88272156587422</c:v>
                </c:pt>
                <c:pt idx="1061" formatCode="0.0">
                  <c:v>11.666499129548313</c:v>
                </c:pt>
                <c:pt idx="1062" formatCode="0.0">
                  <c:v>11.48901128118527</c:v>
                </c:pt>
                <c:pt idx="1063" formatCode="0.0">
                  <c:v>11.131229408185021</c:v>
                </c:pt>
                <c:pt idx="1064" formatCode="0.0">
                  <c:v>11.06872605212142</c:v>
                </c:pt>
                <c:pt idx="1065" formatCode="0.0">
                  <c:v>10.705851882756761</c:v>
                </c:pt>
                <c:pt idx="1066" formatCode="0.0">
                  <c:v>10.462399500627726</c:v>
                </c:pt>
                <c:pt idx="1067" formatCode="0.0">
                  <c:v>10.097570712348386</c:v>
                </c:pt>
                <c:pt idx="1068" formatCode="0.0">
                  <c:v>9.7781196106980559</c:v>
                </c:pt>
                <c:pt idx="1069" formatCode="0.0">
                  <c:v>9.5792844038307834</c:v>
                </c:pt>
                <c:pt idx="1070" formatCode="0.0">
                  <c:v>9.3022177785239535</c:v>
                </c:pt>
                <c:pt idx="1071" formatCode="0.0">
                  <c:v>9.0143783821495163</c:v>
                </c:pt>
                <c:pt idx="1072" formatCode="0.0">
                  <c:v>8.8597780216160373</c:v>
                </c:pt>
                <c:pt idx="1073" formatCode="0.0">
                  <c:v>8.7911511589819753</c:v>
                </c:pt>
                <c:pt idx="1074" formatCode="0.0">
                  <c:v>8.4777145374825551</c:v>
                </c:pt>
                <c:pt idx="1075" formatCode="0.0">
                  <c:v>8.2473788193206303</c:v>
                </c:pt>
                <c:pt idx="1076" formatCode="0.0">
                  <c:v>7.552370609399901</c:v>
                </c:pt>
                <c:pt idx="1077" formatCode="0.0">
                  <c:v>6.8458053127426126</c:v>
                </c:pt>
                <c:pt idx="1078" formatCode="0.0">
                  <c:v>6.1451821152915187</c:v>
                </c:pt>
                <c:pt idx="1079" formatCode="0.0">
                  <c:v>5.362379891008743</c:v>
                </c:pt>
                <c:pt idx="1080" formatCode="0.0">
                  <c:v>4.7026955592539537</c:v>
                </c:pt>
                <c:pt idx="1081" formatCode="0.0">
                  <c:v>3.7668739792500645</c:v>
                </c:pt>
                <c:pt idx="1082" formatCode="0.0">
                  <c:v>2.9527787229892937</c:v>
                </c:pt>
                <c:pt idx="1083" formatCode="0.0">
                  <c:v>1.66874039195568</c:v>
                </c:pt>
                <c:pt idx="1084" formatCode="0.0">
                  <c:v>0.90047883413613761</c:v>
                </c:pt>
                <c:pt idx="1085" formatCode="0.0">
                  <c:v>-1.0776477549057972E-2</c:v>
                </c:pt>
                <c:pt idx="1086" formatCode="0.0">
                  <c:v>-0.82426201385297304</c:v>
                </c:pt>
                <c:pt idx="1087" formatCode="0.0">
                  <c:v>-1.486321999144991</c:v>
                </c:pt>
                <c:pt idx="1088" formatCode="0.0">
                  <c:v>-1.9008323885248757</c:v>
                </c:pt>
                <c:pt idx="1089" formatCode="0.0">
                  <c:v>-2.236820398209403</c:v>
                </c:pt>
                <c:pt idx="1090" formatCode="0.0">
                  <c:v>-2.4470934840371257</c:v>
                </c:pt>
                <c:pt idx="1091" formatCode="0.0">
                  <c:v>-2.5505336867748127</c:v>
                </c:pt>
                <c:pt idx="1092" formatCode="0.0">
                  <c:v>-2.9872390804140849</c:v>
                </c:pt>
                <c:pt idx="1093" formatCode="0.0">
                  <c:v>-3.1759670009099921</c:v>
                </c:pt>
                <c:pt idx="1094" formatCode="0.0">
                  <c:v>-3.3609541109649541</c:v>
                </c:pt>
                <c:pt idx="1095" formatCode="0.0">
                  <c:v>-2.7876832240902161</c:v>
                </c:pt>
                <c:pt idx="1096" formatCode="0.0">
                  <c:v>-3.1407158259192443</c:v>
                </c:pt>
                <c:pt idx="1097" formatCode="0.0">
                  <c:v>-3.3480131367579702</c:v>
                </c:pt>
                <c:pt idx="1098" formatCode="0.0">
                  <c:v>-3.4461233607501072</c:v>
                </c:pt>
                <c:pt idx="1099" formatCode="0.0">
                  <c:v>-3.5922520314184965</c:v>
                </c:pt>
                <c:pt idx="1100" formatCode="0.0">
                  <c:v>-3.8982512040995516</c:v>
                </c:pt>
                <c:pt idx="1101" formatCode="0.0">
                  <c:v>-4.1401243658229561</c:v>
                </c:pt>
                <c:pt idx="1102" formatCode="0.0">
                  <c:v>-4.5120680243870623</c:v>
                </c:pt>
                <c:pt idx="1103" formatCode="0.0">
                  <c:v>-4.9466193974974004</c:v>
                </c:pt>
                <c:pt idx="1104" formatCode="0.0">
                  <c:v>-5.0975834792872945</c:v>
                </c:pt>
                <c:pt idx="1105" formatCode="0.0">
                  <c:v>-5.1741431129798485</c:v>
                </c:pt>
                <c:pt idx="1106" formatCode="0.0">
                  <c:v>-5.1299487770148033</c:v>
                </c:pt>
                <c:pt idx="1107" formatCode="0.0">
                  <c:v>-5.426626557305525</c:v>
                </c:pt>
                <c:pt idx="1108" formatCode="0.0">
                  <c:v>-5.0513144377049599</c:v>
                </c:pt>
                <c:pt idx="1109" formatCode="0.0">
                  <c:v>-4.6537956883738332</c:v>
                </c:pt>
                <c:pt idx="1110" formatCode="0.0">
                  <c:v>-4.2922866036532668</c:v>
                </c:pt>
                <c:pt idx="1111" formatCode="0.0">
                  <c:v>-4.0541899909415093</c:v>
                </c:pt>
                <c:pt idx="1112" formatCode="0.0">
                  <c:v>-3.7594222612659109</c:v>
                </c:pt>
                <c:pt idx="1113" formatCode="0.0">
                  <c:v>-3.1948342789660131</c:v>
                </c:pt>
                <c:pt idx="1114" formatCode="0.0">
                  <c:v>-2.3800420260698019</c:v>
                </c:pt>
                <c:pt idx="1115" formatCode="0.0">
                  <c:v>-1.5240944977354047</c:v>
                </c:pt>
                <c:pt idx="1116" formatCode="0.0">
                  <c:v>-0.53772422018148802</c:v>
                </c:pt>
                <c:pt idx="1117" formatCode="0.0">
                  <c:v>0.33336166745473861</c:v>
                </c:pt>
                <c:pt idx="1118" formatCode="0.0">
                  <c:v>1.0454654399120358</c:v>
                </c:pt>
                <c:pt idx="1119" formatCode="0.0">
                  <c:v>1.9036633342480087</c:v>
                </c:pt>
                <c:pt idx="1120" formatCode="0.0">
                  <c:v>2.6289569041053227</c:v>
                </c:pt>
                <c:pt idx="1121" formatCode="0.0">
                  <c:v>3.3466157620950696</c:v>
                </c:pt>
                <c:pt idx="1122" formatCode="0.0">
                  <c:v>4.1248251283010831</c:v>
                </c:pt>
                <c:pt idx="1123" formatCode="0.0">
                  <c:v>5.081782197086838</c:v>
                </c:pt>
                <c:pt idx="1124" formatCode="0.0">
                  <c:v>6.1465629882694799</c:v>
                </c:pt>
                <c:pt idx="1125" formatCode="0.0">
                  <c:v>6.9303385018864958</c:v>
                </c:pt>
                <c:pt idx="1126" formatCode="0.0">
                  <c:v>7.6007483207288828</c:v>
                </c:pt>
                <c:pt idx="1127" formatCode="0.0">
                  <c:v>8.3237033314786686</c:v>
                </c:pt>
                <c:pt idx="1128" formatCode="0.0">
                  <c:v>8.8592200289004666</c:v>
                </c:pt>
                <c:pt idx="1129" formatCode="0.0">
                  <c:v>9.5228617479255604</c:v>
                </c:pt>
                <c:pt idx="1130" formatCode="0.0">
                  <c:v>10.455552323075736</c:v>
                </c:pt>
                <c:pt idx="1131" formatCode="0.0">
                  <c:v>11.129847966866663</c:v>
                </c:pt>
                <c:pt idx="1132" formatCode="0.0">
                  <c:v>11.731874840023266</c:v>
                </c:pt>
                <c:pt idx="1133" formatCode="0.0">
                  <c:v>12.240689080396933</c:v>
                </c:pt>
                <c:pt idx="1134" formatCode="0.0">
                  <c:v>12.597196405852145</c:v>
                </c:pt>
                <c:pt idx="1135" formatCode="0.0">
                  <c:v>12.787677885891085</c:v>
                </c:pt>
                <c:pt idx="1136" formatCode="0.0">
                  <c:v>12.995414183449938</c:v>
                </c:pt>
                <c:pt idx="1137" formatCode="0.0">
                  <c:v>13.258898536264425</c:v>
                </c:pt>
                <c:pt idx="1138" formatCode="0.0">
                  <c:v>13.480074814692799</c:v>
                </c:pt>
                <c:pt idx="1139" formatCode="0.0">
                  <c:v>13.788364289473748</c:v>
                </c:pt>
                <c:pt idx="1140" formatCode="0.0">
                  <c:v>14.110003843212866</c:v>
                </c:pt>
                <c:pt idx="1141" formatCode="0.0">
                  <c:v>14.309171453845863</c:v>
                </c:pt>
                <c:pt idx="1142" formatCode="0.0">
                  <c:v>14.308963053516919</c:v>
                </c:pt>
                <c:pt idx="1143" formatCode="0.0">
                  <c:v>14.601683820275937</c:v>
                </c:pt>
                <c:pt idx="1144" formatCode="0.0">
                  <c:v>15.259244076582547</c:v>
                </c:pt>
                <c:pt idx="1145" formatCode="0.0">
                  <c:v>15.970036962238595</c:v>
                </c:pt>
                <c:pt idx="1146" formatCode="0.0">
                  <c:v>16.73500438873883</c:v>
                </c:pt>
                <c:pt idx="1147" formatCode="0.0">
                  <c:v>17.585123968052656</c:v>
                </c:pt>
                <c:pt idx="1148" formatCode="0.0">
                  <c:v>18.422400726165861</c:v>
                </c:pt>
                <c:pt idx="1149" formatCode="0.0">
                  <c:v>18.984350981816078</c:v>
                </c:pt>
                <c:pt idx="1150" formatCode="0.0">
                  <c:v>19.556902205400689</c:v>
                </c:pt>
                <c:pt idx="1151" formatCode="0.0">
                  <c:v>20.022049371988416</c:v>
                </c:pt>
                <c:pt idx="1152" formatCode="0.0">
                  <c:v>20.050961353988939</c:v>
                </c:pt>
                <c:pt idx="1153" formatCode="0.0">
                  <c:v>19.793848484461819</c:v>
                </c:pt>
                <c:pt idx="1154" formatCode="0.0">
                  <c:v>19.139429911691536</c:v>
                </c:pt>
                <c:pt idx="1155" formatCode="0.0">
                  <c:v>18.23021689268333</c:v>
                </c:pt>
                <c:pt idx="1156" formatCode="0.0">
                  <c:v>16.804345153056445</c:v>
                </c:pt>
                <c:pt idx="1157" formatCode="0.0">
                  <c:v>15.402309262353441</c:v>
                </c:pt>
                <c:pt idx="1158" formatCode="0.0">
                  <c:v>14.025113663565108</c:v>
                </c:pt>
                <c:pt idx="1159" formatCode="0.0">
                  <c:v>12.35553110045295</c:v>
                </c:pt>
                <c:pt idx="1160" formatCode="0.0">
                  <c:v>10.309027237230239</c:v>
                </c:pt>
                <c:pt idx="1161" formatCode="0.0">
                  <c:v>8.2118553200087234</c:v>
                </c:pt>
                <c:pt idx="1162" formatCode="0.0">
                  <c:v>5.851615605868858</c:v>
                </c:pt>
                <c:pt idx="1163" formatCode="0.0">
                  <c:v>3.4375496412170463</c:v>
                </c:pt>
                <c:pt idx="1164" formatCode="0.0">
                  <c:v>1.7153209159032059</c:v>
                </c:pt>
                <c:pt idx="1165" formatCode="0.0">
                  <c:v>0.3248171457493072</c:v>
                </c:pt>
                <c:pt idx="1166" formatCode="0.0">
                  <c:v>-0.68804565854034649</c:v>
                </c:pt>
                <c:pt idx="1167" formatCode="0.0">
                  <c:v>-1.4774811994096524</c:v>
                </c:pt>
                <c:pt idx="1168" formatCode="0.0">
                  <c:v>-2.2852835574111907</c:v>
                </c:pt>
                <c:pt idx="1169" formatCode="0.0">
                  <c:v>-2.9564474306584714</c:v>
                </c:pt>
                <c:pt idx="1170" formatCode="0.0">
                  <c:v>-3.4300079904294591</c:v>
                </c:pt>
                <c:pt idx="1171" formatCode="0.0">
                  <c:v>-3.3189993655873735</c:v>
                </c:pt>
                <c:pt idx="1172" formatCode="0.0">
                  <c:v>-2.4413991310443919</c:v>
                </c:pt>
                <c:pt idx="1173" formatCode="0.0">
                  <c:v>-0.79782424270453589</c:v>
                </c:pt>
                <c:pt idx="1174" formatCode="0.0">
                  <c:v>1.3456846981884496</c:v>
                </c:pt>
                <c:pt idx="1175" formatCode="0.0">
                  <c:v>3.3653928328915725</c:v>
                </c:pt>
                <c:pt idx="1176" formatCode="0.0">
                  <c:v>4.7074452242598568</c:v>
                </c:pt>
                <c:pt idx="1177" formatCode="0.0">
                  <c:v>5.718769330809792</c:v>
                </c:pt>
                <c:pt idx="1178" formatCode="0.0">
                  <c:v>6.4706757285437817</c:v>
                </c:pt>
                <c:pt idx="1179" formatCode="0.0">
                  <c:v>6.9314653388699412</c:v>
                </c:pt>
                <c:pt idx="1180" formatCode="0.0">
                  <c:v>7.4057697947670817</c:v>
                </c:pt>
                <c:pt idx="1181" formatCode="0.0">
                  <c:v>7.5254186981462965</c:v>
                </c:pt>
                <c:pt idx="1182" formatCode="0.0">
                  <c:v>6.8954139677272224</c:v>
                </c:pt>
                <c:pt idx="1183" formatCode="0.0">
                  <c:v>5.3967881589893238</c:v>
                </c:pt>
                <c:pt idx="1184" formatCode="0.0">
                  <c:v>2.7229216849469822</c:v>
                </c:pt>
                <c:pt idx="1185" formatCode="0.0">
                  <c:v>-0.64559595841112127</c:v>
                </c:pt>
                <c:pt idx="1186" formatCode="0.0">
                  <c:v>-4.1197046939813333</c:v>
                </c:pt>
                <c:pt idx="1187" formatCode="0.0">
                  <c:v>-7.0767623945877034</c:v>
                </c:pt>
                <c:pt idx="1188" formatCode="0.0">
                  <c:v>-9.2816452886986127</c:v>
                </c:pt>
                <c:pt idx="1189" formatCode="0.0">
                  <c:v>-11.077349312454572</c:v>
                </c:pt>
                <c:pt idx="1190" formatCode="0.0">
                  <c:v>-12.452760363902897</c:v>
                </c:pt>
                <c:pt idx="1191" formatCode="0.0">
                  <c:v>-13.127706189623666</c:v>
                </c:pt>
                <c:pt idx="1192" formatCode="0.0">
                  <c:v>-13.152546188315839</c:v>
                </c:pt>
                <c:pt idx="1193" formatCode="0.0">
                  <c:v>-12.676091807636595</c:v>
                </c:pt>
                <c:pt idx="1194" formatCode="0.0">
                  <c:v>-11.209702563849433</c:v>
                </c:pt>
                <c:pt idx="1195" formatCode="0.0">
                  <c:v>-8.778218125178114</c:v>
                </c:pt>
                <c:pt idx="1196" formatCode="0.0">
                  <c:v>-5.472181135076724</c:v>
                </c:pt>
                <c:pt idx="1197" formatCode="0.0">
                  <c:v>-1.8528416115141368</c:v>
                </c:pt>
                <c:pt idx="1198" formatCode="0.0">
                  <c:v>1.8337188645297005</c:v>
                </c:pt>
                <c:pt idx="1199" formatCode="0.0">
                  <c:v>5.6427098056912399</c:v>
                </c:pt>
                <c:pt idx="1200" formatCode="0.0">
                  <c:v>9.4574562027265046</c:v>
                </c:pt>
                <c:pt idx="1201" formatCode="0.0">
                  <c:v>13.225917480452125</c:v>
                </c:pt>
                <c:pt idx="1202" formatCode="0.0">
                  <c:v>16.945163294612968</c:v>
                </c:pt>
                <c:pt idx="1203" formatCode="0.0">
                  <c:v>20.16217552236148</c:v>
                </c:pt>
                <c:pt idx="1204" formatCode="0.0">
                  <c:v>22.865916396899365</c:v>
                </c:pt>
                <c:pt idx="1205" formatCode="0.0">
                  <c:v>25.015608690229556</c:v>
                </c:pt>
                <c:pt idx="1206" formatCode="0.0">
                  <c:v>26.416811568367464</c:v>
                </c:pt>
                <c:pt idx="1207" formatCode="0.0">
                  <c:v>26.909714433690965</c:v>
                </c:pt>
                <c:pt idx="1208" formatCode="0.0">
                  <c:v>27.202821609742301</c:v>
                </c:pt>
                <c:pt idx="1209" formatCode="0.0">
                  <c:v>27.535312746896864</c:v>
                </c:pt>
                <c:pt idx="1210" formatCode="0.0">
                  <c:v>27.219977368688646</c:v>
                </c:pt>
                <c:pt idx="1211" formatCode="0.0">
                  <c:v>25.953027498022223</c:v>
                </c:pt>
                <c:pt idx="1212" formatCode="0.0">
                  <c:v>24.149304019418906</c:v>
                </c:pt>
                <c:pt idx="1213" formatCode="0.0">
                  <c:v>22.215717739384445</c:v>
                </c:pt>
                <c:pt idx="1214" formatCode="0.0">
                  <c:v>19.376910849408674</c:v>
                </c:pt>
                <c:pt idx="1215" formatCode="0.0">
                  <c:v>14.797688920749664</c:v>
                </c:pt>
                <c:pt idx="1216" formatCode="0.0">
                  <c:v>9.1204165750015989</c:v>
                </c:pt>
                <c:pt idx="1217" formatCode="0.0">
                  <c:v>3.4814773538036832</c:v>
                </c:pt>
                <c:pt idx="1218" formatCode="0.0">
                  <c:v>-2.3038013055018212</c:v>
                </c:pt>
                <c:pt idx="1219" formatCode="0.0">
                  <c:v>-7.8745880472875598</c:v>
                </c:pt>
                <c:pt idx="1220" formatCode="0.0">
                  <c:v>-13.430557062870179</c:v>
                </c:pt>
                <c:pt idx="1221" formatCode="0.0">
                  <c:v>-18.997118938021472</c:v>
                </c:pt>
                <c:pt idx="1222" formatCode="0.0">
                  <c:v>-23.646289754262199</c:v>
                </c:pt>
                <c:pt idx="1223" formatCode="0.0">
                  <c:v>-27.295904892889808</c:v>
                </c:pt>
                <c:pt idx="1224" formatCode="0.0">
                  <c:v>-30.56426057491079</c:v>
                </c:pt>
                <c:pt idx="1225" formatCode="0.0">
                  <c:v>-33.379791985032966</c:v>
                </c:pt>
                <c:pt idx="1226" formatCode="0.0">
                  <c:v>-35.130964708893757</c:v>
                </c:pt>
                <c:pt idx="1227" formatCode="0.0">
                  <c:v>-35.082764567238669</c:v>
                </c:pt>
                <c:pt idx="1228" formatCode="0.0">
                  <c:v>-33.570074943819321</c:v>
                </c:pt>
                <c:pt idx="1229" formatCode="0.0">
                  <c:v>-31.299123109543089</c:v>
                </c:pt>
                <c:pt idx="1230" formatCode="0.0">
                  <c:v>-28.176174695900599</c:v>
                </c:pt>
                <c:pt idx="1231" formatCode="0.0">
                  <c:v>-24.204640947921035</c:v>
                </c:pt>
                <c:pt idx="1232" formatCode="0.0">
                  <c:v>-19.308327574277584</c:v>
                </c:pt>
                <c:pt idx="1233" formatCode="0.0">
                  <c:v>-13.453250637661981</c:v>
                </c:pt>
                <c:pt idx="1234" formatCode="0.0">
                  <c:v>-7.4687527115286798</c:v>
                </c:pt>
                <c:pt idx="1235" formatCode="0.0">
                  <c:v>-1.8763890223085298</c:v>
                </c:pt>
                <c:pt idx="1236" formatCode="0.0">
                  <c:v>3.1802952180450177</c:v>
                </c:pt>
                <c:pt idx="1237" formatCode="0.0">
                  <c:v>7.920065295446193</c:v>
                </c:pt>
                <c:pt idx="1238" formatCode="0.0">
                  <c:v>12.042727756662458</c:v>
                </c:pt>
                <c:pt idx="1239" formatCode="0.0">
                  <c:v>14.52902049700171</c:v>
                </c:pt>
                <c:pt idx="1240" formatCode="0.0">
                  <c:v>15.030145784262956</c:v>
                </c:pt>
                <c:pt idx="1241" formatCode="0.0">
                  <c:v>14.08304161435953</c:v>
                </c:pt>
                <c:pt idx="1242" formatCode="0.0">
                  <c:v>11.757769781542663</c:v>
                </c:pt>
                <c:pt idx="1243" formatCode="0.0">
                  <c:v>8.4293467602246608</c:v>
                </c:pt>
                <c:pt idx="1244" formatCode="0.0">
                  <c:v>4.2823887139687287</c:v>
                </c:pt>
                <c:pt idx="1245" formatCode="0.0">
                  <c:v>-0.21151833347661864</c:v>
                </c:pt>
                <c:pt idx="1246" formatCode="0.0">
                  <c:v>-4.2222226505541016</c:v>
                </c:pt>
                <c:pt idx="1247" formatCode="0.0">
                  <c:v>-7.2654203876691099</c:v>
                </c:pt>
                <c:pt idx="1248" formatCode="0.0">
                  <c:v>-8.5891468739915098</c:v>
                </c:pt>
                <c:pt idx="1249" formatCode="0.0">
                  <c:v>-9.4084269101496858</c:v>
                </c:pt>
                <c:pt idx="1250" formatCode="0.0">
                  <c:v>-10.203312606699527</c:v>
                </c:pt>
                <c:pt idx="1251" formatCode="0.0">
                  <c:v>-10.420495117325885</c:v>
                </c:pt>
                <c:pt idx="1252" formatCode="0.0">
                  <c:v>-9.7455628504613259</c:v>
                </c:pt>
                <c:pt idx="1253" formatCode="0.0">
                  <c:v>-8.2312904062287373</c:v>
                </c:pt>
                <c:pt idx="1254" formatCode="0.0">
                  <c:v>-5.7030928070149685</c:v>
                </c:pt>
                <c:pt idx="1255" formatCode="0.0">
                  <c:v>-2.9512837616049978</c:v>
                </c:pt>
                <c:pt idx="1256" formatCode="0.0">
                  <c:v>3.4968577586155902E-2</c:v>
                </c:pt>
                <c:pt idx="1257" formatCode="0.0">
                  <c:v>3.5949454493735971</c:v>
                </c:pt>
                <c:pt idx="1258" formatCode="0.0">
                  <c:v>7.1342459523056334</c:v>
                </c:pt>
                <c:pt idx="1259" formatCode="0.0">
                  <c:v>9.9233980442957375</c:v>
                </c:pt>
                <c:pt idx="1260" formatCode="0.0">
                  <c:v>11.399244970900213</c:v>
                </c:pt>
                <c:pt idx="1261" formatCode="0.0">
                  <c:v>12.500815272794171</c:v>
                </c:pt>
                <c:pt idx="1262" formatCode="0.0">
                  <c:v>13.183044081921352</c:v>
                </c:pt>
                <c:pt idx="1263" formatCode="0.0">
                  <c:v>12.983868489153807</c:v>
                </c:pt>
                <c:pt idx="1264" formatCode="0.0">
                  <c:v>12.313101584044176</c:v>
                </c:pt>
                <c:pt idx="1265" formatCode="0.0">
                  <c:v>10.834815608223764</c:v>
                </c:pt>
                <c:pt idx="1266" formatCode="0.0">
                  <c:v>8.3988251855433163</c:v>
                </c:pt>
                <c:pt idx="1267" formatCode="0.0">
                  <c:v>5.8757756565579484</c:v>
                </c:pt>
                <c:pt idx="1268" formatCode="0.0">
                  <c:v>4.0872356733794675</c:v>
                </c:pt>
                <c:pt idx="1269" formatCode="0.0">
                  <c:v>1.7640412602385425</c:v>
                </c:pt>
                <c:pt idx="1270" formatCode="0.0">
                  <c:v>-0.39164761839195705</c:v>
                </c:pt>
                <c:pt idx="1271" formatCode="0.0">
                  <c:v>-2.0984392481923919</c:v>
                </c:pt>
                <c:pt idx="1272" formatCode="0.0">
                  <c:v>-3.4608441594433828</c:v>
                </c:pt>
                <c:pt idx="1273" formatCode="0.0">
                  <c:v>-4.8466801818848495</c:v>
                </c:pt>
                <c:pt idx="1274" formatCode="0.0">
                  <c:v>-5.769769145851356</c:v>
                </c:pt>
                <c:pt idx="1275" formatCode="0.0">
                  <c:v>-5.8281825305588768</c:v>
                </c:pt>
                <c:pt idx="1276" formatCode="0.0">
                  <c:v>-5.7538720853401912</c:v>
                </c:pt>
                <c:pt idx="1277" formatCode="0.0">
                  <c:v>-4.9859861832028258</c:v>
                </c:pt>
                <c:pt idx="1278" formatCode="0.0">
                  <c:v>-2.9040170374997558</c:v>
                </c:pt>
                <c:pt idx="1279" formatCode="0.0">
                  <c:v>0.25488272005431156</c:v>
                </c:pt>
                <c:pt idx="1280" formatCode="0.0">
                  <c:v>2.8329998329635515</c:v>
                </c:pt>
                <c:pt idx="1281" formatCode="0.0">
                  <c:v>5.6657011354658096</c:v>
                </c:pt>
                <c:pt idx="1282" formatCode="0.0">
                  <c:v>7.9427105432982472</c:v>
                </c:pt>
                <c:pt idx="1283" formatCode="0.0">
                  <c:v>10.169611642656221</c:v>
                </c:pt>
                <c:pt idx="1284" formatCode="0.0">
                  <c:v>12.153299353536966</c:v>
                </c:pt>
                <c:pt idx="1285" formatCode="0.0">
                  <c:v>14.074577556575292</c:v>
                </c:pt>
                <c:pt idx="1286" formatCode="0.0">
                  <c:v>15.661760780367601</c:v>
                </c:pt>
                <c:pt idx="1287" formatCode="0.0">
                  <c:v>16.54524562029205</c:v>
                </c:pt>
                <c:pt idx="1288" formatCode="0.0">
                  <c:v>17.428387674438241</c:v>
                </c:pt>
                <c:pt idx="1289" formatCode="0.0">
                  <c:v>17.899253767355418</c:v>
                </c:pt>
                <c:pt idx="1290" formatCode="0.0">
                  <c:v>16.533152328012378</c:v>
                </c:pt>
                <c:pt idx="1291" formatCode="0.0">
                  <c:v>13.569646891207213</c:v>
                </c:pt>
                <c:pt idx="1292" formatCode="0.0">
                  <c:v>10.615021642910904</c:v>
                </c:pt>
                <c:pt idx="1293" formatCode="0.0">
                  <c:v>7.7253544774962108</c:v>
                </c:pt>
                <c:pt idx="1294" formatCode="0.0">
                  <c:v>5.5675336743734078</c:v>
                </c:pt>
                <c:pt idx="1295" formatCode="0.0">
                  <c:v>3.3370640887052474</c:v>
                </c:pt>
                <c:pt idx="1296" formatCode="0.0">
                  <c:v>1.011315776896879</c:v>
                </c:pt>
                <c:pt idx="1297" formatCode="0.0">
                  <c:v>-1.0516011798362115</c:v>
                </c:pt>
                <c:pt idx="1298" formatCode="0.0">
                  <c:v>-2.80657321337398</c:v>
                </c:pt>
                <c:pt idx="1299" formatCode="0.0">
                  <c:v>-4.5948302335328464</c:v>
                </c:pt>
                <c:pt idx="1300" formatCode="0.0">
                  <c:v>-6.8270889867463609</c:v>
                </c:pt>
                <c:pt idx="1301" formatCode="0.0">
                  <c:v>-9.4875814933849938</c:v>
                </c:pt>
                <c:pt idx="1302" formatCode="0.0">
                  <c:v>-11.596232017732035</c:v>
                </c:pt>
                <c:pt idx="1303" formatCode="0.0">
                  <c:v>-12.623138924002191</c:v>
                </c:pt>
                <c:pt idx="1304" formatCode="0.0">
                  <c:v>-13.527992368207379</c:v>
                </c:pt>
                <c:pt idx="1305" formatCode="0.0">
                  <c:v>-14.295474862765872</c:v>
                </c:pt>
                <c:pt idx="1306" formatCode="0.0">
                  <c:v>-15.197894395751717</c:v>
                </c:pt>
                <c:pt idx="1307" formatCode="0.0">
                  <c:v>-16.126926343910526</c:v>
                </c:pt>
                <c:pt idx="1308" formatCode="0.0">
                  <c:v>-16.87180898074449</c:v>
                </c:pt>
                <c:pt idx="1309" formatCode="0.0">
                  <c:v>-18.007779952570885</c:v>
                </c:pt>
                <c:pt idx="1310" formatCode="0.0">
                  <c:v>-19.902986901045679</c:v>
                </c:pt>
                <c:pt idx="1311" formatCode="0.0">
                  <c:v>-22.025468931514638</c:v>
                </c:pt>
                <c:pt idx="1312" formatCode="0.0">
                  <c:v>-23.870715313902195</c:v>
                </c:pt>
                <c:pt idx="1313" formatCode="0.0">
                  <c:v>-24.827067832105001</c:v>
                </c:pt>
                <c:pt idx="1314" formatCode="0.0">
                  <c:v>-25.337944841610167</c:v>
                </c:pt>
                <c:pt idx="1315" formatCode="0.0">
                  <c:v>-26.335634550168194</c:v>
                </c:pt>
                <c:pt idx="1316" formatCode="0.0">
                  <c:v>-26.853215188621149</c:v>
                </c:pt>
                <c:pt idx="1317" formatCode="0.0">
                  <c:v>-27.113083953309356</c:v>
                </c:pt>
                <c:pt idx="1318" formatCode="0.0">
                  <c:v>-27.189257956653549</c:v>
                </c:pt>
                <c:pt idx="1319" formatCode="0.0">
                  <c:v>-26.77531166143126</c:v>
                </c:pt>
                <c:pt idx="1320" formatCode="0.0">
                  <c:v>-25.702050630832062</c:v>
                </c:pt>
                <c:pt idx="1321" formatCode="0.0">
                  <c:v>-23.886667042657237</c:v>
                </c:pt>
                <c:pt idx="1322" formatCode="0.0">
                  <c:v>-20.725143720370951</c:v>
                </c:pt>
                <c:pt idx="1323" formatCode="0.0">
                  <c:v>-16.077837584746632</c:v>
                </c:pt>
                <c:pt idx="1324" formatCode="0.0">
                  <c:v>-10.490429124763153</c:v>
                </c:pt>
                <c:pt idx="1325" formatCode="0.0">
                  <c:v>-5.3080664241481088</c:v>
                </c:pt>
                <c:pt idx="1326" formatCode="0.0">
                  <c:v>-0.46972693349619021</c:v>
                </c:pt>
                <c:pt idx="1327" formatCode="0.0">
                  <c:v>4.6579180738427084</c:v>
                </c:pt>
                <c:pt idx="1328" formatCode="0.0">
                  <c:v>9.3588467966214495</c:v>
                </c:pt>
                <c:pt idx="1329" formatCode="0.0">
                  <c:v>14.2390440785924</c:v>
                </c:pt>
                <c:pt idx="1330" formatCode="0.0">
                  <c:v>19.023728282957038</c:v>
                </c:pt>
                <c:pt idx="1331" formatCode="0.0">
                  <c:v>23.545966394365237</c:v>
                </c:pt>
                <c:pt idx="1332" formatCode="0.0">
                  <c:v>27.664669205816452</c:v>
                </c:pt>
                <c:pt idx="1333" formatCode="0.0">
                  <c:v>31.051886152523451</c:v>
                </c:pt>
                <c:pt idx="1334" formatCode="0.0">
                  <c:v>33.133756625499814</c:v>
                </c:pt>
                <c:pt idx="1335" formatCode="0.0">
                  <c:v>32.801857863737268</c:v>
                </c:pt>
                <c:pt idx="1336" formatCode="0.0">
                  <c:v>31.441568131321873</c:v>
                </c:pt>
                <c:pt idx="1337" formatCode="0.0">
                  <c:v>30.426390890625129</c:v>
                </c:pt>
                <c:pt idx="1338" formatCode="0.0">
                  <c:v>29.435566702789885</c:v>
                </c:pt>
                <c:pt idx="1339" formatCode="0.0">
                  <c:v>28.260657797535998</c:v>
                </c:pt>
                <c:pt idx="1340" formatCode="0.0">
                  <c:v>26.898557278317654</c:v>
                </c:pt>
                <c:pt idx="1341" formatCode="0.0">
                  <c:v>24.634087027078081</c:v>
                </c:pt>
                <c:pt idx="1342" formatCode="0.0">
                  <c:v>22.031580779685527</c:v>
                </c:pt>
                <c:pt idx="1343" formatCode="0.0">
                  <c:v>19.185525470697613</c:v>
                </c:pt>
                <c:pt idx="1344" formatCode="0.0">
                  <c:v>15.578128741973089</c:v>
                </c:pt>
                <c:pt idx="1345" formatCode="0.0">
                  <c:v>12.215567903825246</c:v>
                </c:pt>
                <c:pt idx="1346" formatCode="0.0">
                  <c:v>9.4123959217774313</c:v>
                </c:pt>
                <c:pt idx="1347" formatCode="0.0">
                  <c:v>7.7354329239838222</c:v>
                </c:pt>
                <c:pt idx="1348" formatCode="0.0">
                  <c:v>6.1960651113389389</c:v>
                </c:pt>
                <c:pt idx="1349" formatCode="0.0">
                  <c:v>4.5072992999936474</c:v>
                </c:pt>
                <c:pt idx="1350" formatCode="0.0">
                  <c:v>2.6859446208644471</c:v>
                </c:pt>
                <c:pt idx="1351" formatCode="0.0">
                  <c:v>0.95273716193149482</c:v>
                </c:pt>
                <c:pt idx="1352" formatCode="0.0">
                  <c:v>-0.54328605765718407</c:v>
                </c:pt>
                <c:pt idx="1353" formatCode="0.0">
                  <c:v>-1.8181335630167013</c:v>
                </c:pt>
                <c:pt idx="1354" formatCode="0.0">
                  <c:v>-2.704524585614152</c:v>
                </c:pt>
                <c:pt idx="1355" formatCode="0.0">
                  <c:v>-3.4907653733059618</c:v>
                </c:pt>
                <c:pt idx="1356" formatCode="0.0">
                  <c:v>-3.717610585215013</c:v>
                </c:pt>
                <c:pt idx="1357" formatCode="0.0">
                  <c:v>#N/A</c:v>
                </c:pt>
                <c:pt idx="1358" formatCode="0.0">
                  <c:v>#N/A</c:v>
                </c:pt>
                <c:pt idx="1359" formatCode="0.0">
                  <c:v>#N/A</c:v>
                </c:pt>
                <c:pt idx="1360" formatCode="0.0">
                  <c:v>#N/A</c:v>
                </c:pt>
                <c:pt idx="1361" formatCode="0.0">
                  <c:v>#N/A</c:v>
                </c:pt>
                <c:pt idx="1362" formatCode="0.0">
                  <c:v>#N/A</c:v>
                </c:pt>
                <c:pt idx="1363" formatCode="0.0">
                  <c:v>#N/A</c:v>
                </c:pt>
                <c:pt idx="1364" formatCode="0.0">
                  <c:v>#N/A</c:v>
                </c:pt>
                <c:pt idx="1365" formatCode="0.0">
                  <c:v>#N/A</c:v>
                </c:pt>
                <c:pt idx="1366" formatCode="0.0">
                  <c:v>#N/A</c:v>
                </c:pt>
                <c:pt idx="1367" formatCode="0.0">
                  <c:v>#N/A</c:v>
                </c:pt>
                <c:pt idx="1368" formatCode="0.0">
                  <c:v>#N/A</c:v>
                </c:pt>
                <c:pt idx="1369" formatCode="0.0">
                  <c:v>#N/A</c:v>
                </c:pt>
                <c:pt idx="1370" formatCode="0.0">
                  <c:v>#N/A</c:v>
                </c:pt>
                <c:pt idx="1371" formatCode="0.0">
                  <c:v>#N/A</c:v>
                </c:pt>
                <c:pt idx="1372" formatCode="0.0">
                  <c:v>#N/A</c:v>
                </c:pt>
                <c:pt idx="1373" formatCode="0.0">
                  <c:v>#N/A</c:v>
                </c:pt>
                <c:pt idx="1374" formatCode="0.0">
                  <c:v>#N/A</c:v>
                </c:pt>
                <c:pt idx="1375" formatCode="0.0">
                  <c:v>#N/A</c:v>
                </c:pt>
                <c:pt idx="1376" formatCode="0.0">
                  <c:v>#N/A</c:v>
                </c:pt>
                <c:pt idx="1377" formatCode="0.0">
                  <c:v>#N/A</c:v>
                </c:pt>
                <c:pt idx="1378" formatCode="0.0">
                  <c:v>#N/A</c:v>
                </c:pt>
                <c:pt idx="1379" formatCode="0.0">
                  <c:v>#N/A</c:v>
                </c:pt>
                <c:pt idx="1380" formatCode="0.0">
                  <c:v>#N/A</c:v>
                </c:pt>
                <c:pt idx="1381" formatCode="0.0">
                  <c:v>#N/A</c:v>
                </c:pt>
                <c:pt idx="1382" formatCode="0.0">
                  <c:v>#N/A</c:v>
                </c:pt>
                <c:pt idx="1383" formatCode="0.0">
                  <c:v>#N/A</c:v>
                </c:pt>
                <c:pt idx="1384" formatCode="0.0">
                  <c:v>#N/A</c:v>
                </c:pt>
                <c:pt idx="1385" formatCode="0.0">
                  <c:v>#N/A</c:v>
                </c:pt>
                <c:pt idx="1386" formatCode="0.0">
                  <c:v>#N/A</c:v>
                </c:pt>
                <c:pt idx="1387" formatCode="0.0">
                  <c:v>#N/A</c:v>
                </c:pt>
                <c:pt idx="1388" formatCode="0.0">
                  <c:v>#N/A</c:v>
                </c:pt>
                <c:pt idx="1389" formatCode="0.0">
                  <c:v>#N/A</c:v>
                </c:pt>
                <c:pt idx="1390" formatCode="0.0">
                  <c:v>#N/A</c:v>
                </c:pt>
                <c:pt idx="1391" formatCode="0.0">
                  <c:v>#N/A</c:v>
                </c:pt>
                <c:pt idx="1392" formatCode="0.0">
                  <c:v>#N/A</c:v>
                </c:pt>
                <c:pt idx="1393" formatCode="0.0">
                  <c:v>#N/A</c:v>
                </c:pt>
                <c:pt idx="1394" formatCode="0.0">
                  <c:v>#N/A</c:v>
                </c:pt>
                <c:pt idx="1395" formatCode="0.0">
                  <c:v>#N/A</c:v>
                </c:pt>
                <c:pt idx="1396" formatCode="0.0">
                  <c:v>#N/A</c:v>
                </c:pt>
                <c:pt idx="1397" formatCode="0.0">
                  <c:v>#N/A</c:v>
                </c:pt>
                <c:pt idx="1398" formatCode="0.0">
                  <c:v>#N/A</c:v>
                </c:pt>
                <c:pt idx="1399" formatCode="0.0">
                  <c:v>#N/A</c:v>
                </c:pt>
                <c:pt idx="1400" formatCode="0.0">
                  <c:v>#N/A</c:v>
                </c:pt>
                <c:pt idx="1401" formatCode="0.0">
                  <c:v>#N/A</c:v>
                </c:pt>
                <c:pt idx="1402" formatCode="0.0">
                  <c:v>#N/A</c:v>
                </c:pt>
                <c:pt idx="1403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A7C-4A71-A97A-71E104781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44128"/>
        <c:axId val="115057792"/>
      </c:lineChart>
      <c:dateAx>
        <c:axId val="132144128"/>
        <c:scaling>
          <c:orientation val="minMax"/>
          <c:max val="41609"/>
          <c:min val="37257"/>
        </c:scaling>
        <c:delete val="0"/>
        <c:axPos val="b"/>
        <c:numFmt formatCode="\'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15057792"/>
        <c:crossesAt val="-3000"/>
        <c:auto val="0"/>
        <c:lblOffset val="100"/>
        <c:baseTimeUnit val="months"/>
        <c:majorUnit val="1"/>
        <c:majorTimeUnit val="years"/>
        <c:minorUnit val="6"/>
        <c:minorTimeUnit val="months"/>
      </c:dateAx>
      <c:valAx>
        <c:axId val="115057792"/>
        <c:scaling>
          <c:orientation val="minMax"/>
          <c:max val="50"/>
          <c:min val="-15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ysClr val="windowText" lastClr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ROC</a:t>
                </a:r>
              </a:p>
            </c:rich>
          </c:tx>
          <c:layout>
            <c:manualLayout>
              <c:xMode val="edge"/>
              <c:yMode val="edge"/>
              <c:x val="4.8548703908376831E-2"/>
              <c:y val="1.4922239197712227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2144128"/>
        <c:crossesAt val="1"/>
        <c:crossBetween val="between"/>
        <c:majorUnit val="25"/>
      </c:valAx>
      <c:dateAx>
        <c:axId val="1321446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5058368"/>
        <c:crossesAt val="0"/>
        <c:auto val="1"/>
        <c:lblOffset val="100"/>
        <c:baseTimeUnit val="months"/>
      </c:dateAx>
      <c:valAx>
        <c:axId val="115058368"/>
        <c:scaling>
          <c:orientation val="minMax"/>
          <c:max val="150"/>
          <c:min val="50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chemeClr val="tx2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US"/>
                  <a:t>Data Trend</a:t>
                </a:r>
              </a:p>
            </c:rich>
          </c:tx>
          <c:layout>
            <c:manualLayout>
              <c:xMode val="edge"/>
              <c:yMode val="edge"/>
              <c:x val="0.82277186823498794"/>
              <c:y val="9.6710672359984848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2144640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>
                <a:solidFill>
                  <a:srgbClr val="000000"/>
                </a:solidFill>
              </a:rPr>
              <a:t>National Summary, 2019-2020 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879341931789263E-2"/>
          <c:y val="2.0399330306552905E-2"/>
          <c:w val="0.90250038255407572"/>
          <c:h val="0.79893786256070165"/>
        </c:manualLayout>
      </c:layout>
      <c:barChart>
        <c:barDir val="col"/>
        <c:grouping val="stacked"/>
        <c:varyColors val="0"/>
        <c:ser>
          <c:idx val="5"/>
          <c:order val="1"/>
          <c:tx>
            <c:strRef>
              <c:f>'2'!$I$1</c:f>
              <c:strCache>
                <c:ptCount val="1"/>
                <c:pt idx="0">
                  <c:v>B (Yamagata Lineage)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'2'!$I$2:$I$51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24</c:v>
                </c:pt>
                <c:pt idx="13">
                  <c:v>22</c:v>
                </c:pt>
                <c:pt idx="14">
                  <c:v>18</c:v>
                </c:pt>
                <c:pt idx="15">
                  <c:v>12</c:v>
                </c:pt>
                <c:pt idx="16">
                  <c:v>8</c:v>
                </c:pt>
                <c:pt idx="17">
                  <c:v>8</c:v>
                </c:pt>
                <c:pt idx="18">
                  <c:v>5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8</c:v>
                </c:pt>
                <c:pt idx="23">
                  <c:v>3</c:v>
                </c:pt>
                <c:pt idx="24">
                  <c:v>1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C3-4106-BA5F-656C848E796F}"/>
            </c:ext>
          </c:extLst>
        </c:ser>
        <c:ser>
          <c:idx val="7"/>
          <c:order val="2"/>
          <c:tx>
            <c:strRef>
              <c:f>'2'!$H$1</c:f>
              <c:strCache>
                <c:ptCount val="1"/>
                <c:pt idx="0">
                  <c:v>B (Victoria Lineage)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'2'!$H$2:$H$51</c:f>
              <c:numCache>
                <c:formatCode>General</c:formatCode>
                <c:ptCount val="50"/>
                <c:pt idx="0">
                  <c:v>56</c:v>
                </c:pt>
                <c:pt idx="1">
                  <c:v>71</c:v>
                </c:pt>
                <c:pt idx="2">
                  <c:v>77</c:v>
                </c:pt>
                <c:pt idx="3">
                  <c:v>96</c:v>
                </c:pt>
                <c:pt idx="4">
                  <c:v>120</c:v>
                </c:pt>
                <c:pt idx="5">
                  <c:v>236</c:v>
                </c:pt>
                <c:pt idx="6">
                  <c:v>330</c:v>
                </c:pt>
                <c:pt idx="7">
                  <c:v>424</c:v>
                </c:pt>
                <c:pt idx="8">
                  <c:v>501</c:v>
                </c:pt>
                <c:pt idx="9">
                  <c:v>657</c:v>
                </c:pt>
                <c:pt idx="10">
                  <c:v>807</c:v>
                </c:pt>
                <c:pt idx="11">
                  <c:v>1093</c:v>
                </c:pt>
                <c:pt idx="12">
                  <c:v>1309</c:v>
                </c:pt>
                <c:pt idx="13">
                  <c:v>1255</c:v>
                </c:pt>
                <c:pt idx="14">
                  <c:v>1046</c:v>
                </c:pt>
                <c:pt idx="15">
                  <c:v>1170</c:v>
                </c:pt>
                <c:pt idx="16">
                  <c:v>1142</c:v>
                </c:pt>
                <c:pt idx="17">
                  <c:v>1066</c:v>
                </c:pt>
                <c:pt idx="18">
                  <c:v>851</c:v>
                </c:pt>
                <c:pt idx="19">
                  <c:v>665</c:v>
                </c:pt>
                <c:pt idx="20">
                  <c:v>568</c:v>
                </c:pt>
                <c:pt idx="21">
                  <c:v>441</c:v>
                </c:pt>
                <c:pt idx="22">
                  <c:v>339</c:v>
                </c:pt>
                <c:pt idx="23">
                  <c:v>182</c:v>
                </c:pt>
                <c:pt idx="24">
                  <c:v>75</c:v>
                </c:pt>
                <c:pt idx="25">
                  <c:v>20</c:v>
                </c:pt>
                <c:pt idx="26">
                  <c:v>5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C3-4106-BA5F-656C848E796F}"/>
            </c:ext>
          </c:extLst>
        </c:ser>
        <c:ser>
          <c:idx val="6"/>
          <c:order val="3"/>
          <c:tx>
            <c:strRef>
              <c:f>'2'!$G$1</c:f>
              <c:strCache>
                <c:ptCount val="1"/>
                <c:pt idx="0">
                  <c:v>B (Lineage Not Performed)</c:v>
                </c:pt>
              </c:strCache>
            </c:strRef>
          </c:tx>
          <c:spPr>
            <a:solidFill>
              <a:srgbClr val="00A84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'2'!$A$2:$A$53</c:f>
              <c:numCache>
                <c:formatCode>General</c:formatCode>
                <c:ptCount val="52"/>
                <c:pt idx="0">
                  <c:v>201940</c:v>
                </c:pt>
                <c:pt idx="1">
                  <c:v>201941</c:v>
                </c:pt>
                <c:pt idx="2">
                  <c:v>201942</c:v>
                </c:pt>
                <c:pt idx="3">
                  <c:v>201943</c:v>
                </c:pt>
                <c:pt idx="4">
                  <c:v>201944</c:v>
                </c:pt>
                <c:pt idx="5">
                  <c:v>201945</c:v>
                </c:pt>
                <c:pt idx="6">
                  <c:v>201946</c:v>
                </c:pt>
                <c:pt idx="7">
                  <c:v>201947</c:v>
                </c:pt>
                <c:pt idx="8">
                  <c:v>201948</c:v>
                </c:pt>
                <c:pt idx="9">
                  <c:v>201949</c:v>
                </c:pt>
                <c:pt idx="10">
                  <c:v>201950</c:v>
                </c:pt>
                <c:pt idx="11">
                  <c:v>201951</c:v>
                </c:pt>
                <c:pt idx="12">
                  <c:v>201952</c:v>
                </c:pt>
                <c:pt idx="13">
                  <c:v>202001</c:v>
                </c:pt>
                <c:pt idx="14">
                  <c:v>202002</c:v>
                </c:pt>
                <c:pt idx="15">
                  <c:v>202003</c:v>
                </c:pt>
                <c:pt idx="16">
                  <c:v>202004</c:v>
                </c:pt>
                <c:pt idx="17">
                  <c:v>202005</c:v>
                </c:pt>
                <c:pt idx="18">
                  <c:v>202006</c:v>
                </c:pt>
                <c:pt idx="19">
                  <c:v>202007</c:v>
                </c:pt>
                <c:pt idx="20">
                  <c:v>202008</c:v>
                </c:pt>
                <c:pt idx="21">
                  <c:v>202009</c:v>
                </c:pt>
                <c:pt idx="22">
                  <c:v>202010</c:v>
                </c:pt>
                <c:pt idx="23">
                  <c:v>202011</c:v>
                </c:pt>
                <c:pt idx="24">
                  <c:v>202012</c:v>
                </c:pt>
                <c:pt idx="25">
                  <c:v>202013</c:v>
                </c:pt>
                <c:pt idx="26">
                  <c:v>202014</c:v>
                </c:pt>
                <c:pt idx="27">
                  <c:v>202015</c:v>
                </c:pt>
                <c:pt idx="28">
                  <c:v>202016</c:v>
                </c:pt>
                <c:pt idx="29">
                  <c:v>202017</c:v>
                </c:pt>
                <c:pt idx="30">
                  <c:v>202018</c:v>
                </c:pt>
                <c:pt idx="31">
                  <c:v>202019</c:v>
                </c:pt>
                <c:pt idx="32">
                  <c:v>202020</c:v>
                </c:pt>
                <c:pt idx="33">
                  <c:v>202021</c:v>
                </c:pt>
                <c:pt idx="34">
                  <c:v>202022</c:v>
                </c:pt>
                <c:pt idx="35">
                  <c:v>202023</c:v>
                </c:pt>
                <c:pt idx="36">
                  <c:v>202024</c:v>
                </c:pt>
                <c:pt idx="37">
                  <c:v>202025</c:v>
                </c:pt>
                <c:pt idx="38">
                  <c:v>202026</c:v>
                </c:pt>
                <c:pt idx="39">
                  <c:v>202027</c:v>
                </c:pt>
                <c:pt idx="40">
                  <c:v>202028</c:v>
                </c:pt>
                <c:pt idx="41">
                  <c:v>202029</c:v>
                </c:pt>
                <c:pt idx="42">
                  <c:v>202030</c:v>
                </c:pt>
                <c:pt idx="43">
                  <c:v>202031</c:v>
                </c:pt>
                <c:pt idx="44">
                  <c:v>202032</c:v>
                </c:pt>
                <c:pt idx="45">
                  <c:v>202033</c:v>
                </c:pt>
                <c:pt idx="46">
                  <c:v>202034</c:v>
                </c:pt>
                <c:pt idx="47">
                  <c:v>202035</c:v>
                </c:pt>
                <c:pt idx="48">
                  <c:v>202036</c:v>
                </c:pt>
                <c:pt idx="49">
                  <c:v>202037</c:v>
                </c:pt>
                <c:pt idx="50">
                  <c:v>202038</c:v>
                </c:pt>
              </c:numCache>
            </c:numRef>
          </c:cat>
          <c:val>
            <c:numRef>
              <c:f>'2'!$G$2:$G$53</c:f>
              <c:numCache>
                <c:formatCode>General</c:formatCode>
                <c:ptCount val="52"/>
                <c:pt idx="0">
                  <c:v>7</c:v>
                </c:pt>
                <c:pt idx="1">
                  <c:v>7</c:v>
                </c:pt>
                <c:pt idx="2">
                  <c:v>13</c:v>
                </c:pt>
                <c:pt idx="3">
                  <c:v>20</c:v>
                </c:pt>
                <c:pt idx="4">
                  <c:v>39</c:v>
                </c:pt>
                <c:pt idx="5">
                  <c:v>74</c:v>
                </c:pt>
                <c:pt idx="6">
                  <c:v>89</c:v>
                </c:pt>
                <c:pt idx="7">
                  <c:v>173</c:v>
                </c:pt>
                <c:pt idx="8">
                  <c:v>141</c:v>
                </c:pt>
                <c:pt idx="9">
                  <c:v>196</c:v>
                </c:pt>
                <c:pt idx="10">
                  <c:v>311</c:v>
                </c:pt>
                <c:pt idx="11">
                  <c:v>272</c:v>
                </c:pt>
                <c:pt idx="12">
                  <c:v>326</c:v>
                </c:pt>
                <c:pt idx="13">
                  <c:v>200</c:v>
                </c:pt>
                <c:pt idx="14">
                  <c:v>206</c:v>
                </c:pt>
                <c:pt idx="15">
                  <c:v>252</c:v>
                </c:pt>
                <c:pt idx="16">
                  <c:v>256</c:v>
                </c:pt>
                <c:pt idx="17">
                  <c:v>310</c:v>
                </c:pt>
                <c:pt idx="18">
                  <c:v>298</c:v>
                </c:pt>
                <c:pt idx="19">
                  <c:v>277</c:v>
                </c:pt>
                <c:pt idx="20">
                  <c:v>169</c:v>
                </c:pt>
                <c:pt idx="21">
                  <c:v>142</c:v>
                </c:pt>
                <c:pt idx="22">
                  <c:v>134</c:v>
                </c:pt>
                <c:pt idx="23">
                  <c:v>93</c:v>
                </c:pt>
                <c:pt idx="24">
                  <c:v>47</c:v>
                </c:pt>
                <c:pt idx="25">
                  <c:v>34</c:v>
                </c:pt>
                <c:pt idx="26">
                  <c:v>7</c:v>
                </c:pt>
                <c:pt idx="27">
                  <c:v>4</c:v>
                </c:pt>
                <c:pt idx="28">
                  <c:v>3</c:v>
                </c:pt>
                <c:pt idx="29">
                  <c:v>4</c:v>
                </c:pt>
                <c:pt idx="30">
                  <c:v>2</c:v>
                </c:pt>
                <c:pt idx="31">
                  <c:v>2</c:v>
                </c:pt>
                <c:pt idx="32">
                  <c:v>3</c:v>
                </c:pt>
                <c:pt idx="33">
                  <c:v>0</c:v>
                </c:pt>
                <c:pt idx="34">
                  <c:v>1</c:v>
                </c:pt>
                <c:pt idx="35">
                  <c:v>2</c:v>
                </c:pt>
                <c:pt idx="36">
                  <c:v>4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C3-4106-BA5F-656C848E796F}"/>
            </c:ext>
          </c:extLst>
        </c:ser>
        <c:ser>
          <c:idx val="1"/>
          <c:order val="4"/>
          <c:tx>
            <c:strRef>
              <c:f>'2'!$B$1</c:f>
              <c:strCache>
                <c:ptCount val="1"/>
                <c:pt idx="0">
                  <c:v>H3N2v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'2'!$A$2:$A$53</c:f>
              <c:numCache>
                <c:formatCode>General</c:formatCode>
                <c:ptCount val="52"/>
                <c:pt idx="0">
                  <c:v>201940</c:v>
                </c:pt>
                <c:pt idx="1">
                  <c:v>201941</c:v>
                </c:pt>
                <c:pt idx="2">
                  <c:v>201942</c:v>
                </c:pt>
                <c:pt idx="3">
                  <c:v>201943</c:v>
                </c:pt>
                <c:pt idx="4">
                  <c:v>201944</c:v>
                </c:pt>
                <c:pt idx="5">
                  <c:v>201945</c:v>
                </c:pt>
                <c:pt idx="6">
                  <c:v>201946</c:v>
                </c:pt>
                <c:pt idx="7">
                  <c:v>201947</c:v>
                </c:pt>
                <c:pt idx="8">
                  <c:v>201948</c:v>
                </c:pt>
                <c:pt idx="9">
                  <c:v>201949</c:v>
                </c:pt>
                <c:pt idx="10">
                  <c:v>201950</c:v>
                </c:pt>
                <c:pt idx="11">
                  <c:v>201951</c:v>
                </c:pt>
                <c:pt idx="12">
                  <c:v>201952</c:v>
                </c:pt>
                <c:pt idx="13">
                  <c:v>202001</c:v>
                </c:pt>
                <c:pt idx="14">
                  <c:v>202002</c:v>
                </c:pt>
                <c:pt idx="15">
                  <c:v>202003</c:v>
                </c:pt>
                <c:pt idx="16">
                  <c:v>202004</c:v>
                </c:pt>
                <c:pt idx="17">
                  <c:v>202005</c:v>
                </c:pt>
                <c:pt idx="18">
                  <c:v>202006</c:v>
                </c:pt>
                <c:pt idx="19">
                  <c:v>202007</c:v>
                </c:pt>
                <c:pt idx="20">
                  <c:v>202008</c:v>
                </c:pt>
                <c:pt idx="21">
                  <c:v>202009</c:v>
                </c:pt>
                <c:pt idx="22">
                  <c:v>202010</c:v>
                </c:pt>
                <c:pt idx="23">
                  <c:v>202011</c:v>
                </c:pt>
                <c:pt idx="24">
                  <c:v>202012</c:v>
                </c:pt>
                <c:pt idx="25">
                  <c:v>202013</c:v>
                </c:pt>
                <c:pt idx="26">
                  <c:v>202014</c:v>
                </c:pt>
                <c:pt idx="27">
                  <c:v>202015</c:v>
                </c:pt>
                <c:pt idx="28">
                  <c:v>202016</c:v>
                </c:pt>
                <c:pt idx="29">
                  <c:v>202017</c:v>
                </c:pt>
                <c:pt idx="30">
                  <c:v>202018</c:v>
                </c:pt>
                <c:pt idx="31">
                  <c:v>202019</c:v>
                </c:pt>
                <c:pt idx="32">
                  <c:v>202020</c:v>
                </c:pt>
                <c:pt idx="33">
                  <c:v>202021</c:v>
                </c:pt>
                <c:pt idx="34">
                  <c:v>202022</c:v>
                </c:pt>
                <c:pt idx="35">
                  <c:v>202023</c:v>
                </c:pt>
                <c:pt idx="36">
                  <c:v>202024</c:v>
                </c:pt>
                <c:pt idx="37">
                  <c:v>202025</c:v>
                </c:pt>
                <c:pt idx="38">
                  <c:v>202026</c:v>
                </c:pt>
                <c:pt idx="39">
                  <c:v>202027</c:v>
                </c:pt>
                <c:pt idx="40">
                  <c:v>202028</c:v>
                </c:pt>
                <c:pt idx="41">
                  <c:v>202029</c:v>
                </c:pt>
                <c:pt idx="42">
                  <c:v>202030</c:v>
                </c:pt>
                <c:pt idx="43">
                  <c:v>202031</c:v>
                </c:pt>
                <c:pt idx="44">
                  <c:v>202032</c:v>
                </c:pt>
                <c:pt idx="45">
                  <c:v>202033</c:v>
                </c:pt>
                <c:pt idx="46">
                  <c:v>202034</c:v>
                </c:pt>
                <c:pt idx="47">
                  <c:v>202035</c:v>
                </c:pt>
                <c:pt idx="48">
                  <c:v>202036</c:v>
                </c:pt>
                <c:pt idx="49">
                  <c:v>202037</c:v>
                </c:pt>
                <c:pt idx="50">
                  <c:v>202038</c:v>
                </c:pt>
              </c:numCache>
            </c:numRef>
          </c:cat>
          <c:val>
            <c:numRef>
              <c:f>'2'!$B$2:$B$53</c:f>
              <c:numCache>
                <c:formatCode>General</c:formatCode>
                <c:ptCount val="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C3-4106-BA5F-656C848E796F}"/>
            </c:ext>
          </c:extLst>
        </c:ser>
        <c:ser>
          <c:idx val="3"/>
          <c:order val="5"/>
          <c:tx>
            <c:strRef>
              <c:f>'2'!$D$1</c:f>
              <c:strCache>
                <c:ptCount val="1"/>
                <c:pt idx="0">
                  <c:v>A (H3N2)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  <a:prstDash val="solid"/>
            </a:ln>
            <a:effectLst>
              <a:outerShdw blurRad="25400" dist="25400" dir="5400000" algn="ctr" rotWithShape="0">
                <a:srgbClr val="000000">
                  <a:alpha val="99000"/>
                </a:srgbClr>
              </a:outerShdw>
            </a:effectLst>
          </c:spPr>
          <c:invertIfNegative val="0"/>
          <c:cat>
            <c:numRef>
              <c:f>'2'!$A$2:$A$53</c:f>
              <c:numCache>
                <c:formatCode>General</c:formatCode>
                <c:ptCount val="52"/>
                <c:pt idx="0">
                  <c:v>201940</c:v>
                </c:pt>
                <c:pt idx="1">
                  <c:v>201941</c:v>
                </c:pt>
                <c:pt idx="2">
                  <c:v>201942</c:v>
                </c:pt>
                <c:pt idx="3">
                  <c:v>201943</c:v>
                </c:pt>
                <c:pt idx="4">
                  <c:v>201944</c:v>
                </c:pt>
                <c:pt idx="5">
                  <c:v>201945</c:v>
                </c:pt>
                <c:pt idx="6">
                  <c:v>201946</c:v>
                </c:pt>
                <c:pt idx="7">
                  <c:v>201947</c:v>
                </c:pt>
                <c:pt idx="8">
                  <c:v>201948</c:v>
                </c:pt>
                <c:pt idx="9">
                  <c:v>201949</c:v>
                </c:pt>
                <c:pt idx="10">
                  <c:v>201950</c:v>
                </c:pt>
                <c:pt idx="11">
                  <c:v>201951</c:v>
                </c:pt>
                <c:pt idx="12">
                  <c:v>201952</c:v>
                </c:pt>
                <c:pt idx="13">
                  <c:v>202001</c:v>
                </c:pt>
                <c:pt idx="14">
                  <c:v>202002</c:v>
                </c:pt>
                <c:pt idx="15">
                  <c:v>202003</c:v>
                </c:pt>
                <c:pt idx="16">
                  <c:v>202004</c:v>
                </c:pt>
                <c:pt idx="17">
                  <c:v>202005</c:v>
                </c:pt>
                <c:pt idx="18">
                  <c:v>202006</c:v>
                </c:pt>
                <c:pt idx="19">
                  <c:v>202007</c:v>
                </c:pt>
                <c:pt idx="20">
                  <c:v>202008</c:v>
                </c:pt>
                <c:pt idx="21">
                  <c:v>202009</c:v>
                </c:pt>
                <c:pt idx="22">
                  <c:v>202010</c:v>
                </c:pt>
                <c:pt idx="23">
                  <c:v>202011</c:v>
                </c:pt>
                <c:pt idx="24">
                  <c:v>202012</c:v>
                </c:pt>
                <c:pt idx="25">
                  <c:v>202013</c:v>
                </c:pt>
                <c:pt idx="26">
                  <c:v>202014</c:v>
                </c:pt>
                <c:pt idx="27">
                  <c:v>202015</c:v>
                </c:pt>
                <c:pt idx="28">
                  <c:v>202016</c:v>
                </c:pt>
                <c:pt idx="29">
                  <c:v>202017</c:v>
                </c:pt>
                <c:pt idx="30">
                  <c:v>202018</c:v>
                </c:pt>
                <c:pt idx="31">
                  <c:v>202019</c:v>
                </c:pt>
                <c:pt idx="32">
                  <c:v>202020</c:v>
                </c:pt>
                <c:pt idx="33">
                  <c:v>202021</c:v>
                </c:pt>
                <c:pt idx="34">
                  <c:v>202022</c:v>
                </c:pt>
                <c:pt idx="35">
                  <c:v>202023</c:v>
                </c:pt>
                <c:pt idx="36">
                  <c:v>202024</c:v>
                </c:pt>
                <c:pt idx="37">
                  <c:v>202025</c:v>
                </c:pt>
                <c:pt idx="38">
                  <c:v>202026</c:v>
                </c:pt>
                <c:pt idx="39">
                  <c:v>202027</c:v>
                </c:pt>
                <c:pt idx="40">
                  <c:v>202028</c:v>
                </c:pt>
                <c:pt idx="41">
                  <c:v>202029</c:v>
                </c:pt>
                <c:pt idx="42">
                  <c:v>202030</c:v>
                </c:pt>
                <c:pt idx="43">
                  <c:v>202031</c:v>
                </c:pt>
                <c:pt idx="44">
                  <c:v>202032</c:v>
                </c:pt>
                <c:pt idx="45">
                  <c:v>202033</c:v>
                </c:pt>
                <c:pt idx="46">
                  <c:v>202034</c:v>
                </c:pt>
                <c:pt idx="47">
                  <c:v>202035</c:v>
                </c:pt>
                <c:pt idx="48">
                  <c:v>202036</c:v>
                </c:pt>
                <c:pt idx="49">
                  <c:v>202037</c:v>
                </c:pt>
                <c:pt idx="50">
                  <c:v>202038</c:v>
                </c:pt>
              </c:numCache>
            </c:numRef>
          </c:cat>
          <c:val>
            <c:numRef>
              <c:f>'2'!$D$2:$D$53</c:f>
              <c:numCache>
                <c:formatCode>General</c:formatCode>
                <c:ptCount val="52"/>
                <c:pt idx="0">
                  <c:v>57</c:v>
                </c:pt>
                <c:pt idx="1">
                  <c:v>64</c:v>
                </c:pt>
                <c:pt idx="2">
                  <c:v>82</c:v>
                </c:pt>
                <c:pt idx="3">
                  <c:v>78</c:v>
                </c:pt>
                <c:pt idx="4">
                  <c:v>61</c:v>
                </c:pt>
                <c:pt idx="5">
                  <c:v>74</c:v>
                </c:pt>
                <c:pt idx="6">
                  <c:v>58</c:v>
                </c:pt>
                <c:pt idx="7">
                  <c:v>78</c:v>
                </c:pt>
                <c:pt idx="8">
                  <c:v>83</c:v>
                </c:pt>
                <c:pt idx="9">
                  <c:v>84</c:v>
                </c:pt>
                <c:pt idx="10">
                  <c:v>78</c:v>
                </c:pt>
                <c:pt idx="11">
                  <c:v>50</c:v>
                </c:pt>
                <c:pt idx="12">
                  <c:v>86</c:v>
                </c:pt>
                <c:pt idx="13">
                  <c:v>101</c:v>
                </c:pt>
                <c:pt idx="14">
                  <c:v>85</c:v>
                </c:pt>
                <c:pt idx="15">
                  <c:v>68</c:v>
                </c:pt>
                <c:pt idx="16">
                  <c:v>79</c:v>
                </c:pt>
                <c:pt idx="17">
                  <c:v>92</c:v>
                </c:pt>
                <c:pt idx="18">
                  <c:v>91</c:v>
                </c:pt>
                <c:pt idx="19">
                  <c:v>60</c:v>
                </c:pt>
                <c:pt idx="20">
                  <c:v>78</c:v>
                </c:pt>
                <c:pt idx="21">
                  <c:v>62</c:v>
                </c:pt>
                <c:pt idx="22">
                  <c:v>70</c:v>
                </c:pt>
                <c:pt idx="23">
                  <c:v>69</c:v>
                </c:pt>
                <c:pt idx="24">
                  <c:v>29</c:v>
                </c:pt>
                <c:pt idx="25">
                  <c:v>7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3-4106-BA5F-656C848E796F}"/>
            </c:ext>
          </c:extLst>
        </c:ser>
        <c:ser>
          <c:idx val="2"/>
          <c:order val="6"/>
          <c:tx>
            <c:strRef>
              <c:f>'2'!$C$1</c:f>
              <c:strCache>
                <c:ptCount val="1"/>
                <c:pt idx="0">
                  <c:v>A (H1N1)pdm09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'2'!$A$2:$A$53</c:f>
              <c:numCache>
                <c:formatCode>General</c:formatCode>
                <c:ptCount val="52"/>
                <c:pt idx="0">
                  <c:v>201940</c:v>
                </c:pt>
                <c:pt idx="1">
                  <c:v>201941</c:v>
                </c:pt>
                <c:pt idx="2">
                  <c:v>201942</c:v>
                </c:pt>
                <c:pt idx="3">
                  <c:v>201943</c:v>
                </c:pt>
                <c:pt idx="4">
                  <c:v>201944</c:v>
                </c:pt>
                <c:pt idx="5">
                  <c:v>201945</c:v>
                </c:pt>
                <c:pt idx="6">
                  <c:v>201946</c:v>
                </c:pt>
                <c:pt idx="7">
                  <c:v>201947</c:v>
                </c:pt>
                <c:pt idx="8">
                  <c:v>201948</c:v>
                </c:pt>
                <c:pt idx="9">
                  <c:v>201949</c:v>
                </c:pt>
                <c:pt idx="10">
                  <c:v>201950</c:v>
                </c:pt>
                <c:pt idx="11">
                  <c:v>201951</c:v>
                </c:pt>
                <c:pt idx="12">
                  <c:v>201952</c:v>
                </c:pt>
                <c:pt idx="13">
                  <c:v>202001</c:v>
                </c:pt>
                <c:pt idx="14">
                  <c:v>202002</c:v>
                </c:pt>
                <c:pt idx="15">
                  <c:v>202003</c:v>
                </c:pt>
                <c:pt idx="16">
                  <c:v>202004</c:v>
                </c:pt>
                <c:pt idx="17">
                  <c:v>202005</c:v>
                </c:pt>
                <c:pt idx="18">
                  <c:v>202006</c:v>
                </c:pt>
                <c:pt idx="19">
                  <c:v>202007</c:v>
                </c:pt>
                <c:pt idx="20">
                  <c:v>202008</c:v>
                </c:pt>
                <c:pt idx="21">
                  <c:v>202009</c:v>
                </c:pt>
                <c:pt idx="22">
                  <c:v>202010</c:v>
                </c:pt>
                <c:pt idx="23">
                  <c:v>202011</c:v>
                </c:pt>
                <c:pt idx="24">
                  <c:v>202012</c:v>
                </c:pt>
                <c:pt idx="25">
                  <c:v>202013</c:v>
                </c:pt>
                <c:pt idx="26">
                  <c:v>202014</c:v>
                </c:pt>
                <c:pt idx="27">
                  <c:v>202015</c:v>
                </c:pt>
                <c:pt idx="28">
                  <c:v>202016</c:v>
                </c:pt>
                <c:pt idx="29">
                  <c:v>202017</c:v>
                </c:pt>
                <c:pt idx="30">
                  <c:v>202018</c:v>
                </c:pt>
                <c:pt idx="31">
                  <c:v>202019</c:v>
                </c:pt>
                <c:pt idx="32">
                  <c:v>202020</c:v>
                </c:pt>
                <c:pt idx="33">
                  <c:v>202021</c:v>
                </c:pt>
                <c:pt idx="34">
                  <c:v>202022</c:v>
                </c:pt>
                <c:pt idx="35">
                  <c:v>202023</c:v>
                </c:pt>
                <c:pt idx="36">
                  <c:v>202024</c:v>
                </c:pt>
                <c:pt idx="37">
                  <c:v>202025</c:v>
                </c:pt>
                <c:pt idx="38">
                  <c:v>202026</c:v>
                </c:pt>
                <c:pt idx="39">
                  <c:v>202027</c:v>
                </c:pt>
                <c:pt idx="40">
                  <c:v>202028</c:v>
                </c:pt>
                <c:pt idx="41">
                  <c:v>202029</c:v>
                </c:pt>
                <c:pt idx="42">
                  <c:v>202030</c:v>
                </c:pt>
                <c:pt idx="43">
                  <c:v>202031</c:v>
                </c:pt>
                <c:pt idx="44">
                  <c:v>202032</c:v>
                </c:pt>
                <c:pt idx="45">
                  <c:v>202033</c:v>
                </c:pt>
                <c:pt idx="46">
                  <c:v>202034</c:v>
                </c:pt>
                <c:pt idx="47">
                  <c:v>202035</c:v>
                </c:pt>
                <c:pt idx="48">
                  <c:v>202036</c:v>
                </c:pt>
                <c:pt idx="49">
                  <c:v>202037</c:v>
                </c:pt>
                <c:pt idx="50">
                  <c:v>202038</c:v>
                </c:pt>
              </c:numCache>
            </c:numRef>
          </c:cat>
          <c:val>
            <c:numRef>
              <c:f>'2'!$C$2:$C$53</c:f>
              <c:numCache>
                <c:formatCode>General</c:formatCode>
                <c:ptCount val="52"/>
                <c:pt idx="0">
                  <c:v>25</c:v>
                </c:pt>
                <c:pt idx="1">
                  <c:v>33</c:v>
                </c:pt>
                <c:pt idx="2">
                  <c:v>36</c:v>
                </c:pt>
                <c:pt idx="3">
                  <c:v>53</c:v>
                </c:pt>
                <c:pt idx="4">
                  <c:v>52</c:v>
                </c:pt>
                <c:pt idx="5">
                  <c:v>122</c:v>
                </c:pt>
                <c:pt idx="6">
                  <c:v>149</c:v>
                </c:pt>
                <c:pt idx="7">
                  <c:v>258</c:v>
                </c:pt>
                <c:pt idx="8">
                  <c:v>370</c:v>
                </c:pt>
                <c:pt idx="9">
                  <c:v>513</c:v>
                </c:pt>
                <c:pt idx="10">
                  <c:v>619</c:v>
                </c:pt>
                <c:pt idx="11">
                  <c:v>911</c:v>
                </c:pt>
                <c:pt idx="12">
                  <c:v>1204</c:v>
                </c:pt>
                <c:pt idx="13">
                  <c:v>1230</c:v>
                </c:pt>
                <c:pt idx="14">
                  <c:v>1221</c:v>
                </c:pt>
                <c:pt idx="15">
                  <c:v>1544</c:v>
                </c:pt>
                <c:pt idx="16">
                  <c:v>1773</c:v>
                </c:pt>
                <c:pt idx="17">
                  <c:v>2342</c:v>
                </c:pt>
                <c:pt idx="18">
                  <c:v>2286</c:v>
                </c:pt>
                <c:pt idx="19">
                  <c:v>1931</c:v>
                </c:pt>
                <c:pt idx="20">
                  <c:v>1749</c:v>
                </c:pt>
                <c:pt idx="21">
                  <c:v>1612</c:v>
                </c:pt>
                <c:pt idx="22">
                  <c:v>1525</c:v>
                </c:pt>
                <c:pt idx="23">
                  <c:v>1106</c:v>
                </c:pt>
                <c:pt idx="24">
                  <c:v>443</c:v>
                </c:pt>
                <c:pt idx="25">
                  <c:v>100</c:v>
                </c:pt>
                <c:pt idx="26">
                  <c:v>37</c:v>
                </c:pt>
                <c:pt idx="27">
                  <c:v>28</c:v>
                </c:pt>
                <c:pt idx="28">
                  <c:v>19</c:v>
                </c:pt>
                <c:pt idx="29">
                  <c:v>26</c:v>
                </c:pt>
                <c:pt idx="30">
                  <c:v>23</c:v>
                </c:pt>
                <c:pt idx="31">
                  <c:v>26</c:v>
                </c:pt>
                <c:pt idx="32">
                  <c:v>24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C3-4106-BA5F-656C848E796F}"/>
            </c:ext>
          </c:extLst>
        </c:ser>
        <c:ser>
          <c:idx val="0"/>
          <c:order val="7"/>
          <c:tx>
            <c:strRef>
              <c:f>'2'!$F$1</c:f>
              <c:strCache>
                <c:ptCount val="1"/>
                <c:pt idx="0">
                  <c:v>A (Subtyping not performed)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val>
            <c:numRef>
              <c:f>'2'!$F$2:$F$51</c:f>
              <c:numCache>
                <c:formatCode>General</c:formatCode>
                <c:ptCount val="50"/>
                <c:pt idx="0">
                  <c:v>21</c:v>
                </c:pt>
                <c:pt idx="1">
                  <c:v>22</c:v>
                </c:pt>
                <c:pt idx="2">
                  <c:v>24</c:v>
                </c:pt>
                <c:pt idx="3">
                  <c:v>48</c:v>
                </c:pt>
                <c:pt idx="4">
                  <c:v>83</c:v>
                </c:pt>
                <c:pt idx="5">
                  <c:v>205</c:v>
                </c:pt>
                <c:pt idx="6">
                  <c:v>146</c:v>
                </c:pt>
                <c:pt idx="7">
                  <c:v>173</c:v>
                </c:pt>
                <c:pt idx="8">
                  <c:v>92</c:v>
                </c:pt>
                <c:pt idx="9">
                  <c:v>86</c:v>
                </c:pt>
                <c:pt idx="10">
                  <c:v>41</c:v>
                </c:pt>
                <c:pt idx="11">
                  <c:v>52</c:v>
                </c:pt>
                <c:pt idx="12">
                  <c:v>27</c:v>
                </c:pt>
                <c:pt idx="13">
                  <c:v>45</c:v>
                </c:pt>
                <c:pt idx="14">
                  <c:v>33</c:v>
                </c:pt>
                <c:pt idx="15">
                  <c:v>56</c:v>
                </c:pt>
                <c:pt idx="16">
                  <c:v>37</c:v>
                </c:pt>
                <c:pt idx="17">
                  <c:v>50</c:v>
                </c:pt>
                <c:pt idx="18">
                  <c:v>56</c:v>
                </c:pt>
                <c:pt idx="19">
                  <c:v>108</c:v>
                </c:pt>
                <c:pt idx="20">
                  <c:v>120</c:v>
                </c:pt>
                <c:pt idx="21">
                  <c:v>47</c:v>
                </c:pt>
                <c:pt idx="22">
                  <c:v>60</c:v>
                </c:pt>
                <c:pt idx="23">
                  <c:v>52</c:v>
                </c:pt>
                <c:pt idx="24">
                  <c:v>25</c:v>
                </c:pt>
                <c:pt idx="25">
                  <c:v>8</c:v>
                </c:pt>
                <c:pt idx="26">
                  <c:v>4</c:v>
                </c:pt>
                <c:pt idx="27">
                  <c:v>3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3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3-4106-BA5F-656C848E7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100"/>
        <c:axId val="384234352"/>
        <c:axId val="994193503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'2'!$E$1</c15:sqref>
                        </c15:formulaRef>
                      </c:ext>
                    </c:extLst>
                    <c:strCache>
                      <c:ptCount val="1"/>
                      <c:pt idx="0">
                        <c:v>A (unable to sub-type)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 w="57150">
                    <a:solidFill>
                      <a:srgbClr val="005C00"/>
                    </a:solidFill>
                    <a:prstDash val="sysDot"/>
                  </a:ln>
                  <a:effectLst>
                    <a:outerShdw blurRad="25400" dist="25400" dir="5400000" algn="ctr" rotWithShape="0">
                      <a:srgbClr val="000000">
                        <a:alpha val="99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'2'!$A$2:$A$53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201940</c:v>
                      </c:pt>
                      <c:pt idx="1">
                        <c:v>201941</c:v>
                      </c:pt>
                      <c:pt idx="2">
                        <c:v>201942</c:v>
                      </c:pt>
                      <c:pt idx="3">
                        <c:v>201943</c:v>
                      </c:pt>
                      <c:pt idx="4">
                        <c:v>201944</c:v>
                      </c:pt>
                      <c:pt idx="5">
                        <c:v>201945</c:v>
                      </c:pt>
                      <c:pt idx="6">
                        <c:v>201946</c:v>
                      </c:pt>
                      <c:pt idx="7">
                        <c:v>201947</c:v>
                      </c:pt>
                      <c:pt idx="8">
                        <c:v>201948</c:v>
                      </c:pt>
                      <c:pt idx="9">
                        <c:v>201949</c:v>
                      </c:pt>
                      <c:pt idx="10">
                        <c:v>201950</c:v>
                      </c:pt>
                      <c:pt idx="11">
                        <c:v>201951</c:v>
                      </c:pt>
                      <c:pt idx="12">
                        <c:v>201952</c:v>
                      </c:pt>
                      <c:pt idx="13">
                        <c:v>202001</c:v>
                      </c:pt>
                      <c:pt idx="14">
                        <c:v>202002</c:v>
                      </c:pt>
                      <c:pt idx="15">
                        <c:v>202003</c:v>
                      </c:pt>
                      <c:pt idx="16">
                        <c:v>202004</c:v>
                      </c:pt>
                      <c:pt idx="17">
                        <c:v>202005</c:v>
                      </c:pt>
                      <c:pt idx="18">
                        <c:v>202006</c:v>
                      </c:pt>
                      <c:pt idx="19">
                        <c:v>202007</c:v>
                      </c:pt>
                      <c:pt idx="20">
                        <c:v>202008</c:v>
                      </c:pt>
                      <c:pt idx="21">
                        <c:v>202009</c:v>
                      </c:pt>
                      <c:pt idx="22">
                        <c:v>202010</c:v>
                      </c:pt>
                      <c:pt idx="23">
                        <c:v>202011</c:v>
                      </c:pt>
                      <c:pt idx="24">
                        <c:v>202012</c:v>
                      </c:pt>
                      <c:pt idx="25">
                        <c:v>202013</c:v>
                      </c:pt>
                      <c:pt idx="26">
                        <c:v>202014</c:v>
                      </c:pt>
                      <c:pt idx="27">
                        <c:v>202015</c:v>
                      </c:pt>
                      <c:pt idx="28">
                        <c:v>202016</c:v>
                      </c:pt>
                      <c:pt idx="29">
                        <c:v>202017</c:v>
                      </c:pt>
                      <c:pt idx="30">
                        <c:v>202018</c:v>
                      </c:pt>
                      <c:pt idx="31">
                        <c:v>202019</c:v>
                      </c:pt>
                      <c:pt idx="32">
                        <c:v>202020</c:v>
                      </c:pt>
                      <c:pt idx="33">
                        <c:v>202021</c:v>
                      </c:pt>
                      <c:pt idx="34">
                        <c:v>202022</c:v>
                      </c:pt>
                      <c:pt idx="35">
                        <c:v>202023</c:v>
                      </c:pt>
                      <c:pt idx="36">
                        <c:v>202024</c:v>
                      </c:pt>
                      <c:pt idx="37">
                        <c:v>202025</c:v>
                      </c:pt>
                      <c:pt idx="38">
                        <c:v>202026</c:v>
                      </c:pt>
                      <c:pt idx="39">
                        <c:v>202027</c:v>
                      </c:pt>
                      <c:pt idx="40">
                        <c:v>202028</c:v>
                      </c:pt>
                      <c:pt idx="41">
                        <c:v>202029</c:v>
                      </c:pt>
                      <c:pt idx="42">
                        <c:v>202030</c:v>
                      </c:pt>
                      <c:pt idx="43">
                        <c:v>202031</c:v>
                      </c:pt>
                      <c:pt idx="44">
                        <c:v>202032</c:v>
                      </c:pt>
                      <c:pt idx="45">
                        <c:v>202033</c:v>
                      </c:pt>
                      <c:pt idx="46">
                        <c:v>202034</c:v>
                      </c:pt>
                      <c:pt idx="47">
                        <c:v>202035</c:v>
                      </c:pt>
                      <c:pt idx="48">
                        <c:v>202036</c:v>
                      </c:pt>
                      <c:pt idx="49">
                        <c:v>202037</c:v>
                      </c:pt>
                      <c:pt idx="50">
                        <c:v>202038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'2'!$E$2:$E$53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9C3-4106-BA5F-656C848E796F}"/>
                  </c:ext>
                </c:extLst>
              </c15:ser>
            </c15:filteredBarSeries>
          </c:ext>
        </c:extLst>
      </c:barChart>
      <c:catAx>
        <c:axId val="384234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4193503"/>
        <c:crosses val="autoZero"/>
        <c:auto val="1"/>
        <c:lblAlgn val="ctr"/>
        <c:lblOffset val="100"/>
        <c:noMultiLvlLbl val="0"/>
      </c:catAx>
      <c:valAx>
        <c:axId val="9941935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bg1">
                        <a:lumMod val="50000"/>
                      </a:schemeClr>
                    </a:solidFill>
                  </a:rPr>
                  <a:t>Number of Positive Specimiens</a:t>
                </a:r>
              </a:p>
            </c:rich>
          </c:tx>
          <c:layout>
            <c:manualLayout>
              <c:xMode val="edge"/>
              <c:yMode val="edge"/>
              <c:x val="5.9428906868392393E-3"/>
              <c:y val="0.14362518299517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23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8417945483509041E-2"/>
          <c:y val="1.3945917140191152E-2"/>
          <c:w val="0.23308247888660411"/>
          <c:h val="0.37870176022475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008632107245953E-2"/>
          <c:y val="2.0399330306552905E-2"/>
          <c:w val="0.87648935365278313"/>
          <c:h val="0.79893786256070165"/>
        </c:manualLayout>
      </c:layout>
      <c:barChart>
        <c:barDir val="col"/>
        <c:grouping val="stacked"/>
        <c:varyColors val="0"/>
        <c:ser>
          <c:idx val="5"/>
          <c:order val="1"/>
          <c:tx>
            <c:strRef>
              <c:f>'2'!$I$1</c:f>
              <c:strCache>
                <c:ptCount val="1"/>
                <c:pt idx="0">
                  <c:v>B (Yamagata Lineage)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'2'!$I$34:$I$51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1-4946-B69C-04BE1E6CC9E5}"/>
            </c:ext>
          </c:extLst>
        </c:ser>
        <c:ser>
          <c:idx val="7"/>
          <c:order val="2"/>
          <c:tx>
            <c:strRef>
              <c:f>'2'!$H$1</c:f>
              <c:strCache>
                <c:ptCount val="1"/>
                <c:pt idx="0">
                  <c:v>B (Victoria Lineage)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'2'!$H$34:$H$51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71-4946-B69C-04BE1E6CC9E5}"/>
            </c:ext>
          </c:extLst>
        </c:ser>
        <c:ser>
          <c:idx val="6"/>
          <c:order val="3"/>
          <c:tx>
            <c:strRef>
              <c:f>'2'!$G$1</c:f>
              <c:strCache>
                <c:ptCount val="1"/>
                <c:pt idx="0">
                  <c:v>B (Lineage Not Performed)</c:v>
                </c:pt>
              </c:strCache>
            </c:strRef>
          </c:tx>
          <c:spPr>
            <a:solidFill>
              <a:srgbClr val="00A84C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'2'!$G$34:$G$53</c:f>
              <c:numCache>
                <c:formatCode>General</c:formatCode>
                <c:ptCount val="20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71-4946-B69C-04BE1E6CC9E5}"/>
            </c:ext>
          </c:extLst>
        </c:ser>
        <c:ser>
          <c:idx val="1"/>
          <c:order val="4"/>
          <c:tx>
            <c:strRef>
              <c:f>'2'!$B$1</c:f>
              <c:strCache>
                <c:ptCount val="1"/>
                <c:pt idx="0">
                  <c:v>H3N2v</c:v>
                </c:pt>
              </c:strCache>
            </c:strRef>
          </c:tx>
          <c:spPr>
            <a:solidFill>
              <a:srgbClr val="9933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'2'!$B$34:$B$53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371-4946-B69C-04BE1E6CC9E5}"/>
            </c:ext>
          </c:extLst>
        </c:ser>
        <c:ser>
          <c:idx val="3"/>
          <c:order val="5"/>
          <c:tx>
            <c:strRef>
              <c:f>'2'!$D$1</c:f>
              <c:strCache>
                <c:ptCount val="1"/>
                <c:pt idx="0">
                  <c:v>A (H3N2)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  <a:prstDash val="solid"/>
            </a:ln>
            <a:effectLst>
              <a:outerShdw blurRad="25400" dist="25400" dir="5400000" algn="ctr" rotWithShape="0">
                <a:srgbClr val="000000">
                  <a:alpha val="99000"/>
                </a:srgbClr>
              </a:outerShdw>
            </a:effectLst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'2'!$D$34:$D$53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71-4946-B69C-04BE1E6CC9E5}"/>
            </c:ext>
          </c:extLst>
        </c:ser>
        <c:ser>
          <c:idx val="2"/>
          <c:order val="6"/>
          <c:tx>
            <c:strRef>
              <c:f>'2'!$C$1</c:f>
              <c:strCache>
                <c:ptCount val="1"/>
                <c:pt idx="0">
                  <c:v>A (H1N1)pdm09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'2'!$C$34:$C$53</c:f>
              <c:numCache>
                <c:formatCode>General</c:formatCode>
                <c:ptCount val="20"/>
                <c:pt idx="0">
                  <c:v>24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71-4946-B69C-04BE1E6CC9E5}"/>
            </c:ext>
          </c:extLst>
        </c:ser>
        <c:ser>
          <c:idx val="0"/>
          <c:order val="7"/>
          <c:tx>
            <c:strRef>
              <c:f>'2'!$F$1</c:f>
              <c:strCache>
                <c:ptCount val="1"/>
                <c:pt idx="0">
                  <c:v>A (Subtyping not performed)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'2'!$A$34:$A$53</c:f>
              <c:numCache>
                <c:formatCode>General</c:formatCode>
                <c:ptCount val="20"/>
                <c:pt idx="0">
                  <c:v>202020</c:v>
                </c:pt>
                <c:pt idx="1">
                  <c:v>202021</c:v>
                </c:pt>
                <c:pt idx="2">
                  <c:v>202022</c:v>
                </c:pt>
                <c:pt idx="3">
                  <c:v>202023</c:v>
                </c:pt>
                <c:pt idx="4">
                  <c:v>202024</c:v>
                </c:pt>
                <c:pt idx="5">
                  <c:v>202025</c:v>
                </c:pt>
                <c:pt idx="6">
                  <c:v>202026</c:v>
                </c:pt>
                <c:pt idx="7">
                  <c:v>202027</c:v>
                </c:pt>
                <c:pt idx="8">
                  <c:v>202028</c:v>
                </c:pt>
                <c:pt idx="9">
                  <c:v>202029</c:v>
                </c:pt>
                <c:pt idx="10">
                  <c:v>202030</c:v>
                </c:pt>
                <c:pt idx="11">
                  <c:v>202031</c:v>
                </c:pt>
                <c:pt idx="12">
                  <c:v>202032</c:v>
                </c:pt>
                <c:pt idx="13">
                  <c:v>202033</c:v>
                </c:pt>
                <c:pt idx="14">
                  <c:v>202034</c:v>
                </c:pt>
                <c:pt idx="15">
                  <c:v>202035</c:v>
                </c:pt>
                <c:pt idx="16">
                  <c:v>202036</c:v>
                </c:pt>
                <c:pt idx="17">
                  <c:v>202037</c:v>
                </c:pt>
                <c:pt idx="18">
                  <c:v>202038</c:v>
                </c:pt>
              </c:numCache>
            </c:numRef>
          </c:cat>
          <c:val>
            <c:numRef>
              <c:f>'2'!$F$34:$F$51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71-4946-B69C-04BE1E6CC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100"/>
        <c:axId val="384234352"/>
        <c:axId val="994193503"/>
        <c:extLst>
          <c:ext xmlns:c15="http://schemas.microsoft.com/office/drawing/2012/chart" uri="{02D57815-91ED-43cb-92C2-25804820EDAC}">
            <c15:filteredBa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'2'!$E$1</c15:sqref>
                        </c15:formulaRef>
                      </c:ext>
                    </c:extLst>
                    <c:strCache>
                      <c:ptCount val="1"/>
                      <c:pt idx="0">
                        <c:v>A (unable to sub-type)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 w="57150">
                    <a:solidFill>
                      <a:srgbClr val="005C00"/>
                    </a:solidFill>
                    <a:prstDash val="sysDot"/>
                  </a:ln>
                  <a:effectLst>
                    <a:outerShdw blurRad="25400" dist="25400" dir="5400000" algn="ctr" rotWithShape="0">
                      <a:srgbClr val="000000">
                        <a:alpha val="99000"/>
                      </a:srgbClr>
                    </a:outerShdw>
                  </a:effectLst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'2'!$A$34:$A$53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202020</c:v>
                      </c:pt>
                      <c:pt idx="1">
                        <c:v>202021</c:v>
                      </c:pt>
                      <c:pt idx="2">
                        <c:v>202022</c:v>
                      </c:pt>
                      <c:pt idx="3">
                        <c:v>202023</c:v>
                      </c:pt>
                      <c:pt idx="4">
                        <c:v>202024</c:v>
                      </c:pt>
                      <c:pt idx="5">
                        <c:v>202025</c:v>
                      </c:pt>
                      <c:pt idx="6">
                        <c:v>202026</c:v>
                      </c:pt>
                      <c:pt idx="7">
                        <c:v>202027</c:v>
                      </c:pt>
                      <c:pt idx="8">
                        <c:v>202028</c:v>
                      </c:pt>
                      <c:pt idx="9">
                        <c:v>202029</c:v>
                      </c:pt>
                      <c:pt idx="10">
                        <c:v>202030</c:v>
                      </c:pt>
                      <c:pt idx="11">
                        <c:v>202031</c:v>
                      </c:pt>
                      <c:pt idx="12">
                        <c:v>202032</c:v>
                      </c:pt>
                      <c:pt idx="13">
                        <c:v>202033</c:v>
                      </c:pt>
                      <c:pt idx="14">
                        <c:v>202034</c:v>
                      </c:pt>
                      <c:pt idx="15">
                        <c:v>202035</c:v>
                      </c:pt>
                      <c:pt idx="16">
                        <c:v>202036</c:v>
                      </c:pt>
                      <c:pt idx="17">
                        <c:v>202037</c:v>
                      </c:pt>
                      <c:pt idx="18">
                        <c:v>202038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'2'!$E$34:$E$53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2371-4946-B69C-04BE1E6CC9E5}"/>
                  </c:ext>
                </c:extLst>
              </c15:ser>
            </c15:filteredBarSeries>
          </c:ext>
        </c:extLst>
      </c:barChart>
      <c:catAx>
        <c:axId val="38423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94193503"/>
        <c:crosses val="autoZero"/>
        <c:auto val="1"/>
        <c:lblAlgn val="ctr"/>
        <c:lblOffset val="100"/>
        <c:noMultiLvlLbl val="0"/>
      </c:catAx>
      <c:valAx>
        <c:axId val="9941935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23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98471847212994E-2"/>
          <c:y val="5.6639226891381393E-2"/>
          <c:w val="0.93769152428116787"/>
          <c:h val="0.8081907776233852"/>
        </c:manualLayout>
      </c:layout>
      <c:lineChart>
        <c:grouping val="standard"/>
        <c:varyColors val="0"/>
        <c:ser>
          <c:idx val="0"/>
          <c:order val="0"/>
          <c:tx>
            <c:strRef>
              <c:f>'WEI Calcs'!$E$12</c:f>
              <c:strCache>
                <c:ptCount val="1"/>
                <c:pt idx="0">
                  <c:v>WEI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'WEI Calcs'!$D$535:$D$700</c:f>
              <c:numCache>
                <c:formatCode>yyyy\-mm\-dd</c:formatCode>
                <c:ptCount val="166"/>
                <c:pt idx="0">
                  <c:v>43106</c:v>
                </c:pt>
                <c:pt idx="1">
                  <c:v>43113</c:v>
                </c:pt>
                <c:pt idx="2">
                  <c:v>43120</c:v>
                </c:pt>
                <c:pt idx="3">
                  <c:v>43127</c:v>
                </c:pt>
                <c:pt idx="4">
                  <c:v>43134</c:v>
                </c:pt>
                <c:pt idx="5">
                  <c:v>43141</c:v>
                </c:pt>
                <c:pt idx="6">
                  <c:v>43148</c:v>
                </c:pt>
                <c:pt idx="7">
                  <c:v>43155</c:v>
                </c:pt>
                <c:pt idx="8">
                  <c:v>43162</c:v>
                </c:pt>
                <c:pt idx="9">
                  <c:v>43169</c:v>
                </c:pt>
                <c:pt idx="10">
                  <c:v>43176</c:v>
                </c:pt>
                <c:pt idx="11">
                  <c:v>43183</c:v>
                </c:pt>
                <c:pt idx="12">
                  <c:v>43190</c:v>
                </c:pt>
                <c:pt idx="13">
                  <c:v>43197</c:v>
                </c:pt>
                <c:pt idx="14">
                  <c:v>43204</c:v>
                </c:pt>
                <c:pt idx="15">
                  <c:v>43211</c:v>
                </c:pt>
                <c:pt idx="16">
                  <c:v>43218</c:v>
                </c:pt>
                <c:pt idx="17">
                  <c:v>43225</c:v>
                </c:pt>
                <c:pt idx="18">
                  <c:v>43232</c:v>
                </c:pt>
                <c:pt idx="19">
                  <c:v>43239</c:v>
                </c:pt>
                <c:pt idx="20">
                  <c:v>43246</c:v>
                </c:pt>
                <c:pt idx="21">
                  <c:v>43253</c:v>
                </c:pt>
                <c:pt idx="22">
                  <c:v>43260</c:v>
                </c:pt>
                <c:pt idx="23">
                  <c:v>43267</c:v>
                </c:pt>
                <c:pt idx="24">
                  <c:v>43274</c:v>
                </c:pt>
                <c:pt idx="25">
                  <c:v>43281</c:v>
                </c:pt>
                <c:pt idx="26">
                  <c:v>43288</c:v>
                </c:pt>
                <c:pt idx="27">
                  <c:v>43295</c:v>
                </c:pt>
                <c:pt idx="28">
                  <c:v>43302</c:v>
                </c:pt>
                <c:pt idx="29">
                  <c:v>43309</c:v>
                </c:pt>
                <c:pt idx="30">
                  <c:v>43316</c:v>
                </c:pt>
                <c:pt idx="31">
                  <c:v>43323</c:v>
                </c:pt>
                <c:pt idx="32">
                  <c:v>43330</c:v>
                </c:pt>
                <c:pt idx="33">
                  <c:v>43337</c:v>
                </c:pt>
                <c:pt idx="34">
                  <c:v>43344</c:v>
                </c:pt>
                <c:pt idx="35">
                  <c:v>43351</c:v>
                </c:pt>
                <c:pt idx="36">
                  <c:v>43358</c:v>
                </c:pt>
                <c:pt idx="37">
                  <c:v>43365</c:v>
                </c:pt>
                <c:pt idx="38">
                  <c:v>43372</c:v>
                </c:pt>
                <c:pt idx="39">
                  <c:v>43379</c:v>
                </c:pt>
                <c:pt idx="40">
                  <c:v>43386</c:v>
                </c:pt>
                <c:pt idx="41">
                  <c:v>43393</c:v>
                </c:pt>
                <c:pt idx="42">
                  <c:v>43400</c:v>
                </c:pt>
                <c:pt idx="43">
                  <c:v>43407</c:v>
                </c:pt>
                <c:pt idx="44">
                  <c:v>43414</c:v>
                </c:pt>
                <c:pt idx="45">
                  <c:v>43421</c:v>
                </c:pt>
                <c:pt idx="46">
                  <c:v>43428</c:v>
                </c:pt>
                <c:pt idx="47">
                  <c:v>43435</c:v>
                </c:pt>
                <c:pt idx="48">
                  <c:v>43442</c:v>
                </c:pt>
                <c:pt idx="49">
                  <c:v>43449</c:v>
                </c:pt>
                <c:pt idx="50">
                  <c:v>43456</c:v>
                </c:pt>
                <c:pt idx="51">
                  <c:v>43463</c:v>
                </c:pt>
                <c:pt idx="52">
                  <c:v>43470</c:v>
                </c:pt>
                <c:pt idx="53">
                  <c:v>43477</c:v>
                </c:pt>
                <c:pt idx="54">
                  <c:v>43484</c:v>
                </c:pt>
                <c:pt idx="55">
                  <c:v>43491</c:v>
                </c:pt>
                <c:pt idx="56">
                  <c:v>43498</c:v>
                </c:pt>
                <c:pt idx="57">
                  <c:v>43505</c:v>
                </c:pt>
                <c:pt idx="58">
                  <c:v>43512</c:v>
                </c:pt>
                <c:pt idx="59">
                  <c:v>43519</c:v>
                </c:pt>
                <c:pt idx="60">
                  <c:v>43526</c:v>
                </c:pt>
                <c:pt idx="61">
                  <c:v>43533</c:v>
                </c:pt>
                <c:pt idx="62">
                  <c:v>43540</c:v>
                </c:pt>
                <c:pt idx="63">
                  <c:v>43547</c:v>
                </c:pt>
                <c:pt idx="64">
                  <c:v>43554</c:v>
                </c:pt>
                <c:pt idx="65">
                  <c:v>43561</c:v>
                </c:pt>
                <c:pt idx="66">
                  <c:v>43568</c:v>
                </c:pt>
                <c:pt idx="67">
                  <c:v>43575</c:v>
                </c:pt>
                <c:pt idx="68">
                  <c:v>43582</c:v>
                </c:pt>
                <c:pt idx="69">
                  <c:v>43589</c:v>
                </c:pt>
                <c:pt idx="70">
                  <c:v>43596</c:v>
                </c:pt>
                <c:pt idx="71">
                  <c:v>43603</c:v>
                </c:pt>
                <c:pt idx="72">
                  <c:v>43610</c:v>
                </c:pt>
                <c:pt idx="73">
                  <c:v>43617</c:v>
                </c:pt>
                <c:pt idx="74">
                  <c:v>43624</c:v>
                </c:pt>
                <c:pt idx="75">
                  <c:v>43631</c:v>
                </c:pt>
                <c:pt idx="76">
                  <c:v>43638</c:v>
                </c:pt>
                <c:pt idx="77">
                  <c:v>43645</c:v>
                </c:pt>
                <c:pt idx="78">
                  <c:v>43652</c:v>
                </c:pt>
                <c:pt idx="79">
                  <c:v>43659</c:v>
                </c:pt>
                <c:pt idx="80">
                  <c:v>43666</c:v>
                </c:pt>
                <c:pt idx="81">
                  <c:v>43673</c:v>
                </c:pt>
                <c:pt idx="82">
                  <c:v>43680</c:v>
                </c:pt>
                <c:pt idx="83">
                  <c:v>43687</c:v>
                </c:pt>
                <c:pt idx="84">
                  <c:v>43694</c:v>
                </c:pt>
                <c:pt idx="85">
                  <c:v>43701</c:v>
                </c:pt>
                <c:pt idx="86">
                  <c:v>43708</c:v>
                </c:pt>
                <c:pt idx="87">
                  <c:v>43715</c:v>
                </c:pt>
                <c:pt idx="88">
                  <c:v>43722</c:v>
                </c:pt>
                <c:pt idx="89">
                  <c:v>43729</c:v>
                </c:pt>
                <c:pt idx="90">
                  <c:v>43736</c:v>
                </c:pt>
                <c:pt idx="91">
                  <c:v>43743</c:v>
                </c:pt>
                <c:pt idx="92">
                  <c:v>43750</c:v>
                </c:pt>
                <c:pt idx="93">
                  <c:v>43757</c:v>
                </c:pt>
                <c:pt idx="94">
                  <c:v>43764</c:v>
                </c:pt>
                <c:pt idx="95">
                  <c:v>43771</c:v>
                </c:pt>
                <c:pt idx="96">
                  <c:v>43778</c:v>
                </c:pt>
                <c:pt idx="97">
                  <c:v>43785</c:v>
                </c:pt>
                <c:pt idx="98">
                  <c:v>43792</c:v>
                </c:pt>
                <c:pt idx="99">
                  <c:v>43799</c:v>
                </c:pt>
                <c:pt idx="100">
                  <c:v>43806</c:v>
                </c:pt>
                <c:pt idx="101">
                  <c:v>43813</c:v>
                </c:pt>
                <c:pt idx="102">
                  <c:v>43820</c:v>
                </c:pt>
                <c:pt idx="103">
                  <c:v>43827</c:v>
                </c:pt>
                <c:pt idx="104">
                  <c:v>43834</c:v>
                </c:pt>
                <c:pt idx="105">
                  <c:v>43841</c:v>
                </c:pt>
                <c:pt idx="106">
                  <c:v>43848</c:v>
                </c:pt>
                <c:pt idx="107">
                  <c:v>43855</c:v>
                </c:pt>
                <c:pt idx="108">
                  <c:v>43862</c:v>
                </c:pt>
                <c:pt idx="109">
                  <c:v>43869</c:v>
                </c:pt>
                <c:pt idx="110">
                  <c:v>43876</c:v>
                </c:pt>
                <c:pt idx="111">
                  <c:v>43883</c:v>
                </c:pt>
                <c:pt idx="112">
                  <c:v>43890</c:v>
                </c:pt>
                <c:pt idx="113">
                  <c:v>43897</c:v>
                </c:pt>
                <c:pt idx="114">
                  <c:v>43904</c:v>
                </c:pt>
                <c:pt idx="115">
                  <c:v>43911</c:v>
                </c:pt>
                <c:pt idx="116">
                  <c:v>43918</c:v>
                </c:pt>
                <c:pt idx="117">
                  <c:v>43925</c:v>
                </c:pt>
                <c:pt idx="118">
                  <c:v>43932</c:v>
                </c:pt>
                <c:pt idx="119">
                  <c:v>43939</c:v>
                </c:pt>
                <c:pt idx="120">
                  <c:v>43946</c:v>
                </c:pt>
                <c:pt idx="121">
                  <c:v>43953</c:v>
                </c:pt>
                <c:pt idx="122" formatCode="m/d/yyyy">
                  <c:v>43960</c:v>
                </c:pt>
                <c:pt idx="123" formatCode="m/d/yyyy">
                  <c:v>43967</c:v>
                </c:pt>
                <c:pt idx="124" formatCode="m/d/yyyy">
                  <c:v>43974</c:v>
                </c:pt>
                <c:pt idx="125" formatCode="m/d/yyyy">
                  <c:v>43981</c:v>
                </c:pt>
                <c:pt idx="126" formatCode="m/d/yyyy">
                  <c:v>43988</c:v>
                </c:pt>
                <c:pt idx="127" formatCode="m/d/yyyy">
                  <c:v>43995</c:v>
                </c:pt>
                <c:pt idx="128" formatCode="m/d/yyyy">
                  <c:v>44002</c:v>
                </c:pt>
                <c:pt idx="129" formatCode="m/d/yyyy">
                  <c:v>44009</c:v>
                </c:pt>
                <c:pt idx="130" formatCode="m/d/yyyy">
                  <c:v>44016</c:v>
                </c:pt>
                <c:pt idx="131" formatCode="m/d/yyyy">
                  <c:v>44023</c:v>
                </c:pt>
                <c:pt idx="132" formatCode="m/d/yyyy">
                  <c:v>44030</c:v>
                </c:pt>
                <c:pt idx="133" formatCode="m/d/yyyy">
                  <c:v>44037</c:v>
                </c:pt>
                <c:pt idx="134" formatCode="m/d/yyyy">
                  <c:v>44044</c:v>
                </c:pt>
                <c:pt idx="135" formatCode="m/d/yyyy">
                  <c:v>44051</c:v>
                </c:pt>
                <c:pt idx="136" formatCode="m/d/yyyy">
                  <c:v>44058</c:v>
                </c:pt>
                <c:pt idx="137" formatCode="m/d/yyyy">
                  <c:v>44065</c:v>
                </c:pt>
                <c:pt idx="138" formatCode="m/d/yyyy">
                  <c:v>44072</c:v>
                </c:pt>
                <c:pt idx="139" formatCode="m/d/yyyy">
                  <c:v>44079</c:v>
                </c:pt>
                <c:pt idx="140" formatCode="m/d/yyyy">
                  <c:v>44086</c:v>
                </c:pt>
                <c:pt idx="141" formatCode="m/d/yyyy">
                  <c:v>44093</c:v>
                </c:pt>
                <c:pt idx="142" formatCode="m/d/yyyy">
                  <c:v>44100</c:v>
                </c:pt>
                <c:pt idx="143" formatCode="m/d/yyyy">
                  <c:v>44107</c:v>
                </c:pt>
                <c:pt idx="144" formatCode="m/d/yyyy">
                  <c:v>44114</c:v>
                </c:pt>
                <c:pt idx="145" formatCode="m/d/yyyy">
                  <c:v>44121</c:v>
                </c:pt>
                <c:pt idx="146" formatCode="m/d/yyyy">
                  <c:v>44128</c:v>
                </c:pt>
                <c:pt idx="147" formatCode="m/d/yyyy">
                  <c:v>44135</c:v>
                </c:pt>
                <c:pt idx="148" formatCode="m/d/yyyy">
                  <c:v>44142</c:v>
                </c:pt>
                <c:pt idx="149" formatCode="m/d/yyyy">
                  <c:v>44149</c:v>
                </c:pt>
                <c:pt idx="150" formatCode="m/d/yyyy">
                  <c:v>44156</c:v>
                </c:pt>
                <c:pt idx="151" formatCode="m/d/yyyy">
                  <c:v>44163</c:v>
                </c:pt>
                <c:pt idx="152" formatCode="m/d/yyyy">
                  <c:v>44170</c:v>
                </c:pt>
                <c:pt idx="153" formatCode="m/d/yyyy">
                  <c:v>44177</c:v>
                </c:pt>
                <c:pt idx="154" formatCode="m/d/yyyy">
                  <c:v>44184</c:v>
                </c:pt>
                <c:pt idx="155" formatCode="m/d/yyyy">
                  <c:v>44191</c:v>
                </c:pt>
                <c:pt idx="156" formatCode="m/d/yyyy">
                  <c:v>44198</c:v>
                </c:pt>
                <c:pt idx="157" formatCode="m/d/yyyy">
                  <c:v>44205</c:v>
                </c:pt>
                <c:pt idx="158" formatCode="m/d/yyyy">
                  <c:v>44212</c:v>
                </c:pt>
                <c:pt idx="159" formatCode="m/d/yyyy">
                  <c:v>44219</c:v>
                </c:pt>
                <c:pt idx="160" formatCode="m/d/yyyy">
                  <c:v>44226</c:v>
                </c:pt>
                <c:pt idx="161" formatCode="m/d/yyyy">
                  <c:v>44233</c:v>
                </c:pt>
                <c:pt idx="162" formatCode="m/d/yyyy">
                  <c:v>44240</c:v>
                </c:pt>
                <c:pt idx="163" formatCode="m/d/yyyy">
                  <c:v>44247</c:v>
                </c:pt>
                <c:pt idx="164" formatCode="m/d/yyyy">
                  <c:v>44254</c:v>
                </c:pt>
                <c:pt idx="165" formatCode="m/d/yyyy">
                  <c:v>44261</c:v>
                </c:pt>
              </c:numCache>
            </c:numRef>
          </c:cat>
          <c:val>
            <c:numRef>
              <c:f>'WEI Calcs'!$E$535:$E$700</c:f>
              <c:numCache>
                <c:formatCode>0.00</c:formatCode>
                <c:ptCount val="166"/>
                <c:pt idx="0">
                  <c:v>2.27</c:v>
                </c:pt>
                <c:pt idx="1">
                  <c:v>2.5499999999999998</c:v>
                </c:pt>
                <c:pt idx="2">
                  <c:v>2.71</c:v>
                </c:pt>
                <c:pt idx="3">
                  <c:v>2.46</c:v>
                </c:pt>
                <c:pt idx="4">
                  <c:v>2.09</c:v>
                </c:pt>
                <c:pt idx="5">
                  <c:v>2.42</c:v>
                </c:pt>
                <c:pt idx="6">
                  <c:v>2.37</c:v>
                </c:pt>
                <c:pt idx="7">
                  <c:v>2.33</c:v>
                </c:pt>
                <c:pt idx="8">
                  <c:v>2.35</c:v>
                </c:pt>
                <c:pt idx="9">
                  <c:v>2.14</c:v>
                </c:pt>
                <c:pt idx="10">
                  <c:v>2.37</c:v>
                </c:pt>
                <c:pt idx="11">
                  <c:v>2.34</c:v>
                </c:pt>
                <c:pt idx="12">
                  <c:v>2.23</c:v>
                </c:pt>
                <c:pt idx="13">
                  <c:v>2.1</c:v>
                </c:pt>
                <c:pt idx="14">
                  <c:v>2.39</c:v>
                </c:pt>
                <c:pt idx="15">
                  <c:v>2.42</c:v>
                </c:pt>
                <c:pt idx="16">
                  <c:v>2.14</c:v>
                </c:pt>
                <c:pt idx="17">
                  <c:v>2.5099999999999998</c:v>
                </c:pt>
                <c:pt idx="18">
                  <c:v>2.4</c:v>
                </c:pt>
                <c:pt idx="19">
                  <c:v>1.97</c:v>
                </c:pt>
                <c:pt idx="20">
                  <c:v>2.63</c:v>
                </c:pt>
                <c:pt idx="21">
                  <c:v>2.4300000000000002</c:v>
                </c:pt>
                <c:pt idx="22">
                  <c:v>2.5299999999999998</c:v>
                </c:pt>
                <c:pt idx="23">
                  <c:v>2.12</c:v>
                </c:pt>
                <c:pt idx="24">
                  <c:v>2.16</c:v>
                </c:pt>
                <c:pt idx="25">
                  <c:v>2.5299999999999998</c:v>
                </c:pt>
                <c:pt idx="26">
                  <c:v>2.44</c:v>
                </c:pt>
                <c:pt idx="27">
                  <c:v>2.33</c:v>
                </c:pt>
                <c:pt idx="28">
                  <c:v>2.35</c:v>
                </c:pt>
                <c:pt idx="29">
                  <c:v>2.25</c:v>
                </c:pt>
                <c:pt idx="30">
                  <c:v>2.44</c:v>
                </c:pt>
                <c:pt idx="31">
                  <c:v>2.5099999999999998</c:v>
                </c:pt>
                <c:pt idx="32">
                  <c:v>2.5</c:v>
                </c:pt>
                <c:pt idx="33">
                  <c:v>2.69</c:v>
                </c:pt>
                <c:pt idx="34">
                  <c:v>3.61</c:v>
                </c:pt>
                <c:pt idx="35">
                  <c:v>3.02</c:v>
                </c:pt>
                <c:pt idx="36">
                  <c:v>2.85</c:v>
                </c:pt>
                <c:pt idx="37">
                  <c:v>2.87</c:v>
                </c:pt>
                <c:pt idx="38">
                  <c:v>2.78</c:v>
                </c:pt>
                <c:pt idx="39">
                  <c:v>2.96</c:v>
                </c:pt>
                <c:pt idx="40">
                  <c:v>2.67</c:v>
                </c:pt>
                <c:pt idx="41">
                  <c:v>2.44</c:v>
                </c:pt>
                <c:pt idx="42">
                  <c:v>2.79</c:v>
                </c:pt>
                <c:pt idx="43">
                  <c:v>2.58</c:v>
                </c:pt>
                <c:pt idx="44">
                  <c:v>2.6</c:v>
                </c:pt>
                <c:pt idx="45">
                  <c:v>2.54</c:v>
                </c:pt>
                <c:pt idx="46">
                  <c:v>2.79</c:v>
                </c:pt>
                <c:pt idx="47">
                  <c:v>2.57</c:v>
                </c:pt>
                <c:pt idx="48">
                  <c:v>2.63</c:v>
                </c:pt>
                <c:pt idx="49">
                  <c:v>2.75</c:v>
                </c:pt>
                <c:pt idx="50">
                  <c:v>2.6</c:v>
                </c:pt>
                <c:pt idx="51">
                  <c:v>2.33</c:v>
                </c:pt>
                <c:pt idx="52">
                  <c:v>2.2400000000000002</c:v>
                </c:pt>
                <c:pt idx="53">
                  <c:v>2.11</c:v>
                </c:pt>
                <c:pt idx="54">
                  <c:v>2.42</c:v>
                </c:pt>
                <c:pt idx="55">
                  <c:v>2.2400000000000002</c:v>
                </c:pt>
                <c:pt idx="56">
                  <c:v>1.99</c:v>
                </c:pt>
                <c:pt idx="57">
                  <c:v>1.62</c:v>
                </c:pt>
                <c:pt idx="58">
                  <c:v>1.8</c:v>
                </c:pt>
                <c:pt idx="59">
                  <c:v>2.12</c:v>
                </c:pt>
                <c:pt idx="60">
                  <c:v>1.91</c:v>
                </c:pt>
                <c:pt idx="61">
                  <c:v>1.86</c:v>
                </c:pt>
                <c:pt idx="62">
                  <c:v>1.95</c:v>
                </c:pt>
                <c:pt idx="63">
                  <c:v>1.78</c:v>
                </c:pt>
                <c:pt idx="64">
                  <c:v>2.0499999999999998</c:v>
                </c:pt>
                <c:pt idx="65">
                  <c:v>2.2400000000000002</c:v>
                </c:pt>
                <c:pt idx="66">
                  <c:v>2</c:v>
                </c:pt>
                <c:pt idx="67">
                  <c:v>2.19</c:v>
                </c:pt>
                <c:pt idx="68">
                  <c:v>1.89</c:v>
                </c:pt>
                <c:pt idx="69">
                  <c:v>1.92</c:v>
                </c:pt>
                <c:pt idx="70">
                  <c:v>1.89</c:v>
                </c:pt>
                <c:pt idx="71">
                  <c:v>1.83</c:v>
                </c:pt>
                <c:pt idx="72">
                  <c:v>1.77</c:v>
                </c:pt>
                <c:pt idx="73">
                  <c:v>1.89</c:v>
                </c:pt>
                <c:pt idx="74">
                  <c:v>1.76</c:v>
                </c:pt>
                <c:pt idx="75">
                  <c:v>1.83</c:v>
                </c:pt>
                <c:pt idx="76">
                  <c:v>1.9</c:v>
                </c:pt>
                <c:pt idx="77">
                  <c:v>1.78</c:v>
                </c:pt>
                <c:pt idx="78">
                  <c:v>2.13</c:v>
                </c:pt>
                <c:pt idx="79">
                  <c:v>1.54</c:v>
                </c:pt>
                <c:pt idx="80">
                  <c:v>1.84</c:v>
                </c:pt>
                <c:pt idx="81">
                  <c:v>1.69</c:v>
                </c:pt>
                <c:pt idx="82">
                  <c:v>1.82</c:v>
                </c:pt>
                <c:pt idx="83">
                  <c:v>1.62</c:v>
                </c:pt>
                <c:pt idx="84">
                  <c:v>1.58</c:v>
                </c:pt>
                <c:pt idx="85">
                  <c:v>1.62</c:v>
                </c:pt>
                <c:pt idx="86">
                  <c:v>1.48</c:v>
                </c:pt>
                <c:pt idx="87">
                  <c:v>1.72</c:v>
                </c:pt>
                <c:pt idx="88">
                  <c:v>1.54</c:v>
                </c:pt>
                <c:pt idx="89">
                  <c:v>1.37</c:v>
                </c:pt>
                <c:pt idx="90">
                  <c:v>1.55</c:v>
                </c:pt>
                <c:pt idx="91">
                  <c:v>1.53</c:v>
                </c:pt>
                <c:pt idx="92">
                  <c:v>1.39</c:v>
                </c:pt>
                <c:pt idx="93">
                  <c:v>1.54</c:v>
                </c:pt>
                <c:pt idx="94">
                  <c:v>1.46</c:v>
                </c:pt>
                <c:pt idx="95">
                  <c:v>1.58</c:v>
                </c:pt>
                <c:pt idx="96">
                  <c:v>1.49</c:v>
                </c:pt>
                <c:pt idx="97">
                  <c:v>1.29</c:v>
                </c:pt>
                <c:pt idx="98">
                  <c:v>2.25</c:v>
                </c:pt>
                <c:pt idx="99">
                  <c:v>1.46</c:v>
                </c:pt>
                <c:pt idx="100">
                  <c:v>0.94</c:v>
                </c:pt>
                <c:pt idx="101">
                  <c:v>1.39</c:v>
                </c:pt>
                <c:pt idx="102">
                  <c:v>1.83</c:v>
                </c:pt>
                <c:pt idx="103">
                  <c:v>1.94</c:v>
                </c:pt>
                <c:pt idx="104">
                  <c:v>1.71</c:v>
                </c:pt>
                <c:pt idx="105">
                  <c:v>1.22</c:v>
                </c:pt>
                <c:pt idx="106">
                  <c:v>1.49</c:v>
                </c:pt>
                <c:pt idx="107">
                  <c:v>1.62</c:v>
                </c:pt>
                <c:pt idx="108">
                  <c:v>2.0099999999999998</c:v>
                </c:pt>
                <c:pt idx="109">
                  <c:v>1.85</c:v>
                </c:pt>
                <c:pt idx="110">
                  <c:v>1.56</c:v>
                </c:pt>
                <c:pt idx="111">
                  <c:v>1.5</c:v>
                </c:pt>
                <c:pt idx="112">
                  <c:v>1.55</c:v>
                </c:pt>
                <c:pt idx="113">
                  <c:v>1.42</c:v>
                </c:pt>
                <c:pt idx="114">
                  <c:v>1.07</c:v>
                </c:pt>
                <c:pt idx="115">
                  <c:v>-3.31</c:v>
                </c:pt>
                <c:pt idx="116">
                  <c:v>-7.04</c:v>
                </c:pt>
                <c:pt idx="117">
                  <c:v>-9.01</c:v>
                </c:pt>
                <c:pt idx="118">
                  <c:v>-10.9</c:v>
                </c:pt>
                <c:pt idx="119">
                  <c:v>-11.29</c:v>
                </c:pt>
                <c:pt idx="120">
                  <c:v>-11.45</c:v>
                </c:pt>
                <c:pt idx="121">
                  <c:v>-11.32</c:v>
                </c:pt>
                <c:pt idx="122">
                  <c:v>-10.54</c:v>
                </c:pt>
                <c:pt idx="123">
                  <c:v>-10.45</c:v>
                </c:pt>
                <c:pt idx="124">
                  <c:v>-9.82</c:v>
                </c:pt>
                <c:pt idx="125">
                  <c:v>-9.5500000000000007</c:v>
                </c:pt>
                <c:pt idx="126">
                  <c:v>-9.19</c:v>
                </c:pt>
                <c:pt idx="127">
                  <c:v>-8.5299999999999994</c:v>
                </c:pt>
                <c:pt idx="128">
                  <c:v>-7.85</c:v>
                </c:pt>
                <c:pt idx="129">
                  <c:v>-7.62</c:v>
                </c:pt>
                <c:pt idx="130">
                  <c:v>-7.19</c:v>
                </c:pt>
                <c:pt idx="131">
                  <c:v>-6.96</c:v>
                </c:pt>
                <c:pt idx="132">
                  <c:v>-7.6</c:v>
                </c:pt>
                <c:pt idx="133">
                  <c:v>-7.2</c:v>
                </c:pt>
                <c:pt idx="134">
                  <c:v>-6.76</c:v>
                </c:pt>
                <c:pt idx="135">
                  <c:v>-6.07</c:v>
                </c:pt>
                <c:pt idx="136">
                  <c:v>-6.15</c:v>
                </c:pt>
                <c:pt idx="137">
                  <c:v>-5.31</c:v>
                </c:pt>
                <c:pt idx="138">
                  <c:v>-4.8099999999999996</c:v>
                </c:pt>
                <c:pt idx="139">
                  <c:v>-5.08</c:v>
                </c:pt>
                <c:pt idx="140">
                  <c:v>-5.91</c:v>
                </c:pt>
                <c:pt idx="141">
                  <c:v>-4.5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8-45FA-94C1-F8C936DC47CD}"/>
            </c:ext>
          </c:extLst>
        </c:ser>
        <c:ser>
          <c:idx val="1"/>
          <c:order val="1"/>
          <c:tx>
            <c:strRef>
              <c:f>'WEI Calcs'!$F$12</c:f>
              <c:strCache>
                <c:ptCount val="1"/>
                <c:pt idx="0">
                  <c:v>4 Week MMA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>
              <a:outerShdw blurRad="25400" dist="127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'WEI Calcs'!$D$535:$D$700</c:f>
              <c:numCache>
                <c:formatCode>yyyy\-mm\-dd</c:formatCode>
                <c:ptCount val="166"/>
                <c:pt idx="0">
                  <c:v>43106</c:v>
                </c:pt>
                <c:pt idx="1">
                  <c:v>43113</c:v>
                </c:pt>
                <c:pt idx="2">
                  <c:v>43120</c:v>
                </c:pt>
                <c:pt idx="3">
                  <c:v>43127</c:v>
                </c:pt>
                <c:pt idx="4">
                  <c:v>43134</c:v>
                </c:pt>
                <c:pt idx="5">
                  <c:v>43141</c:v>
                </c:pt>
                <c:pt idx="6">
                  <c:v>43148</c:v>
                </c:pt>
                <c:pt idx="7">
                  <c:v>43155</c:v>
                </c:pt>
                <c:pt idx="8">
                  <c:v>43162</c:v>
                </c:pt>
                <c:pt idx="9">
                  <c:v>43169</c:v>
                </c:pt>
                <c:pt idx="10">
                  <c:v>43176</c:v>
                </c:pt>
                <c:pt idx="11">
                  <c:v>43183</c:v>
                </c:pt>
                <c:pt idx="12">
                  <c:v>43190</c:v>
                </c:pt>
                <c:pt idx="13">
                  <c:v>43197</c:v>
                </c:pt>
                <c:pt idx="14">
                  <c:v>43204</c:v>
                </c:pt>
                <c:pt idx="15">
                  <c:v>43211</c:v>
                </c:pt>
                <c:pt idx="16">
                  <c:v>43218</c:v>
                </c:pt>
                <c:pt idx="17">
                  <c:v>43225</c:v>
                </c:pt>
                <c:pt idx="18">
                  <c:v>43232</c:v>
                </c:pt>
                <c:pt idx="19">
                  <c:v>43239</c:v>
                </c:pt>
                <c:pt idx="20">
                  <c:v>43246</c:v>
                </c:pt>
                <c:pt idx="21">
                  <c:v>43253</c:v>
                </c:pt>
                <c:pt idx="22">
                  <c:v>43260</c:v>
                </c:pt>
                <c:pt idx="23">
                  <c:v>43267</c:v>
                </c:pt>
                <c:pt idx="24">
                  <c:v>43274</c:v>
                </c:pt>
                <c:pt idx="25">
                  <c:v>43281</c:v>
                </c:pt>
                <c:pt idx="26">
                  <c:v>43288</c:v>
                </c:pt>
                <c:pt idx="27">
                  <c:v>43295</c:v>
                </c:pt>
                <c:pt idx="28">
                  <c:v>43302</c:v>
                </c:pt>
                <c:pt idx="29">
                  <c:v>43309</c:v>
                </c:pt>
                <c:pt idx="30">
                  <c:v>43316</c:v>
                </c:pt>
                <c:pt idx="31">
                  <c:v>43323</c:v>
                </c:pt>
                <c:pt idx="32">
                  <c:v>43330</c:v>
                </c:pt>
                <c:pt idx="33">
                  <c:v>43337</c:v>
                </c:pt>
                <c:pt idx="34">
                  <c:v>43344</c:v>
                </c:pt>
                <c:pt idx="35">
                  <c:v>43351</c:v>
                </c:pt>
                <c:pt idx="36">
                  <c:v>43358</c:v>
                </c:pt>
                <c:pt idx="37">
                  <c:v>43365</c:v>
                </c:pt>
                <c:pt idx="38">
                  <c:v>43372</c:v>
                </c:pt>
                <c:pt idx="39">
                  <c:v>43379</c:v>
                </c:pt>
                <c:pt idx="40">
                  <c:v>43386</c:v>
                </c:pt>
                <c:pt idx="41">
                  <c:v>43393</c:v>
                </c:pt>
                <c:pt idx="42">
                  <c:v>43400</c:v>
                </c:pt>
                <c:pt idx="43">
                  <c:v>43407</c:v>
                </c:pt>
                <c:pt idx="44">
                  <c:v>43414</c:v>
                </c:pt>
                <c:pt idx="45">
                  <c:v>43421</c:v>
                </c:pt>
                <c:pt idx="46">
                  <c:v>43428</c:v>
                </c:pt>
                <c:pt idx="47">
                  <c:v>43435</c:v>
                </c:pt>
                <c:pt idx="48">
                  <c:v>43442</c:v>
                </c:pt>
                <c:pt idx="49">
                  <c:v>43449</c:v>
                </c:pt>
                <c:pt idx="50">
                  <c:v>43456</c:v>
                </c:pt>
                <c:pt idx="51">
                  <c:v>43463</c:v>
                </c:pt>
                <c:pt idx="52">
                  <c:v>43470</c:v>
                </c:pt>
                <c:pt idx="53">
                  <c:v>43477</c:v>
                </c:pt>
                <c:pt idx="54">
                  <c:v>43484</c:v>
                </c:pt>
                <c:pt idx="55">
                  <c:v>43491</c:v>
                </c:pt>
                <c:pt idx="56">
                  <c:v>43498</c:v>
                </c:pt>
                <c:pt idx="57">
                  <c:v>43505</c:v>
                </c:pt>
                <c:pt idx="58">
                  <c:v>43512</c:v>
                </c:pt>
                <c:pt idx="59">
                  <c:v>43519</c:v>
                </c:pt>
                <c:pt idx="60">
                  <c:v>43526</c:v>
                </c:pt>
                <c:pt idx="61">
                  <c:v>43533</c:v>
                </c:pt>
                <c:pt idx="62">
                  <c:v>43540</c:v>
                </c:pt>
                <c:pt idx="63">
                  <c:v>43547</c:v>
                </c:pt>
                <c:pt idx="64">
                  <c:v>43554</c:v>
                </c:pt>
                <c:pt idx="65">
                  <c:v>43561</c:v>
                </c:pt>
                <c:pt idx="66">
                  <c:v>43568</c:v>
                </c:pt>
                <c:pt idx="67">
                  <c:v>43575</c:v>
                </c:pt>
                <c:pt idx="68">
                  <c:v>43582</c:v>
                </c:pt>
                <c:pt idx="69">
                  <c:v>43589</c:v>
                </c:pt>
                <c:pt idx="70">
                  <c:v>43596</c:v>
                </c:pt>
                <c:pt idx="71">
                  <c:v>43603</c:v>
                </c:pt>
                <c:pt idx="72">
                  <c:v>43610</c:v>
                </c:pt>
                <c:pt idx="73">
                  <c:v>43617</c:v>
                </c:pt>
                <c:pt idx="74">
                  <c:v>43624</c:v>
                </c:pt>
                <c:pt idx="75">
                  <c:v>43631</c:v>
                </c:pt>
                <c:pt idx="76">
                  <c:v>43638</c:v>
                </c:pt>
                <c:pt idx="77">
                  <c:v>43645</c:v>
                </c:pt>
                <c:pt idx="78">
                  <c:v>43652</c:v>
                </c:pt>
                <c:pt idx="79">
                  <c:v>43659</c:v>
                </c:pt>
                <c:pt idx="80">
                  <c:v>43666</c:v>
                </c:pt>
                <c:pt idx="81">
                  <c:v>43673</c:v>
                </c:pt>
                <c:pt idx="82">
                  <c:v>43680</c:v>
                </c:pt>
                <c:pt idx="83">
                  <c:v>43687</c:v>
                </c:pt>
                <c:pt idx="84">
                  <c:v>43694</c:v>
                </c:pt>
                <c:pt idx="85">
                  <c:v>43701</c:v>
                </c:pt>
                <c:pt idx="86">
                  <c:v>43708</c:v>
                </c:pt>
                <c:pt idx="87">
                  <c:v>43715</c:v>
                </c:pt>
                <c:pt idx="88">
                  <c:v>43722</c:v>
                </c:pt>
                <c:pt idx="89">
                  <c:v>43729</c:v>
                </c:pt>
                <c:pt idx="90">
                  <c:v>43736</c:v>
                </c:pt>
                <c:pt idx="91">
                  <c:v>43743</c:v>
                </c:pt>
                <c:pt idx="92">
                  <c:v>43750</c:v>
                </c:pt>
                <c:pt idx="93">
                  <c:v>43757</c:v>
                </c:pt>
                <c:pt idx="94">
                  <c:v>43764</c:v>
                </c:pt>
                <c:pt idx="95">
                  <c:v>43771</c:v>
                </c:pt>
                <c:pt idx="96">
                  <c:v>43778</c:v>
                </c:pt>
                <c:pt idx="97">
                  <c:v>43785</c:v>
                </c:pt>
                <c:pt idx="98">
                  <c:v>43792</c:v>
                </c:pt>
                <c:pt idx="99">
                  <c:v>43799</c:v>
                </c:pt>
                <c:pt idx="100">
                  <c:v>43806</c:v>
                </c:pt>
                <c:pt idx="101">
                  <c:v>43813</c:v>
                </c:pt>
                <c:pt idx="102">
                  <c:v>43820</c:v>
                </c:pt>
                <c:pt idx="103">
                  <c:v>43827</c:v>
                </c:pt>
                <c:pt idx="104">
                  <c:v>43834</c:v>
                </c:pt>
                <c:pt idx="105">
                  <c:v>43841</c:v>
                </c:pt>
                <c:pt idx="106">
                  <c:v>43848</c:v>
                </c:pt>
                <c:pt idx="107">
                  <c:v>43855</c:v>
                </c:pt>
                <c:pt idx="108">
                  <c:v>43862</c:v>
                </c:pt>
                <c:pt idx="109">
                  <c:v>43869</c:v>
                </c:pt>
                <c:pt idx="110">
                  <c:v>43876</c:v>
                </c:pt>
                <c:pt idx="111">
                  <c:v>43883</c:v>
                </c:pt>
                <c:pt idx="112">
                  <c:v>43890</c:v>
                </c:pt>
                <c:pt idx="113">
                  <c:v>43897</c:v>
                </c:pt>
                <c:pt idx="114">
                  <c:v>43904</c:v>
                </c:pt>
                <c:pt idx="115">
                  <c:v>43911</c:v>
                </c:pt>
                <c:pt idx="116">
                  <c:v>43918</c:v>
                </c:pt>
                <c:pt idx="117">
                  <c:v>43925</c:v>
                </c:pt>
                <c:pt idx="118">
                  <c:v>43932</c:v>
                </c:pt>
                <c:pt idx="119">
                  <c:v>43939</c:v>
                </c:pt>
                <c:pt idx="120">
                  <c:v>43946</c:v>
                </c:pt>
                <c:pt idx="121">
                  <c:v>43953</c:v>
                </c:pt>
                <c:pt idx="122" formatCode="m/d/yyyy">
                  <c:v>43960</c:v>
                </c:pt>
                <c:pt idx="123" formatCode="m/d/yyyy">
                  <c:v>43967</c:v>
                </c:pt>
                <c:pt idx="124" formatCode="m/d/yyyy">
                  <c:v>43974</c:v>
                </c:pt>
                <c:pt idx="125" formatCode="m/d/yyyy">
                  <c:v>43981</c:v>
                </c:pt>
                <c:pt idx="126" formatCode="m/d/yyyy">
                  <c:v>43988</c:v>
                </c:pt>
                <c:pt idx="127" formatCode="m/d/yyyy">
                  <c:v>43995</c:v>
                </c:pt>
                <c:pt idx="128" formatCode="m/d/yyyy">
                  <c:v>44002</c:v>
                </c:pt>
                <c:pt idx="129" formatCode="m/d/yyyy">
                  <c:v>44009</c:v>
                </c:pt>
                <c:pt idx="130" formatCode="m/d/yyyy">
                  <c:v>44016</c:v>
                </c:pt>
                <c:pt idx="131" formatCode="m/d/yyyy">
                  <c:v>44023</c:v>
                </c:pt>
                <c:pt idx="132" formatCode="m/d/yyyy">
                  <c:v>44030</c:v>
                </c:pt>
                <c:pt idx="133" formatCode="m/d/yyyy">
                  <c:v>44037</c:v>
                </c:pt>
                <c:pt idx="134" formatCode="m/d/yyyy">
                  <c:v>44044</c:v>
                </c:pt>
                <c:pt idx="135" formatCode="m/d/yyyy">
                  <c:v>44051</c:v>
                </c:pt>
                <c:pt idx="136" formatCode="m/d/yyyy">
                  <c:v>44058</c:v>
                </c:pt>
                <c:pt idx="137" formatCode="m/d/yyyy">
                  <c:v>44065</c:v>
                </c:pt>
                <c:pt idx="138" formatCode="m/d/yyyy">
                  <c:v>44072</c:v>
                </c:pt>
                <c:pt idx="139" formatCode="m/d/yyyy">
                  <c:v>44079</c:v>
                </c:pt>
                <c:pt idx="140" formatCode="m/d/yyyy">
                  <c:v>44086</c:v>
                </c:pt>
                <c:pt idx="141" formatCode="m/d/yyyy">
                  <c:v>44093</c:v>
                </c:pt>
                <c:pt idx="142" formatCode="m/d/yyyy">
                  <c:v>44100</c:v>
                </c:pt>
                <c:pt idx="143" formatCode="m/d/yyyy">
                  <c:v>44107</c:v>
                </c:pt>
                <c:pt idx="144" formatCode="m/d/yyyy">
                  <c:v>44114</c:v>
                </c:pt>
                <c:pt idx="145" formatCode="m/d/yyyy">
                  <c:v>44121</c:v>
                </c:pt>
                <c:pt idx="146" formatCode="m/d/yyyy">
                  <c:v>44128</c:v>
                </c:pt>
                <c:pt idx="147" formatCode="m/d/yyyy">
                  <c:v>44135</c:v>
                </c:pt>
                <c:pt idx="148" formatCode="m/d/yyyy">
                  <c:v>44142</c:v>
                </c:pt>
                <c:pt idx="149" formatCode="m/d/yyyy">
                  <c:v>44149</c:v>
                </c:pt>
                <c:pt idx="150" formatCode="m/d/yyyy">
                  <c:v>44156</c:v>
                </c:pt>
                <c:pt idx="151" formatCode="m/d/yyyy">
                  <c:v>44163</c:v>
                </c:pt>
                <c:pt idx="152" formatCode="m/d/yyyy">
                  <c:v>44170</c:v>
                </c:pt>
                <c:pt idx="153" formatCode="m/d/yyyy">
                  <c:v>44177</c:v>
                </c:pt>
                <c:pt idx="154" formatCode="m/d/yyyy">
                  <c:v>44184</c:v>
                </c:pt>
                <c:pt idx="155" formatCode="m/d/yyyy">
                  <c:v>44191</c:v>
                </c:pt>
                <c:pt idx="156" formatCode="m/d/yyyy">
                  <c:v>44198</c:v>
                </c:pt>
                <c:pt idx="157" formatCode="m/d/yyyy">
                  <c:v>44205</c:v>
                </c:pt>
                <c:pt idx="158" formatCode="m/d/yyyy">
                  <c:v>44212</c:v>
                </c:pt>
                <c:pt idx="159" formatCode="m/d/yyyy">
                  <c:v>44219</c:v>
                </c:pt>
                <c:pt idx="160" formatCode="m/d/yyyy">
                  <c:v>44226</c:v>
                </c:pt>
                <c:pt idx="161" formatCode="m/d/yyyy">
                  <c:v>44233</c:v>
                </c:pt>
                <c:pt idx="162" formatCode="m/d/yyyy">
                  <c:v>44240</c:v>
                </c:pt>
                <c:pt idx="163" formatCode="m/d/yyyy">
                  <c:v>44247</c:v>
                </c:pt>
                <c:pt idx="164" formatCode="m/d/yyyy">
                  <c:v>44254</c:v>
                </c:pt>
                <c:pt idx="165" formatCode="m/d/yyyy">
                  <c:v>44261</c:v>
                </c:pt>
              </c:numCache>
            </c:numRef>
          </c:cat>
          <c:val>
            <c:numRef>
              <c:f>'WEI Calcs'!$F$535:$F$700</c:f>
              <c:numCache>
                <c:formatCode>0.00</c:formatCode>
                <c:ptCount val="166"/>
                <c:pt idx="0">
                  <c:v>2.4899999999999998</c:v>
                </c:pt>
                <c:pt idx="1">
                  <c:v>2.5324999999999998</c:v>
                </c:pt>
                <c:pt idx="2">
                  <c:v>2.5149999999999997</c:v>
                </c:pt>
                <c:pt idx="3">
                  <c:v>2.4975000000000001</c:v>
                </c:pt>
                <c:pt idx="4">
                  <c:v>2.4524999999999997</c:v>
                </c:pt>
                <c:pt idx="5">
                  <c:v>2.42</c:v>
                </c:pt>
                <c:pt idx="6">
                  <c:v>2.335</c:v>
                </c:pt>
                <c:pt idx="7">
                  <c:v>2.3025000000000002</c:v>
                </c:pt>
                <c:pt idx="8">
                  <c:v>2.3675000000000002</c:v>
                </c:pt>
                <c:pt idx="9">
                  <c:v>2.2975000000000003</c:v>
                </c:pt>
                <c:pt idx="10">
                  <c:v>2.2975000000000003</c:v>
                </c:pt>
                <c:pt idx="11">
                  <c:v>2.2999999999999998</c:v>
                </c:pt>
                <c:pt idx="12">
                  <c:v>2.27</c:v>
                </c:pt>
                <c:pt idx="13">
                  <c:v>2.2599999999999998</c:v>
                </c:pt>
                <c:pt idx="14">
                  <c:v>2.2650000000000001</c:v>
                </c:pt>
                <c:pt idx="15">
                  <c:v>2.2850000000000001</c:v>
                </c:pt>
                <c:pt idx="16">
                  <c:v>2.2625000000000002</c:v>
                </c:pt>
                <c:pt idx="17">
                  <c:v>2.3650000000000002</c:v>
                </c:pt>
                <c:pt idx="18">
                  <c:v>2.3675000000000002</c:v>
                </c:pt>
                <c:pt idx="19">
                  <c:v>2.2550000000000003</c:v>
                </c:pt>
                <c:pt idx="20">
                  <c:v>2.3774999999999999</c:v>
                </c:pt>
                <c:pt idx="21">
                  <c:v>2.3574999999999999</c:v>
                </c:pt>
                <c:pt idx="22">
                  <c:v>2.3899999999999997</c:v>
                </c:pt>
                <c:pt idx="23">
                  <c:v>2.4275000000000002</c:v>
                </c:pt>
                <c:pt idx="24">
                  <c:v>2.31</c:v>
                </c:pt>
                <c:pt idx="25">
                  <c:v>2.335</c:v>
                </c:pt>
                <c:pt idx="26">
                  <c:v>2.3125</c:v>
                </c:pt>
                <c:pt idx="27">
                  <c:v>2.3649999999999998</c:v>
                </c:pt>
                <c:pt idx="28">
                  <c:v>2.4125000000000001</c:v>
                </c:pt>
                <c:pt idx="29">
                  <c:v>2.3424999999999998</c:v>
                </c:pt>
                <c:pt idx="30">
                  <c:v>2.3424999999999998</c:v>
                </c:pt>
                <c:pt idx="31">
                  <c:v>2.3874999999999997</c:v>
                </c:pt>
                <c:pt idx="32">
                  <c:v>2.4249999999999998</c:v>
                </c:pt>
                <c:pt idx="33">
                  <c:v>2.5349999999999997</c:v>
                </c:pt>
                <c:pt idx="34">
                  <c:v>2.8274999999999997</c:v>
                </c:pt>
                <c:pt idx="35">
                  <c:v>2.9549999999999996</c:v>
                </c:pt>
                <c:pt idx="36">
                  <c:v>3.0425</c:v>
                </c:pt>
                <c:pt idx="37">
                  <c:v>3.0875000000000004</c:v>
                </c:pt>
                <c:pt idx="38">
                  <c:v>2.88</c:v>
                </c:pt>
                <c:pt idx="39">
                  <c:v>2.8650000000000002</c:v>
                </c:pt>
                <c:pt idx="40">
                  <c:v>2.82</c:v>
                </c:pt>
                <c:pt idx="41">
                  <c:v>2.7124999999999999</c:v>
                </c:pt>
                <c:pt idx="42">
                  <c:v>2.7149999999999999</c:v>
                </c:pt>
                <c:pt idx="43">
                  <c:v>2.62</c:v>
                </c:pt>
                <c:pt idx="44">
                  <c:v>2.6025</c:v>
                </c:pt>
                <c:pt idx="45">
                  <c:v>2.6275000000000004</c:v>
                </c:pt>
                <c:pt idx="46">
                  <c:v>2.6274999999999999</c:v>
                </c:pt>
                <c:pt idx="47">
                  <c:v>2.625</c:v>
                </c:pt>
                <c:pt idx="48">
                  <c:v>2.6325000000000003</c:v>
                </c:pt>
                <c:pt idx="49">
                  <c:v>2.6849999999999996</c:v>
                </c:pt>
                <c:pt idx="50">
                  <c:v>2.6374999999999997</c:v>
                </c:pt>
                <c:pt idx="51">
                  <c:v>2.5775000000000001</c:v>
                </c:pt>
                <c:pt idx="52">
                  <c:v>2.48</c:v>
                </c:pt>
                <c:pt idx="53">
                  <c:v>2.3199999999999998</c:v>
                </c:pt>
                <c:pt idx="54">
                  <c:v>2.2749999999999999</c:v>
                </c:pt>
                <c:pt idx="55">
                  <c:v>2.2524999999999999</c:v>
                </c:pt>
                <c:pt idx="56">
                  <c:v>2.19</c:v>
                </c:pt>
                <c:pt idx="57">
                  <c:v>2.0674999999999999</c:v>
                </c:pt>
                <c:pt idx="58">
                  <c:v>1.9125000000000001</c:v>
                </c:pt>
                <c:pt idx="59">
                  <c:v>1.8825000000000001</c:v>
                </c:pt>
                <c:pt idx="60">
                  <c:v>1.8625</c:v>
                </c:pt>
                <c:pt idx="61">
                  <c:v>1.9225000000000001</c:v>
                </c:pt>
                <c:pt idx="62">
                  <c:v>1.9600000000000002</c:v>
                </c:pt>
                <c:pt idx="63">
                  <c:v>1.875</c:v>
                </c:pt>
                <c:pt idx="64">
                  <c:v>1.91</c:v>
                </c:pt>
                <c:pt idx="65">
                  <c:v>2.0049999999999999</c:v>
                </c:pt>
                <c:pt idx="66">
                  <c:v>2.0175000000000001</c:v>
                </c:pt>
                <c:pt idx="67">
                  <c:v>2.12</c:v>
                </c:pt>
                <c:pt idx="68">
                  <c:v>2.08</c:v>
                </c:pt>
                <c:pt idx="69">
                  <c:v>1.9999999999999998</c:v>
                </c:pt>
                <c:pt idx="70">
                  <c:v>1.9724999999999999</c:v>
                </c:pt>
                <c:pt idx="71">
                  <c:v>1.8824999999999998</c:v>
                </c:pt>
                <c:pt idx="72">
                  <c:v>1.8525</c:v>
                </c:pt>
                <c:pt idx="73">
                  <c:v>1.845</c:v>
                </c:pt>
                <c:pt idx="74">
                  <c:v>1.8125</c:v>
                </c:pt>
                <c:pt idx="75">
                  <c:v>1.8125</c:v>
                </c:pt>
                <c:pt idx="76">
                  <c:v>1.8450000000000002</c:v>
                </c:pt>
                <c:pt idx="77">
                  <c:v>1.8175000000000001</c:v>
                </c:pt>
                <c:pt idx="78">
                  <c:v>1.91</c:v>
                </c:pt>
                <c:pt idx="79">
                  <c:v>1.8374999999999999</c:v>
                </c:pt>
                <c:pt idx="80">
                  <c:v>1.8225</c:v>
                </c:pt>
                <c:pt idx="81">
                  <c:v>1.7999999999999998</c:v>
                </c:pt>
                <c:pt idx="82">
                  <c:v>1.7225000000000001</c:v>
                </c:pt>
                <c:pt idx="83">
                  <c:v>1.7425000000000002</c:v>
                </c:pt>
                <c:pt idx="84">
                  <c:v>1.6775</c:v>
                </c:pt>
                <c:pt idx="85">
                  <c:v>1.6600000000000001</c:v>
                </c:pt>
                <c:pt idx="86">
                  <c:v>1.5750000000000002</c:v>
                </c:pt>
                <c:pt idx="87">
                  <c:v>1.5999999999999999</c:v>
                </c:pt>
                <c:pt idx="88">
                  <c:v>1.59</c:v>
                </c:pt>
                <c:pt idx="89">
                  <c:v>1.5275000000000001</c:v>
                </c:pt>
                <c:pt idx="90">
                  <c:v>1.5449999999999999</c:v>
                </c:pt>
                <c:pt idx="91">
                  <c:v>1.4975000000000001</c:v>
                </c:pt>
                <c:pt idx="92">
                  <c:v>1.46</c:v>
                </c:pt>
                <c:pt idx="93">
                  <c:v>1.5024999999999999</c:v>
                </c:pt>
                <c:pt idx="94">
                  <c:v>1.48</c:v>
                </c:pt>
                <c:pt idx="95">
                  <c:v>1.4924999999999999</c:v>
                </c:pt>
                <c:pt idx="96">
                  <c:v>1.5175000000000001</c:v>
                </c:pt>
                <c:pt idx="97">
                  <c:v>1.4550000000000001</c:v>
                </c:pt>
                <c:pt idx="98">
                  <c:v>1.6525000000000001</c:v>
                </c:pt>
                <c:pt idx="99">
                  <c:v>1.6225000000000001</c:v>
                </c:pt>
                <c:pt idx="100">
                  <c:v>1.4849999999999999</c:v>
                </c:pt>
                <c:pt idx="101">
                  <c:v>1.51</c:v>
                </c:pt>
                <c:pt idx="102">
                  <c:v>1.405</c:v>
                </c:pt>
                <c:pt idx="103">
                  <c:v>1.5249999999999999</c:v>
                </c:pt>
                <c:pt idx="104">
                  <c:v>1.7175</c:v>
                </c:pt>
                <c:pt idx="105">
                  <c:v>1.675</c:v>
                </c:pt>
                <c:pt idx="106">
                  <c:v>1.59</c:v>
                </c:pt>
                <c:pt idx="107">
                  <c:v>1.51</c:v>
                </c:pt>
                <c:pt idx="108">
                  <c:v>1.585</c:v>
                </c:pt>
                <c:pt idx="109">
                  <c:v>1.7425000000000002</c:v>
                </c:pt>
                <c:pt idx="110">
                  <c:v>1.7600000000000002</c:v>
                </c:pt>
                <c:pt idx="111">
                  <c:v>1.73</c:v>
                </c:pt>
                <c:pt idx="112">
                  <c:v>1.615</c:v>
                </c:pt>
                <c:pt idx="113">
                  <c:v>1.5075000000000001</c:v>
                </c:pt>
                <c:pt idx="114">
                  <c:v>1.385</c:v>
                </c:pt>
                <c:pt idx="115">
                  <c:v>0.1825</c:v>
                </c:pt>
                <c:pt idx="116">
                  <c:v>-1.9649999999999999</c:v>
                </c:pt>
                <c:pt idx="117">
                  <c:v>-4.5724999999999998</c:v>
                </c:pt>
                <c:pt idx="118">
                  <c:v>-7.5649999999999995</c:v>
                </c:pt>
                <c:pt idx="119">
                  <c:v>-9.56</c:v>
                </c:pt>
                <c:pt idx="120">
                  <c:v>-10.6625</c:v>
                </c:pt>
                <c:pt idx="121">
                  <c:v>-11.24</c:v>
                </c:pt>
                <c:pt idx="122">
                  <c:v>-11.15</c:v>
                </c:pt>
                <c:pt idx="123">
                  <c:v>-10.940000000000001</c:v>
                </c:pt>
                <c:pt idx="124">
                  <c:v>-10.532500000000001</c:v>
                </c:pt>
                <c:pt idx="125">
                  <c:v>-10.09</c:v>
                </c:pt>
                <c:pt idx="126">
                  <c:v>-9.7524999999999995</c:v>
                </c:pt>
                <c:pt idx="127">
                  <c:v>-9.2725000000000009</c:v>
                </c:pt>
                <c:pt idx="128">
                  <c:v>-8.7800000000000011</c:v>
                </c:pt>
                <c:pt idx="129">
                  <c:v>-8.2974999999999994</c:v>
                </c:pt>
                <c:pt idx="130">
                  <c:v>-7.7975000000000003</c:v>
                </c:pt>
                <c:pt idx="131">
                  <c:v>-7.4050000000000002</c:v>
                </c:pt>
                <c:pt idx="132">
                  <c:v>-7.3424999999999994</c:v>
                </c:pt>
                <c:pt idx="133">
                  <c:v>-7.2374999999999998</c:v>
                </c:pt>
                <c:pt idx="134">
                  <c:v>-7.129999999999999</c:v>
                </c:pt>
                <c:pt idx="135">
                  <c:v>-6.9075000000000006</c:v>
                </c:pt>
                <c:pt idx="136">
                  <c:v>-6.5449999999999999</c:v>
                </c:pt>
                <c:pt idx="137">
                  <c:v>-6.0724999999999998</c:v>
                </c:pt>
                <c:pt idx="138">
                  <c:v>-5.585</c:v>
                </c:pt>
                <c:pt idx="139">
                  <c:v>-5.3375000000000004</c:v>
                </c:pt>
                <c:pt idx="140">
                  <c:v>-5.2774999999999999</c:v>
                </c:pt>
                <c:pt idx="141">
                  <c:v>-5.0750000000000002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48-45FA-94C1-F8C936DC47CD}"/>
            </c:ext>
          </c:extLst>
        </c:ser>
        <c:ser>
          <c:idx val="5"/>
          <c:order val="3"/>
          <c:tx>
            <c:v>0</c:v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'WEI Calcs'!$D$535:$D$700</c:f>
              <c:numCache>
                <c:formatCode>yyyy\-mm\-dd</c:formatCode>
                <c:ptCount val="166"/>
                <c:pt idx="0">
                  <c:v>43106</c:v>
                </c:pt>
                <c:pt idx="1">
                  <c:v>43113</c:v>
                </c:pt>
                <c:pt idx="2">
                  <c:v>43120</c:v>
                </c:pt>
                <c:pt idx="3">
                  <c:v>43127</c:v>
                </c:pt>
                <c:pt idx="4">
                  <c:v>43134</c:v>
                </c:pt>
                <c:pt idx="5">
                  <c:v>43141</c:v>
                </c:pt>
                <c:pt idx="6">
                  <c:v>43148</c:v>
                </c:pt>
                <c:pt idx="7">
                  <c:v>43155</c:v>
                </c:pt>
                <c:pt idx="8">
                  <c:v>43162</c:v>
                </c:pt>
                <c:pt idx="9">
                  <c:v>43169</c:v>
                </c:pt>
                <c:pt idx="10">
                  <c:v>43176</c:v>
                </c:pt>
                <c:pt idx="11">
                  <c:v>43183</c:v>
                </c:pt>
                <c:pt idx="12">
                  <c:v>43190</c:v>
                </c:pt>
                <c:pt idx="13">
                  <c:v>43197</c:v>
                </c:pt>
                <c:pt idx="14">
                  <c:v>43204</c:v>
                </c:pt>
                <c:pt idx="15">
                  <c:v>43211</c:v>
                </c:pt>
                <c:pt idx="16">
                  <c:v>43218</c:v>
                </c:pt>
                <c:pt idx="17">
                  <c:v>43225</c:v>
                </c:pt>
                <c:pt idx="18">
                  <c:v>43232</c:v>
                </c:pt>
                <c:pt idx="19">
                  <c:v>43239</c:v>
                </c:pt>
                <c:pt idx="20">
                  <c:v>43246</c:v>
                </c:pt>
                <c:pt idx="21">
                  <c:v>43253</c:v>
                </c:pt>
                <c:pt idx="22">
                  <c:v>43260</c:v>
                </c:pt>
                <c:pt idx="23">
                  <c:v>43267</c:v>
                </c:pt>
                <c:pt idx="24">
                  <c:v>43274</c:v>
                </c:pt>
                <c:pt idx="25">
                  <c:v>43281</c:v>
                </c:pt>
                <c:pt idx="26">
                  <c:v>43288</c:v>
                </c:pt>
                <c:pt idx="27">
                  <c:v>43295</c:v>
                </c:pt>
                <c:pt idx="28">
                  <c:v>43302</c:v>
                </c:pt>
                <c:pt idx="29">
                  <c:v>43309</c:v>
                </c:pt>
                <c:pt idx="30">
                  <c:v>43316</c:v>
                </c:pt>
                <c:pt idx="31">
                  <c:v>43323</c:v>
                </c:pt>
                <c:pt idx="32">
                  <c:v>43330</c:v>
                </c:pt>
                <c:pt idx="33">
                  <c:v>43337</c:v>
                </c:pt>
                <c:pt idx="34">
                  <c:v>43344</c:v>
                </c:pt>
                <c:pt idx="35">
                  <c:v>43351</c:v>
                </c:pt>
                <c:pt idx="36">
                  <c:v>43358</c:v>
                </c:pt>
                <c:pt idx="37">
                  <c:v>43365</c:v>
                </c:pt>
                <c:pt idx="38">
                  <c:v>43372</c:v>
                </c:pt>
                <c:pt idx="39">
                  <c:v>43379</c:v>
                </c:pt>
                <c:pt idx="40">
                  <c:v>43386</c:v>
                </c:pt>
                <c:pt idx="41">
                  <c:v>43393</c:v>
                </c:pt>
                <c:pt idx="42">
                  <c:v>43400</c:v>
                </c:pt>
                <c:pt idx="43">
                  <c:v>43407</c:v>
                </c:pt>
                <c:pt idx="44">
                  <c:v>43414</c:v>
                </c:pt>
                <c:pt idx="45">
                  <c:v>43421</c:v>
                </c:pt>
                <c:pt idx="46">
                  <c:v>43428</c:v>
                </c:pt>
                <c:pt idx="47">
                  <c:v>43435</c:v>
                </c:pt>
                <c:pt idx="48">
                  <c:v>43442</c:v>
                </c:pt>
                <c:pt idx="49">
                  <c:v>43449</c:v>
                </c:pt>
                <c:pt idx="50">
                  <c:v>43456</c:v>
                </c:pt>
                <c:pt idx="51">
                  <c:v>43463</c:v>
                </c:pt>
                <c:pt idx="52">
                  <c:v>43470</c:v>
                </c:pt>
                <c:pt idx="53">
                  <c:v>43477</c:v>
                </c:pt>
                <c:pt idx="54">
                  <c:v>43484</c:v>
                </c:pt>
                <c:pt idx="55">
                  <c:v>43491</c:v>
                </c:pt>
                <c:pt idx="56">
                  <c:v>43498</c:v>
                </c:pt>
                <c:pt idx="57">
                  <c:v>43505</c:v>
                </c:pt>
                <c:pt idx="58">
                  <c:v>43512</c:v>
                </c:pt>
                <c:pt idx="59">
                  <c:v>43519</c:v>
                </c:pt>
                <c:pt idx="60">
                  <c:v>43526</c:v>
                </c:pt>
                <c:pt idx="61">
                  <c:v>43533</c:v>
                </c:pt>
                <c:pt idx="62">
                  <c:v>43540</c:v>
                </c:pt>
                <c:pt idx="63">
                  <c:v>43547</c:v>
                </c:pt>
                <c:pt idx="64">
                  <c:v>43554</c:v>
                </c:pt>
                <c:pt idx="65">
                  <c:v>43561</c:v>
                </c:pt>
                <c:pt idx="66">
                  <c:v>43568</c:v>
                </c:pt>
                <c:pt idx="67">
                  <c:v>43575</c:v>
                </c:pt>
                <c:pt idx="68">
                  <c:v>43582</c:v>
                </c:pt>
                <c:pt idx="69">
                  <c:v>43589</c:v>
                </c:pt>
                <c:pt idx="70">
                  <c:v>43596</c:v>
                </c:pt>
                <c:pt idx="71">
                  <c:v>43603</c:v>
                </c:pt>
                <c:pt idx="72">
                  <c:v>43610</c:v>
                </c:pt>
                <c:pt idx="73">
                  <c:v>43617</c:v>
                </c:pt>
                <c:pt idx="74">
                  <c:v>43624</c:v>
                </c:pt>
                <c:pt idx="75">
                  <c:v>43631</c:v>
                </c:pt>
                <c:pt idx="76">
                  <c:v>43638</c:v>
                </c:pt>
                <c:pt idx="77">
                  <c:v>43645</c:v>
                </c:pt>
                <c:pt idx="78">
                  <c:v>43652</c:v>
                </c:pt>
                <c:pt idx="79">
                  <c:v>43659</c:v>
                </c:pt>
                <c:pt idx="80">
                  <c:v>43666</c:v>
                </c:pt>
                <c:pt idx="81">
                  <c:v>43673</c:v>
                </c:pt>
                <c:pt idx="82">
                  <c:v>43680</c:v>
                </c:pt>
                <c:pt idx="83">
                  <c:v>43687</c:v>
                </c:pt>
                <c:pt idx="84">
                  <c:v>43694</c:v>
                </c:pt>
                <c:pt idx="85">
                  <c:v>43701</c:v>
                </c:pt>
                <c:pt idx="86">
                  <c:v>43708</c:v>
                </c:pt>
                <c:pt idx="87">
                  <c:v>43715</c:v>
                </c:pt>
                <c:pt idx="88">
                  <c:v>43722</c:v>
                </c:pt>
                <c:pt idx="89">
                  <c:v>43729</c:v>
                </c:pt>
                <c:pt idx="90">
                  <c:v>43736</c:v>
                </c:pt>
                <c:pt idx="91">
                  <c:v>43743</c:v>
                </c:pt>
                <c:pt idx="92">
                  <c:v>43750</c:v>
                </c:pt>
                <c:pt idx="93">
                  <c:v>43757</c:v>
                </c:pt>
                <c:pt idx="94">
                  <c:v>43764</c:v>
                </c:pt>
                <c:pt idx="95">
                  <c:v>43771</c:v>
                </c:pt>
                <c:pt idx="96">
                  <c:v>43778</c:v>
                </c:pt>
                <c:pt idx="97">
                  <c:v>43785</c:v>
                </c:pt>
                <c:pt idx="98">
                  <c:v>43792</c:v>
                </c:pt>
                <c:pt idx="99">
                  <c:v>43799</c:v>
                </c:pt>
                <c:pt idx="100">
                  <c:v>43806</c:v>
                </c:pt>
                <c:pt idx="101">
                  <c:v>43813</c:v>
                </c:pt>
                <c:pt idx="102">
                  <c:v>43820</c:v>
                </c:pt>
                <c:pt idx="103">
                  <c:v>43827</c:v>
                </c:pt>
                <c:pt idx="104">
                  <c:v>43834</c:v>
                </c:pt>
                <c:pt idx="105">
                  <c:v>43841</c:v>
                </c:pt>
                <c:pt idx="106">
                  <c:v>43848</c:v>
                </c:pt>
                <c:pt idx="107">
                  <c:v>43855</c:v>
                </c:pt>
                <c:pt idx="108">
                  <c:v>43862</c:v>
                </c:pt>
                <c:pt idx="109">
                  <c:v>43869</c:v>
                </c:pt>
                <c:pt idx="110">
                  <c:v>43876</c:v>
                </c:pt>
                <c:pt idx="111">
                  <c:v>43883</c:v>
                </c:pt>
                <c:pt idx="112">
                  <c:v>43890</c:v>
                </c:pt>
                <c:pt idx="113">
                  <c:v>43897</c:v>
                </c:pt>
                <c:pt idx="114">
                  <c:v>43904</c:v>
                </c:pt>
                <c:pt idx="115">
                  <c:v>43911</c:v>
                </c:pt>
                <c:pt idx="116">
                  <c:v>43918</c:v>
                </c:pt>
                <c:pt idx="117">
                  <c:v>43925</c:v>
                </c:pt>
                <c:pt idx="118">
                  <c:v>43932</c:v>
                </c:pt>
                <c:pt idx="119">
                  <c:v>43939</c:v>
                </c:pt>
                <c:pt idx="120">
                  <c:v>43946</c:v>
                </c:pt>
                <c:pt idx="121">
                  <c:v>43953</c:v>
                </c:pt>
                <c:pt idx="122" formatCode="m/d/yyyy">
                  <c:v>43960</c:v>
                </c:pt>
                <c:pt idx="123" formatCode="m/d/yyyy">
                  <c:v>43967</c:v>
                </c:pt>
                <c:pt idx="124" formatCode="m/d/yyyy">
                  <c:v>43974</c:v>
                </c:pt>
                <c:pt idx="125" formatCode="m/d/yyyy">
                  <c:v>43981</c:v>
                </c:pt>
                <c:pt idx="126" formatCode="m/d/yyyy">
                  <c:v>43988</c:v>
                </c:pt>
                <c:pt idx="127" formatCode="m/d/yyyy">
                  <c:v>43995</c:v>
                </c:pt>
                <c:pt idx="128" formatCode="m/d/yyyy">
                  <c:v>44002</c:v>
                </c:pt>
                <c:pt idx="129" formatCode="m/d/yyyy">
                  <c:v>44009</c:v>
                </c:pt>
                <c:pt idx="130" formatCode="m/d/yyyy">
                  <c:v>44016</c:v>
                </c:pt>
                <c:pt idx="131" formatCode="m/d/yyyy">
                  <c:v>44023</c:v>
                </c:pt>
                <c:pt idx="132" formatCode="m/d/yyyy">
                  <c:v>44030</c:v>
                </c:pt>
                <c:pt idx="133" formatCode="m/d/yyyy">
                  <c:v>44037</c:v>
                </c:pt>
                <c:pt idx="134" formatCode="m/d/yyyy">
                  <c:v>44044</c:v>
                </c:pt>
                <c:pt idx="135" formatCode="m/d/yyyy">
                  <c:v>44051</c:v>
                </c:pt>
                <c:pt idx="136" formatCode="m/d/yyyy">
                  <c:v>44058</c:v>
                </c:pt>
                <c:pt idx="137" formatCode="m/d/yyyy">
                  <c:v>44065</c:v>
                </c:pt>
                <c:pt idx="138" formatCode="m/d/yyyy">
                  <c:v>44072</c:v>
                </c:pt>
                <c:pt idx="139" formatCode="m/d/yyyy">
                  <c:v>44079</c:v>
                </c:pt>
                <c:pt idx="140" formatCode="m/d/yyyy">
                  <c:v>44086</c:v>
                </c:pt>
                <c:pt idx="141" formatCode="m/d/yyyy">
                  <c:v>44093</c:v>
                </c:pt>
                <c:pt idx="142" formatCode="m/d/yyyy">
                  <c:v>44100</c:v>
                </c:pt>
                <c:pt idx="143" formatCode="m/d/yyyy">
                  <c:v>44107</c:v>
                </c:pt>
                <c:pt idx="144" formatCode="m/d/yyyy">
                  <c:v>44114</c:v>
                </c:pt>
                <c:pt idx="145" formatCode="m/d/yyyy">
                  <c:v>44121</c:v>
                </c:pt>
                <c:pt idx="146" formatCode="m/d/yyyy">
                  <c:v>44128</c:v>
                </c:pt>
                <c:pt idx="147" formatCode="m/d/yyyy">
                  <c:v>44135</c:v>
                </c:pt>
                <c:pt idx="148" formatCode="m/d/yyyy">
                  <c:v>44142</c:v>
                </c:pt>
                <c:pt idx="149" formatCode="m/d/yyyy">
                  <c:v>44149</c:v>
                </c:pt>
                <c:pt idx="150" formatCode="m/d/yyyy">
                  <c:v>44156</c:v>
                </c:pt>
                <c:pt idx="151" formatCode="m/d/yyyy">
                  <c:v>44163</c:v>
                </c:pt>
                <c:pt idx="152" formatCode="m/d/yyyy">
                  <c:v>44170</c:v>
                </c:pt>
                <c:pt idx="153" formatCode="m/d/yyyy">
                  <c:v>44177</c:v>
                </c:pt>
                <c:pt idx="154" formatCode="m/d/yyyy">
                  <c:v>44184</c:v>
                </c:pt>
                <c:pt idx="155" formatCode="m/d/yyyy">
                  <c:v>44191</c:v>
                </c:pt>
                <c:pt idx="156" formatCode="m/d/yyyy">
                  <c:v>44198</c:v>
                </c:pt>
                <c:pt idx="157" formatCode="m/d/yyyy">
                  <c:v>44205</c:v>
                </c:pt>
                <c:pt idx="158" formatCode="m/d/yyyy">
                  <c:v>44212</c:v>
                </c:pt>
                <c:pt idx="159" formatCode="m/d/yyyy">
                  <c:v>44219</c:v>
                </c:pt>
                <c:pt idx="160" formatCode="m/d/yyyy">
                  <c:v>44226</c:v>
                </c:pt>
                <c:pt idx="161" formatCode="m/d/yyyy">
                  <c:v>44233</c:v>
                </c:pt>
                <c:pt idx="162" formatCode="m/d/yyyy">
                  <c:v>44240</c:v>
                </c:pt>
                <c:pt idx="163" formatCode="m/d/yyyy">
                  <c:v>44247</c:v>
                </c:pt>
                <c:pt idx="164" formatCode="m/d/yyyy">
                  <c:v>44254</c:v>
                </c:pt>
                <c:pt idx="165" formatCode="m/d/yyyy">
                  <c:v>44261</c:v>
                </c:pt>
              </c:numCache>
            </c:numRef>
          </c:cat>
          <c:val>
            <c:numRef>
              <c:f>'WEI Calcs'!$J$535:$J$700</c:f>
              <c:numCache>
                <c:formatCode>General</c:formatCode>
                <c:ptCount val="16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48-45FA-94C1-F8C936DC4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754351"/>
        <c:axId val="1"/>
      </c:lineChart>
      <c:lineChart>
        <c:grouping val="standard"/>
        <c:varyColors val="0"/>
        <c:ser>
          <c:idx val="2"/>
          <c:order val="2"/>
          <c:tx>
            <c:strRef>
              <c:f>'WEI Calcs'!$G$12</c:f>
              <c:strCache>
                <c:ptCount val="1"/>
                <c:pt idx="0">
                  <c:v>12 Week MMA</c:v>
                </c:pt>
              </c:strCache>
            </c:strRef>
          </c:tx>
          <c:spPr>
            <a:ln w="38100" cap="rnd">
              <a:solidFill>
                <a:srgbClr val="00E668"/>
              </a:solidFill>
              <a:round/>
            </a:ln>
            <a:effectLst>
              <a:outerShdw blurRad="25400" dist="12700" dir="5400000" algn="ctr" rotWithShape="0">
                <a:srgbClr val="000000">
                  <a:alpha val="95000"/>
                </a:srgbClr>
              </a:outerShdw>
            </a:effectLst>
          </c:spPr>
          <c:marker>
            <c:symbol val="none"/>
          </c:marker>
          <c:cat>
            <c:numRef>
              <c:f>'WEI Calcs'!$D$535:$D$700</c:f>
              <c:numCache>
                <c:formatCode>yyyy\-mm\-dd</c:formatCode>
                <c:ptCount val="166"/>
                <c:pt idx="0">
                  <c:v>43106</c:v>
                </c:pt>
                <c:pt idx="1">
                  <c:v>43113</c:v>
                </c:pt>
                <c:pt idx="2">
                  <c:v>43120</c:v>
                </c:pt>
                <c:pt idx="3">
                  <c:v>43127</c:v>
                </c:pt>
                <c:pt idx="4">
                  <c:v>43134</c:v>
                </c:pt>
                <c:pt idx="5">
                  <c:v>43141</c:v>
                </c:pt>
                <c:pt idx="6">
                  <c:v>43148</c:v>
                </c:pt>
                <c:pt idx="7">
                  <c:v>43155</c:v>
                </c:pt>
                <c:pt idx="8">
                  <c:v>43162</c:v>
                </c:pt>
                <c:pt idx="9">
                  <c:v>43169</c:v>
                </c:pt>
                <c:pt idx="10">
                  <c:v>43176</c:v>
                </c:pt>
                <c:pt idx="11">
                  <c:v>43183</c:v>
                </c:pt>
                <c:pt idx="12">
                  <c:v>43190</c:v>
                </c:pt>
                <c:pt idx="13">
                  <c:v>43197</c:v>
                </c:pt>
                <c:pt idx="14">
                  <c:v>43204</c:v>
                </c:pt>
                <c:pt idx="15">
                  <c:v>43211</c:v>
                </c:pt>
                <c:pt idx="16">
                  <c:v>43218</c:v>
                </c:pt>
                <c:pt idx="17">
                  <c:v>43225</c:v>
                </c:pt>
                <c:pt idx="18">
                  <c:v>43232</c:v>
                </c:pt>
                <c:pt idx="19">
                  <c:v>43239</c:v>
                </c:pt>
                <c:pt idx="20">
                  <c:v>43246</c:v>
                </c:pt>
                <c:pt idx="21">
                  <c:v>43253</c:v>
                </c:pt>
                <c:pt idx="22">
                  <c:v>43260</c:v>
                </c:pt>
                <c:pt idx="23">
                  <c:v>43267</c:v>
                </c:pt>
                <c:pt idx="24">
                  <c:v>43274</c:v>
                </c:pt>
                <c:pt idx="25">
                  <c:v>43281</c:v>
                </c:pt>
                <c:pt idx="26">
                  <c:v>43288</c:v>
                </c:pt>
                <c:pt idx="27">
                  <c:v>43295</c:v>
                </c:pt>
                <c:pt idx="28">
                  <c:v>43302</c:v>
                </c:pt>
                <c:pt idx="29">
                  <c:v>43309</c:v>
                </c:pt>
                <c:pt idx="30">
                  <c:v>43316</c:v>
                </c:pt>
                <c:pt idx="31">
                  <c:v>43323</c:v>
                </c:pt>
                <c:pt idx="32">
                  <c:v>43330</c:v>
                </c:pt>
                <c:pt idx="33">
                  <c:v>43337</c:v>
                </c:pt>
                <c:pt idx="34">
                  <c:v>43344</c:v>
                </c:pt>
                <c:pt idx="35">
                  <c:v>43351</c:v>
                </c:pt>
                <c:pt idx="36">
                  <c:v>43358</c:v>
                </c:pt>
                <c:pt idx="37">
                  <c:v>43365</c:v>
                </c:pt>
                <c:pt idx="38">
                  <c:v>43372</c:v>
                </c:pt>
                <c:pt idx="39">
                  <c:v>43379</c:v>
                </c:pt>
                <c:pt idx="40">
                  <c:v>43386</c:v>
                </c:pt>
                <c:pt idx="41">
                  <c:v>43393</c:v>
                </c:pt>
                <c:pt idx="42">
                  <c:v>43400</c:v>
                </c:pt>
                <c:pt idx="43">
                  <c:v>43407</c:v>
                </c:pt>
                <c:pt idx="44">
                  <c:v>43414</c:v>
                </c:pt>
                <c:pt idx="45">
                  <c:v>43421</c:v>
                </c:pt>
                <c:pt idx="46">
                  <c:v>43428</c:v>
                </c:pt>
                <c:pt idx="47">
                  <c:v>43435</c:v>
                </c:pt>
                <c:pt idx="48">
                  <c:v>43442</c:v>
                </c:pt>
                <c:pt idx="49">
                  <c:v>43449</c:v>
                </c:pt>
                <c:pt idx="50">
                  <c:v>43456</c:v>
                </c:pt>
                <c:pt idx="51">
                  <c:v>43463</c:v>
                </c:pt>
                <c:pt idx="52">
                  <c:v>43470</c:v>
                </c:pt>
                <c:pt idx="53">
                  <c:v>43477</c:v>
                </c:pt>
                <c:pt idx="54">
                  <c:v>43484</c:v>
                </c:pt>
                <c:pt idx="55">
                  <c:v>43491</c:v>
                </c:pt>
                <c:pt idx="56">
                  <c:v>43498</c:v>
                </c:pt>
                <c:pt idx="57">
                  <c:v>43505</c:v>
                </c:pt>
                <c:pt idx="58">
                  <c:v>43512</c:v>
                </c:pt>
                <c:pt idx="59">
                  <c:v>43519</c:v>
                </c:pt>
                <c:pt idx="60">
                  <c:v>43526</c:v>
                </c:pt>
                <c:pt idx="61">
                  <c:v>43533</c:v>
                </c:pt>
                <c:pt idx="62">
                  <c:v>43540</c:v>
                </c:pt>
                <c:pt idx="63">
                  <c:v>43547</c:v>
                </c:pt>
                <c:pt idx="64">
                  <c:v>43554</c:v>
                </c:pt>
                <c:pt idx="65">
                  <c:v>43561</c:v>
                </c:pt>
                <c:pt idx="66">
                  <c:v>43568</c:v>
                </c:pt>
                <c:pt idx="67">
                  <c:v>43575</c:v>
                </c:pt>
                <c:pt idx="68">
                  <c:v>43582</c:v>
                </c:pt>
                <c:pt idx="69">
                  <c:v>43589</c:v>
                </c:pt>
                <c:pt idx="70">
                  <c:v>43596</c:v>
                </c:pt>
                <c:pt idx="71">
                  <c:v>43603</c:v>
                </c:pt>
                <c:pt idx="72">
                  <c:v>43610</c:v>
                </c:pt>
                <c:pt idx="73">
                  <c:v>43617</c:v>
                </c:pt>
                <c:pt idx="74">
                  <c:v>43624</c:v>
                </c:pt>
                <c:pt idx="75">
                  <c:v>43631</c:v>
                </c:pt>
                <c:pt idx="76">
                  <c:v>43638</c:v>
                </c:pt>
                <c:pt idx="77">
                  <c:v>43645</c:v>
                </c:pt>
                <c:pt idx="78">
                  <c:v>43652</c:v>
                </c:pt>
                <c:pt idx="79">
                  <c:v>43659</c:v>
                </c:pt>
                <c:pt idx="80">
                  <c:v>43666</c:v>
                </c:pt>
                <c:pt idx="81">
                  <c:v>43673</c:v>
                </c:pt>
                <c:pt idx="82">
                  <c:v>43680</c:v>
                </c:pt>
                <c:pt idx="83">
                  <c:v>43687</c:v>
                </c:pt>
                <c:pt idx="84">
                  <c:v>43694</c:v>
                </c:pt>
                <c:pt idx="85">
                  <c:v>43701</c:v>
                </c:pt>
                <c:pt idx="86">
                  <c:v>43708</c:v>
                </c:pt>
                <c:pt idx="87">
                  <c:v>43715</c:v>
                </c:pt>
                <c:pt idx="88">
                  <c:v>43722</c:v>
                </c:pt>
                <c:pt idx="89">
                  <c:v>43729</c:v>
                </c:pt>
                <c:pt idx="90">
                  <c:v>43736</c:v>
                </c:pt>
                <c:pt idx="91">
                  <c:v>43743</c:v>
                </c:pt>
                <c:pt idx="92">
                  <c:v>43750</c:v>
                </c:pt>
                <c:pt idx="93">
                  <c:v>43757</c:v>
                </c:pt>
                <c:pt idx="94">
                  <c:v>43764</c:v>
                </c:pt>
                <c:pt idx="95">
                  <c:v>43771</c:v>
                </c:pt>
                <c:pt idx="96">
                  <c:v>43778</c:v>
                </c:pt>
                <c:pt idx="97">
                  <c:v>43785</c:v>
                </c:pt>
                <c:pt idx="98">
                  <c:v>43792</c:v>
                </c:pt>
                <c:pt idx="99">
                  <c:v>43799</c:v>
                </c:pt>
                <c:pt idx="100">
                  <c:v>43806</c:v>
                </c:pt>
                <c:pt idx="101">
                  <c:v>43813</c:v>
                </c:pt>
                <c:pt idx="102">
                  <c:v>43820</c:v>
                </c:pt>
                <c:pt idx="103">
                  <c:v>43827</c:v>
                </c:pt>
                <c:pt idx="104">
                  <c:v>43834</c:v>
                </c:pt>
                <c:pt idx="105">
                  <c:v>43841</c:v>
                </c:pt>
                <c:pt idx="106">
                  <c:v>43848</c:v>
                </c:pt>
                <c:pt idx="107">
                  <c:v>43855</c:v>
                </c:pt>
                <c:pt idx="108">
                  <c:v>43862</c:v>
                </c:pt>
                <c:pt idx="109">
                  <c:v>43869</c:v>
                </c:pt>
                <c:pt idx="110">
                  <c:v>43876</c:v>
                </c:pt>
                <c:pt idx="111">
                  <c:v>43883</c:v>
                </c:pt>
                <c:pt idx="112">
                  <c:v>43890</c:v>
                </c:pt>
                <c:pt idx="113">
                  <c:v>43897</c:v>
                </c:pt>
                <c:pt idx="114">
                  <c:v>43904</c:v>
                </c:pt>
                <c:pt idx="115">
                  <c:v>43911</c:v>
                </c:pt>
                <c:pt idx="116">
                  <c:v>43918</c:v>
                </c:pt>
                <c:pt idx="117">
                  <c:v>43925</c:v>
                </c:pt>
                <c:pt idx="118">
                  <c:v>43932</c:v>
                </c:pt>
                <c:pt idx="119">
                  <c:v>43939</c:v>
                </c:pt>
                <c:pt idx="120">
                  <c:v>43946</c:v>
                </c:pt>
                <c:pt idx="121">
                  <c:v>43953</c:v>
                </c:pt>
                <c:pt idx="122" formatCode="m/d/yyyy">
                  <c:v>43960</c:v>
                </c:pt>
                <c:pt idx="123" formatCode="m/d/yyyy">
                  <c:v>43967</c:v>
                </c:pt>
                <c:pt idx="124" formatCode="m/d/yyyy">
                  <c:v>43974</c:v>
                </c:pt>
                <c:pt idx="125" formatCode="m/d/yyyy">
                  <c:v>43981</c:v>
                </c:pt>
                <c:pt idx="126" formatCode="m/d/yyyy">
                  <c:v>43988</c:v>
                </c:pt>
                <c:pt idx="127" formatCode="m/d/yyyy">
                  <c:v>43995</c:v>
                </c:pt>
                <c:pt idx="128" formatCode="m/d/yyyy">
                  <c:v>44002</c:v>
                </c:pt>
                <c:pt idx="129" formatCode="m/d/yyyy">
                  <c:v>44009</c:v>
                </c:pt>
                <c:pt idx="130" formatCode="m/d/yyyy">
                  <c:v>44016</c:v>
                </c:pt>
                <c:pt idx="131" formatCode="m/d/yyyy">
                  <c:v>44023</c:v>
                </c:pt>
                <c:pt idx="132" formatCode="m/d/yyyy">
                  <c:v>44030</c:v>
                </c:pt>
                <c:pt idx="133" formatCode="m/d/yyyy">
                  <c:v>44037</c:v>
                </c:pt>
                <c:pt idx="134" formatCode="m/d/yyyy">
                  <c:v>44044</c:v>
                </c:pt>
                <c:pt idx="135" formatCode="m/d/yyyy">
                  <c:v>44051</c:v>
                </c:pt>
                <c:pt idx="136" formatCode="m/d/yyyy">
                  <c:v>44058</c:v>
                </c:pt>
                <c:pt idx="137" formatCode="m/d/yyyy">
                  <c:v>44065</c:v>
                </c:pt>
                <c:pt idx="138" formatCode="m/d/yyyy">
                  <c:v>44072</c:v>
                </c:pt>
                <c:pt idx="139" formatCode="m/d/yyyy">
                  <c:v>44079</c:v>
                </c:pt>
                <c:pt idx="140" formatCode="m/d/yyyy">
                  <c:v>44086</c:v>
                </c:pt>
                <c:pt idx="141" formatCode="m/d/yyyy">
                  <c:v>44093</c:v>
                </c:pt>
                <c:pt idx="142" formatCode="m/d/yyyy">
                  <c:v>44100</c:v>
                </c:pt>
                <c:pt idx="143" formatCode="m/d/yyyy">
                  <c:v>44107</c:v>
                </c:pt>
                <c:pt idx="144" formatCode="m/d/yyyy">
                  <c:v>44114</c:v>
                </c:pt>
                <c:pt idx="145" formatCode="m/d/yyyy">
                  <c:v>44121</c:v>
                </c:pt>
                <c:pt idx="146" formatCode="m/d/yyyy">
                  <c:v>44128</c:v>
                </c:pt>
                <c:pt idx="147" formatCode="m/d/yyyy">
                  <c:v>44135</c:v>
                </c:pt>
                <c:pt idx="148" formatCode="m/d/yyyy">
                  <c:v>44142</c:v>
                </c:pt>
                <c:pt idx="149" formatCode="m/d/yyyy">
                  <c:v>44149</c:v>
                </c:pt>
                <c:pt idx="150" formatCode="m/d/yyyy">
                  <c:v>44156</c:v>
                </c:pt>
                <c:pt idx="151" formatCode="m/d/yyyy">
                  <c:v>44163</c:v>
                </c:pt>
                <c:pt idx="152" formatCode="m/d/yyyy">
                  <c:v>44170</c:v>
                </c:pt>
                <c:pt idx="153" formatCode="m/d/yyyy">
                  <c:v>44177</c:v>
                </c:pt>
                <c:pt idx="154" formatCode="m/d/yyyy">
                  <c:v>44184</c:v>
                </c:pt>
                <c:pt idx="155" formatCode="m/d/yyyy">
                  <c:v>44191</c:v>
                </c:pt>
                <c:pt idx="156" formatCode="m/d/yyyy">
                  <c:v>44198</c:v>
                </c:pt>
                <c:pt idx="157" formatCode="m/d/yyyy">
                  <c:v>44205</c:v>
                </c:pt>
                <c:pt idx="158" formatCode="m/d/yyyy">
                  <c:v>44212</c:v>
                </c:pt>
                <c:pt idx="159" formatCode="m/d/yyyy">
                  <c:v>44219</c:v>
                </c:pt>
                <c:pt idx="160" formatCode="m/d/yyyy">
                  <c:v>44226</c:v>
                </c:pt>
                <c:pt idx="161" formatCode="m/d/yyyy">
                  <c:v>44233</c:v>
                </c:pt>
                <c:pt idx="162" formatCode="m/d/yyyy">
                  <c:v>44240</c:v>
                </c:pt>
                <c:pt idx="163" formatCode="m/d/yyyy">
                  <c:v>44247</c:v>
                </c:pt>
                <c:pt idx="164" formatCode="m/d/yyyy">
                  <c:v>44254</c:v>
                </c:pt>
                <c:pt idx="165" formatCode="m/d/yyyy">
                  <c:v>44261</c:v>
                </c:pt>
              </c:numCache>
            </c:numRef>
          </c:cat>
          <c:val>
            <c:numRef>
              <c:f>'WEI Calcs'!$G$535:$G$700</c:f>
              <c:numCache>
                <c:formatCode>0.00</c:formatCode>
                <c:ptCount val="166"/>
                <c:pt idx="0">
                  <c:v>2.4008333333333334</c:v>
                </c:pt>
                <c:pt idx="1">
                  <c:v>2.4075000000000002</c:v>
                </c:pt>
                <c:pt idx="2">
                  <c:v>2.4375000000000004</c:v>
                </c:pt>
                <c:pt idx="3">
                  <c:v>2.4475000000000002</c:v>
                </c:pt>
                <c:pt idx="4">
                  <c:v>2.4350000000000001</c:v>
                </c:pt>
                <c:pt idx="5">
                  <c:v>2.4308333333333336</c:v>
                </c:pt>
                <c:pt idx="6">
                  <c:v>2.434166666666667</c:v>
                </c:pt>
                <c:pt idx="7">
                  <c:v>2.4308333333333336</c:v>
                </c:pt>
                <c:pt idx="8">
                  <c:v>2.436666666666667</c:v>
                </c:pt>
                <c:pt idx="9">
                  <c:v>2.4166666666666674</c:v>
                </c:pt>
                <c:pt idx="10">
                  <c:v>2.3825000000000007</c:v>
                </c:pt>
                <c:pt idx="11">
                  <c:v>2.3666666666666671</c:v>
                </c:pt>
                <c:pt idx="12">
                  <c:v>2.3633333333333337</c:v>
                </c:pt>
                <c:pt idx="13">
                  <c:v>2.3258333333333336</c:v>
                </c:pt>
                <c:pt idx="14">
                  <c:v>2.2991666666666668</c:v>
                </c:pt>
                <c:pt idx="15">
                  <c:v>2.2958333333333338</c:v>
                </c:pt>
                <c:pt idx="16">
                  <c:v>2.3000000000000003</c:v>
                </c:pt>
                <c:pt idx="17">
                  <c:v>2.3075000000000006</c:v>
                </c:pt>
                <c:pt idx="18">
                  <c:v>2.31</c:v>
                </c:pt>
                <c:pt idx="19">
                  <c:v>2.2799999999999998</c:v>
                </c:pt>
                <c:pt idx="20">
                  <c:v>2.3033333333333332</c:v>
                </c:pt>
                <c:pt idx="21">
                  <c:v>2.3274999999999997</c:v>
                </c:pt>
                <c:pt idx="22">
                  <c:v>2.3408333333333333</c:v>
                </c:pt>
                <c:pt idx="23">
                  <c:v>2.3225000000000002</c:v>
                </c:pt>
                <c:pt idx="24">
                  <c:v>2.3166666666666669</c:v>
                </c:pt>
                <c:pt idx="25">
                  <c:v>2.3525000000000005</c:v>
                </c:pt>
                <c:pt idx="26">
                  <c:v>2.3566666666666669</c:v>
                </c:pt>
                <c:pt idx="27">
                  <c:v>2.3491666666666671</c:v>
                </c:pt>
                <c:pt idx="28">
                  <c:v>2.3666666666666671</c:v>
                </c:pt>
                <c:pt idx="29">
                  <c:v>2.3450000000000002</c:v>
                </c:pt>
                <c:pt idx="30">
                  <c:v>2.3483333333333336</c:v>
                </c:pt>
                <c:pt idx="31">
                  <c:v>2.393333333333334</c:v>
                </c:pt>
                <c:pt idx="32">
                  <c:v>2.3825000000000003</c:v>
                </c:pt>
                <c:pt idx="33">
                  <c:v>2.4041666666666672</c:v>
                </c:pt>
                <c:pt idx="34">
                  <c:v>2.4941666666666671</c:v>
                </c:pt>
                <c:pt idx="35">
                  <c:v>2.5691666666666664</c:v>
                </c:pt>
                <c:pt idx="36">
                  <c:v>2.6266666666666669</c:v>
                </c:pt>
                <c:pt idx="37">
                  <c:v>2.6550000000000002</c:v>
                </c:pt>
                <c:pt idx="38">
                  <c:v>2.6833333333333336</c:v>
                </c:pt>
                <c:pt idx="39">
                  <c:v>2.7358333333333333</c:v>
                </c:pt>
                <c:pt idx="40">
                  <c:v>2.7625000000000006</c:v>
                </c:pt>
                <c:pt idx="41">
                  <c:v>2.7783333333333338</c:v>
                </c:pt>
                <c:pt idx="42">
                  <c:v>2.8075000000000006</c:v>
                </c:pt>
                <c:pt idx="43">
                  <c:v>2.8133333333333339</c:v>
                </c:pt>
                <c:pt idx="44">
                  <c:v>2.8216666666666672</c:v>
                </c:pt>
                <c:pt idx="45">
                  <c:v>2.8091666666666666</c:v>
                </c:pt>
                <c:pt idx="46">
                  <c:v>2.7408333333333332</c:v>
                </c:pt>
                <c:pt idx="47">
                  <c:v>2.7033333333333331</c:v>
                </c:pt>
                <c:pt idx="48">
                  <c:v>2.6850000000000001</c:v>
                </c:pt>
                <c:pt idx="49">
                  <c:v>2.6749999999999994</c:v>
                </c:pt>
                <c:pt idx="50">
                  <c:v>2.6599999999999997</c:v>
                </c:pt>
                <c:pt idx="51">
                  <c:v>2.6074999999999999</c:v>
                </c:pt>
                <c:pt idx="52">
                  <c:v>2.5716666666666668</c:v>
                </c:pt>
                <c:pt idx="53">
                  <c:v>2.5441666666666669</c:v>
                </c:pt>
                <c:pt idx="54">
                  <c:v>2.5133333333333336</c:v>
                </c:pt>
                <c:pt idx="55">
                  <c:v>2.4850000000000008</c:v>
                </c:pt>
                <c:pt idx="56">
                  <c:v>2.434166666666667</c:v>
                </c:pt>
                <c:pt idx="57">
                  <c:v>2.3574999999999999</c:v>
                </c:pt>
                <c:pt idx="58">
                  <c:v>2.2749999999999999</c:v>
                </c:pt>
                <c:pt idx="59">
                  <c:v>2.2375000000000003</c:v>
                </c:pt>
                <c:pt idx="60">
                  <c:v>2.1774999999999998</c:v>
                </c:pt>
                <c:pt idx="61">
                  <c:v>2.1033333333333335</c:v>
                </c:pt>
                <c:pt idx="62">
                  <c:v>2.0491666666666668</c:v>
                </c:pt>
                <c:pt idx="63">
                  <c:v>2.0033333333333334</c:v>
                </c:pt>
                <c:pt idx="64">
                  <c:v>1.9875</c:v>
                </c:pt>
                <c:pt idx="65">
                  <c:v>1.9983333333333337</c:v>
                </c:pt>
                <c:pt idx="66">
                  <c:v>1.9633333333333336</c:v>
                </c:pt>
                <c:pt idx="67">
                  <c:v>1.9591666666666667</c:v>
                </c:pt>
                <c:pt idx="68">
                  <c:v>1.9508333333333334</c:v>
                </c:pt>
                <c:pt idx="69">
                  <c:v>1.9758333333333333</c:v>
                </c:pt>
                <c:pt idx="70">
                  <c:v>1.9833333333333336</c:v>
                </c:pt>
                <c:pt idx="71">
                  <c:v>1.9591666666666665</c:v>
                </c:pt>
                <c:pt idx="72">
                  <c:v>1.9475</c:v>
                </c:pt>
                <c:pt idx="73">
                  <c:v>1.9500000000000002</c:v>
                </c:pt>
                <c:pt idx="74">
                  <c:v>1.9341666666666668</c:v>
                </c:pt>
                <c:pt idx="75">
                  <c:v>1.9383333333333337</c:v>
                </c:pt>
                <c:pt idx="76">
                  <c:v>1.9258333333333333</c:v>
                </c:pt>
                <c:pt idx="77">
                  <c:v>1.8875</c:v>
                </c:pt>
                <c:pt idx="78">
                  <c:v>1.8983333333333332</c:v>
                </c:pt>
                <c:pt idx="79">
                  <c:v>1.8441666666666665</c:v>
                </c:pt>
                <c:pt idx="80">
                  <c:v>1.8399999999999999</c:v>
                </c:pt>
                <c:pt idx="81">
                  <c:v>1.8208333333333335</c:v>
                </c:pt>
                <c:pt idx="82">
                  <c:v>1.8150000000000002</c:v>
                </c:pt>
                <c:pt idx="83">
                  <c:v>1.7975000000000001</c:v>
                </c:pt>
                <c:pt idx="84">
                  <c:v>1.781666666666667</c:v>
                </c:pt>
                <c:pt idx="85">
                  <c:v>1.759166666666667</c:v>
                </c:pt>
                <c:pt idx="86">
                  <c:v>1.7358333333333331</c:v>
                </c:pt>
                <c:pt idx="87">
                  <c:v>1.7266666666666666</c:v>
                </c:pt>
                <c:pt idx="88">
                  <c:v>1.6966666666666665</c:v>
                </c:pt>
                <c:pt idx="89">
                  <c:v>1.6624999999999999</c:v>
                </c:pt>
                <c:pt idx="90">
                  <c:v>1.614166666666667</c:v>
                </c:pt>
                <c:pt idx="91">
                  <c:v>1.613333333333334</c:v>
                </c:pt>
                <c:pt idx="92">
                  <c:v>1.5758333333333336</c:v>
                </c:pt>
                <c:pt idx="93">
                  <c:v>1.5633333333333335</c:v>
                </c:pt>
                <c:pt idx="94">
                  <c:v>1.5333333333333339</c:v>
                </c:pt>
                <c:pt idx="95">
                  <c:v>1.53</c:v>
                </c:pt>
                <c:pt idx="96">
                  <c:v>1.5225</c:v>
                </c:pt>
                <c:pt idx="97">
                  <c:v>1.4950000000000001</c:v>
                </c:pt>
                <c:pt idx="98">
                  <c:v>1.5591666666666668</c:v>
                </c:pt>
                <c:pt idx="99">
                  <c:v>1.5374999999999999</c:v>
                </c:pt>
                <c:pt idx="100">
                  <c:v>1.4875</c:v>
                </c:pt>
                <c:pt idx="101">
                  <c:v>1.489166666666667</c:v>
                </c:pt>
                <c:pt idx="102">
                  <c:v>1.5125</c:v>
                </c:pt>
                <c:pt idx="103">
                  <c:v>1.5466666666666669</c:v>
                </c:pt>
                <c:pt idx="104">
                  <c:v>1.5733333333333335</c:v>
                </c:pt>
                <c:pt idx="105">
                  <c:v>1.5466666666666666</c:v>
                </c:pt>
                <c:pt idx="106">
                  <c:v>1.5491666666666664</c:v>
                </c:pt>
                <c:pt idx="107">
                  <c:v>1.5525000000000002</c:v>
                </c:pt>
                <c:pt idx="108">
                  <c:v>1.5958333333333332</c:v>
                </c:pt>
                <c:pt idx="109">
                  <c:v>1.6425000000000001</c:v>
                </c:pt>
                <c:pt idx="110">
                  <c:v>1.585</c:v>
                </c:pt>
                <c:pt idx="111">
                  <c:v>1.5883333333333332</c:v>
                </c:pt>
                <c:pt idx="112">
                  <c:v>1.6391666666666664</c:v>
                </c:pt>
                <c:pt idx="113">
                  <c:v>1.6416666666666664</c:v>
                </c:pt>
                <c:pt idx="114">
                  <c:v>1.5783333333333331</c:v>
                </c:pt>
                <c:pt idx="115">
                  <c:v>1.1408333333333334</c:v>
                </c:pt>
                <c:pt idx="116">
                  <c:v>0.41166666666666668</c:v>
                </c:pt>
                <c:pt idx="117">
                  <c:v>-0.44083333333333319</c:v>
                </c:pt>
                <c:pt idx="118">
                  <c:v>-1.4733333333333334</c:v>
                </c:pt>
                <c:pt idx="119">
                  <c:v>-2.5491666666666664</c:v>
                </c:pt>
                <c:pt idx="120">
                  <c:v>-3.6708333333333329</c:v>
                </c:pt>
                <c:pt idx="121">
                  <c:v>-4.7683333333333335</c:v>
                </c:pt>
                <c:pt idx="122">
                  <c:v>-5.7766666666666664</c:v>
                </c:pt>
                <c:pt idx="123">
                  <c:v>-6.7725</c:v>
                </c:pt>
                <c:pt idx="124">
                  <c:v>-7.7199999999999989</c:v>
                </c:pt>
                <c:pt idx="125">
                  <c:v>-8.6341666666666672</c:v>
                </c:pt>
                <c:pt idx="126">
                  <c:v>-9.4891666666666659</c:v>
                </c:pt>
                <c:pt idx="127">
                  <c:v>-9.9241666666666664</c:v>
                </c:pt>
                <c:pt idx="128">
                  <c:v>-9.9916666666666654</c:v>
                </c:pt>
                <c:pt idx="129">
                  <c:v>-9.8758333333333344</c:v>
                </c:pt>
                <c:pt idx="130">
                  <c:v>-9.5666666666666664</c:v>
                </c:pt>
                <c:pt idx="131">
                  <c:v>-9.2058333333333326</c:v>
                </c:pt>
                <c:pt idx="132">
                  <c:v>-8.8849999999999998</c:v>
                </c:pt>
                <c:pt idx="133">
                  <c:v>-8.5416666666666661</c:v>
                </c:pt>
                <c:pt idx="134">
                  <c:v>-8.2266666666666666</c:v>
                </c:pt>
                <c:pt idx="135">
                  <c:v>-7.8616666666666672</c:v>
                </c:pt>
                <c:pt idx="136">
                  <c:v>-7.555833333333335</c:v>
                </c:pt>
                <c:pt idx="137">
                  <c:v>-7.2025000000000006</c:v>
                </c:pt>
                <c:pt idx="138">
                  <c:v>-6.8375000000000012</c:v>
                </c:pt>
                <c:pt idx="139">
                  <c:v>-6.55</c:v>
                </c:pt>
                <c:pt idx="140">
                  <c:v>-6.3883333333333328</c:v>
                </c:pt>
                <c:pt idx="141">
                  <c:v>-6.1283333333333339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48-45FA-94C1-F8C936DC4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9461839"/>
        <c:axId val="1370517663"/>
      </c:lineChart>
      <c:dateAx>
        <c:axId val="1357754351"/>
        <c:scaling>
          <c:orientation val="minMax"/>
        </c:scaling>
        <c:delete val="0"/>
        <c:axPos val="b"/>
        <c:numFmt formatCode="mmm\-yy" sourceLinked="0"/>
        <c:majorTickMark val="out"/>
        <c:minorTickMark val="out"/>
        <c:tickLblPos val="low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At val="-100"/>
        <c:auto val="1"/>
        <c:lblOffset val="100"/>
        <c:baseTimeUnit val="days"/>
        <c:majorUnit val="3"/>
        <c:majorTimeUnit val="months"/>
      </c:dateAx>
      <c:valAx>
        <c:axId val="1"/>
        <c:scaling>
          <c:orientation val="minMax"/>
          <c:max val="4"/>
          <c:min val="-12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0">
            <a:solidFill>
              <a:schemeClr val="bg1">
                <a:lumMod val="6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357754351"/>
        <c:crosses val="autoZero"/>
        <c:crossBetween val="between"/>
      </c:valAx>
      <c:valAx>
        <c:axId val="1370517663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799461839"/>
        <c:crosses val="max"/>
        <c:crossBetween val="between"/>
      </c:valAx>
      <c:dateAx>
        <c:axId val="1799461839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370517663"/>
        <c:crosses val="autoZero"/>
        <c:auto val="1"/>
        <c:lblOffset val="100"/>
        <c:baseTimeUnit val="days"/>
      </c:date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2601793480384007"/>
          <c:y val="0.93087900777108734"/>
          <c:w val="0.50430983575132027"/>
          <c:h val="6.600535227214245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>
              <a:solidFill>
                <a:sysClr val="windowText" lastClr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chemeClr val="bg1">
              <a:lumMod val="65000"/>
            </a:schemeClr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094338285595921E-2"/>
          <c:y val="3.6797642941691119E-2"/>
          <c:w val="0.89902258453415029"/>
          <c:h val="0.87446580206885915"/>
        </c:manualLayout>
      </c:layout>
      <c:lineChart>
        <c:grouping val="standard"/>
        <c:varyColors val="0"/>
        <c:ser>
          <c:idx val="1"/>
          <c:order val="1"/>
          <c:tx>
            <c:v>100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HMRI!$A$8:$A$264</c:f>
              <c:numCache>
                <c:formatCode>m/d/yyyy</c:formatCode>
                <c:ptCount val="257"/>
                <c:pt idx="0">
                  <c:v>43862</c:v>
                </c:pt>
                <c:pt idx="1">
                  <c:v>43869</c:v>
                </c:pt>
                <c:pt idx="2">
                  <c:v>43876</c:v>
                </c:pt>
                <c:pt idx="3">
                  <c:v>43883</c:v>
                </c:pt>
                <c:pt idx="4">
                  <c:v>43890</c:v>
                </c:pt>
                <c:pt idx="5">
                  <c:v>43897</c:v>
                </c:pt>
                <c:pt idx="6">
                  <c:v>43904</c:v>
                </c:pt>
                <c:pt idx="7">
                  <c:v>43911</c:v>
                </c:pt>
                <c:pt idx="8">
                  <c:v>43918</c:v>
                </c:pt>
                <c:pt idx="9">
                  <c:v>43925</c:v>
                </c:pt>
                <c:pt idx="10">
                  <c:v>43932</c:v>
                </c:pt>
                <c:pt idx="11">
                  <c:v>43939</c:v>
                </c:pt>
                <c:pt idx="12">
                  <c:v>43946</c:v>
                </c:pt>
                <c:pt idx="13">
                  <c:v>43953</c:v>
                </c:pt>
                <c:pt idx="14">
                  <c:v>43960</c:v>
                </c:pt>
                <c:pt idx="15">
                  <c:v>43967</c:v>
                </c:pt>
                <c:pt idx="16">
                  <c:v>43974</c:v>
                </c:pt>
                <c:pt idx="17">
                  <c:v>43981</c:v>
                </c:pt>
                <c:pt idx="18">
                  <c:v>43988</c:v>
                </c:pt>
                <c:pt idx="19">
                  <c:v>43995</c:v>
                </c:pt>
                <c:pt idx="20">
                  <c:v>44002</c:v>
                </c:pt>
                <c:pt idx="21">
                  <c:v>44009</c:v>
                </c:pt>
                <c:pt idx="22">
                  <c:v>44016</c:v>
                </c:pt>
                <c:pt idx="23">
                  <c:v>44023</c:v>
                </c:pt>
                <c:pt idx="24">
                  <c:v>44030</c:v>
                </c:pt>
                <c:pt idx="25">
                  <c:v>44037</c:v>
                </c:pt>
                <c:pt idx="26">
                  <c:v>44044</c:v>
                </c:pt>
                <c:pt idx="27">
                  <c:v>44051</c:v>
                </c:pt>
                <c:pt idx="28">
                  <c:v>44058</c:v>
                </c:pt>
                <c:pt idx="29">
                  <c:v>44065</c:v>
                </c:pt>
                <c:pt idx="30">
                  <c:v>44072</c:v>
                </c:pt>
                <c:pt idx="31">
                  <c:v>44079</c:v>
                </c:pt>
                <c:pt idx="32">
                  <c:v>44086</c:v>
                </c:pt>
                <c:pt idx="33">
                  <c:v>44093</c:v>
                </c:pt>
                <c:pt idx="34">
                  <c:v>44100</c:v>
                </c:pt>
                <c:pt idx="35">
                  <c:v>44107</c:v>
                </c:pt>
                <c:pt idx="36">
                  <c:v>44114</c:v>
                </c:pt>
                <c:pt idx="37">
                  <c:v>44121</c:v>
                </c:pt>
                <c:pt idx="38">
                  <c:v>44128</c:v>
                </c:pt>
                <c:pt idx="39">
                  <c:v>44135</c:v>
                </c:pt>
                <c:pt idx="40">
                  <c:v>44142</c:v>
                </c:pt>
                <c:pt idx="41">
                  <c:v>44149</c:v>
                </c:pt>
                <c:pt idx="42">
                  <c:v>44156</c:v>
                </c:pt>
                <c:pt idx="43">
                  <c:v>44163</c:v>
                </c:pt>
                <c:pt idx="44">
                  <c:v>44170</c:v>
                </c:pt>
                <c:pt idx="45">
                  <c:v>44177</c:v>
                </c:pt>
                <c:pt idx="46">
                  <c:v>44184</c:v>
                </c:pt>
                <c:pt idx="47">
                  <c:v>44191</c:v>
                </c:pt>
                <c:pt idx="48">
                  <c:v>44198</c:v>
                </c:pt>
                <c:pt idx="49">
                  <c:v>44205</c:v>
                </c:pt>
                <c:pt idx="50">
                  <c:v>44212</c:v>
                </c:pt>
                <c:pt idx="51">
                  <c:v>44219</c:v>
                </c:pt>
                <c:pt idx="52">
                  <c:v>44226</c:v>
                </c:pt>
                <c:pt idx="53">
                  <c:v>44233</c:v>
                </c:pt>
                <c:pt idx="54">
                  <c:v>44240</c:v>
                </c:pt>
                <c:pt idx="55">
                  <c:v>44247</c:v>
                </c:pt>
                <c:pt idx="56">
                  <c:v>44254</c:v>
                </c:pt>
                <c:pt idx="57">
                  <c:v>44261</c:v>
                </c:pt>
                <c:pt idx="58">
                  <c:v>44268</c:v>
                </c:pt>
                <c:pt idx="59">
                  <c:v>44275</c:v>
                </c:pt>
                <c:pt idx="60">
                  <c:v>44282</c:v>
                </c:pt>
                <c:pt idx="61">
                  <c:v>44289</c:v>
                </c:pt>
                <c:pt idx="62">
                  <c:v>44296</c:v>
                </c:pt>
                <c:pt idx="63">
                  <c:v>44303</c:v>
                </c:pt>
                <c:pt idx="64">
                  <c:v>44310</c:v>
                </c:pt>
                <c:pt idx="65">
                  <c:v>44317</c:v>
                </c:pt>
                <c:pt idx="66">
                  <c:v>44324</c:v>
                </c:pt>
                <c:pt idx="67">
                  <c:v>44331</c:v>
                </c:pt>
                <c:pt idx="68">
                  <c:v>44338</c:v>
                </c:pt>
                <c:pt idx="69">
                  <c:v>44345</c:v>
                </c:pt>
                <c:pt idx="70">
                  <c:v>44352</c:v>
                </c:pt>
                <c:pt idx="71">
                  <c:v>44359</c:v>
                </c:pt>
                <c:pt idx="72">
                  <c:v>44366</c:v>
                </c:pt>
                <c:pt idx="73">
                  <c:v>44373</c:v>
                </c:pt>
                <c:pt idx="74">
                  <c:v>44380</c:v>
                </c:pt>
                <c:pt idx="75">
                  <c:v>44387</c:v>
                </c:pt>
                <c:pt idx="76">
                  <c:v>44394</c:v>
                </c:pt>
                <c:pt idx="77">
                  <c:v>44401</c:v>
                </c:pt>
                <c:pt idx="78">
                  <c:v>44408</c:v>
                </c:pt>
                <c:pt idx="79">
                  <c:v>44415</c:v>
                </c:pt>
                <c:pt idx="80">
                  <c:v>44422</c:v>
                </c:pt>
                <c:pt idx="81">
                  <c:v>44429</c:v>
                </c:pt>
                <c:pt idx="82">
                  <c:v>44436</c:v>
                </c:pt>
                <c:pt idx="83">
                  <c:v>44443</c:v>
                </c:pt>
                <c:pt idx="84">
                  <c:v>44450</c:v>
                </c:pt>
                <c:pt idx="85">
                  <c:v>44457</c:v>
                </c:pt>
                <c:pt idx="86">
                  <c:v>44464</c:v>
                </c:pt>
                <c:pt idx="87">
                  <c:v>44471</c:v>
                </c:pt>
                <c:pt idx="88">
                  <c:v>44478</c:v>
                </c:pt>
                <c:pt idx="89">
                  <c:v>44485</c:v>
                </c:pt>
                <c:pt idx="90">
                  <c:v>44492</c:v>
                </c:pt>
                <c:pt idx="91">
                  <c:v>44499</c:v>
                </c:pt>
                <c:pt idx="92">
                  <c:v>44506</c:v>
                </c:pt>
                <c:pt idx="93">
                  <c:v>44513</c:v>
                </c:pt>
                <c:pt idx="94">
                  <c:v>44520</c:v>
                </c:pt>
                <c:pt idx="95">
                  <c:v>44527</c:v>
                </c:pt>
                <c:pt idx="96">
                  <c:v>44534</c:v>
                </c:pt>
                <c:pt idx="97">
                  <c:v>44541</c:v>
                </c:pt>
                <c:pt idx="98">
                  <c:v>44548</c:v>
                </c:pt>
                <c:pt idx="99">
                  <c:v>44555</c:v>
                </c:pt>
                <c:pt idx="100">
                  <c:v>44562</c:v>
                </c:pt>
                <c:pt idx="101">
                  <c:v>44569</c:v>
                </c:pt>
                <c:pt idx="102">
                  <c:v>44576</c:v>
                </c:pt>
                <c:pt idx="103">
                  <c:v>44583</c:v>
                </c:pt>
                <c:pt idx="104">
                  <c:v>44590</c:v>
                </c:pt>
                <c:pt idx="105">
                  <c:v>44597</c:v>
                </c:pt>
                <c:pt idx="106">
                  <c:v>44604</c:v>
                </c:pt>
                <c:pt idx="107">
                  <c:v>44611</c:v>
                </c:pt>
                <c:pt idx="108">
                  <c:v>44618</c:v>
                </c:pt>
                <c:pt idx="109">
                  <c:v>44625</c:v>
                </c:pt>
                <c:pt idx="110">
                  <c:v>44632</c:v>
                </c:pt>
                <c:pt idx="111">
                  <c:v>44639</c:v>
                </c:pt>
                <c:pt idx="112">
                  <c:v>44646</c:v>
                </c:pt>
                <c:pt idx="113">
                  <c:v>44653</c:v>
                </c:pt>
                <c:pt idx="114">
                  <c:v>44660</c:v>
                </c:pt>
                <c:pt idx="115">
                  <c:v>44667</c:v>
                </c:pt>
                <c:pt idx="116">
                  <c:v>44674</c:v>
                </c:pt>
                <c:pt idx="117">
                  <c:v>44681</c:v>
                </c:pt>
                <c:pt idx="118">
                  <c:v>44688</c:v>
                </c:pt>
                <c:pt idx="119">
                  <c:v>44695</c:v>
                </c:pt>
                <c:pt idx="120">
                  <c:v>44702</c:v>
                </c:pt>
                <c:pt idx="121">
                  <c:v>44709</c:v>
                </c:pt>
                <c:pt idx="122">
                  <c:v>44716</c:v>
                </c:pt>
                <c:pt idx="123">
                  <c:v>44723</c:v>
                </c:pt>
                <c:pt idx="124">
                  <c:v>44730</c:v>
                </c:pt>
                <c:pt idx="125">
                  <c:v>44737</c:v>
                </c:pt>
                <c:pt idx="126">
                  <c:v>44744</c:v>
                </c:pt>
                <c:pt idx="127">
                  <c:v>44751</c:v>
                </c:pt>
                <c:pt idx="128">
                  <c:v>44758</c:v>
                </c:pt>
                <c:pt idx="129">
                  <c:v>44765</c:v>
                </c:pt>
                <c:pt idx="130">
                  <c:v>44772</c:v>
                </c:pt>
                <c:pt idx="131">
                  <c:v>44779</c:v>
                </c:pt>
                <c:pt idx="132">
                  <c:v>44786</c:v>
                </c:pt>
                <c:pt idx="133">
                  <c:v>44793</c:v>
                </c:pt>
                <c:pt idx="134">
                  <c:v>44800</c:v>
                </c:pt>
                <c:pt idx="135">
                  <c:v>44807</c:v>
                </c:pt>
                <c:pt idx="136">
                  <c:v>44814</c:v>
                </c:pt>
                <c:pt idx="137">
                  <c:v>44821</c:v>
                </c:pt>
                <c:pt idx="138">
                  <c:v>44828</c:v>
                </c:pt>
                <c:pt idx="139">
                  <c:v>44835</c:v>
                </c:pt>
                <c:pt idx="140">
                  <c:v>44842</c:v>
                </c:pt>
                <c:pt idx="141">
                  <c:v>44849</c:v>
                </c:pt>
                <c:pt idx="142">
                  <c:v>44856</c:v>
                </c:pt>
                <c:pt idx="143">
                  <c:v>44863</c:v>
                </c:pt>
                <c:pt idx="144">
                  <c:v>44870</c:v>
                </c:pt>
                <c:pt idx="145">
                  <c:v>44877</c:v>
                </c:pt>
                <c:pt idx="146">
                  <c:v>44884</c:v>
                </c:pt>
                <c:pt idx="147">
                  <c:v>44891</c:v>
                </c:pt>
                <c:pt idx="148">
                  <c:v>44898</c:v>
                </c:pt>
                <c:pt idx="149">
                  <c:v>44905</c:v>
                </c:pt>
                <c:pt idx="150">
                  <c:v>44912</c:v>
                </c:pt>
                <c:pt idx="151">
                  <c:v>44919</c:v>
                </c:pt>
                <c:pt idx="152">
                  <c:v>44926</c:v>
                </c:pt>
                <c:pt idx="153">
                  <c:v>44933</c:v>
                </c:pt>
                <c:pt idx="154">
                  <c:v>44940</c:v>
                </c:pt>
                <c:pt idx="155">
                  <c:v>44947</c:v>
                </c:pt>
                <c:pt idx="156">
                  <c:v>44954</c:v>
                </c:pt>
                <c:pt idx="157">
                  <c:v>44961</c:v>
                </c:pt>
                <c:pt idx="158">
                  <c:v>44968</c:v>
                </c:pt>
                <c:pt idx="159">
                  <c:v>44975</c:v>
                </c:pt>
                <c:pt idx="160">
                  <c:v>44982</c:v>
                </c:pt>
                <c:pt idx="161">
                  <c:v>44989</c:v>
                </c:pt>
                <c:pt idx="162">
                  <c:v>44996</c:v>
                </c:pt>
                <c:pt idx="163">
                  <c:v>45003</c:v>
                </c:pt>
                <c:pt idx="164">
                  <c:v>45010</c:v>
                </c:pt>
                <c:pt idx="165">
                  <c:v>45017</c:v>
                </c:pt>
                <c:pt idx="166">
                  <c:v>45024</c:v>
                </c:pt>
                <c:pt idx="167">
                  <c:v>45031</c:v>
                </c:pt>
                <c:pt idx="168">
                  <c:v>45038</c:v>
                </c:pt>
                <c:pt idx="169">
                  <c:v>45045</c:v>
                </c:pt>
                <c:pt idx="170">
                  <c:v>45052</c:v>
                </c:pt>
                <c:pt idx="171">
                  <c:v>45059</c:v>
                </c:pt>
                <c:pt idx="172">
                  <c:v>45066</c:v>
                </c:pt>
                <c:pt idx="173">
                  <c:v>45073</c:v>
                </c:pt>
                <c:pt idx="174">
                  <c:v>45080</c:v>
                </c:pt>
                <c:pt idx="175">
                  <c:v>45087</c:v>
                </c:pt>
                <c:pt idx="176">
                  <c:v>45094</c:v>
                </c:pt>
                <c:pt idx="177">
                  <c:v>45101</c:v>
                </c:pt>
                <c:pt idx="178">
                  <c:v>45108</c:v>
                </c:pt>
                <c:pt idx="179">
                  <c:v>45115</c:v>
                </c:pt>
                <c:pt idx="180">
                  <c:v>45122</c:v>
                </c:pt>
                <c:pt idx="181">
                  <c:v>45129</c:v>
                </c:pt>
                <c:pt idx="182">
                  <c:v>45136</c:v>
                </c:pt>
                <c:pt idx="183">
                  <c:v>45143</c:v>
                </c:pt>
                <c:pt idx="184">
                  <c:v>45150</c:v>
                </c:pt>
                <c:pt idx="185">
                  <c:v>45157</c:v>
                </c:pt>
                <c:pt idx="186">
                  <c:v>45164</c:v>
                </c:pt>
                <c:pt idx="187">
                  <c:v>45171</c:v>
                </c:pt>
                <c:pt idx="188">
                  <c:v>45178</c:v>
                </c:pt>
                <c:pt idx="189">
                  <c:v>45185</c:v>
                </c:pt>
                <c:pt idx="190">
                  <c:v>45192</c:v>
                </c:pt>
                <c:pt idx="191">
                  <c:v>45199</c:v>
                </c:pt>
                <c:pt idx="192">
                  <c:v>45206</c:v>
                </c:pt>
                <c:pt idx="193">
                  <c:v>45213</c:v>
                </c:pt>
                <c:pt idx="194">
                  <c:v>45220</c:v>
                </c:pt>
                <c:pt idx="195">
                  <c:v>45227</c:v>
                </c:pt>
                <c:pt idx="196">
                  <c:v>45234</c:v>
                </c:pt>
                <c:pt idx="197">
                  <c:v>45241</c:v>
                </c:pt>
                <c:pt idx="198">
                  <c:v>45248</c:v>
                </c:pt>
                <c:pt idx="199">
                  <c:v>45255</c:v>
                </c:pt>
                <c:pt idx="200">
                  <c:v>45262</c:v>
                </c:pt>
                <c:pt idx="201">
                  <c:v>45269</c:v>
                </c:pt>
                <c:pt idx="202">
                  <c:v>45276</c:v>
                </c:pt>
                <c:pt idx="203">
                  <c:v>45283</c:v>
                </c:pt>
                <c:pt idx="204">
                  <c:v>45290</c:v>
                </c:pt>
                <c:pt idx="205">
                  <c:v>45297</c:v>
                </c:pt>
                <c:pt idx="206">
                  <c:v>45304</c:v>
                </c:pt>
                <c:pt idx="207">
                  <c:v>45311</c:v>
                </c:pt>
                <c:pt idx="208">
                  <c:v>45318</c:v>
                </c:pt>
                <c:pt idx="209">
                  <c:v>45325</c:v>
                </c:pt>
                <c:pt idx="210">
                  <c:v>45332</c:v>
                </c:pt>
                <c:pt idx="211">
                  <c:v>45339</c:v>
                </c:pt>
                <c:pt idx="212">
                  <c:v>45346</c:v>
                </c:pt>
                <c:pt idx="213">
                  <c:v>45353</c:v>
                </c:pt>
                <c:pt idx="214">
                  <c:v>45360</c:v>
                </c:pt>
                <c:pt idx="215">
                  <c:v>45367</c:v>
                </c:pt>
                <c:pt idx="216">
                  <c:v>45374</c:v>
                </c:pt>
                <c:pt idx="217">
                  <c:v>45381</c:v>
                </c:pt>
                <c:pt idx="218">
                  <c:v>45388</c:v>
                </c:pt>
                <c:pt idx="219">
                  <c:v>45395</c:v>
                </c:pt>
                <c:pt idx="220">
                  <c:v>45402</c:v>
                </c:pt>
                <c:pt idx="221">
                  <c:v>45409</c:v>
                </c:pt>
                <c:pt idx="222">
                  <c:v>45416</c:v>
                </c:pt>
                <c:pt idx="223">
                  <c:v>45423</c:v>
                </c:pt>
                <c:pt idx="224">
                  <c:v>45430</c:v>
                </c:pt>
                <c:pt idx="225">
                  <c:v>45437</c:v>
                </c:pt>
                <c:pt idx="226">
                  <c:v>45444</c:v>
                </c:pt>
                <c:pt idx="227">
                  <c:v>45451</c:v>
                </c:pt>
                <c:pt idx="228">
                  <c:v>45458</c:v>
                </c:pt>
                <c:pt idx="229">
                  <c:v>45465</c:v>
                </c:pt>
                <c:pt idx="230">
                  <c:v>45472</c:v>
                </c:pt>
                <c:pt idx="231">
                  <c:v>45479</c:v>
                </c:pt>
                <c:pt idx="232">
                  <c:v>45486</c:v>
                </c:pt>
                <c:pt idx="233">
                  <c:v>45493</c:v>
                </c:pt>
                <c:pt idx="234">
                  <c:v>45500</c:v>
                </c:pt>
                <c:pt idx="235">
                  <c:v>45507</c:v>
                </c:pt>
                <c:pt idx="236">
                  <c:v>45514</c:v>
                </c:pt>
                <c:pt idx="237">
                  <c:v>45521</c:v>
                </c:pt>
                <c:pt idx="238">
                  <c:v>45528</c:v>
                </c:pt>
                <c:pt idx="239">
                  <c:v>45535</c:v>
                </c:pt>
                <c:pt idx="240">
                  <c:v>45542</c:v>
                </c:pt>
                <c:pt idx="241">
                  <c:v>45549</c:v>
                </c:pt>
                <c:pt idx="242">
                  <c:v>45556</c:v>
                </c:pt>
                <c:pt idx="243">
                  <c:v>45563</c:v>
                </c:pt>
                <c:pt idx="244">
                  <c:v>45570</c:v>
                </c:pt>
                <c:pt idx="245">
                  <c:v>45577</c:v>
                </c:pt>
                <c:pt idx="246">
                  <c:v>45584</c:v>
                </c:pt>
                <c:pt idx="247">
                  <c:v>45591</c:v>
                </c:pt>
                <c:pt idx="248">
                  <c:v>45598</c:v>
                </c:pt>
                <c:pt idx="249">
                  <c:v>45605</c:v>
                </c:pt>
                <c:pt idx="250">
                  <c:v>45612</c:v>
                </c:pt>
                <c:pt idx="251">
                  <c:v>45619</c:v>
                </c:pt>
                <c:pt idx="252">
                  <c:v>45626</c:v>
                </c:pt>
                <c:pt idx="253">
                  <c:v>45633</c:v>
                </c:pt>
                <c:pt idx="254">
                  <c:v>45640</c:v>
                </c:pt>
                <c:pt idx="255">
                  <c:v>45647</c:v>
                </c:pt>
                <c:pt idx="256">
                  <c:v>45654</c:v>
                </c:pt>
              </c:numCache>
            </c:numRef>
          </c:cat>
          <c:val>
            <c:numRef>
              <c:f>HMRI!$E$8:$E$264</c:f>
              <c:numCache>
                <c:formatCode>General</c:formatCode>
                <c:ptCount val="25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89-4314-8BEA-C6171351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9479760"/>
        <c:axId val="14534032"/>
      </c:lineChart>
      <c:lineChart>
        <c:grouping val="standard"/>
        <c:varyColors val="0"/>
        <c:ser>
          <c:idx val="0"/>
          <c:order val="0"/>
          <c:tx>
            <c:strRef>
              <c:f>HMRI!$B$4</c:f>
              <c:strCache>
                <c:ptCount val="1"/>
                <c:pt idx="0">
                  <c:v>Housing Market Recovery Index </c:v>
                </c:pt>
              </c:strCache>
            </c:strRef>
          </c:tx>
          <c:spPr>
            <a:ln w="50800" cap="rnd">
              <a:solidFill>
                <a:srgbClr val="990099"/>
              </a:solidFill>
              <a:round/>
            </a:ln>
            <a:effectLst>
              <a:outerShdw blurRad="38100" dist="25400" dir="5400000" algn="ctr" rotWithShape="0">
                <a:srgbClr val="000000">
                  <a:alpha val="90000"/>
                </a:srgbClr>
              </a:outerShdw>
            </a:effectLst>
          </c:spPr>
          <c:marker>
            <c:symbol val="none"/>
          </c:marker>
          <c:cat>
            <c:numRef>
              <c:f>HMRI!$A$8:$A$264</c:f>
              <c:numCache>
                <c:formatCode>m/d/yyyy</c:formatCode>
                <c:ptCount val="257"/>
                <c:pt idx="0">
                  <c:v>43862</c:v>
                </c:pt>
                <c:pt idx="1">
                  <c:v>43869</c:v>
                </c:pt>
                <c:pt idx="2">
                  <c:v>43876</c:v>
                </c:pt>
                <c:pt idx="3">
                  <c:v>43883</c:v>
                </c:pt>
                <c:pt idx="4">
                  <c:v>43890</c:v>
                </c:pt>
                <c:pt idx="5">
                  <c:v>43897</c:v>
                </c:pt>
                <c:pt idx="6">
                  <c:v>43904</c:v>
                </c:pt>
                <c:pt idx="7">
                  <c:v>43911</c:v>
                </c:pt>
                <c:pt idx="8">
                  <c:v>43918</c:v>
                </c:pt>
                <c:pt idx="9">
                  <c:v>43925</c:v>
                </c:pt>
                <c:pt idx="10">
                  <c:v>43932</c:v>
                </c:pt>
                <c:pt idx="11">
                  <c:v>43939</c:v>
                </c:pt>
                <c:pt idx="12">
                  <c:v>43946</c:v>
                </c:pt>
                <c:pt idx="13">
                  <c:v>43953</c:v>
                </c:pt>
                <c:pt idx="14">
                  <c:v>43960</c:v>
                </c:pt>
                <c:pt idx="15">
                  <c:v>43967</c:v>
                </c:pt>
                <c:pt idx="16">
                  <c:v>43974</c:v>
                </c:pt>
                <c:pt idx="17">
                  <c:v>43981</c:v>
                </c:pt>
                <c:pt idx="18">
                  <c:v>43988</c:v>
                </c:pt>
                <c:pt idx="19">
                  <c:v>43995</c:v>
                </c:pt>
                <c:pt idx="20">
                  <c:v>44002</c:v>
                </c:pt>
                <c:pt idx="21">
                  <c:v>44009</c:v>
                </c:pt>
                <c:pt idx="22">
                  <c:v>44016</c:v>
                </c:pt>
                <c:pt idx="23">
                  <c:v>44023</c:v>
                </c:pt>
                <c:pt idx="24">
                  <c:v>44030</c:v>
                </c:pt>
                <c:pt idx="25">
                  <c:v>44037</c:v>
                </c:pt>
                <c:pt idx="26">
                  <c:v>44044</c:v>
                </c:pt>
                <c:pt idx="27">
                  <c:v>44051</c:v>
                </c:pt>
                <c:pt idx="28">
                  <c:v>44058</c:v>
                </c:pt>
                <c:pt idx="29">
                  <c:v>44065</c:v>
                </c:pt>
                <c:pt idx="30">
                  <c:v>44072</c:v>
                </c:pt>
                <c:pt idx="31">
                  <c:v>44079</c:v>
                </c:pt>
                <c:pt idx="32">
                  <c:v>44086</c:v>
                </c:pt>
                <c:pt idx="33">
                  <c:v>44093</c:v>
                </c:pt>
                <c:pt idx="34">
                  <c:v>44100</c:v>
                </c:pt>
                <c:pt idx="35">
                  <c:v>44107</c:v>
                </c:pt>
                <c:pt idx="36">
                  <c:v>44114</c:v>
                </c:pt>
                <c:pt idx="37">
                  <c:v>44121</c:v>
                </c:pt>
                <c:pt idx="38">
                  <c:v>44128</c:v>
                </c:pt>
                <c:pt idx="39">
                  <c:v>44135</c:v>
                </c:pt>
                <c:pt idx="40">
                  <c:v>44142</c:v>
                </c:pt>
                <c:pt idx="41">
                  <c:v>44149</c:v>
                </c:pt>
                <c:pt idx="42">
                  <c:v>44156</c:v>
                </c:pt>
                <c:pt idx="43">
                  <c:v>44163</c:v>
                </c:pt>
                <c:pt idx="44">
                  <c:v>44170</c:v>
                </c:pt>
                <c:pt idx="45">
                  <c:v>44177</c:v>
                </c:pt>
                <c:pt idx="46">
                  <c:v>44184</c:v>
                </c:pt>
                <c:pt idx="47">
                  <c:v>44191</c:v>
                </c:pt>
                <c:pt idx="48">
                  <c:v>44198</c:v>
                </c:pt>
                <c:pt idx="49">
                  <c:v>44205</c:v>
                </c:pt>
                <c:pt idx="50">
                  <c:v>44212</c:v>
                </c:pt>
                <c:pt idx="51">
                  <c:v>44219</c:v>
                </c:pt>
                <c:pt idx="52">
                  <c:v>44226</c:v>
                </c:pt>
                <c:pt idx="53">
                  <c:v>44233</c:v>
                </c:pt>
                <c:pt idx="54">
                  <c:v>44240</c:v>
                </c:pt>
                <c:pt idx="55">
                  <c:v>44247</c:v>
                </c:pt>
                <c:pt idx="56">
                  <c:v>44254</c:v>
                </c:pt>
                <c:pt idx="57">
                  <c:v>44261</c:v>
                </c:pt>
                <c:pt idx="58">
                  <c:v>44268</c:v>
                </c:pt>
                <c:pt idx="59">
                  <c:v>44275</c:v>
                </c:pt>
                <c:pt idx="60">
                  <c:v>44282</c:v>
                </c:pt>
                <c:pt idx="61">
                  <c:v>44289</c:v>
                </c:pt>
                <c:pt idx="62">
                  <c:v>44296</c:v>
                </c:pt>
                <c:pt idx="63">
                  <c:v>44303</c:v>
                </c:pt>
                <c:pt idx="64">
                  <c:v>44310</c:v>
                </c:pt>
                <c:pt idx="65">
                  <c:v>44317</c:v>
                </c:pt>
                <c:pt idx="66">
                  <c:v>44324</c:v>
                </c:pt>
                <c:pt idx="67">
                  <c:v>44331</c:v>
                </c:pt>
                <c:pt idx="68">
                  <c:v>44338</c:v>
                </c:pt>
                <c:pt idx="69">
                  <c:v>44345</c:v>
                </c:pt>
                <c:pt idx="70">
                  <c:v>44352</c:v>
                </c:pt>
                <c:pt idx="71">
                  <c:v>44359</c:v>
                </c:pt>
                <c:pt idx="72">
                  <c:v>44366</c:v>
                </c:pt>
                <c:pt idx="73">
                  <c:v>44373</c:v>
                </c:pt>
                <c:pt idx="74">
                  <c:v>44380</c:v>
                </c:pt>
                <c:pt idx="75">
                  <c:v>44387</c:v>
                </c:pt>
                <c:pt idx="76">
                  <c:v>44394</c:v>
                </c:pt>
                <c:pt idx="77">
                  <c:v>44401</c:v>
                </c:pt>
                <c:pt idx="78">
                  <c:v>44408</c:v>
                </c:pt>
                <c:pt idx="79">
                  <c:v>44415</c:v>
                </c:pt>
                <c:pt idx="80">
                  <c:v>44422</c:v>
                </c:pt>
                <c:pt idx="81">
                  <c:v>44429</c:v>
                </c:pt>
                <c:pt idx="82">
                  <c:v>44436</c:v>
                </c:pt>
                <c:pt idx="83">
                  <c:v>44443</c:v>
                </c:pt>
                <c:pt idx="84">
                  <c:v>44450</c:v>
                </c:pt>
                <c:pt idx="85">
                  <c:v>44457</c:v>
                </c:pt>
                <c:pt idx="86">
                  <c:v>44464</c:v>
                </c:pt>
                <c:pt idx="87">
                  <c:v>44471</c:v>
                </c:pt>
                <c:pt idx="88">
                  <c:v>44478</c:v>
                </c:pt>
                <c:pt idx="89">
                  <c:v>44485</c:v>
                </c:pt>
                <c:pt idx="90">
                  <c:v>44492</c:v>
                </c:pt>
                <c:pt idx="91">
                  <c:v>44499</c:v>
                </c:pt>
                <c:pt idx="92">
                  <c:v>44506</c:v>
                </c:pt>
                <c:pt idx="93">
                  <c:v>44513</c:v>
                </c:pt>
                <c:pt idx="94">
                  <c:v>44520</c:v>
                </c:pt>
                <c:pt idx="95">
                  <c:v>44527</c:v>
                </c:pt>
                <c:pt idx="96">
                  <c:v>44534</c:v>
                </c:pt>
                <c:pt idx="97">
                  <c:v>44541</c:v>
                </c:pt>
                <c:pt idx="98">
                  <c:v>44548</c:v>
                </c:pt>
                <c:pt idx="99">
                  <c:v>44555</c:v>
                </c:pt>
                <c:pt idx="100">
                  <c:v>44562</c:v>
                </c:pt>
                <c:pt idx="101">
                  <c:v>44569</c:v>
                </c:pt>
                <c:pt idx="102">
                  <c:v>44576</c:v>
                </c:pt>
                <c:pt idx="103">
                  <c:v>44583</c:v>
                </c:pt>
                <c:pt idx="104">
                  <c:v>44590</c:v>
                </c:pt>
                <c:pt idx="105">
                  <c:v>44597</c:v>
                </c:pt>
                <c:pt idx="106">
                  <c:v>44604</c:v>
                </c:pt>
                <c:pt idx="107">
                  <c:v>44611</c:v>
                </c:pt>
                <c:pt idx="108">
                  <c:v>44618</c:v>
                </c:pt>
                <c:pt idx="109">
                  <c:v>44625</c:v>
                </c:pt>
                <c:pt idx="110">
                  <c:v>44632</c:v>
                </c:pt>
                <c:pt idx="111">
                  <c:v>44639</c:v>
                </c:pt>
                <c:pt idx="112">
                  <c:v>44646</c:v>
                </c:pt>
                <c:pt idx="113">
                  <c:v>44653</c:v>
                </c:pt>
                <c:pt idx="114">
                  <c:v>44660</c:v>
                </c:pt>
                <c:pt idx="115">
                  <c:v>44667</c:v>
                </c:pt>
                <c:pt idx="116">
                  <c:v>44674</c:v>
                </c:pt>
                <c:pt idx="117">
                  <c:v>44681</c:v>
                </c:pt>
                <c:pt idx="118">
                  <c:v>44688</c:v>
                </c:pt>
                <c:pt idx="119">
                  <c:v>44695</c:v>
                </c:pt>
                <c:pt idx="120">
                  <c:v>44702</c:v>
                </c:pt>
                <c:pt idx="121">
                  <c:v>44709</c:v>
                </c:pt>
                <c:pt idx="122">
                  <c:v>44716</c:v>
                </c:pt>
                <c:pt idx="123">
                  <c:v>44723</c:v>
                </c:pt>
                <c:pt idx="124">
                  <c:v>44730</c:v>
                </c:pt>
                <c:pt idx="125">
                  <c:v>44737</c:v>
                </c:pt>
                <c:pt idx="126">
                  <c:v>44744</c:v>
                </c:pt>
                <c:pt idx="127">
                  <c:v>44751</c:v>
                </c:pt>
                <c:pt idx="128">
                  <c:v>44758</c:v>
                </c:pt>
                <c:pt idx="129">
                  <c:v>44765</c:v>
                </c:pt>
                <c:pt idx="130">
                  <c:v>44772</c:v>
                </c:pt>
                <c:pt idx="131">
                  <c:v>44779</c:v>
                </c:pt>
                <c:pt idx="132">
                  <c:v>44786</c:v>
                </c:pt>
                <c:pt idx="133">
                  <c:v>44793</c:v>
                </c:pt>
                <c:pt idx="134">
                  <c:v>44800</c:v>
                </c:pt>
                <c:pt idx="135">
                  <c:v>44807</c:v>
                </c:pt>
                <c:pt idx="136">
                  <c:v>44814</c:v>
                </c:pt>
                <c:pt idx="137">
                  <c:v>44821</c:v>
                </c:pt>
                <c:pt idx="138">
                  <c:v>44828</c:v>
                </c:pt>
                <c:pt idx="139">
                  <c:v>44835</c:v>
                </c:pt>
                <c:pt idx="140">
                  <c:v>44842</c:v>
                </c:pt>
                <c:pt idx="141">
                  <c:v>44849</c:v>
                </c:pt>
                <c:pt idx="142">
                  <c:v>44856</c:v>
                </c:pt>
                <c:pt idx="143">
                  <c:v>44863</c:v>
                </c:pt>
                <c:pt idx="144">
                  <c:v>44870</c:v>
                </c:pt>
                <c:pt idx="145">
                  <c:v>44877</c:v>
                </c:pt>
                <c:pt idx="146">
                  <c:v>44884</c:v>
                </c:pt>
                <c:pt idx="147">
                  <c:v>44891</c:v>
                </c:pt>
                <c:pt idx="148">
                  <c:v>44898</c:v>
                </c:pt>
                <c:pt idx="149">
                  <c:v>44905</c:v>
                </c:pt>
                <c:pt idx="150">
                  <c:v>44912</c:v>
                </c:pt>
                <c:pt idx="151">
                  <c:v>44919</c:v>
                </c:pt>
                <c:pt idx="152">
                  <c:v>44926</c:v>
                </c:pt>
                <c:pt idx="153">
                  <c:v>44933</c:v>
                </c:pt>
                <c:pt idx="154">
                  <c:v>44940</c:v>
                </c:pt>
                <c:pt idx="155">
                  <c:v>44947</c:v>
                </c:pt>
                <c:pt idx="156">
                  <c:v>44954</c:v>
                </c:pt>
                <c:pt idx="157">
                  <c:v>44961</c:v>
                </c:pt>
                <c:pt idx="158">
                  <c:v>44968</c:v>
                </c:pt>
                <c:pt idx="159">
                  <c:v>44975</c:v>
                </c:pt>
                <c:pt idx="160">
                  <c:v>44982</c:v>
                </c:pt>
                <c:pt idx="161">
                  <c:v>44989</c:v>
                </c:pt>
                <c:pt idx="162">
                  <c:v>44996</c:v>
                </c:pt>
                <c:pt idx="163">
                  <c:v>45003</c:v>
                </c:pt>
                <c:pt idx="164">
                  <c:v>45010</c:v>
                </c:pt>
                <c:pt idx="165">
                  <c:v>45017</c:v>
                </c:pt>
                <c:pt idx="166">
                  <c:v>45024</c:v>
                </c:pt>
                <c:pt idx="167">
                  <c:v>45031</c:v>
                </c:pt>
                <c:pt idx="168">
                  <c:v>45038</c:v>
                </c:pt>
                <c:pt idx="169">
                  <c:v>45045</c:v>
                </c:pt>
                <c:pt idx="170">
                  <c:v>45052</c:v>
                </c:pt>
                <c:pt idx="171">
                  <c:v>45059</c:v>
                </c:pt>
                <c:pt idx="172">
                  <c:v>45066</c:v>
                </c:pt>
                <c:pt idx="173">
                  <c:v>45073</c:v>
                </c:pt>
                <c:pt idx="174">
                  <c:v>45080</c:v>
                </c:pt>
                <c:pt idx="175">
                  <c:v>45087</c:v>
                </c:pt>
                <c:pt idx="176">
                  <c:v>45094</c:v>
                </c:pt>
                <c:pt idx="177">
                  <c:v>45101</c:v>
                </c:pt>
                <c:pt idx="178">
                  <c:v>45108</c:v>
                </c:pt>
                <c:pt idx="179">
                  <c:v>45115</c:v>
                </c:pt>
                <c:pt idx="180">
                  <c:v>45122</c:v>
                </c:pt>
                <c:pt idx="181">
                  <c:v>45129</c:v>
                </c:pt>
                <c:pt idx="182">
                  <c:v>45136</c:v>
                </c:pt>
                <c:pt idx="183">
                  <c:v>45143</c:v>
                </c:pt>
                <c:pt idx="184">
                  <c:v>45150</c:v>
                </c:pt>
                <c:pt idx="185">
                  <c:v>45157</c:v>
                </c:pt>
                <c:pt idx="186">
                  <c:v>45164</c:v>
                </c:pt>
                <c:pt idx="187">
                  <c:v>45171</c:v>
                </c:pt>
                <c:pt idx="188">
                  <c:v>45178</c:v>
                </c:pt>
                <c:pt idx="189">
                  <c:v>45185</c:v>
                </c:pt>
                <c:pt idx="190">
                  <c:v>45192</c:v>
                </c:pt>
                <c:pt idx="191">
                  <c:v>45199</c:v>
                </c:pt>
                <c:pt idx="192">
                  <c:v>45206</c:v>
                </c:pt>
                <c:pt idx="193">
                  <c:v>45213</c:v>
                </c:pt>
                <c:pt idx="194">
                  <c:v>45220</c:v>
                </c:pt>
                <c:pt idx="195">
                  <c:v>45227</c:v>
                </c:pt>
                <c:pt idx="196">
                  <c:v>45234</c:v>
                </c:pt>
                <c:pt idx="197">
                  <c:v>45241</c:v>
                </c:pt>
                <c:pt idx="198">
                  <c:v>45248</c:v>
                </c:pt>
                <c:pt idx="199">
                  <c:v>45255</c:v>
                </c:pt>
                <c:pt idx="200">
                  <c:v>45262</c:v>
                </c:pt>
                <c:pt idx="201">
                  <c:v>45269</c:v>
                </c:pt>
                <c:pt idx="202">
                  <c:v>45276</c:v>
                </c:pt>
                <c:pt idx="203">
                  <c:v>45283</c:v>
                </c:pt>
                <c:pt idx="204">
                  <c:v>45290</c:v>
                </c:pt>
                <c:pt idx="205">
                  <c:v>45297</c:v>
                </c:pt>
                <c:pt idx="206">
                  <c:v>45304</c:v>
                </c:pt>
                <c:pt idx="207">
                  <c:v>45311</c:v>
                </c:pt>
                <c:pt idx="208">
                  <c:v>45318</c:v>
                </c:pt>
                <c:pt idx="209">
                  <c:v>45325</c:v>
                </c:pt>
                <c:pt idx="210">
                  <c:v>45332</c:v>
                </c:pt>
                <c:pt idx="211">
                  <c:v>45339</c:v>
                </c:pt>
                <c:pt idx="212">
                  <c:v>45346</c:v>
                </c:pt>
                <c:pt idx="213">
                  <c:v>45353</c:v>
                </c:pt>
                <c:pt idx="214">
                  <c:v>45360</c:v>
                </c:pt>
                <c:pt idx="215">
                  <c:v>45367</c:v>
                </c:pt>
                <c:pt idx="216">
                  <c:v>45374</c:v>
                </c:pt>
                <c:pt idx="217">
                  <c:v>45381</c:v>
                </c:pt>
                <c:pt idx="218">
                  <c:v>45388</c:v>
                </c:pt>
                <c:pt idx="219">
                  <c:v>45395</c:v>
                </c:pt>
                <c:pt idx="220">
                  <c:v>45402</c:v>
                </c:pt>
                <c:pt idx="221">
                  <c:v>45409</c:v>
                </c:pt>
                <c:pt idx="222">
                  <c:v>45416</c:v>
                </c:pt>
                <c:pt idx="223">
                  <c:v>45423</c:v>
                </c:pt>
                <c:pt idx="224">
                  <c:v>45430</c:v>
                </c:pt>
                <c:pt idx="225">
                  <c:v>45437</c:v>
                </c:pt>
                <c:pt idx="226">
                  <c:v>45444</c:v>
                </c:pt>
                <c:pt idx="227">
                  <c:v>45451</c:v>
                </c:pt>
                <c:pt idx="228">
                  <c:v>45458</c:v>
                </c:pt>
                <c:pt idx="229">
                  <c:v>45465</c:v>
                </c:pt>
                <c:pt idx="230">
                  <c:v>45472</c:v>
                </c:pt>
                <c:pt idx="231">
                  <c:v>45479</c:v>
                </c:pt>
                <c:pt idx="232">
                  <c:v>45486</c:v>
                </c:pt>
                <c:pt idx="233">
                  <c:v>45493</c:v>
                </c:pt>
                <c:pt idx="234">
                  <c:v>45500</c:v>
                </c:pt>
                <c:pt idx="235">
                  <c:v>45507</c:v>
                </c:pt>
                <c:pt idx="236">
                  <c:v>45514</c:v>
                </c:pt>
                <c:pt idx="237">
                  <c:v>45521</c:v>
                </c:pt>
                <c:pt idx="238">
                  <c:v>45528</c:v>
                </c:pt>
                <c:pt idx="239">
                  <c:v>45535</c:v>
                </c:pt>
                <c:pt idx="240">
                  <c:v>45542</c:v>
                </c:pt>
                <c:pt idx="241">
                  <c:v>45549</c:v>
                </c:pt>
                <c:pt idx="242">
                  <c:v>45556</c:v>
                </c:pt>
                <c:pt idx="243">
                  <c:v>45563</c:v>
                </c:pt>
                <c:pt idx="244">
                  <c:v>45570</c:v>
                </c:pt>
                <c:pt idx="245">
                  <c:v>45577</c:v>
                </c:pt>
                <c:pt idx="246">
                  <c:v>45584</c:v>
                </c:pt>
                <c:pt idx="247">
                  <c:v>45591</c:v>
                </c:pt>
                <c:pt idx="248">
                  <c:v>45598</c:v>
                </c:pt>
                <c:pt idx="249">
                  <c:v>45605</c:v>
                </c:pt>
                <c:pt idx="250">
                  <c:v>45612</c:v>
                </c:pt>
                <c:pt idx="251">
                  <c:v>45619</c:v>
                </c:pt>
                <c:pt idx="252">
                  <c:v>45626</c:v>
                </c:pt>
                <c:pt idx="253">
                  <c:v>45633</c:v>
                </c:pt>
                <c:pt idx="254">
                  <c:v>45640</c:v>
                </c:pt>
                <c:pt idx="255">
                  <c:v>45647</c:v>
                </c:pt>
                <c:pt idx="256">
                  <c:v>45654</c:v>
                </c:pt>
              </c:numCache>
            </c:numRef>
          </c:cat>
          <c:val>
            <c:numRef>
              <c:f>HMRI!$B$8:$B$264</c:f>
              <c:numCache>
                <c:formatCode>General</c:formatCode>
                <c:ptCount val="257"/>
                <c:pt idx="0">
                  <c:v>100</c:v>
                </c:pt>
                <c:pt idx="1">
                  <c:v>101.5410535</c:v>
                </c:pt>
                <c:pt idx="2">
                  <c:v>100.5420855</c:v>
                </c:pt>
                <c:pt idx="3">
                  <c:v>102.92591640000001</c:v>
                </c:pt>
                <c:pt idx="4">
                  <c:v>103.9319924</c:v>
                </c:pt>
                <c:pt idx="5">
                  <c:v>106.53410409999999</c:v>
                </c:pt>
                <c:pt idx="6">
                  <c:v>104.0080689</c:v>
                </c:pt>
                <c:pt idx="7">
                  <c:v>98.318966219999993</c:v>
                </c:pt>
                <c:pt idx="8">
                  <c:v>91.57827838</c:v>
                </c:pt>
                <c:pt idx="9">
                  <c:v>90.478040539999995</c:v>
                </c:pt>
                <c:pt idx="10">
                  <c:v>84.654938790000003</c:v>
                </c:pt>
                <c:pt idx="11">
                  <c:v>84.579018529999999</c:v>
                </c:pt>
                <c:pt idx="12">
                  <c:v>83.170005489999994</c:v>
                </c:pt>
                <c:pt idx="13">
                  <c:v>83.066585230000001</c:v>
                </c:pt>
                <c:pt idx="14">
                  <c:v>86.016716540000004</c:v>
                </c:pt>
                <c:pt idx="15">
                  <c:v>86.124232890000002</c:v>
                </c:pt>
                <c:pt idx="16">
                  <c:v>89.1945829</c:v>
                </c:pt>
                <c:pt idx="17">
                  <c:v>87.802162249999995</c:v>
                </c:pt>
                <c:pt idx="18">
                  <c:v>88.780410500000002</c:v>
                </c:pt>
                <c:pt idx="19">
                  <c:v>90.009989770000004</c:v>
                </c:pt>
                <c:pt idx="20">
                  <c:v>91.986673890000006</c:v>
                </c:pt>
                <c:pt idx="21">
                  <c:v>95.750191229999999</c:v>
                </c:pt>
                <c:pt idx="22">
                  <c:v>97.802844460000003</c:v>
                </c:pt>
                <c:pt idx="23">
                  <c:v>98.511100040000002</c:v>
                </c:pt>
                <c:pt idx="24">
                  <c:v>101.0380612</c:v>
                </c:pt>
                <c:pt idx="25">
                  <c:v>103.7086453</c:v>
                </c:pt>
                <c:pt idx="26">
                  <c:v>103.7633325</c:v>
                </c:pt>
                <c:pt idx="27">
                  <c:v>105.6393619</c:v>
                </c:pt>
                <c:pt idx="28">
                  <c:v>104.78053989999999</c:v>
                </c:pt>
                <c:pt idx="29">
                  <c:v>106.6052339</c:v>
                </c:pt>
                <c:pt idx="30">
                  <c:v>106.2260316</c:v>
                </c:pt>
                <c:pt idx="31">
                  <c:v>107.7450389</c:v>
                </c:pt>
                <c:pt idx="32">
                  <c:v>106.2254844</c:v>
                </c:pt>
                <c:pt idx="33">
                  <c:v>107.23505419999999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489-4314-8BEA-C617135139C7}"/>
            </c:ext>
          </c:extLst>
        </c:ser>
        <c:ser>
          <c:idx val="2"/>
          <c:order val="2"/>
          <c:tx>
            <c:strRef>
              <c:f>HMRI!$N$7</c:f>
              <c:strCache>
                <c:ptCount val="1"/>
                <c:pt idx="0">
                  <c:v>107.2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9900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HMRI!$N$8:$N$264</c:f>
              <c:numCache>
                <c:formatCode>General</c:formatCode>
                <c:ptCount val="257"/>
                <c:pt idx="19" formatCode="m/d/yyyy">
                  <c:v>#N/A</c:v>
                </c:pt>
                <c:pt idx="20" formatCode="m/d/yyyy">
                  <c:v>#N/A</c:v>
                </c:pt>
                <c:pt idx="21" formatCode="m/d/yyyy">
                  <c:v>#N/A</c:v>
                </c:pt>
                <c:pt idx="22" formatCode="m/d/yyyy">
                  <c:v>#N/A</c:v>
                </c:pt>
                <c:pt idx="23" formatCode="m/d/yyyy">
                  <c:v>#N/A</c:v>
                </c:pt>
                <c:pt idx="24" formatCode="m/d/yyyy">
                  <c:v>#N/A</c:v>
                </c:pt>
                <c:pt idx="25" formatCode="m/d/yyyy">
                  <c:v>#N/A</c:v>
                </c:pt>
                <c:pt idx="26" formatCode="m/d/yyyy">
                  <c:v>#N/A</c:v>
                </c:pt>
                <c:pt idx="27" formatCode="m/d/yyyy">
                  <c:v>#N/A</c:v>
                </c:pt>
                <c:pt idx="28" formatCode="m/d/yyyy">
                  <c:v>#N/A</c:v>
                </c:pt>
                <c:pt idx="29" formatCode="m/d/yyyy">
                  <c:v>#N/A</c:v>
                </c:pt>
                <c:pt idx="30" formatCode="m/d/yyyy">
                  <c:v>#N/A</c:v>
                </c:pt>
                <c:pt idx="31" formatCode="m/d/yyyy">
                  <c:v>#N/A</c:v>
                </c:pt>
                <c:pt idx="32" formatCode="m/d/yyyy">
                  <c:v>#N/A</c:v>
                </c:pt>
                <c:pt idx="33" formatCode="m/d/yyyy">
                  <c:v>107.23505419999999</c:v>
                </c:pt>
                <c:pt idx="34" formatCode="m/d/yyyy">
                  <c:v>#N/A</c:v>
                </c:pt>
                <c:pt idx="35" formatCode="m/d/yyyy">
                  <c:v>#N/A</c:v>
                </c:pt>
                <c:pt idx="36" formatCode="m/d/yyyy">
                  <c:v>#N/A</c:v>
                </c:pt>
                <c:pt idx="37" formatCode="m/d/yyyy">
                  <c:v>#N/A</c:v>
                </c:pt>
                <c:pt idx="38" formatCode="m/d/yyyy">
                  <c:v>#N/A</c:v>
                </c:pt>
                <c:pt idx="39" formatCode="m/d/yyyy">
                  <c:v>#N/A</c:v>
                </c:pt>
                <c:pt idx="40" formatCode="m/d/yyyy">
                  <c:v>#N/A</c:v>
                </c:pt>
                <c:pt idx="41" formatCode="m/d/yyyy">
                  <c:v>#N/A</c:v>
                </c:pt>
                <c:pt idx="42" formatCode="m/d/yyyy">
                  <c:v>#N/A</c:v>
                </c:pt>
                <c:pt idx="43" formatCode="m/d/yyyy">
                  <c:v>#N/A</c:v>
                </c:pt>
                <c:pt idx="44" formatCode="m/d/yyyy">
                  <c:v>#N/A</c:v>
                </c:pt>
                <c:pt idx="45" formatCode="m/d/yyyy">
                  <c:v>#N/A</c:v>
                </c:pt>
                <c:pt idx="46" formatCode="m/d/yyyy">
                  <c:v>#N/A</c:v>
                </c:pt>
                <c:pt idx="47" formatCode="m/d/yyyy">
                  <c:v>#N/A</c:v>
                </c:pt>
                <c:pt idx="48" formatCode="m/d/yyyy">
                  <c:v>#N/A</c:v>
                </c:pt>
                <c:pt idx="49" formatCode="m/d/yyyy">
                  <c:v>#N/A</c:v>
                </c:pt>
                <c:pt idx="50" formatCode="m/d/yyyy">
                  <c:v>#N/A</c:v>
                </c:pt>
                <c:pt idx="51" formatCode="m/d/yyyy">
                  <c:v>#N/A</c:v>
                </c:pt>
                <c:pt idx="52" formatCode="m/d/yyyy">
                  <c:v>#N/A</c:v>
                </c:pt>
                <c:pt idx="53" formatCode="m/d/yyyy">
                  <c:v>#N/A</c:v>
                </c:pt>
                <c:pt idx="54" formatCode="m/d/yyyy">
                  <c:v>#N/A</c:v>
                </c:pt>
                <c:pt idx="55" formatCode="m/d/yyyy">
                  <c:v>#N/A</c:v>
                </c:pt>
                <c:pt idx="56" formatCode="m/d/yyyy">
                  <c:v>#N/A</c:v>
                </c:pt>
                <c:pt idx="57" formatCode="m/d/yyyy">
                  <c:v>#N/A</c:v>
                </c:pt>
                <c:pt idx="58" formatCode="m/d/yyyy">
                  <c:v>#N/A</c:v>
                </c:pt>
                <c:pt idx="59" formatCode="m/d/yyyy">
                  <c:v>#N/A</c:v>
                </c:pt>
                <c:pt idx="60" formatCode="m/d/yyyy">
                  <c:v>#N/A</c:v>
                </c:pt>
                <c:pt idx="61" formatCode="m/d/yyyy">
                  <c:v>#N/A</c:v>
                </c:pt>
                <c:pt idx="62" formatCode="m/d/yyyy">
                  <c:v>#N/A</c:v>
                </c:pt>
                <c:pt idx="63" formatCode="m/d/yyyy">
                  <c:v>#N/A</c:v>
                </c:pt>
                <c:pt idx="64" formatCode="m/d/yyyy">
                  <c:v>#N/A</c:v>
                </c:pt>
                <c:pt idx="65" formatCode="m/d/yyyy">
                  <c:v>#N/A</c:v>
                </c:pt>
                <c:pt idx="66" formatCode="m/d/yyyy">
                  <c:v>#N/A</c:v>
                </c:pt>
                <c:pt idx="67" formatCode="m/d/yyyy">
                  <c:v>#N/A</c:v>
                </c:pt>
                <c:pt idx="68" formatCode="m/d/yyyy">
                  <c:v>#N/A</c:v>
                </c:pt>
                <c:pt idx="69" formatCode="m/d/yyyy">
                  <c:v>#N/A</c:v>
                </c:pt>
                <c:pt idx="70" formatCode="m/d/yyyy">
                  <c:v>#N/A</c:v>
                </c:pt>
                <c:pt idx="71" formatCode="m/d/yyyy">
                  <c:v>#N/A</c:v>
                </c:pt>
                <c:pt idx="72" formatCode="m/d/yyyy">
                  <c:v>#N/A</c:v>
                </c:pt>
                <c:pt idx="73" formatCode="m/d/yyyy">
                  <c:v>#N/A</c:v>
                </c:pt>
                <c:pt idx="74" formatCode="m/d/yyyy">
                  <c:v>#N/A</c:v>
                </c:pt>
                <c:pt idx="75" formatCode="m/d/yyyy">
                  <c:v>#N/A</c:v>
                </c:pt>
                <c:pt idx="76" formatCode="m/d/yyyy">
                  <c:v>#N/A</c:v>
                </c:pt>
                <c:pt idx="77" formatCode="m/d/yyyy">
                  <c:v>#N/A</c:v>
                </c:pt>
                <c:pt idx="78" formatCode="m/d/yyyy">
                  <c:v>#N/A</c:v>
                </c:pt>
                <c:pt idx="79" formatCode="m/d/yyyy">
                  <c:v>#N/A</c:v>
                </c:pt>
                <c:pt idx="80" formatCode="m/d/yyyy">
                  <c:v>#N/A</c:v>
                </c:pt>
                <c:pt idx="81" formatCode="m/d/yyyy">
                  <c:v>#N/A</c:v>
                </c:pt>
                <c:pt idx="82" formatCode="m/d/yyyy">
                  <c:v>#N/A</c:v>
                </c:pt>
                <c:pt idx="83" formatCode="m/d/yyyy">
                  <c:v>#N/A</c:v>
                </c:pt>
                <c:pt idx="84" formatCode="m/d/yyyy">
                  <c:v>#N/A</c:v>
                </c:pt>
                <c:pt idx="85" formatCode="m/d/yyyy">
                  <c:v>#N/A</c:v>
                </c:pt>
                <c:pt idx="86" formatCode="m/d/yyyy">
                  <c:v>#N/A</c:v>
                </c:pt>
                <c:pt idx="87" formatCode="m/d/yyyy">
                  <c:v>#N/A</c:v>
                </c:pt>
                <c:pt idx="88" formatCode="m/d/yyyy">
                  <c:v>#N/A</c:v>
                </c:pt>
                <c:pt idx="89" formatCode="m/d/yyyy">
                  <c:v>#N/A</c:v>
                </c:pt>
                <c:pt idx="90" formatCode="m/d/yyyy">
                  <c:v>#N/A</c:v>
                </c:pt>
                <c:pt idx="91" formatCode="m/d/yyyy">
                  <c:v>#N/A</c:v>
                </c:pt>
                <c:pt idx="92" formatCode="m/d/yyyy">
                  <c:v>#N/A</c:v>
                </c:pt>
                <c:pt idx="93" formatCode="m/d/yyyy">
                  <c:v>#N/A</c:v>
                </c:pt>
                <c:pt idx="94" formatCode="m/d/yyyy">
                  <c:v>#N/A</c:v>
                </c:pt>
                <c:pt idx="95" formatCode="m/d/yyyy">
                  <c:v>#N/A</c:v>
                </c:pt>
                <c:pt idx="96" formatCode="m/d/yyyy">
                  <c:v>#N/A</c:v>
                </c:pt>
                <c:pt idx="97" formatCode="m/d/yyyy">
                  <c:v>#N/A</c:v>
                </c:pt>
                <c:pt idx="98" formatCode="m/d/yyyy">
                  <c:v>#N/A</c:v>
                </c:pt>
                <c:pt idx="99" formatCode="m/d/yyyy">
                  <c:v>#N/A</c:v>
                </c:pt>
                <c:pt idx="100" formatCode="m/d/yyyy">
                  <c:v>#N/A</c:v>
                </c:pt>
                <c:pt idx="101" formatCode="m/d/yyyy">
                  <c:v>#N/A</c:v>
                </c:pt>
                <c:pt idx="102" formatCode="m/d/yyyy">
                  <c:v>#N/A</c:v>
                </c:pt>
                <c:pt idx="103" formatCode="m/d/yyyy">
                  <c:v>#N/A</c:v>
                </c:pt>
                <c:pt idx="104" formatCode="m/d/yyyy">
                  <c:v>#N/A</c:v>
                </c:pt>
                <c:pt idx="105" formatCode="m/d/yyyy">
                  <c:v>#N/A</c:v>
                </c:pt>
                <c:pt idx="106" formatCode="m/d/yyyy">
                  <c:v>#N/A</c:v>
                </c:pt>
                <c:pt idx="107" formatCode="m/d/yyyy">
                  <c:v>#N/A</c:v>
                </c:pt>
                <c:pt idx="108" formatCode="m/d/yyyy">
                  <c:v>#N/A</c:v>
                </c:pt>
                <c:pt idx="109" formatCode="m/d/yyyy">
                  <c:v>#N/A</c:v>
                </c:pt>
                <c:pt idx="110" formatCode="m/d/yyyy">
                  <c:v>#N/A</c:v>
                </c:pt>
                <c:pt idx="111" formatCode="m/d/yyyy">
                  <c:v>#N/A</c:v>
                </c:pt>
                <c:pt idx="112" formatCode="m/d/yyyy">
                  <c:v>#N/A</c:v>
                </c:pt>
                <c:pt idx="113" formatCode="m/d/yyyy">
                  <c:v>#N/A</c:v>
                </c:pt>
                <c:pt idx="114" formatCode="m/d/yyyy">
                  <c:v>#N/A</c:v>
                </c:pt>
                <c:pt idx="115" formatCode="m/d/yyyy">
                  <c:v>#N/A</c:v>
                </c:pt>
                <c:pt idx="116" formatCode="m/d/yyyy">
                  <c:v>#N/A</c:v>
                </c:pt>
                <c:pt idx="117" formatCode="m/d/yyyy">
                  <c:v>#N/A</c:v>
                </c:pt>
                <c:pt idx="118" formatCode="m/d/yyyy">
                  <c:v>#N/A</c:v>
                </c:pt>
                <c:pt idx="119" formatCode="m/d/yyyy">
                  <c:v>#N/A</c:v>
                </c:pt>
                <c:pt idx="120" formatCode="m/d/yyyy">
                  <c:v>#N/A</c:v>
                </c:pt>
                <c:pt idx="121" formatCode="m/d/yyyy">
                  <c:v>#N/A</c:v>
                </c:pt>
                <c:pt idx="122" formatCode="m/d/yyyy">
                  <c:v>#N/A</c:v>
                </c:pt>
                <c:pt idx="123" formatCode="m/d/yyyy">
                  <c:v>#N/A</c:v>
                </c:pt>
                <c:pt idx="124" formatCode="m/d/yyyy">
                  <c:v>#N/A</c:v>
                </c:pt>
                <c:pt idx="125" formatCode="m/d/yyyy">
                  <c:v>#N/A</c:v>
                </c:pt>
                <c:pt idx="126" formatCode="m/d/yyyy">
                  <c:v>#N/A</c:v>
                </c:pt>
                <c:pt idx="127" formatCode="m/d/yyyy">
                  <c:v>#N/A</c:v>
                </c:pt>
                <c:pt idx="128" formatCode="m/d/yyyy">
                  <c:v>#N/A</c:v>
                </c:pt>
                <c:pt idx="129" formatCode="m/d/yyyy">
                  <c:v>#N/A</c:v>
                </c:pt>
                <c:pt idx="130" formatCode="m/d/yyyy">
                  <c:v>#N/A</c:v>
                </c:pt>
                <c:pt idx="131" formatCode="m/d/yyyy">
                  <c:v>#N/A</c:v>
                </c:pt>
                <c:pt idx="132" formatCode="m/d/yyyy">
                  <c:v>#N/A</c:v>
                </c:pt>
                <c:pt idx="133" formatCode="m/d/yyyy">
                  <c:v>#N/A</c:v>
                </c:pt>
                <c:pt idx="134" formatCode="m/d/yyyy">
                  <c:v>#N/A</c:v>
                </c:pt>
                <c:pt idx="135" formatCode="m/d/yyyy">
                  <c:v>#N/A</c:v>
                </c:pt>
                <c:pt idx="136" formatCode="m/d/yyyy">
                  <c:v>#N/A</c:v>
                </c:pt>
                <c:pt idx="137" formatCode="m/d/yyyy">
                  <c:v>#N/A</c:v>
                </c:pt>
                <c:pt idx="138" formatCode="m/d/yyyy">
                  <c:v>#N/A</c:v>
                </c:pt>
                <c:pt idx="139" formatCode="m/d/yyyy">
                  <c:v>#N/A</c:v>
                </c:pt>
                <c:pt idx="140" formatCode="m/d/yyyy">
                  <c:v>#N/A</c:v>
                </c:pt>
                <c:pt idx="141" formatCode="m/d/yyyy">
                  <c:v>#N/A</c:v>
                </c:pt>
                <c:pt idx="142" formatCode="m/d/yyyy">
                  <c:v>#N/A</c:v>
                </c:pt>
                <c:pt idx="143" formatCode="m/d/yyyy">
                  <c:v>#N/A</c:v>
                </c:pt>
                <c:pt idx="144" formatCode="m/d/yyyy">
                  <c:v>#N/A</c:v>
                </c:pt>
                <c:pt idx="145" formatCode="m/d/yyyy">
                  <c:v>#N/A</c:v>
                </c:pt>
                <c:pt idx="146" formatCode="m/d/yyyy">
                  <c:v>#N/A</c:v>
                </c:pt>
                <c:pt idx="147" formatCode="m/d/yyyy">
                  <c:v>#N/A</c:v>
                </c:pt>
                <c:pt idx="148" formatCode="m/d/yyyy">
                  <c:v>#N/A</c:v>
                </c:pt>
                <c:pt idx="149" formatCode="m/d/yyyy">
                  <c:v>#N/A</c:v>
                </c:pt>
                <c:pt idx="150" formatCode="m/d/yyyy">
                  <c:v>#N/A</c:v>
                </c:pt>
                <c:pt idx="151" formatCode="m/d/yyyy">
                  <c:v>#N/A</c:v>
                </c:pt>
                <c:pt idx="152" formatCode="m/d/yyyy">
                  <c:v>#N/A</c:v>
                </c:pt>
                <c:pt idx="153" formatCode="m/d/yyyy">
                  <c:v>#N/A</c:v>
                </c:pt>
                <c:pt idx="154" formatCode="m/d/yyyy">
                  <c:v>#N/A</c:v>
                </c:pt>
                <c:pt idx="155" formatCode="m/d/yyyy">
                  <c:v>#N/A</c:v>
                </c:pt>
                <c:pt idx="156" formatCode="m/d/yyyy">
                  <c:v>#N/A</c:v>
                </c:pt>
                <c:pt idx="157" formatCode="m/d/yyyy">
                  <c:v>#N/A</c:v>
                </c:pt>
                <c:pt idx="158" formatCode="m/d/yyyy">
                  <c:v>#N/A</c:v>
                </c:pt>
                <c:pt idx="159" formatCode="m/d/yyyy">
                  <c:v>#N/A</c:v>
                </c:pt>
                <c:pt idx="160" formatCode="m/d/yyyy">
                  <c:v>#N/A</c:v>
                </c:pt>
                <c:pt idx="161" formatCode="m/d/yyyy">
                  <c:v>#N/A</c:v>
                </c:pt>
                <c:pt idx="162" formatCode="m/d/yyyy">
                  <c:v>#N/A</c:v>
                </c:pt>
                <c:pt idx="163" formatCode="m/d/yyyy">
                  <c:v>#N/A</c:v>
                </c:pt>
                <c:pt idx="164" formatCode="m/d/yyyy">
                  <c:v>#N/A</c:v>
                </c:pt>
                <c:pt idx="165" formatCode="m/d/yyyy">
                  <c:v>#N/A</c:v>
                </c:pt>
                <c:pt idx="166" formatCode="m/d/yyyy">
                  <c:v>#N/A</c:v>
                </c:pt>
                <c:pt idx="167" formatCode="m/d/yyyy">
                  <c:v>#N/A</c:v>
                </c:pt>
                <c:pt idx="168" formatCode="m/d/yyyy">
                  <c:v>#N/A</c:v>
                </c:pt>
                <c:pt idx="169" formatCode="m/d/yyyy">
                  <c:v>#N/A</c:v>
                </c:pt>
                <c:pt idx="170" formatCode="m/d/yyyy">
                  <c:v>#N/A</c:v>
                </c:pt>
                <c:pt idx="171" formatCode="m/d/yyyy">
                  <c:v>#N/A</c:v>
                </c:pt>
                <c:pt idx="172" formatCode="m/d/yyyy">
                  <c:v>#N/A</c:v>
                </c:pt>
                <c:pt idx="173" formatCode="m/d/yyyy">
                  <c:v>#N/A</c:v>
                </c:pt>
                <c:pt idx="174" formatCode="m/d/yyyy">
                  <c:v>#N/A</c:v>
                </c:pt>
                <c:pt idx="175" formatCode="m/d/yyyy">
                  <c:v>#N/A</c:v>
                </c:pt>
                <c:pt idx="176" formatCode="m/d/yyyy">
                  <c:v>#N/A</c:v>
                </c:pt>
                <c:pt idx="177" formatCode="m/d/yyyy">
                  <c:v>#N/A</c:v>
                </c:pt>
                <c:pt idx="178" formatCode="m/d/yyyy">
                  <c:v>#N/A</c:v>
                </c:pt>
                <c:pt idx="179" formatCode="m/d/yyyy">
                  <c:v>#N/A</c:v>
                </c:pt>
                <c:pt idx="180" formatCode="m/d/yyyy">
                  <c:v>#N/A</c:v>
                </c:pt>
                <c:pt idx="181" formatCode="m/d/yyyy">
                  <c:v>#N/A</c:v>
                </c:pt>
                <c:pt idx="182" formatCode="m/d/yyyy">
                  <c:v>#N/A</c:v>
                </c:pt>
                <c:pt idx="183" formatCode="m/d/yyyy">
                  <c:v>#N/A</c:v>
                </c:pt>
                <c:pt idx="184" formatCode="m/d/yyyy">
                  <c:v>#N/A</c:v>
                </c:pt>
                <c:pt idx="185" formatCode="m/d/yyyy">
                  <c:v>#N/A</c:v>
                </c:pt>
                <c:pt idx="186" formatCode="m/d/yyyy">
                  <c:v>#N/A</c:v>
                </c:pt>
                <c:pt idx="187" formatCode="m/d/yyyy">
                  <c:v>#N/A</c:v>
                </c:pt>
                <c:pt idx="188" formatCode="m/d/yyyy">
                  <c:v>#N/A</c:v>
                </c:pt>
                <c:pt idx="189" formatCode="m/d/yyyy">
                  <c:v>#N/A</c:v>
                </c:pt>
                <c:pt idx="190" formatCode="m/d/yyyy">
                  <c:v>#N/A</c:v>
                </c:pt>
                <c:pt idx="191" formatCode="m/d/yyyy">
                  <c:v>#N/A</c:v>
                </c:pt>
                <c:pt idx="192" formatCode="m/d/yyyy">
                  <c:v>#N/A</c:v>
                </c:pt>
                <c:pt idx="193" formatCode="m/d/yyyy">
                  <c:v>#N/A</c:v>
                </c:pt>
                <c:pt idx="194" formatCode="m/d/yyyy">
                  <c:v>#N/A</c:v>
                </c:pt>
                <c:pt idx="195" formatCode="m/d/yyyy">
                  <c:v>#N/A</c:v>
                </c:pt>
                <c:pt idx="196" formatCode="m/d/yyyy">
                  <c:v>#N/A</c:v>
                </c:pt>
                <c:pt idx="197" formatCode="m/d/yyyy">
                  <c:v>#N/A</c:v>
                </c:pt>
                <c:pt idx="198" formatCode="m/d/yyyy">
                  <c:v>#N/A</c:v>
                </c:pt>
                <c:pt idx="199" formatCode="m/d/yyyy">
                  <c:v>#N/A</c:v>
                </c:pt>
                <c:pt idx="200" formatCode="m/d/yyyy">
                  <c:v>#N/A</c:v>
                </c:pt>
                <c:pt idx="201" formatCode="m/d/yyyy">
                  <c:v>#N/A</c:v>
                </c:pt>
                <c:pt idx="202" formatCode="m/d/yyyy">
                  <c:v>#N/A</c:v>
                </c:pt>
                <c:pt idx="203" formatCode="m/d/yyyy">
                  <c:v>#N/A</c:v>
                </c:pt>
                <c:pt idx="204" formatCode="m/d/yyyy">
                  <c:v>#N/A</c:v>
                </c:pt>
                <c:pt idx="205" formatCode="m/d/yyyy">
                  <c:v>#N/A</c:v>
                </c:pt>
                <c:pt idx="206" formatCode="m/d/yyyy">
                  <c:v>#N/A</c:v>
                </c:pt>
                <c:pt idx="207" formatCode="m/d/yyyy">
                  <c:v>#N/A</c:v>
                </c:pt>
                <c:pt idx="208" formatCode="m/d/yyyy">
                  <c:v>#N/A</c:v>
                </c:pt>
                <c:pt idx="209" formatCode="m/d/yyyy">
                  <c:v>#N/A</c:v>
                </c:pt>
                <c:pt idx="210" formatCode="m/d/yyyy">
                  <c:v>#N/A</c:v>
                </c:pt>
                <c:pt idx="211" formatCode="m/d/yyyy">
                  <c:v>#N/A</c:v>
                </c:pt>
                <c:pt idx="212" formatCode="m/d/yyyy">
                  <c:v>#N/A</c:v>
                </c:pt>
                <c:pt idx="213" formatCode="m/d/yyyy">
                  <c:v>#N/A</c:v>
                </c:pt>
                <c:pt idx="214" formatCode="m/d/yyyy">
                  <c:v>#N/A</c:v>
                </c:pt>
                <c:pt idx="215" formatCode="m/d/yyyy">
                  <c:v>#N/A</c:v>
                </c:pt>
                <c:pt idx="216" formatCode="m/d/yyyy">
                  <c:v>#N/A</c:v>
                </c:pt>
                <c:pt idx="217" formatCode="m/d/yyyy">
                  <c:v>#N/A</c:v>
                </c:pt>
                <c:pt idx="218" formatCode="m/d/yyyy">
                  <c:v>#N/A</c:v>
                </c:pt>
                <c:pt idx="219" formatCode="m/d/yyyy">
                  <c:v>#N/A</c:v>
                </c:pt>
                <c:pt idx="220" formatCode="m/d/yyyy">
                  <c:v>#N/A</c:v>
                </c:pt>
                <c:pt idx="221" formatCode="m/d/yyyy">
                  <c:v>#N/A</c:v>
                </c:pt>
                <c:pt idx="222" formatCode="m/d/yyyy">
                  <c:v>#N/A</c:v>
                </c:pt>
                <c:pt idx="223" formatCode="m/d/yyyy">
                  <c:v>#N/A</c:v>
                </c:pt>
                <c:pt idx="224" formatCode="m/d/yyyy">
                  <c:v>#N/A</c:v>
                </c:pt>
                <c:pt idx="225" formatCode="m/d/yyyy">
                  <c:v>#N/A</c:v>
                </c:pt>
                <c:pt idx="226" formatCode="m/d/yyyy">
                  <c:v>#N/A</c:v>
                </c:pt>
                <c:pt idx="227" formatCode="m/d/yyyy">
                  <c:v>#N/A</c:v>
                </c:pt>
                <c:pt idx="228" formatCode="m/d/yyyy">
                  <c:v>#N/A</c:v>
                </c:pt>
                <c:pt idx="229" formatCode="m/d/yyyy">
                  <c:v>#N/A</c:v>
                </c:pt>
                <c:pt idx="230" formatCode="m/d/yyyy">
                  <c:v>#N/A</c:v>
                </c:pt>
                <c:pt idx="231" formatCode="m/d/yyyy">
                  <c:v>#N/A</c:v>
                </c:pt>
                <c:pt idx="232" formatCode="m/d/yyyy">
                  <c:v>#N/A</c:v>
                </c:pt>
                <c:pt idx="233" formatCode="m/d/yyyy">
                  <c:v>#N/A</c:v>
                </c:pt>
                <c:pt idx="234" formatCode="m/d/yyyy">
                  <c:v>#N/A</c:v>
                </c:pt>
                <c:pt idx="235" formatCode="m/d/yyyy">
                  <c:v>#N/A</c:v>
                </c:pt>
                <c:pt idx="236" formatCode="m/d/yyyy">
                  <c:v>#N/A</c:v>
                </c:pt>
                <c:pt idx="237" formatCode="m/d/yyyy">
                  <c:v>#N/A</c:v>
                </c:pt>
                <c:pt idx="238" formatCode="m/d/yyyy">
                  <c:v>#N/A</c:v>
                </c:pt>
                <c:pt idx="239" formatCode="m/d/yyyy">
                  <c:v>#N/A</c:v>
                </c:pt>
                <c:pt idx="240" formatCode="m/d/yyyy">
                  <c:v>#N/A</c:v>
                </c:pt>
                <c:pt idx="241" formatCode="m/d/yyyy">
                  <c:v>#N/A</c:v>
                </c:pt>
                <c:pt idx="242" formatCode="m/d/yyyy">
                  <c:v>#N/A</c:v>
                </c:pt>
                <c:pt idx="243" formatCode="m/d/yyyy">
                  <c:v>#N/A</c:v>
                </c:pt>
                <c:pt idx="244" formatCode="m/d/yyyy">
                  <c:v>#N/A</c:v>
                </c:pt>
                <c:pt idx="245" formatCode="m/d/yyyy">
                  <c:v>#N/A</c:v>
                </c:pt>
                <c:pt idx="246" formatCode="m/d/yyyy">
                  <c:v>#N/A</c:v>
                </c:pt>
                <c:pt idx="247" formatCode="m/d/yyyy">
                  <c:v>#N/A</c:v>
                </c:pt>
                <c:pt idx="248" formatCode="m/d/yyyy">
                  <c:v>#N/A</c:v>
                </c:pt>
                <c:pt idx="249" formatCode="m/d/yyyy">
                  <c:v>#N/A</c:v>
                </c:pt>
                <c:pt idx="250" formatCode="m/d/yyyy">
                  <c:v>#N/A</c:v>
                </c:pt>
                <c:pt idx="251" formatCode="m/d/yyyy">
                  <c:v>#N/A</c:v>
                </c:pt>
                <c:pt idx="252" formatCode="m/d/yyyy">
                  <c:v>#N/A</c:v>
                </c:pt>
                <c:pt idx="253" formatCode="m/d/yyyy">
                  <c:v>#N/A</c:v>
                </c:pt>
                <c:pt idx="254" formatCode="m/d/yyyy">
                  <c:v>#N/A</c:v>
                </c:pt>
                <c:pt idx="255" formatCode="m/d/yyyy">
                  <c:v>#N/A</c:v>
                </c:pt>
                <c:pt idx="256" formatCode="m/d/yyyy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89-4314-8BEA-C61713513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181136"/>
        <c:axId val="233794608"/>
      </c:lineChart>
      <c:dateAx>
        <c:axId val="1569479760"/>
        <c:scaling>
          <c:orientation val="minMax"/>
          <c:max val="44134"/>
        </c:scaling>
        <c:delete val="0"/>
        <c:axPos val="b"/>
        <c:numFmt formatCode="mmm\-dd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534032"/>
        <c:crossesAt val="-100"/>
        <c:auto val="1"/>
        <c:lblOffset val="100"/>
        <c:baseTimeUnit val="days"/>
        <c:majorUnit val="22"/>
        <c:majorTimeUnit val="days"/>
        <c:minorUnit val="2"/>
        <c:minorTimeUnit val="days"/>
      </c:dateAx>
      <c:valAx>
        <c:axId val="14534032"/>
        <c:scaling>
          <c:orientation val="minMax"/>
          <c:max val="11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69479760"/>
        <c:crosses val="autoZero"/>
        <c:crossBetween val="between"/>
      </c:valAx>
      <c:valAx>
        <c:axId val="233794608"/>
        <c:scaling>
          <c:orientation val="minMax"/>
          <c:max val="110"/>
          <c:min val="8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4181136"/>
        <c:crosses val="max"/>
        <c:crossBetween val="between"/>
      </c:valAx>
      <c:dateAx>
        <c:axId val="2441811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379460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5.6196165380677357E-2"/>
          <c:y val="0.83497246667695935"/>
          <c:w val="0.31066953209249676"/>
          <c:h val="6.299315526735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309853409632928E-2"/>
          <c:y val="3.4514789988608553E-2"/>
          <c:w val="0.8848753870636894"/>
          <c:h val="0.88936610196452714"/>
        </c:manualLayout>
      </c:layout>
      <c:lineChart>
        <c:grouping val="standard"/>
        <c:varyColors val="0"/>
        <c:ser>
          <c:idx val="35"/>
          <c:order val="0"/>
          <c:tx>
            <c:v>Col C - -0.125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C0504D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DATA'!$C$58:$C$148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49-42B3-A042-23ACC73F4513}"/>
            </c:ext>
          </c:extLst>
        </c:ser>
        <c:ser>
          <c:idx val="0"/>
          <c:order val="1"/>
          <c:tx>
            <c:v>Col D - 0.0</c:v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accent2">
                  <a:alpha val="94902"/>
                </a:schemeClr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DATA'!$D$58:$D$148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49-42B3-A042-23ACC73F4513}"/>
            </c:ext>
          </c:extLst>
        </c:ser>
        <c:ser>
          <c:idx val="1"/>
          <c:order val="2"/>
          <c:tx>
            <c:v>Col E - 0.125</c:v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2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DATA'!$E$58:$E$148</c:f>
              <c:numCache>
                <c:formatCode>General</c:formatCode>
                <c:ptCount val="91"/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0.125</c:v>
                </c:pt>
                <c:pt idx="37">
                  <c:v>0.125</c:v>
                </c:pt>
                <c:pt idx="38">
                  <c:v>0.125</c:v>
                </c:pt>
                <c:pt idx="39">
                  <c:v>0.125</c:v>
                </c:pt>
                <c:pt idx="40">
                  <c:v>0.125</c:v>
                </c:pt>
                <c:pt idx="41">
                  <c:v>0.125</c:v>
                </c:pt>
                <c:pt idx="42">
                  <c:v>0.125</c:v>
                </c:pt>
                <c:pt idx="43">
                  <c:v>0.125</c:v>
                </c:pt>
                <c:pt idx="44">
                  <c:v>0.125</c:v>
                </c:pt>
                <c:pt idx="45">
                  <c:v>0.125</c:v>
                </c:pt>
                <c:pt idx="46">
                  <c:v>0.125</c:v>
                </c:pt>
                <c:pt idx="47">
                  <c:v>0.125</c:v>
                </c:pt>
                <c:pt idx="48">
                  <c:v>0.125</c:v>
                </c:pt>
                <c:pt idx="49">
                  <c:v>0.125</c:v>
                </c:pt>
                <c:pt idx="50">
                  <c:v>0.125</c:v>
                </c:pt>
                <c:pt idx="51">
                  <c:v>0.125</c:v>
                </c:pt>
                <c:pt idx="52">
                  <c:v>0.125</c:v>
                </c:pt>
                <c:pt idx="56">
                  <c:v>0.125</c:v>
                </c:pt>
                <c:pt idx="57">
                  <c:v>0.125</c:v>
                </c:pt>
                <c:pt idx="58">
                  <c:v>0.125</c:v>
                </c:pt>
                <c:pt idx="59">
                  <c:v>0.125</c:v>
                </c:pt>
                <c:pt idx="60">
                  <c:v>0.125</c:v>
                </c:pt>
                <c:pt idx="61">
                  <c:v>0.125</c:v>
                </c:pt>
                <c:pt idx="62">
                  <c:v>0.125</c:v>
                </c:pt>
                <c:pt idx="63">
                  <c:v>0.125</c:v>
                </c:pt>
                <c:pt idx="64">
                  <c:v>0.125</c:v>
                </c:pt>
                <c:pt idx="65">
                  <c:v>0.125</c:v>
                </c:pt>
                <c:pt idx="66">
                  <c:v>0.125</c:v>
                </c:pt>
                <c:pt idx="67">
                  <c:v>0.125</c:v>
                </c:pt>
                <c:pt idx="68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49-42B3-A042-23ACC73F4513}"/>
            </c:ext>
          </c:extLst>
        </c:ser>
        <c:ser>
          <c:idx val="2"/>
          <c:order val="3"/>
          <c:tx>
            <c:v>Col F - 0.250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8"/>
            <c:marker>
              <c:spPr>
                <a:solidFill>
                  <a:schemeClr val="accent3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DATA'!$F$58:$F$148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49-42B3-A042-23ACC73F4513}"/>
            </c:ext>
          </c:extLst>
        </c:ser>
        <c:ser>
          <c:idx val="3"/>
          <c:order val="4"/>
          <c:tx>
            <c:v>Col G - 0.375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6-2B49-42B3-A042-23ACC73F4513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7-2B49-42B3-A042-23ACC73F4513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8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DATA'!$G$58:$G$148</c:f>
              <c:numCache>
                <c:formatCode>General</c:formatCode>
                <c:ptCount val="91"/>
                <c:pt idx="61">
                  <c:v>0.375</c:v>
                </c:pt>
                <c:pt idx="62">
                  <c:v>0.375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B49-42B3-A042-23ACC73F4513}"/>
            </c:ext>
          </c:extLst>
        </c:ser>
        <c:ser>
          <c:idx val="4"/>
          <c:order val="5"/>
          <c:tx>
            <c:v>Col H - 0.500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DATA'!$H$58:$H$148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B49-42B3-A042-23ACC73F4513}"/>
            </c:ext>
          </c:extLst>
        </c:ser>
        <c:ser>
          <c:idx val="5"/>
          <c:order val="6"/>
          <c:tx>
            <c:v>Col I - 0.625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B-2B49-42B3-A042-23ACC73F4513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C-2B49-42B3-A042-23ACC73F4513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D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DATA'!$I$58:$I$148</c:f>
              <c:numCache>
                <c:formatCode>General</c:formatCode>
                <c:ptCount val="91"/>
                <c:pt idx="44">
                  <c:v>0.625</c:v>
                </c:pt>
                <c:pt idx="62">
                  <c:v>0.625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B49-42B3-A042-23ACC73F4513}"/>
            </c:ext>
          </c:extLst>
        </c:ser>
        <c:ser>
          <c:idx val="6"/>
          <c:order val="7"/>
          <c:tx>
            <c:v>Col J - 0.750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</c:spPr>
          </c:marker>
          <c:dPt>
            <c:idx val="8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2B49-42B3-A042-23ACC73F4513}"/>
              </c:ext>
            </c:extLst>
          </c:dPt>
          <c:dPt>
            <c:idx val="9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B49-42B3-A042-23ACC73F4513}"/>
              </c:ext>
            </c:extLst>
          </c:dPt>
          <c:dPt>
            <c:idx val="10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B49-42B3-A042-23ACC73F4513}"/>
              </c:ext>
            </c:extLst>
          </c:dPt>
          <c:dPt>
            <c:idx val="11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B49-42B3-A042-23ACC73F4513}"/>
              </c:ext>
            </c:extLst>
          </c:dPt>
          <c:dPt>
            <c:idx val="25"/>
            <c:marker>
              <c:symbol val="circle"/>
              <c:size val="9"/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B49-42B3-A042-23ACC73F4513}"/>
              </c:ext>
            </c:extLst>
          </c:dPt>
          <c:dPt>
            <c:idx val="26"/>
            <c:marker>
              <c:symbol val="circle"/>
              <c:size val="9"/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B49-42B3-A042-23ACC73F4513}"/>
              </c:ext>
            </c:extLst>
          </c:dPt>
          <c:dPt>
            <c:idx val="27"/>
            <c:marker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B49-42B3-A042-23ACC73F4513}"/>
              </c:ext>
            </c:extLst>
          </c:dPt>
          <c:dPt>
            <c:idx val="28"/>
            <c:marker>
              <c:symbol val="circle"/>
              <c:size val="9"/>
              <c:spPr>
                <a:solidFill>
                  <a:schemeClr val="accent2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DATA'!$J$58:$J$148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B49-42B3-A042-23ACC73F4513}"/>
            </c:ext>
          </c:extLst>
        </c:ser>
        <c:ser>
          <c:idx val="8"/>
          <c:order val="8"/>
          <c:tx>
            <c:v>Col K - 0.875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8-2B49-42B3-A042-23ACC73F4513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9-2B49-42B3-A042-23ACC73F4513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A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DATA'!$K$58:$K$148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2B49-42B3-A042-23ACC73F4513}"/>
            </c:ext>
          </c:extLst>
        </c:ser>
        <c:ser>
          <c:idx val="9"/>
          <c:order val="9"/>
          <c:tx>
            <c:v>Col L - 1.000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DATA'!$L$58:$L$148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2B49-42B3-A042-23ACC73F4513}"/>
            </c:ext>
          </c:extLst>
        </c:ser>
        <c:ser>
          <c:idx val="10"/>
          <c:order val="10"/>
          <c:tx>
            <c:v>Col M - 1.125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DATA'!$M$58:$M$148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2B49-42B3-A042-23ACC73F4513}"/>
            </c:ext>
          </c:extLst>
        </c:ser>
        <c:ser>
          <c:idx val="11"/>
          <c:order val="11"/>
          <c:tx>
            <c:v>Col N - 1.250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DATA'!$N$58:$N$148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2B49-42B3-A042-23ACC73F4513}"/>
            </c:ext>
          </c:extLst>
        </c:ser>
        <c:ser>
          <c:idx val="12"/>
          <c:order val="12"/>
          <c:tx>
            <c:v>Col O - 1.375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F-2B49-42B3-A042-23ACC73F4513}"/>
              </c:ext>
            </c:extLst>
          </c:dPt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20-2B49-42B3-A042-23ACC73F4513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21-2B49-42B3-A042-23ACC73F4513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22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DATA'!$O$58:$O$148</c:f>
              <c:numCache>
                <c:formatCode>General</c:formatCode>
                <c:ptCount val="91"/>
                <c:pt idx="62">
                  <c:v>1.375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2B49-42B3-A042-23ACC73F4513}"/>
            </c:ext>
          </c:extLst>
        </c:ser>
        <c:ser>
          <c:idx val="13"/>
          <c:order val="13"/>
          <c:tx>
            <c:v>Col P - 1.500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DATA'!$P$58:$P$148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2B49-42B3-A042-23ACC73F4513}"/>
            </c:ext>
          </c:extLst>
        </c:ser>
        <c:ser>
          <c:idx val="14"/>
          <c:order val="14"/>
          <c:tx>
            <c:v>Col Q - 1.625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25-2B49-42B3-A042-23ACC73F4513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26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DATA'!$Q$58:$Q$148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2B49-42B3-A042-23ACC73F4513}"/>
            </c:ext>
          </c:extLst>
        </c:ser>
        <c:ser>
          <c:idx val="7"/>
          <c:order val="15"/>
          <c:tx>
            <c:v>Col R - 1.750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60"/>
            <c:bubble3D val="0"/>
            <c:extLst>
              <c:ext xmlns:c16="http://schemas.microsoft.com/office/drawing/2014/chart" uri="{C3380CC4-5D6E-409C-BE32-E72D297353CC}">
                <c16:uniqueId val="{00000028-2B49-42B3-A042-23ACC73F4513}"/>
              </c:ext>
            </c:extLst>
          </c:dPt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29-2B49-42B3-A042-23ACC73F4513}"/>
              </c:ext>
            </c:extLst>
          </c:dPt>
          <c:dPt>
            <c:idx val="64"/>
            <c:bubble3D val="0"/>
            <c:extLst>
              <c:ext xmlns:c16="http://schemas.microsoft.com/office/drawing/2014/chart" uri="{C3380CC4-5D6E-409C-BE32-E72D297353CC}">
                <c16:uniqueId val="{0000002A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DATA'!$R$58:$R$148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2B49-42B3-A042-23ACC73F4513}"/>
            </c:ext>
          </c:extLst>
        </c:ser>
        <c:ser>
          <c:idx val="15"/>
          <c:order val="16"/>
          <c:tx>
            <c:v>Col S - 1.875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2C-2B49-42B3-A042-23ACC73F4513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2D-2B49-42B3-A042-23ACC73F4513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2E-2B49-42B3-A042-23ACC73F4513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2F-2B49-42B3-A042-23ACC73F4513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30-2B49-42B3-A042-23ACC73F4513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31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DATA'!$S$58:$S$148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2-2B49-42B3-A042-23ACC73F4513}"/>
            </c:ext>
          </c:extLst>
        </c:ser>
        <c:ser>
          <c:idx val="16"/>
          <c:order val="17"/>
          <c:tx>
            <c:v>Col T - 2.000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DATA'!$T$58:$T$148</c:f>
              <c:numCache>
                <c:formatCode>General</c:formatCode>
                <c:ptCount val="91"/>
                <c:pt idx="80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3-2B49-42B3-A042-23ACC73F4513}"/>
            </c:ext>
          </c:extLst>
        </c:ser>
        <c:ser>
          <c:idx val="17"/>
          <c:order val="18"/>
          <c:tx>
            <c:v>Col U - 2.125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34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DATA'!$U$58:$U$148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2B49-42B3-A042-23ACC73F4513}"/>
            </c:ext>
          </c:extLst>
        </c:ser>
        <c:ser>
          <c:idx val="18"/>
          <c:order val="19"/>
          <c:tx>
            <c:v>Col V - 2.250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DATA'!$V$58:$V$148</c:f>
              <c:numCache>
                <c:formatCode>General</c:formatCode>
                <c:ptCount val="91"/>
                <c:pt idx="79">
                  <c:v>2.25</c:v>
                </c:pt>
                <c:pt idx="80">
                  <c:v>2.25</c:v>
                </c:pt>
                <c:pt idx="81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6-2B49-42B3-A042-23ACC73F4513}"/>
            </c:ext>
          </c:extLst>
        </c:ser>
        <c:ser>
          <c:idx val="19"/>
          <c:order val="20"/>
          <c:tx>
            <c:v>Col W - 2.375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37-2B49-42B3-A042-23ACC73F4513}"/>
              </c:ext>
            </c:extLst>
          </c:dPt>
          <c:dPt>
            <c:idx val="80"/>
            <c:marker>
              <c:symbol val="circle"/>
              <c:size val="8"/>
            </c:marker>
            <c:bubble3D val="0"/>
            <c:extLst>
              <c:ext xmlns:c16="http://schemas.microsoft.com/office/drawing/2014/chart" uri="{C3380CC4-5D6E-409C-BE32-E72D297353CC}">
                <c16:uniqueId val="{00000055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DATA'!$W$58:$W$148</c:f>
              <c:numCache>
                <c:formatCode>General</c:formatCode>
                <c:ptCount val="91"/>
                <c:pt idx="80">
                  <c:v>2.375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2B49-42B3-A042-23ACC73F4513}"/>
            </c:ext>
          </c:extLst>
        </c:ser>
        <c:ser>
          <c:idx val="20"/>
          <c:order val="21"/>
          <c:tx>
            <c:v>Col X - 2.500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DATA'!$X$58:$X$148</c:f>
              <c:numCache>
                <c:formatCode>General</c:formatCode>
                <c:ptCount val="91"/>
                <c:pt idx="76">
                  <c:v>2.5</c:v>
                </c:pt>
                <c:pt idx="77">
                  <c:v>2.5</c:v>
                </c:pt>
                <c:pt idx="78">
                  <c:v>2.5</c:v>
                </c:pt>
                <c:pt idx="79">
                  <c:v>2.5</c:v>
                </c:pt>
                <c:pt idx="80">
                  <c:v>2.5</c:v>
                </c:pt>
                <c:pt idx="81">
                  <c:v>2.5</c:v>
                </c:pt>
                <c:pt idx="82">
                  <c:v>2.5</c:v>
                </c:pt>
                <c:pt idx="83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9-2B49-42B3-A042-23ACC73F4513}"/>
            </c:ext>
          </c:extLst>
        </c:ser>
        <c:ser>
          <c:idx val="21"/>
          <c:order val="22"/>
          <c:tx>
            <c:v>Col Y - 2.625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3A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DATA'!$Y$58:$Y$148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B-2B49-42B3-A042-23ACC73F4513}"/>
            </c:ext>
          </c:extLst>
        </c:ser>
        <c:ser>
          <c:idx val="22"/>
          <c:order val="23"/>
          <c:tx>
            <c:v>Col Z - 2.750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82"/>
            <c:bubble3D val="0"/>
            <c:extLst>
              <c:ext xmlns:c16="http://schemas.microsoft.com/office/drawing/2014/chart" uri="{C3380CC4-5D6E-409C-BE32-E72D297353CC}">
                <c16:uniqueId val="{0000003C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DATA'!$Z$58:$Z$148</c:f>
              <c:numCache>
                <c:formatCode>General</c:formatCode>
                <c:ptCount val="91"/>
                <c:pt idx="80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D-2B49-42B3-A042-23ACC73F4513}"/>
            </c:ext>
          </c:extLst>
        </c:ser>
        <c:ser>
          <c:idx val="26"/>
          <c:order val="24"/>
          <c:tx>
            <c:v>Col AA - 2.875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DATA'!$AA$58:$AA$148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2B49-42B3-A042-23ACC73F4513}"/>
            </c:ext>
          </c:extLst>
        </c:ser>
        <c:ser>
          <c:idx val="23"/>
          <c:order val="25"/>
          <c:tx>
            <c:v>Col AB - 3.000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82"/>
            <c:bubble3D val="0"/>
            <c:extLst>
              <c:ext xmlns:c16="http://schemas.microsoft.com/office/drawing/2014/chart" uri="{C3380CC4-5D6E-409C-BE32-E72D297353CC}">
                <c16:uniqueId val="{0000003F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DATA'!$AB$58:$AB$148</c:f>
              <c:numCache>
                <c:formatCode>General</c:formatCode>
                <c:ptCount val="91"/>
                <c:pt idx="79">
                  <c:v>3</c:v>
                </c:pt>
                <c:pt idx="8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2B49-42B3-A042-23ACC73F4513}"/>
            </c:ext>
          </c:extLst>
        </c:ser>
        <c:ser>
          <c:idx val="24"/>
          <c:order val="26"/>
          <c:tx>
            <c:v>Col AC - 3.125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41-2B49-42B3-A042-23ACC73F4513}"/>
              </c:ext>
            </c:extLst>
          </c:dPt>
          <c:dPt>
            <c:idx val="81"/>
            <c:bubble3D val="0"/>
            <c:extLst>
              <c:ext xmlns:c16="http://schemas.microsoft.com/office/drawing/2014/chart" uri="{C3380CC4-5D6E-409C-BE32-E72D297353CC}">
                <c16:uniqueId val="{00000042-2B49-42B3-A042-23ACC73F4513}"/>
              </c:ext>
            </c:extLst>
          </c:dPt>
          <c:dPt>
            <c:idx val="83"/>
            <c:bubble3D val="0"/>
            <c:extLst>
              <c:ext xmlns:c16="http://schemas.microsoft.com/office/drawing/2014/chart" uri="{C3380CC4-5D6E-409C-BE32-E72D297353CC}">
                <c16:uniqueId val="{00000043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DATA'!$AC$58:$AC$148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2B49-42B3-A042-23ACC73F4513}"/>
            </c:ext>
          </c:extLst>
        </c:ser>
        <c:ser>
          <c:idx val="25"/>
          <c:order val="27"/>
          <c:tx>
            <c:v>Col AD - 3.250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0504D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DATA'!$AD$58:$AD$148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5-2B49-42B3-A042-23ACC73F4513}"/>
            </c:ext>
          </c:extLst>
        </c:ser>
        <c:ser>
          <c:idx val="27"/>
          <c:order val="28"/>
          <c:tx>
            <c:v>Col AE - 3.375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DATA'!$AE$58:$AE$148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6-2B49-42B3-A042-23ACC73F4513}"/>
            </c:ext>
          </c:extLst>
        </c:ser>
        <c:ser>
          <c:idx val="28"/>
          <c:order val="29"/>
          <c:tx>
            <c:v>Col AF - 3.500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DATA'!$AF$58:$AF$148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7-2B49-42B3-A042-23ACC73F4513}"/>
            </c:ext>
          </c:extLst>
        </c:ser>
        <c:ser>
          <c:idx val="29"/>
          <c:order val="30"/>
          <c:tx>
            <c:v>Col AG - 3.625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DATA'!$AG$58:$AG$148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8-2B49-42B3-A042-23ACC73F4513}"/>
            </c:ext>
          </c:extLst>
        </c:ser>
        <c:ser>
          <c:idx val="30"/>
          <c:order val="31"/>
          <c:tx>
            <c:v>Col AH - 3.750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DATA'!$AH$58:$AH$148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9-2B49-42B3-A042-23ACC73F4513}"/>
            </c:ext>
          </c:extLst>
        </c:ser>
        <c:ser>
          <c:idx val="31"/>
          <c:order val="32"/>
          <c:tx>
            <c:v>Col AI - 3.875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DATA'!$AI$58:$AI$148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2B49-42B3-A042-23ACC73F4513}"/>
            </c:ext>
          </c:extLst>
        </c:ser>
        <c:ser>
          <c:idx val="32"/>
          <c:order val="33"/>
          <c:tx>
            <c:v>Col AJ - 4.000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DATA'!$AJ$58:$AJ$148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B-2B49-42B3-A042-23ACC73F4513}"/>
            </c:ext>
          </c:extLst>
        </c:ser>
        <c:ser>
          <c:idx val="33"/>
          <c:order val="34"/>
          <c:tx>
            <c:v>Col AK - 4.125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dPt>
            <c:idx val="62"/>
            <c:bubble3D val="0"/>
            <c:extLst>
              <c:ext xmlns:c16="http://schemas.microsoft.com/office/drawing/2014/chart" uri="{C3380CC4-5D6E-409C-BE32-E72D297353CC}">
                <c16:uniqueId val="{0000004C-2B49-42B3-A042-23ACC73F4513}"/>
              </c:ext>
            </c:extLst>
          </c:dPt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DATA'!$AK$58:$AK$148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2B49-42B3-A042-23ACC73F4513}"/>
            </c:ext>
          </c:extLst>
        </c:ser>
        <c:ser>
          <c:idx val="34"/>
          <c:order val="35"/>
          <c:tx>
            <c:v>Col AL - 4.250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DATA'!$AL$58:$AL$148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E-2B49-42B3-A042-23ACC73F4513}"/>
            </c:ext>
          </c:extLst>
        </c:ser>
        <c:ser>
          <c:idx val="36"/>
          <c:order val="36"/>
          <c:tx>
            <c:v>Col AM - 4.375</c:v>
          </c:tx>
          <c:spPr>
            <a:ln w="28575">
              <a:noFill/>
            </a:ln>
          </c:spP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DATA'!$AM$58:$AM$148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F-2B49-42B3-A042-23ACC73F4513}"/>
            </c:ext>
          </c:extLst>
        </c:ser>
        <c:ser>
          <c:idx val="37"/>
          <c:order val="37"/>
          <c:tx>
            <c:v>Col AN - 4.5</c:v>
          </c:tx>
          <c:spPr>
            <a:ln w="28575">
              <a:noFill/>
            </a:ln>
          </c:spP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DATA'!$AN$58:$AN$148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2B49-42B3-A042-23ACC73F4513}"/>
            </c:ext>
          </c:extLst>
        </c:ser>
        <c:ser>
          <c:idx val="38"/>
          <c:order val="38"/>
          <c:tx>
            <c:v>Col AO - 4.625</c:v>
          </c:tx>
          <c:spPr>
            <a:ln w="28575">
              <a:noFill/>
            </a:ln>
          </c:spP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DATA'!$AO$58:$AO$148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1-2B49-42B3-A042-23ACC73F4513}"/>
            </c:ext>
          </c:extLst>
        </c:ser>
        <c:ser>
          <c:idx val="39"/>
          <c:order val="39"/>
          <c:tx>
            <c:v>Col AP - 4.75</c:v>
          </c:tx>
          <c:spPr>
            <a:ln w="28575">
              <a:noFill/>
            </a:ln>
          </c:spP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DATA'!$AP$58:$AP$148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2B49-42B3-A042-23ACC73F4513}"/>
            </c:ext>
          </c:extLst>
        </c:ser>
        <c:ser>
          <c:idx val="40"/>
          <c:order val="40"/>
          <c:tx>
            <c:v>Col AQ - 4.875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DATA'!$AQ$58:$AQ$148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2B49-42B3-A042-23ACC73F4513}"/>
            </c:ext>
          </c:extLst>
        </c:ser>
        <c:ser>
          <c:idx val="41"/>
          <c:order val="41"/>
          <c:tx>
            <c:v>Col AR - 5</c:v>
          </c:tx>
          <c:spPr>
            <a:ln w="28575">
              <a:noFill/>
            </a:ln>
          </c:spPr>
          <c:cat>
            <c:strRef>
              <c:f>' FOMC DATA'!$B$58:$B$148</c:f>
              <c:strCache>
                <c:ptCount val="81"/>
                <c:pt idx="8">
                  <c:v>2020</c:v>
                </c:pt>
                <c:pt idx="26">
                  <c:v>2021</c:v>
                </c:pt>
                <c:pt idx="44">
                  <c:v>2022</c:v>
                </c:pt>
                <c:pt idx="62">
                  <c:v>2023</c:v>
                </c:pt>
                <c:pt idx="80">
                  <c:v>Longer Run</c:v>
                </c:pt>
              </c:strCache>
            </c:strRef>
          </c:cat>
          <c:val>
            <c:numRef>
              <c:f>' FOMC DATA'!$AR$58:$AR$148</c:f>
              <c:numCache>
                <c:formatCode>General</c:formatCode>
                <c:ptCount val="9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4-2B49-42B3-A042-23ACC73F4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3365632"/>
        <c:axId val="2022609408"/>
      </c:lineChart>
      <c:catAx>
        <c:axId val="202336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>
            <a:solidFill>
              <a:schemeClr val="bg1">
                <a:lumMod val="65000"/>
              </a:schemeClr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22609408"/>
        <c:crosses val="autoZero"/>
        <c:auto val="0"/>
        <c:lblAlgn val="ctr"/>
        <c:lblOffset val="100"/>
        <c:tickLblSkip val="2"/>
        <c:tickMarkSkip val="18"/>
        <c:noMultiLvlLbl val="1"/>
      </c:catAx>
      <c:valAx>
        <c:axId val="2022609408"/>
        <c:scaling>
          <c:orientation val="minMax"/>
          <c:max val="6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23365632"/>
        <c:crossesAt val="1"/>
        <c:crossBetween val="between"/>
        <c:majorUnit val="1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767533522595387E-2"/>
          <c:y val="3.8251762647316147E-2"/>
          <c:w val="0.9215511007552627"/>
          <c:h val="0.82072410066388746"/>
        </c:manualLayout>
      </c:layout>
      <c:areaChart>
        <c:grouping val="standard"/>
        <c:varyColors val="0"/>
        <c:ser>
          <c:idx val="1"/>
          <c:order val="1"/>
          <c:tx>
            <c:v>Republican</c:v>
          </c:tx>
          <c:spPr>
            <a:solidFill>
              <a:srgbClr val="C00000"/>
            </a:solidFill>
          </c:spPr>
          <c:cat>
            <c:numRef>
              <c:f>GDPCON!$A$39:$A$890</c:f>
              <c:numCache>
                <c:formatCode>[$-409]mmm\-yy;@</c:formatCode>
                <c:ptCount val="852"/>
                <c:pt idx="0">
                  <c:v>18264</c:v>
                </c:pt>
                <c:pt idx="1">
                  <c:v>18295</c:v>
                </c:pt>
                <c:pt idx="2">
                  <c:v>18323</c:v>
                </c:pt>
                <c:pt idx="3">
                  <c:v>18354</c:v>
                </c:pt>
                <c:pt idx="4">
                  <c:v>18384</c:v>
                </c:pt>
                <c:pt idx="5">
                  <c:v>18415</c:v>
                </c:pt>
                <c:pt idx="6">
                  <c:v>18445</c:v>
                </c:pt>
                <c:pt idx="7">
                  <c:v>18476</c:v>
                </c:pt>
                <c:pt idx="8">
                  <c:v>18507</c:v>
                </c:pt>
                <c:pt idx="9">
                  <c:v>18537</c:v>
                </c:pt>
                <c:pt idx="10">
                  <c:v>18568</c:v>
                </c:pt>
                <c:pt idx="11">
                  <c:v>18598</c:v>
                </c:pt>
                <c:pt idx="12">
                  <c:v>18629</c:v>
                </c:pt>
                <c:pt idx="13">
                  <c:v>18660</c:v>
                </c:pt>
                <c:pt idx="14">
                  <c:v>18688</c:v>
                </c:pt>
                <c:pt idx="15">
                  <c:v>18719</c:v>
                </c:pt>
                <c:pt idx="16">
                  <c:v>18749</c:v>
                </c:pt>
                <c:pt idx="17">
                  <c:v>18780</c:v>
                </c:pt>
                <c:pt idx="18">
                  <c:v>18810</c:v>
                </c:pt>
                <c:pt idx="19">
                  <c:v>18841</c:v>
                </c:pt>
                <c:pt idx="20">
                  <c:v>18872</c:v>
                </c:pt>
                <c:pt idx="21">
                  <c:v>18902</c:v>
                </c:pt>
                <c:pt idx="22">
                  <c:v>18933</c:v>
                </c:pt>
                <c:pt idx="23">
                  <c:v>18963</c:v>
                </c:pt>
                <c:pt idx="24">
                  <c:v>18994</c:v>
                </c:pt>
                <c:pt idx="25">
                  <c:v>19025</c:v>
                </c:pt>
                <c:pt idx="26">
                  <c:v>19054</c:v>
                </c:pt>
                <c:pt idx="27">
                  <c:v>19085</c:v>
                </c:pt>
                <c:pt idx="28">
                  <c:v>19115</c:v>
                </c:pt>
                <c:pt idx="29">
                  <c:v>19146</c:v>
                </c:pt>
                <c:pt idx="30">
                  <c:v>19176</c:v>
                </c:pt>
                <c:pt idx="31">
                  <c:v>19207</c:v>
                </c:pt>
                <c:pt idx="32">
                  <c:v>19238</c:v>
                </c:pt>
                <c:pt idx="33">
                  <c:v>19268</c:v>
                </c:pt>
                <c:pt idx="34">
                  <c:v>19299</c:v>
                </c:pt>
                <c:pt idx="35">
                  <c:v>19329</c:v>
                </c:pt>
                <c:pt idx="36">
                  <c:v>19360</c:v>
                </c:pt>
                <c:pt idx="37">
                  <c:v>19391</c:v>
                </c:pt>
                <c:pt idx="38">
                  <c:v>19419</c:v>
                </c:pt>
                <c:pt idx="39">
                  <c:v>19450</c:v>
                </c:pt>
                <c:pt idx="40">
                  <c:v>19480</c:v>
                </c:pt>
                <c:pt idx="41">
                  <c:v>19511</c:v>
                </c:pt>
                <c:pt idx="42">
                  <c:v>19541</c:v>
                </c:pt>
                <c:pt idx="43">
                  <c:v>19572</c:v>
                </c:pt>
                <c:pt idx="44">
                  <c:v>19603</c:v>
                </c:pt>
                <c:pt idx="45">
                  <c:v>19633</c:v>
                </c:pt>
                <c:pt idx="46">
                  <c:v>19664</c:v>
                </c:pt>
                <c:pt idx="47">
                  <c:v>19694</c:v>
                </c:pt>
                <c:pt idx="48">
                  <c:v>19725</c:v>
                </c:pt>
                <c:pt idx="49">
                  <c:v>19756</c:v>
                </c:pt>
                <c:pt idx="50">
                  <c:v>19784</c:v>
                </c:pt>
                <c:pt idx="51">
                  <c:v>19815</c:v>
                </c:pt>
                <c:pt idx="52">
                  <c:v>19845</c:v>
                </c:pt>
                <c:pt idx="53">
                  <c:v>19876</c:v>
                </c:pt>
                <c:pt idx="54">
                  <c:v>19906</c:v>
                </c:pt>
                <c:pt idx="55">
                  <c:v>19937</c:v>
                </c:pt>
                <c:pt idx="56">
                  <c:v>19968</c:v>
                </c:pt>
                <c:pt idx="57">
                  <c:v>19998</c:v>
                </c:pt>
                <c:pt idx="58">
                  <c:v>20029</c:v>
                </c:pt>
                <c:pt idx="59">
                  <c:v>20059</c:v>
                </c:pt>
                <c:pt idx="60">
                  <c:v>20090</c:v>
                </c:pt>
                <c:pt idx="61">
                  <c:v>20121</c:v>
                </c:pt>
                <c:pt idx="62">
                  <c:v>20149</c:v>
                </c:pt>
                <c:pt idx="63">
                  <c:v>20180</c:v>
                </c:pt>
                <c:pt idx="64">
                  <c:v>20210</c:v>
                </c:pt>
                <c:pt idx="65">
                  <c:v>20241</c:v>
                </c:pt>
                <c:pt idx="66">
                  <c:v>20271</c:v>
                </c:pt>
                <c:pt idx="67">
                  <c:v>20302</c:v>
                </c:pt>
                <c:pt idx="68">
                  <c:v>20333</c:v>
                </c:pt>
                <c:pt idx="69">
                  <c:v>20363</c:v>
                </c:pt>
                <c:pt idx="70">
                  <c:v>20394</c:v>
                </c:pt>
                <c:pt idx="71">
                  <c:v>20424</c:v>
                </c:pt>
                <c:pt idx="72">
                  <c:v>20455</c:v>
                </c:pt>
                <c:pt idx="73">
                  <c:v>20486</c:v>
                </c:pt>
                <c:pt idx="74">
                  <c:v>20515</c:v>
                </c:pt>
                <c:pt idx="75">
                  <c:v>20546</c:v>
                </c:pt>
                <c:pt idx="76">
                  <c:v>20576</c:v>
                </c:pt>
                <c:pt idx="77">
                  <c:v>20607</c:v>
                </c:pt>
                <c:pt idx="78">
                  <c:v>20637</c:v>
                </c:pt>
                <c:pt idx="79">
                  <c:v>20668</c:v>
                </c:pt>
                <c:pt idx="80">
                  <c:v>20699</c:v>
                </c:pt>
                <c:pt idx="81">
                  <c:v>20729</c:v>
                </c:pt>
                <c:pt idx="82">
                  <c:v>20760</c:v>
                </c:pt>
                <c:pt idx="83">
                  <c:v>20790</c:v>
                </c:pt>
                <c:pt idx="84">
                  <c:v>20821</c:v>
                </c:pt>
                <c:pt idx="85">
                  <c:v>20852</c:v>
                </c:pt>
                <c:pt idx="86">
                  <c:v>20880</c:v>
                </c:pt>
                <c:pt idx="87">
                  <c:v>20911</c:v>
                </c:pt>
                <c:pt idx="88">
                  <c:v>20941</c:v>
                </c:pt>
                <c:pt idx="89">
                  <c:v>20972</c:v>
                </c:pt>
                <c:pt idx="90">
                  <c:v>21002</c:v>
                </c:pt>
                <c:pt idx="91">
                  <c:v>21033</c:v>
                </c:pt>
                <c:pt idx="92">
                  <c:v>21064</c:v>
                </c:pt>
                <c:pt idx="93">
                  <c:v>21094</c:v>
                </c:pt>
                <c:pt idx="94">
                  <c:v>21125</c:v>
                </c:pt>
                <c:pt idx="95">
                  <c:v>21155</c:v>
                </c:pt>
                <c:pt idx="96">
                  <c:v>21186</c:v>
                </c:pt>
                <c:pt idx="97">
                  <c:v>21217</c:v>
                </c:pt>
                <c:pt idx="98">
                  <c:v>21245</c:v>
                </c:pt>
                <c:pt idx="99">
                  <c:v>21276</c:v>
                </c:pt>
                <c:pt idx="100">
                  <c:v>21306</c:v>
                </c:pt>
                <c:pt idx="101">
                  <c:v>21337</c:v>
                </c:pt>
                <c:pt idx="102">
                  <c:v>21367</c:v>
                </c:pt>
                <c:pt idx="103">
                  <c:v>21398</c:v>
                </c:pt>
                <c:pt idx="104">
                  <c:v>21429</c:v>
                </c:pt>
                <c:pt idx="105">
                  <c:v>21459</c:v>
                </c:pt>
                <c:pt idx="106">
                  <c:v>21490</c:v>
                </c:pt>
                <c:pt idx="107">
                  <c:v>21520</c:v>
                </c:pt>
                <c:pt idx="108">
                  <c:v>21551</c:v>
                </c:pt>
                <c:pt idx="109">
                  <c:v>21582</c:v>
                </c:pt>
                <c:pt idx="110">
                  <c:v>21610</c:v>
                </c:pt>
                <c:pt idx="111">
                  <c:v>21641</c:v>
                </c:pt>
                <c:pt idx="112">
                  <c:v>21671</c:v>
                </c:pt>
                <c:pt idx="113">
                  <c:v>21702</c:v>
                </c:pt>
                <c:pt idx="114">
                  <c:v>21732</c:v>
                </c:pt>
                <c:pt idx="115">
                  <c:v>21763</c:v>
                </c:pt>
                <c:pt idx="116">
                  <c:v>21794</c:v>
                </c:pt>
                <c:pt idx="117">
                  <c:v>21824</c:v>
                </c:pt>
                <c:pt idx="118">
                  <c:v>21855</c:v>
                </c:pt>
                <c:pt idx="119">
                  <c:v>21885</c:v>
                </c:pt>
                <c:pt idx="120">
                  <c:v>21916</c:v>
                </c:pt>
                <c:pt idx="121">
                  <c:v>21947</c:v>
                </c:pt>
                <c:pt idx="122">
                  <c:v>21976</c:v>
                </c:pt>
                <c:pt idx="123">
                  <c:v>22007</c:v>
                </c:pt>
                <c:pt idx="124">
                  <c:v>22037</c:v>
                </c:pt>
                <c:pt idx="125">
                  <c:v>22068</c:v>
                </c:pt>
                <c:pt idx="126">
                  <c:v>22098</c:v>
                </c:pt>
                <c:pt idx="127">
                  <c:v>22129</c:v>
                </c:pt>
                <c:pt idx="128">
                  <c:v>22160</c:v>
                </c:pt>
                <c:pt idx="129">
                  <c:v>22190</c:v>
                </c:pt>
                <c:pt idx="130">
                  <c:v>22221</c:v>
                </c:pt>
                <c:pt idx="131">
                  <c:v>22251</c:v>
                </c:pt>
                <c:pt idx="132">
                  <c:v>22282</c:v>
                </c:pt>
                <c:pt idx="133">
                  <c:v>22313</c:v>
                </c:pt>
                <c:pt idx="134">
                  <c:v>22341</c:v>
                </c:pt>
                <c:pt idx="135">
                  <c:v>22372</c:v>
                </c:pt>
                <c:pt idx="136">
                  <c:v>22402</c:v>
                </c:pt>
                <c:pt idx="137">
                  <c:v>22433</c:v>
                </c:pt>
                <c:pt idx="138">
                  <c:v>22463</c:v>
                </c:pt>
                <c:pt idx="139">
                  <c:v>22494</c:v>
                </c:pt>
                <c:pt idx="140">
                  <c:v>22525</c:v>
                </c:pt>
                <c:pt idx="141">
                  <c:v>22555</c:v>
                </c:pt>
                <c:pt idx="142">
                  <c:v>22586</c:v>
                </c:pt>
                <c:pt idx="143">
                  <c:v>22616</c:v>
                </c:pt>
                <c:pt idx="144">
                  <c:v>22647</c:v>
                </c:pt>
                <c:pt idx="145">
                  <c:v>22678</c:v>
                </c:pt>
                <c:pt idx="146">
                  <c:v>22706</c:v>
                </c:pt>
                <c:pt idx="147">
                  <c:v>22737</c:v>
                </c:pt>
                <c:pt idx="148">
                  <c:v>22767</c:v>
                </c:pt>
                <c:pt idx="149">
                  <c:v>22798</c:v>
                </c:pt>
                <c:pt idx="150">
                  <c:v>22828</c:v>
                </c:pt>
                <c:pt idx="151">
                  <c:v>22859</c:v>
                </c:pt>
                <c:pt idx="152">
                  <c:v>22890</c:v>
                </c:pt>
                <c:pt idx="153">
                  <c:v>22920</c:v>
                </c:pt>
                <c:pt idx="154">
                  <c:v>22951</c:v>
                </c:pt>
                <c:pt idx="155">
                  <c:v>22981</c:v>
                </c:pt>
                <c:pt idx="156">
                  <c:v>23012</c:v>
                </c:pt>
                <c:pt idx="157">
                  <c:v>23043</c:v>
                </c:pt>
                <c:pt idx="158">
                  <c:v>23071</c:v>
                </c:pt>
                <c:pt idx="159">
                  <c:v>23102</c:v>
                </c:pt>
                <c:pt idx="160">
                  <c:v>23132</c:v>
                </c:pt>
                <c:pt idx="161">
                  <c:v>23163</c:v>
                </c:pt>
                <c:pt idx="162">
                  <c:v>23193</c:v>
                </c:pt>
                <c:pt idx="163">
                  <c:v>23224</c:v>
                </c:pt>
                <c:pt idx="164">
                  <c:v>23255</c:v>
                </c:pt>
                <c:pt idx="165">
                  <c:v>23285</c:v>
                </c:pt>
                <c:pt idx="166">
                  <c:v>23316</c:v>
                </c:pt>
                <c:pt idx="167">
                  <c:v>23346</c:v>
                </c:pt>
                <c:pt idx="168">
                  <c:v>23377</c:v>
                </c:pt>
                <c:pt idx="169">
                  <c:v>23408</c:v>
                </c:pt>
                <c:pt idx="170">
                  <c:v>23437</c:v>
                </c:pt>
                <c:pt idx="171">
                  <c:v>23468</c:v>
                </c:pt>
                <c:pt idx="172">
                  <c:v>23498</c:v>
                </c:pt>
                <c:pt idx="173">
                  <c:v>23529</c:v>
                </c:pt>
                <c:pt idx="174">
                  <c:v>23559</c:v>
                </c:pt>
                <c:pt idx="175">
                  <c:v>23590</c:v>
                </c:pt>
                <c:pt idx="176">
                  <c:v>23621</c:v>
                </c:pt>
                <c:pt idx="177">
                  <c:v>23651</c:v>
                </c:pt>
                <c:pt idx="178">
                  <c:v>23682</c:v>
                </c:pt>
                <c:pt idx="179">
                  <c:v>23712</c:v>
                </c:pt>
                <c:pt idx="180">
                  <c:v>23743</c:v>
                </c:pt>
                <c:pt idx="181">
                  <c:v>23774</c:v>
                </c:pt>
                <c:pt idx="182">
                  <c:v>23802</c:v>
                </c:pt>
                <c:pt idx="183">
                  <c:v>23833</c:v>
                </c:pt>
                <c:pt idx="184">
                  <c:v>23863</c:v>
                </c:pt>
                <c:pt idx="185">
                  <c:v>23894</c:v>
                </c:pt>
                <c:pt idx="186">
                  <c:v>23924</c:v>
                </c:pt>
                <c:pt idx="187">
                  <c:v>23955</c:v>
                </c:pt>
                <c:pt idx="188">
                  <c:v>23986</c:v>
                </c:pt>
                <c:pt idx="189">
                  <c:v>24016</c:v>
                </c:pt>
                <c:pt idx="190">
                  <c:v>24047</c:v>
                </c:pt>
                <c:pt idx="191">
                  <c:v>24077</c:v>
                </c:pt>
                <c:pt idx="192">
                  <c:v>24108</c:v>
                </c:pt>
                <c:pt idx="193">
                  <c:v>24139</c:v>
                </c:pt>
                <c:pt idx="194">
                  <c:v>24167</c:v>
                </c:pt>
                <c:pt idx="195">
                  <c:v>24198</c:v>
                </c:pt>
                <c:pt idx="196">
                  <c:v>24228</c:v>
                </c:pt>
                <c:pt idx="197">
                  <c:v>24259</c:v>
                </c:pt>
                <c:pt idx="198">
                  <c:v>24289</c:v>
                </c:pt>
                <c:pt idx="199">
                  <c:v>24320</c:v>
                </c:pt>
                <c:pt idx="200">
                  <c:v>24351</c:v>
                </c:pt>
                <c:pt idx="201">
                  <c:v>24381</c:v>
                </c:pt>
                <c:pt idx="202">
                  <c:v>24412</c:v>
                </c:pt>
                <c:pt idx="203">
                  <c:v>24442</c:v>
                </c:pt>
                <c:pt idx="204">
                  <c:v>24473</c:v>
                </c:pt>
                <c:pt idx="205">
                  <c:v>24504</c:v>
                </c:pt>
                <c:pt idx="206">
                  <c:v>24532</c:v>
                </c:pt>
                <c:pt idx="207">
                  <c:v>24563</c:v>
                </c:pt>
                <c:pt idx="208">
                  <c:v>24593</c:v>
                </c:pt>
                <c:pt idx="209">
                  <c:v>24624</c:v>
                </c:pt>
                <c:pt idx="210">
                  <c:v>24654</c:v>
                </c:pt>
                <c:pt idx="211">
                  <c:v>24685</c:v>
                </c:pt>
                <c:pt idx="212">
                  <c:v>24716</c:v>
                </c:pt>
                <c:pt idx="213">
                  <c:v>24746</c:v>
                </c:pt>
                <c:pt idx="214">
                  <c:v>24777</c:v>
                </c:pt>
                <c:pt idx="215">
                  <c:v>24807</c:v>
                </c:pt>
                <c:pt idx="216">
                  <c:v>24838</c:v>
                </c:pt>
                <c:pt idx="217">
                  <c:v>24869</c:v>
                </c:pt>
                <c:pt idx="218">
                  <c:v>24898</c:v>
                </c:pt>
                <c:pt idx="219">
                  <c:v>24929</c:v>
                </c:pt>
                <c:pt idx="220">
                  <c:v>24959</c:v>
                </c:pt>
                <c:pt idx="221">
                  <c:v>24990</c:v>
                </c:pt>
                <c:pt idx="222">
                  <c:v>25020</c:v>
                </c:pt>
                <c:pt idx="223">
                  <c:v>25051</c:v>
                </c:pt>
                <c:pt idx="224">
                  <c:v>25082</c:v>
                </c:pt>
                <c:pt idx="225">
                  <c:v>25112</c:v>
                </c:pt>
                <c:pt idx="226">
                  <c:v>25143</c:v>
                </c:pt>
                <c:pt idx="227">
                  <c:v>25173</c:v>
                </c:pt>
                <c:pt idx="228">
                  <c:v>25204</c:v>
                </c:pt>
                <c:pt idx="229">
                  <c:v>25235</c:v>
                </c:pt>
                <c:pt idx="230">
                  <c:v>25263</c:v>
                </c:pt>
                <c:pt idx="231">
                  <c:v>25294</c:v>
                </c:pt>
                <c:pt idx="232">
                  <c:v>25324</c:v>
                </c:pt>
                <c:pt idx="233">
                  <c:v>25355</c:v>
                </c:pt>
                <c:pt idx="234">
                  <c:v>25385</c:v>
                </c:pt>
                <c:pt idx="235">
                  <c:v>25416</c:v>
                </c:pt>
                <c:pt idx="236">
                  <c:v>25447</c:v>
                </c:pt>
                <c:pt idx="237">
                  <c:v>25477</c:v>
                </c:pt>
                <c:pt idx="238">
                  <c:v>25508</c:v>
                </c:pt>
                <c:pt idx="239">
                  <c:v>25538</c:v>
                </c:pt>
                <c:pt idx="240">
                  <c:v>25569</c:v>
                </c:pt>
                <c:pt idx="241">
                  <c:v>25600</c:v>
                </c:pt>
                <c:pt idx="242">
                  <c:v>25628</c:v>
                </c:pt>
                <c:pt idx="243">
                  <c:v>25659</c:v>
                </c:pt>
                <c:pt idx="244">
                  <c:v>25689</c:v>
                </c:pt>
                <c:pt idx="245">
                  <c:v>25720</c:v>
                </c:pt>
                <c:pt idx="246">
                  <c:v>25750</c:v>
                </c:pt>
                <c:pt idx="247">
                  <c:v>25781</c:v>
                </c:pt>
                <c:pt idx="248">
                  <c:v>25812</c:v>
                </c:pt>
                <c:pt idx="249">
                  <c:v>25842</c:v>
                </c:pt>
                <c:pt idx="250">
                  <c:v>25873</c:v>
                </c:pt>
                <c:pt idx="251">
                  <c:v>25903</c:v>
                </c:pt>
                <c:pt idx="252">
                  <c:v>25934</c:v>
                </c:pt>
                <c:pt idx="253">
                  <c:v>25965</c:v>
                </c:pt>
                <c:pt idx="254">
                  <c:v>25993</c:v>
                </c:pt>
                <c:pt idx="255">
                  <c:v>26024</c:v>
                </c:pt>
                <c:pt idx="256">
                  <c:v>26054</c:v>
                </c:pt>
                <c:pt idx="257">
                  <c:v>26085</c:v>
                </c:pt>
                <c:pt idx="258">
                  <c:v>26115</c:v>
                </c:pt>
                <c:pt idx="259">
                  <c:v>26146</c:v>
                </c:pt>
                <c:pt idx="260">
                  <c:v>26177</c:v>
                </c:pt>
                <c:pt idx="261">
                  <c:v>26207</c:v>
                </c:pt>
                <c:pt idx="262">
                  <c:v>26238</c:v>
                </c:pt>
                <c:pt idx="263">
                  <c:v>26268</c:v>
                </c:pt>
                <c:pt idx="264">
                  <c:v>26299</c:v>
                </c:pt>
                <c:pt idx="265">
                  <c:v>26330</c:v>
                </c:pt>
                <c:pt idx="266">
                  <c:v>26359</c:v>
                </c:pt>
                <c:pt idx="267">
                  <c:v>26390</c:v>
                </c:pt>
                <c:pt idx="268">
                  <c:v>26420</c:v>
                </c:pt>
                <c:pt idx="269">
                  <c:v>26451</c:v>
                </c:pt>
                <c:pt idx="270">
                  <c:v>26481</c:v>
                </c:pt>
                <c:pt idx="271">
                  <c:v>26512</c:v>
                </c:pt>
                <c:pt idx="272">
                  <c:v>26543</c:v>
                </c:pt>
                <c:pt idx="273">
                  <c:v>26573</c:v>
                </c:pt>
                <c:pt idx="274">
                  <c:v>26604</c:v>
                </c:pt>
                <c:pt idx="275">
                  <c:v>26634</c:v>
                </c:pt>
                <c:pt idx="276">
                  <c:v>26665</c:v>
                </c:pt>
                <c:pt idx="277">
                  <c:v>26696</c:v>
                </c:pt>
                <c:pt idx="278">
                  <c:v>26724</c:v>
                </c:pt>
                <c:pt idx="279">
                  <c:v>26755</c:v>
                </c:pt>
                <c:pt idx="280">
                  <c:v>26785</c:v>
                </c:pt>
                <c:pt idx="281">
                  <c:v>26816</c:v>
                </c:pt>
                <c:pt idx="282">
                  <c:v>26846</c:v>
                </c:pt>
                <c:pt idx="283">
                  <c:v>26877</c:v>
                </c:pt>
                <c:pt idx="284">
                  <c:v>26908</c:v>
                </c:pt>
                <c:pt idx="285">
                  <c:v>26938</c:v>
                </c:pt>
                <c:pt idx="286">
                  <c:v>26969</c:v>
                </c:pt>
                <c:pt idx="287">
                  <c:v>26999</c:v>
                </c:pt>
                <c:pt idx="288">
                  <c:v>27030</c:v>
                </c:pt>
                <c:pt idx="289">
                  <c:v>27061</c:v>
                </c:pt>
                <c:pt idx="290">
                  <c:v>27089</c:v>
                </c:pt>
                <c:pt idx="291">
                  <c:v>27120</c:v>
                </c:pt>
                <c:pt idx="292">
                  <c:v>27150</c:v>
                </c:pt>
                <c:pt idx="293">
                  <c:v>27181</c:v>
                </c:pt>
                <c:pt idx="294">
                  <c:v>27211</c:v>
                </c:pt>
                <c:pt idx="295">
                  <c:v>27242</c:v>
                </c:pt>
                <c:pt idx="296">
                  <c:v>27273</c:v>
                </c:pt>
                <c:pt idx="297">
                  <c:v>27303</c:v>
                </c:pt>
                <c:pt idx="298">
                  <c:v>27334</c:v>
                </c:pt>
                <c:pt idx="299">
                  <c:v>27364</c:v>
                </c:pt>
                <c:pt idx="300">
                  <c:v>27395</c:v>
                </c:pt>
                <c:pt idx="301">
                  <c:v>27426</c:v>
                </c:pt>
                <c:pt idx="302">
                  <c:v>27454</c:v>
                </c:pt>
                <c:pt idx="303">
                  <c:v>27485</c:v>
                </c:pt>
                <c:pt idx="304">
                  <c:v>27515</c:v>
                </c:pt>
                <c:pt idx="305">
                  <c:v>27546</c:v>
                </c:pt>
                <c:pt idx="306">
                  <c:v>27576</c:v>
                </c:pt>
                <c:pt idx="307">
                  <c:v>27607</c:v>
                </c:pt>
                <c:pt idx="308">
                  <c:v>27638</c:v>
                </c:pt>
                <c:pt idx="309">
                  <c:v>27668</c:v>
                </c:pt>
                <c:pt idx="310">
                  <c:v>27699</c:v>
                </c:pt>
                <c:pt idx="311">
                  <c:v>27729</c:v>
                </c:pt>
                <c:pt idx="312">
                  <c:v>27760</c:v>
                </c:pt>
                <c:pt idx="313">
                  <c:v>27791</c:v>
                </c:pt>
                <c:pt idx="314">
                  <c:v>27820</c:v>
                </c:pt>
                <c:pt idx="315">
                  <c:v>27851</c:v>
                </c:pt>
                <c:pt idx="316">
                  <c:v>27881</c:v>
                </c:pt>
                <c:pt idx="317">
                  <c:v>27912</c:v>
                </c:pt>
                <c:pt idx="318">
                  <c:v>27942</c:v>
                </c:pt>
                <c:pt idx="319">
                  <c:v>27973</c:v>
                </c:pt>
                <c:pt idx="320">
                  <c:v>28004</c:v>
                </c:pt>
                <c:pt idx="321">
                  <c:v>28034</c:v>
                </c:pt>
                <c:pt idx="322">
                  <c:v>28065</c:v>
                </c:pt>
                <c:pt idx="323">
                  <c:v>28095</c:v>
                </c:pt>
                <c:pt idx="324">
                  <c:v>28126</c:v>
                </c:pt>
                <c:pt idx="325">
                  <c:v>28157</c:v>
                </c:pt>
                <c:pt idx="326">
                  <c:v>28185</c:v>
                </c:pt>
                <c:pt idx="327">
                  <c:v>28216</c:v>
                </c:pt>
                <c:pt idx="328">
                  <c:v>28246</c:v>
                </c:pt>
                <c:pt idx="329">
                  <c:v>28277</c:v>
                </c:pt>
                <c:pt idx="330">
                  <c:v>28307</c:v>
                </c:pt>
                <c:pt idx="331">
                  <c:v>28338</c:v>
                </c:pt>
                <c:pt idx="332">
                  <c:v>28369</c:v>
                </c:pt>
                <c:pt idx="333">
                  <c:v>28399</c:v>
                </c:pt>
                <c:pt idx="334">
                  <c:v>28430</c:v>
                </c:pt>
                <c:pt idx="335">
                  <c:v>28460</c:v>
                </c:pt>
                <c:pt idx="336">
                  <c:v>28491</c:v>
                </c:pt>
                <c:pt idx="337">
                  <c:v>28522</c:v>
                </c:pt>
                <c:pt idx="338">
                  <c:v>28550</c:v>
                </c:pt>
                <c:pt idx="339">
                  <c:v>28581</c:v>
                </c:pt>
                <c:pt idx="340">
                  <c:v>28611</c:v>
                </c:pt>
                <c:pt idx="341">
                  <c:v>28642</c:v>
                </c:pt>
                <c:pt idx="342">
                  <c:v>28672</c:v>
                </c:pt>
                <c:pt idx="343">
                  <c:v>28703</c:v>
                </c:pt>
                <c:pt idx="344">
                  <c:v>28734</c:v>
                </c:pt>
                <c:pt idx="345">
                  <c:v>28764</c:v>
                </c:pt>
                <c:pt idx="346">
                  <c:v>28795</c:v>
                </c:pt>
                <c:pt idx="347">
                  <c:v>28825</c:v>
                </c:pt>
                <c:pt idx="348">
                  <c:v>28856</c:v>
                </c:pt>
                <c:pt idx="349">
                  <c:v>28887</c:v>
                </c:pt>
                <c:pt idx="350">
                  <c:v>28915</c:v>
                </c:pt>
                <c:pt idx="351">
                  <c:v>28946</c:v>
                </c:pt>
                <c:pt idx="352">
                  <c:v>28976</c:v>
                </c:pt>
                <c:pt idx="353">
                  <c:v>29007</c:v>
                </c:pt>
                <c:pt idx="354">
                  <c:v>29037</c:v>
                </c:pt>
                <c:pt idx="355">
                  <c:v>29068</c:v>
                </c:pt>
                <c:pt idx="356">
                  <c:v>29099</c:v>
                </c:pt>
                <c:pt idx="357">
                  <c:v>29129</c:v>
                </c:pt>
                <c:pt idx="358">
                  <c:v>29160</c:v>
                </c:pt>
                <c:pt idx="359">
                  <c:v>29190</c:v>
                </c:pt>
                <c:pt idx="360">
                  <c:v>29221</c:v>
                </c:pt>
                <c:pt idx="361">
                  <c:v>29252</c:v>
                </c:pt>
                <c:pt idx="362">
                  <c:v>29281</c:v>
                </c:pt>
                <c:pt idx="363">
                  <c:v>29312</c:v>
                </c:pt>
                <c:pt idx="364">
                  <c:v>29342</c:v>
                </c:pt>
                <c:pt idx="365">
                  <c:v>29373</c:v>
                </c:pt>
                <c:pt idx="366">
                  <c:v>29403</c:v>
                </c:pt>
                <c:pt idx="367">
                  <c:v>29434</c:v>
                </c:pt>
                <c:pt idx="368">
                  <c:v>29465</c:v>
                </c:pt>
                <c:pt idx="369">
                  <c:v>29495</c:v>
                </c:pt>
                <c:pt idx="370">
                  <c:v>29526</c:v>
                </c:pt>
                <c:pt idx="371">
                  <c:v>29556</c:v>
                </c:pt>
                <c:pt idx="372">
                  <c:v>29587</c:v>
                </c:pt>
                <c:pt idx="373">
                  <c:v>29618</c:v>
                </c:pt>
                <c:pt idx="374">
                  <c:v>29646</c:v>
                </c:pt>
                <c:pt idx="375">
                  <c:v>29677</c:v>
                </c:pt>
                <c:pt idx="376">
                  <c:v>29707</c:v>
                </c:pt>
                <c:pt idx="377">
                  <c:v>29738</c:v>
                </c:pt>
                <c:pt idx="378">
                  <c:v>29768</c:v>
                </c:pt>
                <c:pt idx="379">
                  <c:v>29799</c:v>
                </c:pt>
                <c:pt idx="380">
                  <c:v>29830</c:v>
                </c:pt>
                <c:pt idx="381">
                  <c:v>29860</c:v>
                </c:pt>
                <c:pt idx="382">
                  <c:v>29891</c:v>
                </c:pt>
                <c:pt idx="383">
                  <c:v>29921</c:v>
                </c:pt>
                <c:pt idx="384">
                  <c:v>29952</c:v>
                </c:pt>
                <c:pt idx="385">
                  <c:v>29983</c:v>
                </c:pt>
                <c:pt idx="386">
                  <c:v>30011</c:v>
                </c:pt>
                <c:pt idx="387">
                  <c:v>30042</c:v>
                </c:pt>
                <c:pt idx="388">
                  <c:v>30072</c:v>
                </c:pt>
                <c:pt idx="389">
                  <c:v>30103</c:v>
                </c:pt>
                <c:pt idx="390">
                  <c:v>30133</c:v>
                </c:pt>
                <c:pt idx="391">
                  <c:v>30164</c:v>
                </c:pt>
                <c:pt idx="392">
                  <c:v>30195</c:v>
                </c:pt>
                <c:pt idx="393">
                  <c:v>30225</c:v>
                </c:pt>
                <c:pt idx="394">
                  <c:v>30256</c:v>
                </c:pt>
                <c:pt idx="395">
                  <c:v>30286</c:v>
                </c:pt>
                <c:pt idx="396">
                  <c:v>30317</c:v>
                </c:pt>
                <c:pt idx="397">
                  <c:v>30348</c:v>
                </c:pt>
                <c:pt idx="398">
                  <c:v>30376</c:v>
                </c:pt>
                <c:pt idx="399">
                  <c:v>30407</c:v>
                </c:pt>
                <c:pt idx="400">
                  <c:v>30437</c:v>
                </c:pt>
                <c:pt idx="401">
                  <c:v>30468</c:v>
                </c:pt>
                <c:pt idx="402">
                  <c:v>30498</c:v>
                </c:pt>
                <c:pt idx="403">
                  <c:v>30529</c:v>
                </c:pt>
                <c:pt idx="404">
                  <c:v>30560</c:v>
                </c:pt>
                <c:pt idx="405">
                  <c:v>30590</c:v>
                </c:pt>
                <c:pt idx="406">
                  <c:v>30621</c:v>
                </c:pt>
                <c:pt idx="407">
                  <c:v>30651</c:v>
                </c:pt>
                <c:pt idx="408">
                  <c:v>30682</c:v>
                </c:pt>
                <c:pt idx="409">
                  <c:v>30713</c:v>
                </c:pt>
                <c:pt idx="410">
                  <c:v>30742</c:v>
                </c:pt>
                <c:pt idx="411">
                  <c:v>30773</c:v>
                </c:pt>
                <c:pt idx="412">
                  <c:v>30803</c:v>
                </c:pt>
                <c:pt idx="413">
                  <c:v>30834</c:v>
                </c:pt>
                <c:pt idx="414">
                  <c:v>30864</c:v>
                </c:pt>
                <c:pt idx="415">
                  <c:v>30895</c:v>
                </c:pt>
                <c:pt idx="416">
                  <c:v>30926</c:v>
                </c:pt>
                <c:pt idx="417">
                  <c:v>30956</c:v>
                </c:pt>
                <c:pt idx="418">
                  <c:v>30987</c:v>
                </c:pt>
                <c:pt idx="419">
                  <c:v>31017</c:v>
                </c:pt>
                <c:pt idx="420">
                  <c:v>31048</c:v>
                </c:pt>
                <c:pt idx="421">
                  <c:v>31079</c:v>
                </c:pt>
                <c:pt idx="422">
                  <c:v>31107</c:v>
                </c:pt>
                <c:pt idx="423">
                  <c:v>31138</c:v>
                </c:pt>
                <c:pt idx="424">
                  <c:v>31168</c:v>
                </c:pt>
                <c:pt idx="425">
                  <c:v>31199</c:v>
                </c:pt>
                <c:pt idx="426">
                  <c:v>31229</c:v>
                </c:pt>
                <c:pt idx="427">
                  <c:v>31260</c:v>
                </c:pt>
                <c:pt idx="428">
                  <c:v>31291</c:v>
                </c:pt>
                <c:pt idx="429">
                  <c:v>31321</c:v>
                </c:pt>
                <c:pt idx="430">
                  <c:v>31352</c:v>
                </c:pt>
                <c:pt idx="431">
                  <c:v>31382</c:v>
                </c:pt>
                <c:pt idx="432">
                  <c:v>31413</c:v>
                </c:pt>
                <c:pt idx="433">
                  <c:v>31444</c:v>
                </c:pt>
                <c:pt idx="434">
                  <c:v>31472</c:v>
                </c:pt>
                <c:pt idx="435">
                  <c:v>31503</c:v>
                </c:pt>
                <c:pt idx="436">
                  <c:v>31533</c:v>
                </c:pt>
                <c:pt idx="437">
                  <c:v>31564</c:v>
                </c:pt>
                <c:pt idx="438">
                  <c:v>31594</c:v>
                </c:pt>
                <c:pt idx="439">
                  <c:v>31625</c:v>
                </c:pt>
                <c:pt idx="440">
                  <c:v>31656</c:v>
                </c:pt>
                <c:pt idx="441">
                  <c:v>31686</c:v>
                </c:pt>
                <c:pt idx="442">
                  <c:v>31717</c:v>
                </c:pt>
                <c:pt idx="443">
                  <c:v>31747</c:v>
                </c:pt>
                <c:pt idx="444">
                  <c:v>31778</c:v>
                </c:pt>
                <c:pt idx="445">
                  <c:v>31809</c:v>
                </c:pt>
                <c:pt idx="446">
                  <c:v>31837</c:v>
                </c:pt>
                <c:pt idx="447">
                  <c:v>31868</c:v>
                </c:pt>
                <c:pt idx="448">
                  <c:v>31898</c:v>
                </c:pt>
                <c:pt idx="449">
                  <c:v>31929</c:v>
                </c:pt>
                <c:pt idx="450">
                  <c:v>31959</c:v>
                </c:pt>
                <c:pt idx="451">
                  <c:v>31990</c:v>
                </c:pt>
                <c:pt idx="452">
                  <c:v>32021</c:v>
                </c:pt>
                <c:pt idx="453">
                  <c:v>32051</c:v>
                </c:pt>
                <c:pt idx="454">
                  <c:v>32082</c:v>
                </c:pt>
                <c:pt idx="455">
                  <c:v>32112</c:v>
                </c:pt>
                <c:pt idx="456">
                  <c:v>32143</c:v>
                </c:pt>
                <c:pt idx="457">
                  <c:v>32174</c:v>
                </c:pt>
                <c:pt idx="458">
                  <c:v>32203</c:v>
                </c:pt>
                <c:pt idx="459">
                  <c:v>32234</c:v>
                </c:pt>
                <c:pt idx="460">
                  <c:v>32264</c:v>
                </c:pt>
                <c:pt idx="461">
                  <c:v>32295</c:v>
                </c:pt>
                <c:pt idx="462">
                  <c:v>32325</c:v>
                </c:pt>
                <c:pt idx="463">
                  <c:v>32356</c:v>
                </c:pt>
                <c:pt idx="464">
                  <c:v>32387</c:v>
                </c:pt>
                <c:pt idx="465">
                  <c:v>32417</c:v>
                </c:pt>
                <c:pt idx="466">
                  <c:v>32448</c:v>
                </c:pt>
                <c:pt idx="467">
                  <c:v>32478</c:v>
                </c:pt>
                <c:pt idx="468">
                  <c:v>32509</c:v>
                </c:pt>
                <c:pt idx="469">
                  <c:v>32540</c:v>
                </c:pt>
                <c:pt idx="470">
                  <c:v>32568</c:v>
                </c:pt>
                <c:pt idx="471">
                  <c:v>32599</c:v>
                </c:pt>
                <c:pt idx="472">
                  <c:v>32629</c:v>
                </c:pt>
                <c:pt idx="473">
                  <c:v>32660</c:v>
                </c:pt>
                <c:pt idx="474">
                  <c:v>32690</c:v>
                </c:pt>
                <c:pt idx="475">
                  <c:v>32721</c:v>
                </c:pt>
                <c:pt idx="476">
                  <c:v>32752</c:v>
                </c:pt>
                <c:pt idx="477">
                  <c:v>32782</c:v>
                </c:pt>
                <c:pt idx="478">
                  <c:v>32813</c:v>
                </c:pt>
                <c:pt idx="479">
                  <c:v>32843</c:v>
                </c:pt>
                <c:pt idx="480">
                  <c:v>32874</c:v>
                </c:pt>
                <c:pt idx="481">
                  <c:v>32905</c:v>
                </c:pt>
                <c:pt idx="482">
                  <c:v>32933</c:v>
                </c:pt>
                <c:pt idx="483">
                  <c:v>32964</c:v>
                </c:pt>
                <c:pt idx="484">
                  <c:v>32994</c:v>
                </c:pt>
                <c:pt idx="485">
                  <c:v>33025</c:v>
                </c:pt>
                <c:pt idx="486">
                  <c:v>33055</c:v>
                </c:pt>
                <c:pt idx="487">
                  <c:v>33086</c:v>
                </c:pt>
                <c:pt idx="488">
                  <c:v>33117</c:v>
                </c:pt>
                <c:pt idx="489">
                  <c:v>33147</c:v>
                </c:pt>
                <c:pt idx="490">
                  <c:v>33178</c:v>
                </c:pt>
                <c:pt idx="491">
                  <c:v>33208</c:v>
                </c:pt>
                <c:pt idx="492">
                  <c:v>33239</c:v>
                </c:pt>
                <c:pt idx="493">
                  <c:v>33270</c:v>
                </c:pt>
                <c:pt idx="494">
                  <c:v>33298</c:v>
                </c:pt>
                <c:pt idx="495">
                  <c:v>33329</c:v>
                </c:pt>
                <c:pt idx="496">
                  <c:v>33359</c:v>
                </c:pt>
                <c:pt idx="497">
                  <c:v>33390</c:v>
                </c:pt>
                <c:pt idx="498">
                  <c:v>33420</c:v>
                </c:pt>
                <c:pt idx="499">
                  <c:v>33451</c:v>
                </c:pt>
                <c:pt idx="500">
                  <c:v>33482</c:v>
                </c:pt>
                <c:pt idx="501">
                  <c:v>33512</c:v>
                </c:pt>
                <c:pt idx="502">
                  <c:v>33543</c:v>
                </c:pt>
                <c:pt idx="503">
                  <c:v>33573</c:v>
                </c:pt>
                <c:pt idx="504">
                  <c:v>33604</c:v>
                </c:pt>
                <c:pt idx="505">
                  <c:v>33635</c:v>
                </c:pt>
                <c:pt idx="506">
                  <c:v>33664</c:v>
                </c:pt>
                <c:pt idx="507">
                  <c:v>33695</c:v>
                </c:pt>
                <c:pt idx="508">
                  <c:v>33725</c:v>
                </c:pt>
                <c:pt idx="509">
                  <c:v>33756</c:v>
                </c:pt>
                <c:pt idx="510">
                  <c:v>33786</c:v>
                </c:pt>
                <c:pt idx="511">
                  <c:v>33817</c:v>
                </c:pt>
                <c:pt idx="512">
                  <c:v>33848</c:v>
                </c:pt>
                <c:pt idx="513">
                  <c:v>33878</c:v>
                </c:pt>
                <c:pt idx="514">
                  <c:v>33909</c:v>
                </c:pt>
                <c:pt idx="515">
                  <c:v>33939</c:v>
                </c:pt>
                <c:pt idx="516">
                  <c:v>33970</c:v>
                </c:pt>
                <c:pt idx="517">
                  <c:v>34001</c:v>
                </c:pt>
                <c:pt idx="518">
                  <c:v>34029</c:v>
                </c:pt>
                <c:pt idx="519">
                  <c:v>34060</c:v>
                </c:pt>
                <c:pt idx="520">
                  <c:v>34090</c:v>
                </c:pt>
                <c:pt idx="521">
                  <c:v>34121</c:v>
                </c:pt>
                <c:pt idx="522">
                  <c:v>34151</c:v>
                </c:pt>
                <c:pt idx="523">
                  <c:v>34182</c:v>
                </c:pt>
                <c:pt idx="524">
                  <c:v>34213</c:v>
                </c:pt>
                <c:pt idx="525">
                  <c:v>34243</c:v>
                </c:pt>
                <c:pt idx="526">
                  <c:v>34274</c:v>
                </c:pt>
                <c:pt idx="527">
                  <c:v>34304</c:v>
                </c:pt>
                <c:pt idx="528">
                  <c:v>34335</c:v>
                </c:pt>
                <c:pt idx="529">
                  <c:v>34366</c:v>
                </c:pt>
                <c:pt idx="530">
                  <c:v>34394</c:v>
                </c:pt>
                <c:pt idx="531">
                  <c:v>34425</c:v>
                </c:pt>
                <c:pt idx="532">
                  <c:v>34455</c:v>
                </c:pt>
                <c:pt idx="533">
                  <c:v>34486</c:v>
                </c:pt>
                <c:pt idx="534">
                  <c:v>34516</c:v>
                </c:pt>
                <c:pt idx="535">
                  <c:v>34547</c:v>
                </c:pt>
                <c:pt idx="536">
                  <c:v>34578</c:v>
                </c:pt>
                <c:pt idx="537">
                  <c:v>34608</c:v>
                </c:pt>
                <c:pt idx="538">
                  <c:v>34639</c:v>
                </c:pt>
                <c:pt idx="539">
                  <c:v>34669</c:v>
                </c:pt>
                <c:pt idx="540">
                  <c:v>34700</c:v>
                </c:pt>
                <c:pt idx="541">
                  <c:v>34731</c:v>
                </c:pt>
                <c:pt idx="542">
                  <c:v>34759</c:v>
                </c:pt>
                <c:pt idx="543">
                  <c:v>34790</c:v>
                </c:pt>
                <c:pt idx="544">
                  <c:v>34820</c:v>
                </c:pt>
                <c:pt idx="545">
                  <c:v>34851</c:v>
                </c:pt>
                <c:pt idx="546">
                  <c:v>34881</c:v>
                </c:pt>
                <c:pt idx="547">
                  <c:v>34912</c:v>
                </c:pt>
                <c:pt idx="548">
                  <c:v>34943</c:v>
                </c:pt>
                <c:pt idx="549">
                  <c:v>34973</c:v>
                </c:pt>
                <c:pt idx="550">
                  <c:v>35004</c:v>
                </c:pt>
                <c:pt idx="551">
                  <c:v>35034</c:v>
                </c:pt>
                <c:pt idx="552">
                  <c:v>35065</c:v>
                </c:pt>
                <c:pt idx="553">
                  <c:v>35096</c:v>
                </c:pt>
                <c:pt idx="554">
                  <c:v>35125</c:v>
                </c:pt>
                <c:pt idx="555">
                  <c:v>35156</c:v>
                </c:pt>
                <c:pt idx="556">
                  <c:v>35186</c:v>
                </c:pt>
                <c:pt idx="557">
                  <c:v>35217</c:v>
                </c:pt>
                <c:pt idx="558">
                  <c:v>35247</c:v>
                </c:pt>
                <c:pt idx="559">
                  <c:v>35278</c:v>
                </c:pt>
                <c:pt idx="560">
                  <c:v>35309</c:v>
                </c:pt>
                <c:pt idx="561">
                  <c:v>35339</c:v>
                </c:pt>
                <c:pt idx="562">
                  <c:v>35370</c:v>
                </c:pt>
                <c:pt idx="563">
                  <c:v>35400</c:v>
                </c:pt>
                <c:pt idx="564">
                  <c:v>35431</c:v>
                </c:pt>
                <c:pt idx="565">
                  <c:v>35462</c:v>
                </c:pt>
                <c:pt idx="566">
                  <c:v>35490</c:v>
                </c:pt>
                <c:pt idx="567">
                  <c:v>35521</c:v>
                </c:pt>
                <c:pt idx="568">
                  <c:v>35551</c:v>
                </c:pt>
                <c:pt idx="569">
                  <c:v>35582</c:v>
                </c:pt>
                <c:pt idx="570">
                  <c:v>35612</c:v>
                </c:pt>
                <c:pt idx="571">
                  <c:v>35643</c:v>
                </c:pt>
                <c:pt idx="572">
                  <c:v>35674</c:v>
                </c:pt>
                <c:pt idx="573">
                  <c:v>35704</c:v>
                </c:pt>
                <c:pt idx="574">
                  <c:v>35735</c:v>
                </c:pt>
                <c:pt idx="575">
                  <c:v>35765</c:v>
                </c:pt>
                <c:pt idx="576">
                  <c:v>35796</c:v>
                </c:pt>
                <c:pt idx="577">
                  <c:v>35827</c:v>
                </c:pt>
                <c:pt idx="578">
                  <c:v>35855</c:v>
                </c:pt>
                <c:pt idx="579">
                  <c:v>35886</c:v>
                </c:pt>
                <c:pt idx="580">
                  <c:v>35916</c:v>
                </c:pt>
                <c:pt idx="581">
                  <c:v>35947</c:v>
                </c:pt>
                <c:pt idx="582">
                  <c:v>35977</c:v>
                </c:pt>
                <c:pt idx="583">
                  <c:v>36008</c:v>
                </c:pt>
                <c:pt idx="584">
                  <c:v>36039</c:v>
                </c:pt>
                <c:pt idx="585">
                  <c:v>36069</c:v>
                </c:pt>
                <c:pt idx="586">
                  <c:v>36100</c:v>
                </c:pt>
                <c:pt idx="587">
                  <c:v>36130</c:v>
                </c:pt>
                <c:pt idx="588">
                  <c:v>36161</c:v>
                </c:pt>
                <c:pt idx="589">
                  <c:v>36192</c:v>
                </c:pt>
                <c:pt idx="590">
                  <c:v>36220</c:v>
                </c:pt>
                <c:pt idx="591">
                  <c:v>36251</c:v>
                </c:pt>
                <c:pt idx="592">
                  <c:v>36281</c:v>
                </c:pt>
                <c:pt idx="593">
                  <c:v>36312</c:v>
                </c:pt>
                <c:pt idx="594">
                  <c:v>36342</c:v>
                </c:pt>
                <c:pt idx="595">
                  <c:v>36373</c:v>
                </c:pt>
                <c:pt idx="596">
                  <c:v>36404</c:v>
                </c:pt>
                <c:pt idx="597">
                  <c:v>36434</c:v>
                </c:pt>
                <c:pt idx="598">
                  <c:v>36465</c:v>
                </c:pt>
                <c:pt idx="599">
                  <c:v>36495</c:v>
                </c:pt>
                <c:pt idx="600">
                  <c:v>36526</c:v>
                </c:pt>
                <c:pt idx="601">
                  <c:v>36557</c:v>
                </c:pt>
                <c:pt idx="602">
                  <c:v>36586</c:v>
                </c:pt>
                <c:pt idx="603">
                  <c:v>36617</c:v>
                </c:pt>
                <c:pt idx="604">
                  <c:v>36647</c:v>
                </c:pt>
                <c:pt idx="605">
                  <c:v>36678</c:v>
                </c:pt>
                <c:pt idx="606">
                  <c:v>36708</c:v>
                </c:pt>
                <c:pt idx="607">
                  <c:v>36739</c:v>
                </c:pt>
                <c:pt idx="608">
                  <c:v>36770</c:v>
                </c:pt>
                <c:pt idx="609">
                  <c:v>36800</c:v>
                </c:pt>
                <c:pt idx="610">
                  <c:v>36831</c:v>
                </c:pt>
                <c:pt idx="611">
                  <c:v>36861</c:v>
                </c:pt>
                <c:pt idx="612">
                  <c:v>36892</c:v>
                </c:pt>
                <c:pt idx="613">
                  <c:v>36923</c:v>
                </c:pt>
                <c:pt idx="614">
                  <c:v>36951</c:v>
                </c:pt>
                <c:pt idx="615">
                  <c:v>36982</c:v>
                </c:pt>
                <c:pt idx="616">
                  <c:v>37012</c:v>
                </c:pt>
                <c:pt idx="617">
                  <c:v>37043</c:v>
                </c:pt>
                <c:pt idx="618">
                  <c:v>37073</c:v>
                </c:pt>
                <c:pt idx="619">
                  <c:v>37104</c:v>
                </c:pt>
                <c:pt idx="620">
                  <c:v>37135</c:v>
                </c:pt>
                <c:pt idx="621">
                  <c:v>37165</c:v>
                </c:pt>
                <c:pt idx="622">
                  <c:v>37196</c:v>
                </c:pt>
                <c:pt idx="623">
                  <c:v>37226</c:v>
                </c:pt>
                <c:pt idx="624">
                  <c:v>37257</c:v>
                </c:pt>
                <c:pt idx="625">
                  <c:v>37288</c:v>
                </c:pt>
                <c:pt idx="626">
                  <c:v>37316</c:v>
                </c:pt>
                <c:pt idx="627">
                  <c:v>37347</c:v>
                </c:pt>
                <c:pt idx="628">
                  <c:v>37377</c:v>
                </c:pt>
                <c:pt idx="629">
                  <c:v>37408</c:v>
                </c:pt>
                <c:pt idx="630">
                  <c:v>37438</c:v>
                </c:pt>
                <c:pt idx="631">
                  <c:v>37469</c:v>
                </c:pt>
                <c:pt idx="632">
                  <c:v>37500</c:v>
                </c:pt>
                <c:pt idx="633">
                  <c:v>37530</c:v>
                </c:pt>
                <c:pt idx="634">
                  <c:v>37561</c:v>
                </c:pt>
                <c:pt idx="635">
                  <c:v>37591</c:v>
                </c:pt>
                <c:pt idx="636">
                  <c:v>37622</c:v>
                </c:pt>
                <c:pt idx="637">
                  <c:v>37653</c:v>
                </c:pt>
                <c:pt idx="638">
                  <c:v>37681</c:v>
                </c:pt>
                <c:pt idx="639">
                  <c:v>37712</c:v>
                </c:pt>
                <c:pt idx="640">
                  <c:v>37742</c:v>
                </c:pt>
                <c:pt idx="641">
                  <c:v>37773</c:v>
                </c:pt>
                <c:pt idx="642">
                  <c:v>37803</c:v>
                </c:pt>
                <c:pt idx="643">
                  <c:v>37834</c:v>
                </c:pt>
                <c:pt idx="644">
                  <c:v>37865</c:v>
                </c:pt>
                <c:pt idx="645">
                  <c:v>37895</c:v>
                </c:pt>
                <c:pt idx="646">
                  <c:v>37926</c:v>
                </c:pt>
                <c:pt idx="647">
                  <c:v>37956</c:v>
                </c:pt>
                <c:pt idx="648">
                  <c:v>37987</c:v>
                </c:pt>
                <c:pt idx="649">
                  <c:v>38018</c:v>
                </c:pt>
                <c:pt idx="650">
                  <c:v>38047</c:v>
                </c:pt>
                <c:pt idx="651">
                  <c:v>38078</c:v>
                </c:pt>
                <c:pt idx="652">
                  <c:v>38108</c:v>
                </c:pt>
                <c:pt idx="653">
                  <c:v>38139</c:v>
                </c:pt>
                <c:pt idx="654">
                  <c:v>38169</c:v>
                </c:pt>
                <c:pt idx="655">
                  <c:v>38200</c:v>
                </c:pt>
                <c:pt idx="656">
                  <c:v>38231</c:v>
                </c:pt>
                <c:pt idx="657">
                  <c:v>38261</c:v>
                </c:pt>
                <c:pt idx="658">
                  <c:v>38292</c:v>
                </c:pt>
                <c:pt idx="659">
                  <c:v>38322</c:v>
                </c:pt>
                <c:pt idx="660">
                  <c:v>38353</c:v>
                </c:pt>
                <c:pt idx="661">
                  <c:v>38384</c:v>
                </c:pt>
                <c:pt idx="662">
                  <c:v>38412</c:v>
                </c:pt>
                <c:pt idx="663">
                  <c:v>38443</c:v>
                </c:pt>
                <c:pt idx="664">
                  <c:v>38473</c:v>
                </c:pt>
                <c:pt idx="665">
                  <c:v>38504</c:v>
                </c:pt>
                <c:pt idx="666">
                  <c:v>38534</c:v>
                </c:pt>
                <c:pt idx="667">
                  <c:v>38565</c:v>
                </c:pt>
                <c:pt idx="668">
                  <c:v>38596</c:v>
                </c:pt>
                <c:pt idx="669">
                  <c:v>38626</c:v>
                </c:pt>
                <c:pt idx="670">
                  <c:v>38657</c:v>
                </c:pt>
                <c:pt idx="671">
                  <c:v>38687</c:v>
                </c:pt>
                <c:pt idx="672">
                  <c:v>38718</c:v>
                </c:pt>
                <c:pt idx="673">
                  <c:v>38749</c:v>
                </c:pt>
                <c:pt idx="674">
                  <c:v>38777</c:v>
                </c:pt>
                <c:pt idx="675">
                  <c:v>38808</c:v>
                </c:pt>
                <c:pt idx="676">
                  <c:v>38838</c:v>
                </c:pt>
                <c:pt idx="677">
                  <c:v>38869</c:v>
                </c:pt>
                <c:pt idx="678">
                  <c:v>38899</c:v>
                </c:pt>
                <c:pt idx="679">
                  <c:v>38930</c:v>
                </c:pt>
                <c:pt idx="680">
                  <c:v>38961</c:v>
                </c:pt>
                <c:pt idx="681">
                  <c:v>38991</c:v>
                </c:pt>
                <c:pt idx="682">
                  <c:v>39022</c:v>
                </c:pt>
                <c:pt idx="683">
                  <c:v>39052</c:v>
                </c:pt>
                <c:pt idx="684">
                  <c:v>39083</c:v>
                </c:pt>
                <c:pt idx="685">
                  <c:v>39114</c:v>
                </c:pt>
                <c:pt idx="686">
                  <c:v>39142</c:v>
                </c:pt>
                <c:pt idx="687">
                  <c:v>39173</c:v>
                </c:pt>
                <c:pt idx="688">
                  <c:v>39203</c:v>
                </c:pt>
                <c:pt idx="689">
                  <c:v>39234</c:v>
                </c:pt>
                <c:pt idx="690">
                  <c:v>39264</c:v>
                </c:pt>
                <c:pt idx="691">
                  <c:v>39295</c:v>
                </c:pt>
                <c:pt idx="692">
                  <c:v>39326</c:v>
                </c:pt>
                <c:pt idx="693">
                  <c:v>39356</c:v>
                </c:pt>
                <c:pt idx="694">
                  <c:v>39387</c:v>
                </c:pt>
                <c:pt idx="695">
                  <c:v>39417</c:v>
                </c:pt>
                <c:pt idx="696">
                  <c:v>39448</c:v>
                </c:pt>
                <c:pt idx="697">
                  <c:v>39479</c:v>
                </c:pt>
                <c:pt idx="698">
                  <c:v>39508</c:v>
                </c:pt>
                <c:pt idx="699">
                  <c:v>39539</c:v>
                </c:pt>
                <c:pt idx="700">
                  <c:v>39569</c:v>
                </c:pt>
                <c:pt idx="701">
                  <c:v>39600</c:v>
                </c:pt>
                <c:pt idx="702">
                  <c:v>39630</c:v>
                </c:pt>
                <c:pt idx="703">
                  <c:v>39661</c:v>
                </c:pt>
                <c:pt idx="704">
                  <c:v>39692</c:v>
                </c:pt>
                <c:pt idx="705">
                  <c:v>39722</c:v>
                </c:pt>
                <c:pt idx="706">
                  <c:v>39753</c:v>
                </c:pt>
                <c:pt idx="707">
                  <c:v>39783</c:v>
                </c:pt>
                <c:pt idx="708">
                  <c:v>39814</c:v>
                </c:pt>
                <c:pt idx="709">
                  <c:v>39845</c:v>
                </c:pt>
                <c:pt idx="710">
                  <c:v>39873</c:v>
                </c:pt>
                <c:pt idx="711">
                  <c:v>39904</c:v>
                </c:pt>
                <c:pt idx="712">
                  <c:v>39934</c:v>
                </c:pt>
                <c:pt idx="713">
                  <c:v>39965</c:v>
                </c:pt>
                <c:pt idx="714">
                  <c:v>39995</c:v>
                </c:pt>
                <c:pt idx="715">
                  <c:v>40026</c:v>
                </c:pt>
                <c:pt idx="716">
                  <c:v>40057</c:v>
                </c:pt>
                <c:pt idx="717">
                  <c:v>40087</c:v>
                </c:pt>
                <c:pt idx="718">
                  <c:v>40118</c:v>
                </c:pt>
                <c:pt idx="719">
                  <c:v>40148</c:v>
                </c:pt>
                <c:pt idx="720">
                  <c:v>40179</c:v>
                </c:pt>
                <c:pt idx="721">
                  <c:v>40210</c:v>
                </c:pt>
                <c:pt idx="722">
                  <c:v>40238</c:v>
                </c:pt>
                <c:pt idx="723">
                  <c:v>40269</c:v>
                </c:pt>
                <c:pt idx="724">
                  <c:v>40299</c:v>
                </c:pt>
                <c:pt idx="725">
                  <c:v>40330</c:v>
                </c:pt>
                <c:pt idx="726">
                  <c:v>40360</c:v>
                </c:pt>
                <c:pt idx="727">
                  <c:v>40391</c:v>
                </c:pt>
                <c:pt idx="728">
                  <c:v>40422</c:v>
                </c:pt>
                <c:pt idx="729">
                  <c:v>40452</c:v>
                </c:pt>
                <c:pt idx="730">
                  <c:v>40483</c:v>
                </c:pt>
                <c:pt idx="731">
                  <c:v>40513</c:v>
                </c:pt>
                <c:pt idx="732">
                  <c:v>40544</c:v>
                </c:pt>
                <c:pt idx="733">
                  <c:v>40575</c:v>
                </c:pt>
                <c:pt idx="734">
                  <c:v>40603</c:v>
                </c:pt>
                <c:pt idx="735">
                  <c:v>40634</c:v>
                </c:pt>
                <c:pt idx="736">
                  <c:v>40664</c:v>
                </c:pt>
                <c:pt idx="737">
                  <c:v>40695</c:v>
                </c:pt>
                <c:pt idx="738">
                  <c:v>40725</c:v>
                </c:pt>
                <c:pt idx="739">
                  <c:v>40756</c:v>
                </c:pt>
                <c:pt idx="740">
                  <c:v>40787</c:v>
                </c:pt>
                <c:pt idx="741">
                  <c:v>40817</c:v>
                </c:pt>
                <c:pt idx="742">
                  <c:v>40848</c:v>
                </c:pt>
                <c:pt idx="743">
                  <c:v>40878</c:v>
                </c:pt>
                <c:pt idx="744">
                  <c:v>40909</c:v>
                </c:pt>
                <c:pt idx="745">
                  <c:v>40940</c:v>
                </c:pt>
                <c:pt idx="746">
                  <c:v>40969</c:v>
                </c:pt>
                <c:pt idx="747">
                  <c:v>41000</c:v>
                </c:pt>
                <c:pt idx="748">
                  <c:v>41030</c:v>
                </c:pt>
                <c:pt idx="749">
                  <c:v>41061</c:v>
                </c:pt>
                <c:pt idx="750">
                  <c:v>41091</c:v>
                </c:pt>
                <c:pt idx="751">
                  <c:v>41122</c:v>
                </c:pt>
                <c:pt idx="752">
                  <c:v>41153</c:v>
                </c:pt>
                <c:pt idx="753">
                  <c:v>41183</c:v>
                </c:pt>
                <c:pt idx="754">
                  <c:v>41214</c:v>
                </c:pt>
                <c:pt idx="755">
                  <c:v>41244</c:v>
                </c:pt>
                <c:pt idx="756">
                  <c:v>41275</c:v>
                </c:pt>
                <c:pt idx="757">
                  <c:v>41306</c:v>
                </c:pt>
                <c:pt idx="758">
                  <c:v>41334</c:v>
                </c:pt>
                <c:pt idx="759">
                  <c:v>41365</c:v>
                </c:pt>
                <c:pt idx="760">
                  <c:v>41395</c:v>
                </c:pt>
                <c:pt idx="761">
                  <c:v>41426</c:v>
                </c:pt>
                <c:pt idx="762">
                  <c:v>41456</c:v>
                </c:pt>
                <c:pt idx="763">
                  <c:v>41487</c:v>
                </c:pt>
                <c:pt idx="764">
                  <c:v>41518</c:v>
                </c:pt>
                <c:pt idx="765">
                  <c:v>41548</c:v>
                </c:pt>
                <c:pt idx="766">
                  <c:v>41579</c:v>
                </c:pt>
                <c:pt idx="767">
                  <c:v>41609</c:v>
                </c:pt>
                <c:pt idx="768">
                  <c:v>41640</c:v>
                </c:pt>
                <c:pt idx="769">
                  <c:v>41671</c:v>
                </c:pt>
                <c:pt idx="770">
                  <c:v>41699</c:v>
                </c:pt>
                <c:pt idx="771">
                  <c:v>41730</c:v>
                </c:pt>
                <c:pt idx="772">
                  <c:v>41760</c:v>
                </c:pt>
                <c:pt idx="773">
                  <c:v>41791</c:v>
                </c:pt>
                <c:pt idx="774">
                  <c:v>41821</c:v>
                </c:pt>
                <c:pt idx="775">
                  <c:v>41852</c:v>
                </c:pt>
                <c:pt idx="776">
                  <c:v>41883</c:v>
                </c:pt>
                <c:pt idx="777">
                  <c:v>41913</c:v>
                </c:pt>
                <c:pt idx="778">
                  <c:v>41944</c:v>
                </c:pt>
                <c:pt idx="779">
                  <c:v>41974</c:v>
                </c:pt>
                <c:pt idx="780">
                  <c:v>42005</c:v>
                </c:pt>
                <c:pt idx="781">
                  <c:v>42036</c:v>
                </c:pt>
                <c:pt idx="782">
                  <c:v>42064</c:v>
                </c:pt>
                <c:pt idx="783">
                  <c:v>42095</c:v>
                </c:pt>
                <c:pt idx="784">
                  <c:v>42125</c:v>
                </c:pt>
                <c:pt idx="785">
                  <c:v>42156</c:v>
                </c:pt>
                <c:pt idx="786">
                  <c:v>42186</c:v>
                </c:pt>
                <c:pt idx="787">
                  <c:v>42217</c:v>
                </c:pt>
                <c:pt idx="788">
                  <c:v>42248</c:v>
                </c:pt>
                <c:pt idx="789">
                  <c:v>42278</c:v>
                </c:pt>
                <c:pt idx="790">
                  <c:v>42309</c:v>
                </c:pt>
                <c:pt idx="791">
                  <c:v>42339</c:v>
                </c:pt>
                <c:pt idx="792">
                  <c:v>42370</c:v>
                </c:pt>
                <c:pt idx="793">
                  <c:v>42401</c:v>
                </c:pt>
                <c:pt idx="794">
                  <c:v>42430</c:v>
                </c:pt>
                <c:pt idx="795">
                  <c:v>42461</c:v>
                </c:pt>
                <c:pt idx="796">
                  <c:v>42491</c:v>
                </c:pt>
                <c:pt idx="797">
                  <c:v>42522</c:v>
                </c:pt>
                <c:pt idx="798">
                  <c:v>42552</c:v>
                </c:pt>
                <c:pt idx="799">
                  <c:v>42583</c:v>
                </c:pt>
                <c:pt idx="800">
                  <c:v>42614</c:v>
                </c:pt>
                <c:pt idx="801">
                  <c:v>42644</c:v>
                </c:pt>
                <c:pt idx="802">
                  <c:v>42675</c:v>
                </c:pt>
                <c:pt idx="803">
                  <c:v>42705</c:v>
                </c:pt>
                <c:pt idx="804">
                  <c:v>42736</c:v>
                </c:pt>
                <c:pt idx="805">
                  <c:v>42767</c:v>
                </c:pt>
                <c:pt idx="806">
                  <c:v>42795</c:v>
                </c:pt>
                <c:pt idx="807">
                  <c:v>42826</c:v>
                </c:pt>
                <c:pt idx="808">
                  <c:v>42856</c:v>
                </c:pt>
                <c:pt idx="809">
                  <c:v>42887</c:v>
                </c:pt>
                <c:pt idx="810">
                  <c:v>42917</c:v>
                </c:pt>
                <c:pt idx="811">
                  <c:v>42948</c:v>
                </c:pt>
                <c:pt idx="812">
                  <c:v>42979</c:v>
                </c:pt>
                <c:pt idx="813">
                  <c:v>43009</c:v>
                </c:pt>
                <c:pt idx="814">
                  <c:v>43040</c:v>
                </c:pt>
                <c:pt idx="815">
                  <c:v>43070</c:v>
                </c:pt>
                <c:pt idx="816">
                  <c:v>43101</c:v>
                </c:pt>
                <c:pt idx="817">
                  <c:v>43132</c:v>
                </c:pt>
                <c:pt idx="818">
                  <c:v>43160</c:v>
                </c:pt>
                <c:pt idx="819">
                  <c:v>43191</c:v>
                </c:pt>
                <c:pt idx="820">
                  <c:v>43221</c:v>
                </c:pt>
                <c:pt idx="821">
                  <c:v>43252</c:v>
                </c:pt>
                <c:pt idx="822">
                  <c:v>43282</c:v>
                </c:pt>
                <c:pt idx="823">
                  <c:v>43313</c:v>
                </c:pt>
                <c:pt idx="824">
                  <c:v>43344</c:v>
                </c:pt>
                <c:pt idx="825">
                  <c:v>43374</c:v>
                </c:pt>
                <c:pt idx="826">
                  <c:v>43405</c:v>
                </c:pt>
                <c:pt idx="827">
                  <c:v>43435</c:v>
                </c:pt>
                <c:pt idx="828">
                  <c:v>43466</c:v>
                </c:pt>
                <c:pt idx="829">
                  <c:v>43497</c:v>
                </c:pt>
                <c:pt idx="830">
                  <c:v>43525</c:v>
                </c:pt>
                <c:pt idx="831">
                  <c:v>43556</c:v>
                </c:pt>
                <c:pt idx="832">
                  <c:v>43586</c:v>
                </c:pt>
                <c:pt idx="833">
                  <c:v>43617</c:v>
                </c:pt>
                <c:pt idx="834">
                  <c:v>43647</c:v>
                </c:pt>
                <c:pt idx="835">
                  <c:v>43678</c:v>
                </c:pt>
                <c:pt idx="836">
                  <c:v>43709</c:v>
                </c:pt>
                <c:pt idx="837">
                  <c:v>43739</c:v>
                </c:pt>
                <c:pt idx="838">
                  <c:v>43770</c:v>
                </c:pt>
                <c:pt idx="839">
                  <c:v>43800</c:v>
                </c:pt>
                <c:pt idx="840">
                  <c:v>43831</c:v>
                </c:pt>
                <c:pt idx="841">
                  <c:v>43862</c:v>
                </c:pt>
                <c:pt idx="842">
                  <c:v>43891</c:v>
                </c:pt>
                <c:pt idx="843">
                  <c:v>43922</c:v>
                </c:pt>
                <c:pt idx="844">
                  <c:v>43952</c:v>
                </c:pt>
                <c:pt idx="845">
                  <c:v>43983</c:v>
                </c:pt>
                <c:pt idx="846">
                  <c:v>44013</c:v>
                </c:pt>
                <c:pt idx="847">
                  <c:v>44044</c:v>
                </c:pt>
                <c:pt idx="848">
                  <c:v>44075</c:v>
                </c:pt>
                <c:pt idx="849">
                  <c:v>44105</c:v>
                </c:pt>
                <c:pt idx="850">
                  <c:v>44136</c:v>
                </c:pt>
                <c:pt idx="851">
                  <c:v>44166</c:v>
                </c:pt>
              </c:numCache>
            </c:numRef>
          </c:cat>
          <c:val>
            <c:numRef>
              <c:f>GDPCON!$V$39:$V$1034</c:f>
              <c:numCache>
                <c:formatCode>General</c:formatCode>
                <c:ptCount val="996"/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  <c:pt idx="27">
                  <c:v>200</c:v>
                </c:pt>
                <c:pt idx="28">
                  <c:v>200</c:v>
                </c:pt>
                <c:pt idx="29">
                  <c:v>200</c:v>
                </c:pt>
                <c:pt idx="30">
                  <c:v>200</c:v>
                </c:pt>
                <c:pt idx="31">
                  <c:v>200</c:v>
                </c:pt>
                <c:pt idx="32">
                  <c:v>200</c:v>
                </c:pt>
                <c:pt idx="33">
                  <c:v>200</c:v>
                </c:pt>
                <c:pt idx="34">
                  <c:v>200</c:v>
                </c:pt>
                <c:pt idx="35">
                  <c:v>200</c:v>
                </c:pt>
                <c:pt idx="36">
                  <c:v>200</c:v>
                </c:pt>
                <c:pt idx="37">
                  <c:v>200</c:v>
                </c:pt>
                <c:pt idx="38">
                  <c:v>200</c:v>
                </c:pt>
                <c:pt idx="39">
                  <c:v>200</c:v>
                </c:pt>
                <c:pt idx="40">
                  <c:v>200</c:v>
                </c:pt>
                <c:pt idx="41">
                  <c:v>200</c:v>
                </c:pt>
                <c:pt idx="42">
                  <c:v>200</c:v>
                </c:pt>
                <c:pt idx="43">
                  <c:v>200</c:v>
                </c:pt>
                <c:pt idx="44">
                  <c:v>200</c:v>
                </c:pt>
                <c:pt idx="45">
                  <c:v>200</c:v>
                </c:pt>
                <c:pt idx="46">
                  <c:v>200</c:v>
                </c:pt>
                <c:pt idx="47">
                  <c:v>200</c:v>
                </c:pt>
                <c:pt idx="48">
                  <c:v>200</c:v>
                </c:pt>
                <c:pt idx="49">
                  <c:v>200</c:v>
                </c:pt>
                <c:pt idx="50">
                  <c:v>200</c:v>
                </c:pt>
                <c:pt idx="51">
                  <c:v>200</c:v>
                </c:pt>
                <c:pt idx="52">
                  <c:v>200</c:v>
                </c:pt>
                <c:pt idx="53">
                  <c:v>200</c:v>
                </c:pt>
                <c:pt idx="54">
                  <c:v>200</c:v>
                </c:pt>
                <c:pt idx="55">
                  <c:v>200</c:v>
                </c:pt>
                <c:pt idx="56">
                  <c:v>200</c:v>
                </c:pt>
                <c:pt idx="57">
                  <c:v>200</c:v>
                </c:pt>
                <c:pt idx="58">
                  <c:v>200</c:v>
                </c:pt>
                <c:pt idx="59">
                  <c:v>200</c:v>
                </c:pt>
                <c:pt idx="60">
                  <c:v>200</c:v>
                </c:pt>
                <c:pt idx="61">
                  <c:v>200</c:v>
                </c:pt>
                <c:pt idx="62">
                  <c:v>200</c:v>
                </c:pt>
                <c:pt idx="63">
                  <c:v>200</c:v>
                </c:pt>
                <c:pt idx="64">
                  <c:v>200</c:v>
                </c:pt>
                <c:pt idx="65">
                  <c:v>200</c:v>
                </c:pt>
                <c:pt idx="66">
                  <c:v>200</c:v>
                </c:pt>
                <c:pt idx="67">
                  <c:v>200</c:v>
                </c:pt>
                <c:pt idx="68">
                  <c:v>200</c:v>
                </c:pt>
                <c:pt idx="69">
                  <c:v>200</c:v>
                </c:pt>
                <c:pt idx="70">
                  <c:v>200</c:v>
                </c:pt>
                <c:pt idx="71">
                  <c:v>200</c:v>
                </c:pt>
                <c:pt idx="72">
                  <c:v>200</c:v>
                </c:pt>
                <c:pt idx="73">
                  <c:v>200</c:v>
                </c:pt>
                <c:pt idx="74">
                  <c:v>200</c:v>
                </c:pt>
                <c:pt idx="75">
                  <c:v>200</c:v>
                </c:pt>
                <c:pt idx="76">
                  <c:v>200</c:v>
                </c:pt>
                <c:pt idx="77">
                  <c:v>200</c:v>
                </c:pt>
                <c:pt idx="78">
                  <c:v>200</c:v>
                </c:pt>
                <c:pt idx="79">
                  <c:v>200</c:v>
                </c:pt>
                <c:pt idx="80">
                  <c:v>200</c:v>
                </c:pt>
                <c:pt idx="81">
                  <c:v>200</c:v>
                </c:pt>
                <c:pt idx="82">
                  <c:v>200</c:v>
                </c:pt>
                <c:pt idx="83">
                  <c:v>200</c:v>
                </c:pt>
                <c:pt idx="84">
                  <c:v>200</c:v>
                </c:pt>
                <c:pt idx="85">
                  <c:v>200</c:v>
                </c:pt>
                <c:pt idx="86">
                  <c:v>200</c:v>
                </c:pt>
                <c:pt idx="87">
                  <c:v>200</c:v>
                </c:pt>
                <c:pt idx="88">
                  <c:v>200</c:v>
                </c:pt>
                <c:pt idx="89">
                  <c:v>200</c:v>
                </c:pt>
                <c:pt idx="90">
                  <c:v>200</c:v>
                </c:pt>
                <c:pt idx="91">
                  <c:v>200</c:v>
                </c:pt>
                <c:pt idx="92">
                  <c:v>200</c:v>
                </c:pt>
                <c:pt idx="93">
                  <c:v>200</c:v>
                </c:pt>
                <c:pt idx="94">
                  <c:v>200</c:v>
                </c:pt>
                <c:pt idx="95">
                  <c:v>200</c:v>
                </c:pt>
                <c:pt idx="96">
                  <c:v>200</c:v>
                </c:pt>
                <c:pt idx="97">
                  <c:v>200</c:v>
                </c:pt>
                <c:pt idx="98">
                  <c:v>200</c:v>
                </c:pt>
                <c:pt idx="99">
                  <c:v>200</c:v>
                </c:pt>
                <c:pt idx="100">
                  <c:v>200</c:v>
                </c:pt>
                <c:pt idx="101">
                  <c:v>200</c:v>
                </c:pt>
                <c:pt idx="102">
                  <c:v>200</c:v>
                </c:pt>
                <c:pt idx="103">
                  <c:v>200</c:v>
                </c:pt>
                <c:pt idx="104">
                  <c:v>200</c:v>
                </c:pt>
                <c:pt idx="105">
                  <c:v>200</c:v>
                </c:pt>
                <c:pt idx="106">
                  <c:v>200</c:v>
                </c:pt>
                <c:pt idx="107">
                  <c:v>200</c:v>
                </c:pt>
                <c:pt idx="108">
                  <c:v>200</c:v>
                </c:pt>
                <c:pt idx="109">
                  <c:v>200</c:v>
                </c:pt>
                <c:pt idx="110">
                  <c:v>200</c:v>
                </c:pt>
                <c:pt idx="111">
                  <c:v>200</c:v>
                </c:pt>
                <c:pt idx="112">
                  <c:v>200</c:v>
                </c:pt>
                <c:pt idx="113">
                  <c:v>200</c:v>
                </c:pt>
                <c:pt idx="114">
                  <c:v>200</c:v>
                </c:pt>
                <c:pt idx="115">
                  <c:v>200</c:v>
                </c:pt>
                <c:pt idx="116">
                  <c:v>200</c:v>
                </c:pt>
                <c:pt idx="117">
                  <c:v>200</c:v>
                </c:pt>
                <c:pt idx="118">
                  <c:v>200</c:v>
                </c:pt>
                <c:pt idx="119">
                  <c:v>200</c:v>
                </c:pt>
                <c:pt idx="216">
                  <c:v>200</c:v>
                </c:pt>
                <c:pt idx="217">
                  <c:v>200</c:v>
                </c:pt>
                <c:pt idx="218">
                  <c:v>200</c:v>
                </c:pt>
                <c:pt idx="219">
                  <c:v>200</c:v>
                </c:pt>
                <c:pt idx="220">
                  <c:v>200</c:v>
                </c:pt>
                <c:pt idx="221">
                  <c:v>200</c:v>
                </c:pt>
                <c:pt idx="222">
                  <c:v>200</c:v>
                </c:pt>
                <c:pt idx="223">
                  <c:v>200</c:v>
                </c:pt>
                <c:pt idx="224">
                  <c:v>200</c:v>
                </c:pt>
                <c:pt idx="225">
                  <c:v>200</c:v>
                </c:pt>
                <c:pt idx="226">
                  <c:v>200</c:v>
                </c:pt>
                <c:pt idx="227">
                  <c:v>200</c:v>
                </c:pt>
                <c:pt idx="228">
                  <c:v>200</c:v>
                </c:pt>
                <c:pt idx="229">
                  <c:v>200</c:v>
                </c:pt>
                <c:pt idx="230">
                  <c:v>200</c:v>
                </c:pt>
                <c:pt idx="231">
                  <c:v>200</c:v>
                </c:pt>
                <c:pt idx="232">
                  <c:v>200</c:v>
                </c:pt>
                <c:pt idx="233">
                  <c:v>200</c:v>
                </c:pt>
                <c:pt idx="234">
                  <c:v>200</c:v>
                </c:pt>
                <c:pt idx="235">
                  <c:v>200</c:v>
                </c:pt>
                <c:pt idx="236">
                  <c:v>200</c:v>
                </c:pt>
                <c:pt idx="237">
                  <c:v>200</c:v>
                </c:pt>
                <c:pt idx="238">
                  <c:v>200</c:v>
                </c:pt>
                <c:pt idx="239">
                  <c:v>200</c:v>
                </c:pt>
                <c:pt idx="240">
                  <c:v>200</c:v>
                </c:pt>
                <c:pt idx="241">
                  <c:v>200</c:v>
                </c:pt>
                <c:pt idx="242">
                  <c:v>200</c:v>
                </c:pt>
                <c:pt idx="243">
                  <c:v>200</c:v>
                </c:pt>
                <c:pt idx="244">
                  <c:v>200</c:v>
                </c:pt>
                <c:pt idx="245">
                  <c:v>200</c:v>
                </c:pt>
                <c:pt idx="246">
                  <c:v>200</c:v>
                </c:pt>
                <c:pt idx="247">
                  <c:v>200</c:v>
                </c:pt>
                <c:pt idx="248">
                  <c:v>200</c:v>
                </c:pt>
                <c:pt idx="249">
                  <c:v>200</c:v>
                </c:pt>
                <c:pt idx="250">
                  <c:v>200</c:v>
                </c:pt>
                <c:pt idx="251">
                  <c:v>200</c:v>
                </c:pt>
                <c:pt idx="252">
                  <c:v>200</c:v>
                </c:pt>
                <c:pt idx="253">
                  <c:v>200</c:v>
                </c:pt>
                <c:pt idx="254">
                  <c:v>200</c:v>
                </c:pt>
                <c:pt idx="255">
                  <c:v>200</c:v>
                </c:pt>
                <c:pt idx="256">
                  <c:v>200</c:v>
                </c:pt>
                <c:pt idx="257">
                  <c:v>200</c:v>
                </c:pt>
                <c:pt idx="258">
                  <c:v>200</c:v>
                </c:pt>
                <c:pt idx="259">
                  <c:v>200</c:v>
                </c:pt>
                <c:pt idx="260">
                  <c:v>200</c:v>
                </c:pt>
                <c:pt idx="261">
                  <c:v>200</c:v>
                </c:pt>
                <c:pt idx="262">
                  <c:v>200</c:v>
                </c:pt>
                <c:pt idx="263">
                  <c:v>200</c:v>
                </c:pt>
                <c:pt idx="264">
                  <c:v>200</c:v>
                </c:pt>
                <c:pt idx="265">
                  <c:v>200</c:v>
                </c:pt>
                <c:pt idx="266">
                  <c:v>200</c:v>
                </c:pt>
                <c:pt idx="267">
                  <c:v>200</c:v>
                </c:pt>
                <c:pt idx="268">
                  <c:v>200</c:v>
                </c:pt>
                <c:pt idx="269">
                  <c:v>200</c:v>
                </c:pt>
                <c:pt idx="270">
                  <c:v>200</c:v>
                </c:pt>
                <c:pt idx="271">
                  <c:v>200</c:v>
                </c:pt>
                <c:pt idx="272">
                  <c:v>200</c:v>
                </c:pt>
                <c:pt idx="273">
                  <c:v>200</c:v>
                </c:pt>
                <c:pt idx="274">
                  <c:v>200</c:v>
                </c:pt>
                <c:pt idx="275">
                  <c:v>200</c:v>
                </c:pt>
                <c:pt idx="276">
                  <c:v>200</c:v>
                </c:pt>
                <c:pt idx="277">
                  <c:v>200</c:v>
                </c:pt>
                <c:pt idx="278">
                  <c:v>200</c:v>
                </c:pt>
                <c:pt idx="279">
                  <c:v>200</c:v>
                </c:pt>
                <c:pt idx="280">
                  <c:v>200</c:v>
                </c:pt>
                <c:pt idx="281">
                  <c:v>200</c:v>
                </c:pt>
                <c:pt idx="282">
                  <c:v>200</c:v>
                </c:pt>
                <c:pt idx="283">
                  <c:v>200</c:v>
                </c:pt>
                <c:pt idx="284">
                  <c:v>200</c:v>
                </c:pt>
                <c:pt idx="285">
                  <c:v>200</c:v>
                </c:pt>
                <c:pt idx="286">
                  <c:v>200</c:v>
                </c:pt>
                <c:pt idx="287">
                  <c:v>200</c:v>
                </c:pt>
                <c:pt idx="288">
                  <c:v>200</c:v>
                </c:pt>
                <c:pt idx="289">
                  <c:v>200</c:v>
                </c:pt>
                <c:pt idx="290">
                  <c:v>200</c:v>
                </c:pt>
                <c:pt idx="291">
                  <c:v>200</c:v>
                </c:pt>
                <c:pt idx="292">
                  <c:v>200</c:v>
                </c:pt>
                <c:pt idx="293">
                  <c:v>200</c:v>
                </c:pt>
                <c:pt idx="294">
                  <c:v>200</c:v>
                </c:pt>
                <c:pt idx="295">
                  <c:v>200</c:v>
                </c:pt>
                <c:pt idx="296">
                  <c:v>200</c:v>
                </c:pt>
                <c:pt idx="297">
                  <c:v>200</c:v>
                </c:pt>
                <c:pt idx="298">
                  <c:v>200</c:v>
                </c:pt>
                <c:pt idx="299">
                  <c:v>200</c:v>
                </c:pt>
                <c:pt idx="300">
                  <c:v>200</c:v>
                </c:pt>
                <c:pt idx="301">
                  <c:v>200</c:v>
                </c:pt>
                <c:pt idx="302">
                  <c:v>200</c:v>
                </c:pt>
                <c:pt idx="303">
                  <c:v>200</c:v>
                </c:pt>
                <c:pt idx="304">
                  <c:v>200</c:v>
                </c:pt>
                <c:pt idx="305">
                  <c:v>200</c:v>
                </c:pt>
                <c:pt idx="306">
                  <c:v>200</c:v>
                </c:pt>
                <c:pt idx="307">
                  <c:v>200</c:v>
                </c:pt>
                <c:pt idx="308">
                  <c:v>200</c:v>
                </c:pt>
                <c:pt idx="309">
                  <c:v>200</c:v>
                </c:pt>
                <c:pt idx="310">
                  <c:v>200</c:v>
                </c:pt>
                <c:pt idx="311">
                  <c:v>200</c:v>
                </c:pt>
                <c:pt idx="360">
                  <c:v>200</c:v>
                </c:pt>
                <c:pt idx="361">
                  <c:v>200</c:v>
                </c:pt>
                <c:pt idx="362">
                  <c:v>200</c:v>
                </c:pt>
                <c:pt idx="363">
                  <c:v>200</c:v>
                </c:pt>
                <c:pt idx="364">
                  <c:v>200</c:v>
                </c:pt>
                <c:pt idx="365">
                  <c:v>200</c:v>
                </c:pt>
                <c:pt idx="366">
                  <c:v>200</c:v>
                </c:pt>
                <c:pt idx="367">
                  <c:v>200</c:v>
                </c:pt>
                <c:pt idx="368">
                  <c:v>200</c:v>
                </c:pt>
                <c:pt idx="369">
                  <c:v>200</c:v>
                </c:pt>
                <c:pt idx="370">
                  <c:v>200</c:v>
                </c:pt>
                <c:pt idx="371">
                  <c:v>200</c:v>
                </c:pt>
                <c:pt idx="372">
                  <c:v>200</c:v>
                </c:pt>
                <c:pt idx="373">
                  <c:v>200</c:v>
                </c:pt>
                <c:pt idx="374">
                  <c:v>200</c:v>
                </c:pt>
                <c:pt idx="375">
                  <c:v>200</c:v>
                </c:pt>
                <c:pt idx="376">
                  <c:v>200</c:v>
                </c:pt>
                <c:pt idx="377">
                  <c:v>200</c:v>
                </c:pt>
                <c:pt idx="378">
                  <c:v>200</c:v>
                </c:pt>
                <c:pt idx="379">
                  <c:v>200</c:v>
                </c:pt>
                <c:pt idx="380">
                  <c:v>200</c:v>
                </c:pt>
                <c:pt idx="381">
                  <c:v>200</c:v>
                </c:pt>
                <c:pt idx="382">
                  <c:v>200</c:v>
                </c:pt>
                <c:pt idx="383">
                  <c:v>200</c:v>
                </c:pt>
                <c:pt idx="384">
                  <c:v>200</c:v>
                </c:pt>
                <c:pt idx="385">
                  <c:v>200</c:v>
                </c:pt>
                <c:pt idx="386">
                  <c:v>200</c:v>
                </c:pt>
                <c:pt idx="387">
                  <c:v>200</c:v>
                </c:pt>
                <c:pt idx="388">
                  <c:v>200</c:v>
                </c:pt>
                <c:pt idx="389">
                  <c:v>200</c:v>
                </c:pt>
                <c:pt idx="390">
                  <c:v>200</c:v>
                </c:pt>
                <c:pt idx="391">
                  <c:v>200</c:v>
                </c:pt>
                <c:pt idx="392">
                  <c:v>200</c:v>
                </c:pt>
                <c:pt idx="393">
                  <c:v>200</c:v>
                </c:pt>
                <c:pt idx="394">
                  <c:v>200</c:v>
                </c:pt>
                <c:pt idx="395">
                  <c:v>200</c:v>
                </c:pt>
                <c:pt idx="396">
                  <c:v>200</c:v>
                </c:pt>
                <c:pt idx="397">
                  <c:v>200</c:v>
                </c:pt>
                <c:pt idx="398">
                  <c:v>200</c:v>
                </c:pt>
                <c:pt idx="399">
                  <c:v>200</c:v>
                </c:pt>
                <c:pt idx="400">
                  <c:v>200</c:v>
                </c:pt>
                <c:pt idx="401">
                  <c:v>200</c:v>
                </c:pt>
                <c:pt idx="402">
                  <c:v>200</c:v>
                </c:pt>
                <c:pt idx="403">
                  <c:v>200</c:v>
                </c:pt>
                <c:pt idx="404">
                  <c:v>200</c:v>
                </c:pt>
                <c:pt idx="405">
                  <c:v>200</c:v>
                </c:pt>
                <c:pt idx="406">
                  <c:v>200</c:v>
                </c:pt>
                <c:pt idx="407">
                  <c:v>200</c:v>
                </c:pt>
                <c:pt idx="408">
                  <c:v>200</c:v>
                </c:pt>
                <c:pt idx="409">
                  <c:v>200</c:v>
                </c:pt>
                <c:pt idx="410">
                  <c:v>200</c:v>
                </c:pt>
                <c:pt idx="411">
                  <c:v>200</c:v>
                </c:pt>
                <c:pt idx="412">
                  <c:v>200</c:v>
                </c:pt>
                <c:pt idx="413">
                  <c:v>200</c:v>
                </c:pt>
                <c:pt idx="414">
                  <c:v>200</c:v>
                </c:pt>
                <c:pt idx="415">
                  <c:v>200</c:v>
                </c:pt>
                <c:pt idx="416">
                  <c:v>200</c:v>
                </c:pt>
                <c:pt idx="417">
                  <c:v>200</c:v>
                </c:pt>
                <c:pt idx="418">
                  <c:v>200</c:v>
                </c:pt>
                <c:pt idx="419">
                  <c:v>200</c:v>
                </c:pt>
                <c:pt idx="420">
                  <c:v>200</c:v>
                </c:pt>
                <c:pt idx="421">
                  <c:v>200</c:v>
                </c:pt>
                <c:pt idx="422">
                  <c:v>200</c:v>
                </c:pt>
                <c:pt idx="423">
                  <c:v>200</c:v>
                </c:pt>
                <c:pt idx="424">
                  <c:v>200</c:v>
                </c:pt>
                <c:pt idx="425">
                  <c:v>200</c:v>
                </c:pt>
                <c:pt idx="426">
                  <c:v>200</c:v>
                </c:pt>
                <c:pt idx="427">
                  <c:v>200</c:v>
                </c:pt>
                <c:pt idx="428">
                  <c:v>200</c:v>
                </c:pt>
                <c:pt idx="429">
                  <c:v>200</c:v>
                </c:pt>
                <c:pt idx="430">
                  <c:v>200</c:v>
                </c:pt>
                <c:pt idx="431">
                  <c:v>200</c:v>
                </c:pt>
                <c:pt idx="432">
                  <c:v>200</c:v>
                </c:pt>
                <c:pt idx="433">
                  <c:v>200</c:v>
                </c:pt>
                <c:pt idx="434">
                  <c:v>200</c:v>
                </c:pt>
                <c:pt idx="435">
                  <c:v>200</c:v>
                </c:pt>
                <c:pt idx="436">
                  <c:v>200</c:v>
                </c:pt>
                <c:pt idx="437">
                  <c:v>200</c:v>
                </c:pt>
                <c:pt idx="438">
                  <c:v>200</c:v>
                </c:pt>
                <c:pt idx="439">
                  <c:v>200</c:v>
                </c:pt>
                <c:pt idx="440">
                  <c:v>200</c:v>
                </c:pt>
                <c:pt idx="441">
                  <c:v>200</c:v>
                </c:pt>
                <c:pt idx="442">
                  <c:v>200</c:v>
                </c:pt>
                <c:pt idx="443">
                  <c:v>200</c:v>
                </c:pt>
                <c:pt idx="444">
                  <c:v>200</c:v>
                </c:pt>
                <c:pt idx="445">
                  <c:v>200</c:v>
                </c:pt>
                <c:pt idx="446">
                  <c:v>200</c:v>
                </c:pt>
                <c:pt idx="447">
                  <c:v>200</c:v>
                </c:pt>
                <c:pt idx="448">
                  <c:v>200</c:v>
                </c:pt>
                <c:pt idx="449">
                  <c:v>200</c:v>
                </c:pt>
                <c:pt idx="450">
                  <c:v>200</c:v>
                </c:pt>
                <c:pt idx="451">
                  <c:v>200</c:v>
                </c:pt>
                <c:pt idx="452">
                  <c:v>200</c:v>
                </c:pt>
                <c:pt idx="453">
                  <c:v>200</c:v>
                </c:pt>
                <c:pt idx="454">
                  <c:v>200</c:v>
                </c:pt>
                <c:pt idx="455">
                  <c:v>200</c:v>
                </c:pt>
                <c:pt idx="456">
                  <c:v>200</c:v>
                </c:pt>
                <c:pt idx="457">
                  <c:v>200</c:v>
                </c:pt>
                <c:pt idx="458">
                  <c:v>200</c:v>
                </c:pt>
                <c:pt idx="459">
                  <c:v>200</c:v>
                </c:pt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  <c:pt idx="463">
                  <c:v>200</c:v>
                </c:pt>
                <c:pt idx="464">
                  <c:v>200</c:v>
                </c:pt>
                <c:pt idx="465">
                  <c:v>200</c:v>
                </c:pt>
                <c:pt idx="466">
                  <c:v>200</c:v>
                </c:pt>
                <c:pt idx="467">
                  <c:v>200</c:v>
                </c:pt>
                <c:pt idx="468">
                  <c:v>200</c:v>
                </c:pt>
                <c:pt idx="469">
                  <c:v>200</c:v>
                </c:pt>
                <c:pt idx="470">
                  <c:v>200</c:v>
                </c:pt>
                <c:pt idx="471">
                  <c:v>200</c:v>
                </c:pt>
                <c:pt idx="472">
                  <c:v>200</c:v>
                </c:pt>
                <c:pt idx="473">
                  <c:v>200</c:v>
                </c:pt>
                <c:pt idx="474">
                  <c:v>200</c:v>
                </c:pt>
                <c:pt idx="475">
                  <c:v>200</c:v>
                </c:pt>
                <c:pt idx="476">
                  <c:v>200</c:v>
                </c:pt>
                <c:pt idx="477">
                  <c:v>200</c:v>
                </c:pt>
                <c:pt idx="478">
                  <c:v>200</c:v>
                </c:pt>
                <c:pt idx="479">
                  <c:v>200</c:v>
                </c:pt>
                <c:pt idx="480">
                  <c:v>200</c:v>
                </c:pt>
                <c:pt idx="481">
                  <c:v>200</c:v>
                </c:pt>
                <c:pt idx="482">
                  <c:v>200</c:v>
                </c:pt>
                <c:pt idx="483">
                  <c:v>200</c:v>
                </c:pt>
                <c:pt idx="484">
                  <c:v>200</c:v>
                </c:pt>
                <c:pt idx="485">
                  <c:v>200</c:v>
                </c:pt>
                <c:pt idx="486">
                  <c:v>200</c:v>
                </c:pt>
                <c:pt idx="487">
                  <c:v>200</c:v>
                </c:pt>
                <c:pt idx="488">
                  <c:v>200</c:v>
                </c:pt>
                <c:pt idx="489">
                  <c:v>200</c:v>
                </c:pt>
                <c:pt idx="490">
                  <c:v>200</c:v>
                </c:pt>
                <c:pt idx="491">
                  <c:v>200</c:v>
                </c:pt>
                <c:pt idx="492">
                  <c:v>200</c:v>
                </c:pt>
                <c:pt idx="493">
                  <c:v>200</c:v>
                </c:pt>
                <c:pt idx="494">
                  <c:v>200</c:v>
                </c:pt>
                <c:pt idx="495">
                  <c:v>200</c:v>
                </c:pt>
                <c:pt idx="496">
                  <c:v>200</c:v>
                </c:pt>
                <c:pt idx="497">
                  <c:v>200</c:v>
                </c:pt>
                <c:pt idx="498">
                  <c:v>200</c:v>
                </c:pt>
                <c:pt idx="499">
                  <c:v>200</c:v>
                </c:pt>
                <c:pt idx="500">
                  <c:v>200</c:v>
                </c:pt>
                <c:pt idx="501">
                  <c:v>200</c:v>
                </c:pt>
                <c:pt idx="502">
                  <c:v>200</c:v>
                </c:pt>
                <c:pt idx="503">
                  <c:v>200</c:v>
                </c:pt>
                <c:pt idx="600">
                  <c:v>200</c:v>
                </c:pt>
                <c:pt idx="601">
                  <c:v>200</c:v>
                </c:pt>
                <c:pt idx="602">
                  <c:v>200</c:v>
                </c:pt>
                <c:pt idx="603">
                  <c:v>200</c:v>
                </c:pt>
                <c:pt idx="604">
                  <c:v>200</c:v>
                </c:pt>
                <c:pt idx="605">
                  <c:v>200</c:v>
                </c:pt>
                <c:pt idx="606">
                  <c:v>200</c:v>
                </c:pt>
                <c:pt idx="607">
                  <c:v>200</c:v>
                </c:pt>
                <c:pt idx="608">
                  <c:v>200</c:v>
                </c:pt>
                <c:pt idx="609">
                  <c:v>200</c:v>
                </c:pt>
                <c:pt idx="610">
                  <c:v>200</c:v>
                </c:pt>
                <c:pt idx="611">
                  <c:v>200</c:v>
                </c:pt>
                <c:pt idx="612">
                  <c:v>200</c:v>
                </c:pt>
                <c:pt idx="613">
                  <c:v>200</c:v>
                </c:pt>
                <c:pt idx="614">
                  <c:v>200</c:v>
                </c:pt>
                <c:pt idx="615">
                  <c:v>200</c:v>
                </c:pt>
                <c:pt idx="616">
                  <c:v>200</c:v>
                </c:pt>
                <c:pt idx="617">
                  <c:v>200</c:v>
                </c:pt>
                <c:pt idx="618">
                  <c:v>200</c:v>
                </c:pt>
                <c:pt idx="619">
                  <c:v>200</c:v>
                </c:pt>
                <c:pt idx="620">
                  <c:v>200</c:v>
                </c:pt>
                <c:pt idx="621">
                  <c:v>200</c:v>
                </c:pt>
                <c:pt idx="622">
                  <c:v>200</c:v>
                </c:pt>
                <c:pt idx="623">
                  <c:v>200</c:v>
                </c:pt>
                <c:pt idx="624">
                  <c:v>200</c:v>
                </c:pt>
                <c:pt idx="625">
                  <c:v>200</c:v>
                </c:pt>
                <c:pt idx="626">
                  <c:v>200</c:v>
                </c:pt>
                <c:pt idx="627">
                  <c:v>200</c:v>
                </c:pt>
                <c:pt idx="628">
                  <c:v>200</c:v>
                </c:pt>
                <c:pt idx="629">
                  <c:v>200</c:v>
                </c:pt>
                <c:pt idx="630">
                  <c:v>200</c:v>
                </c:pt>
                <c:pt idx="631">
                  <c:v>200</c:v>
                </c:pt>
                <c:pt idx="632">
                  <c:v>200</c:v>
                </c:pt>
                <c:pt idx="633">
                  <c:v>200</c:v>
                </c:pt>
                <c:pt idx="634">
                  <c:v>200</c:v>
                </c:pt>
                <c:pt idx="635">
                  <c:v>200</c:v>
                </c:pt>
                <c:pt idx="636">
                  <c:v>200</c:v>
                </c:pt>
                <c:pt idx="637">
                  <c:v>200</c:v>
                </c:pt>
                <c:pt idx="638">
                  <c:v>200</c:v>
                </c:pt>
                <c:pt idx="639">
                  <c:v>200</c:v>
                </c:pt>
                <c:pt idx="640">
                  <c:v>200</c:v>
                </c:pt>
                <c:pt idx="641">
                  <c:v>200</c:v>
                </c:pt>
                <c:pt idx="642">
                  <c:v>200</c:v>
                </c:pt>
                <c:pt idx="643">
                  <c:v>200</c:v>
                </c:pt>
                <c:pt idx="644">
                  <c:v>200</c:v>
                </c:pt>
                <c:pt idx="645">
                  <c:v>200</c:v>
                </c:pt>
                <c:pt idx="646">
                  <c:v>200</c:v>
                </c:pt>
                <c:pt idx="647">
                  <c:v>200</c:v>
                </c:pt>
                <c:pt idx="648">
                  <c:v>200</c:v>
                </c:pt>
                <c:pt idx="649">
                  <c:v>200</c:v>
                </c:pt>
                <c:pt idx="650">
                  <c:v>200</c:v>
                </c:pt>
                <c:pt idx="651">
                  <c:v>200</c:v>
                </c:pt>
                <c:pt idx="652">
                  <c:v>200</c:v>
                </c:pt>
                <c:pt idx="653">
                  <c:v>200</c:v>
                </c:pt>
                <c:pt idx="654">
                  <c:v>200</c:v>
                </c:pt>
                <c:pt idx="655">
                  <c:v>200</c:v>
                </c:pt>
                <c:pt idx="656">
                  <c:v>200</c:v>
                </c:pt>
                <c:pt idx="657">
                  <c:v>200</c:v>
                </c:pt>
                <c:pt idx="658">
                  <c:v>200</c:v>
                </c:pt>
                <c:pt idx="659">
                  <c:v>200</c:v>
                </c:pt>
                <c:pt idx="660">
                  <c:v>200</c:v>
                </c:pt>
                <c:pt idx="661">
                  <c:v>200</c:v>
                </c:pt>
                <c:pt idx="662">
                  <c:v>200</c:v>
                </c:pt>
                <c:pt idx="663">
                  <c:v>200</c:v>
                </c:pt>
                <c:pt idx="664">
                  <c:v>200</c:v>
                </c:pt>
                <c:pt idx="665">
                  <c:v>200</c:v>
                </c:pt>
                <c:pt idx="666">
                  <c:v>200</c:v>
                </c:pt>
                <c:pt idx="667">
                  <c:v>200</c:v>
                </c:pt>
                <c:pt idx="668">
                  <c:v>200</c:v>
                </c:pt>
                <c:pt idx="669">
                  <c:v>200</c:v>
                </c:pt>
                <c:pt idx="670">
                  <c:v>200</c:v>
                </c:pt>
                <c:pt idx="671">
                  <c:v>200</c:v>
                </c:pt>
                <c:pt idx="672">
                  <c:v>200</c:v>
                </c:pt>
                <c:pt idx="673">
                  <c:v>200</c:v>
                </c:pt>
                <c:pt idx="674">
                  <c:v>200</c:v>
                </c:pt>
                <c:pt idx="675">
                  <c:v>200</c:v>
                </c:pt>
                <c:pt idx="676">
                  <c:v>200</c:v>
                </c:pt>
                <c:pt idx="677">
                  <c:v>200</c:v>
                </c:pt>
                <c:pt idx="678">
                  <c:v>200</c:v>
                </c:pt>
                <c:pt idx="679">
                  <c:v>200</c:v>
                </c:pt>
                <c:pt idx="680">
                  <c:v>200</c:v>
                </c:pt>
                <c:pt idx="681">
                  <c:v>200</c:v>
                </c:pt>
                <c:pt idx="682">
                  <c:v>200</c:v>
                </c:pt>
                <c:pt idx="683">
                  <c:v>200</c:v>
                </c:pt>
                <c:pt idx="684">
                  <c:v>200</c:v>
                </c:pt>
                <c:pt idx="685">
                  <c:v>200</c:v>
                </c:pt>
                <c:pt idx="686">
                  <c:v>200</c:v>
                </c:pt>
                <c:pt idx="687">
                  <c:v>200</c:v>
                </c:pt>
                <c:pt idx="688">
                  <c:v>200</c:v>
                </c:pt>
                <c:pt idx="689">
                  <c:v>200</c:v>
                </c:pt>
                <c:pt idx="690">
                  <c:v>200</c:v>
                </c:pt>
                <c:pt idx="691">
                  <c:v>200</c:v>
                </c:pt>
                <c:pt idx="692">
                  <c:v>200</c:v>
                </c:pt>
                <c:pt idx="693">
                  <c:v>200</c:v>
                </c:pt>
                <c:pt idx="694">
                  <c:v>200</c:v>
                </c:pt>
                <c:pt idx="695">
                  <c:v>200</c:v>
                </c:pt>
                <c:pt idx="804">
                  <c:v>200</c:v>
                </c:pt>
                <c:pt idx="805">
                  <c:v>200</c:v>
                </c:pt>
                <c:pt idx="806">
                  <c:v>200</c:v>
                </c:pt>
                <c:pt idx="807">
                  <c:v>200</c:v>
                </c:pt>
                <c:pt idx="808">
                  <c:v>200</c:v>
                </c:pt>
                <c:pt idx="809">
                  <c:v>200</c:v>
                </c:pt>
                <c:pt idx="810">
                  <c:v>200</c:v>
                </c:pt>
                <c:pt idx="811">
                  <c:v>200</c:v>
                </c:pt>
                <c:pt idx="812">
                  <c:v>200</c:v>
                </c:pt>
                <c:pt idx="813">
                  <c:v>200</c:v>
                </c:pt>
                <c:pt idx="814">
                  <c:v>200</c:v>
                </c:pt>
                <c:pt idx="815">
                  <c:v>200</c:v>
                </c:pt>
                <c:pt idx="816">
                  <c:v>200</c:v>
                </c:pt>
                <c:pt idx="817">
                  <c:v>200</c:v>
                </c:pt>
                <c:pt idx="818">
                  <c:v>200</c:v>
                </c:pt>
                <c:pt idx="819">
                  <c:v>200</c:v>
                </c:pt>
                <c:pt idx="820">
                  <c:v>200</c:v>
                </c:pt>
                <c:pt idx="821">
                  <c:v>200</c:v>
                </c:pt>
                <c:pt idx="822">
                  <c:v>200</c:v>
                </c:pt>
                <c:pt idx="823">
                  <c:v>200</c:v>
                </c:pt>
                <c:pt idx="824">
                  <c:v>200</c:v>
                </c:pt>
                <c:pt idx="825">
                  <c:v>200</c:v>
                </c:pt>
                <c:pt idx="826">
                  <c:v>200</c:v>
                </c:pt>
                <c:pt idx="827">
                  <c:v>200</c:v>
                </c:pt>
                <c:pt idx="828">
                  <c:v>200</c:v>
                </c:pt>
                <c:pt idx="829">
                  <c:v>200</c:v>
                </c:pt>
                <c:pt idx="830">
                  <c:v>200</c:v>
                </c:pt>
                <c:pt idx="831">
                  <c:v>200</c:v>
                </c:pt>
                <c:pt idx="832">
                  <c:v>200</c:v>
                </c:pt>
                <c:pt idx="833">
                  <c:v>200</c:v>
                </c:pt>
                <c:pt idx="834">
                  <c:v>200</c:v>
                </c:pt>
                <c:pt idx="835">
                  <c:v>200</c:v>
                </c:pt>
                <c:pt idx="836">
                  <c:v>200</c:v>
                </c:pt>
                <c:pt idx="837">
                  <c:v>200</c:v>
                </c:pt>
                <c:pt idx="838">
                  <c:v>200</c:v>
                </c:pt>
                <c:pt idx="839">
                  <c:v>200</c:v>
                </c:pt>
                <c:pt idx="840">
                  <c:v>200</c:v>
                </c:pt>
                <c:pt idx="841">
                  <c:v>200</c:v>
                </c:pt>
                <c:pt idx="842">
                  <c:v>200</c:v>
                </c:pt>
                <c:pt idx="843">
                  <c:v>200</c:v>
                </c:pt>
                <c:pt idx="844">
                  <c:v>200</c:v>
                </c:pt>
                <c:pt idx="845">
                  <c:v>200</c:v>
                </c:pt>
                <c:pt idx="846">
                  <c:v>200</c:v>
                </c:pt>
                <c:pt idx="847">
                  <c:v>200</c:v>
                </c:pt>
                <c:pt idx="848">
                  <c:v>200</c:v>
                </c:pt>
                <c:pt idx="849">
                  <c:v>200</c:v>
                </c:pt>
                <c:pt idx="850">
                  <c:v>200</c:v>
                </c:pt>
                <c:pt idx="85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8-4170-972F-446C522B0F60}"/>
            </c:ext>
          </c:extLst>
        </c:ser>
        <c:ser>
          <c:idx val="2"/>
          <c:order val="2"/>
          <c:tx>
            <c:v>Democrat</c:v>
          </c:tx>
          <c:spPr>
            <a:solidFill>
              <a:srgbClr val="000099"/>
            </a:solidFill>
          </c:spPr>
          <c:cat>
            <c:numRef>
              <c:f>GDPCON!$A$39:$A$890</c:f>
              <c:numCache>
                <c:formatCode>[$-409]mmm\-yy;@</c:formatCode>
                <c:ptCount val="852"/>
                <c:pt idx="0">
                  <c:v>18264</c:v>
                </c:pt>
                <c:pt idx="1">
                  <c:v>18295</c:v>
                </c:pt>
                <c:pt idx="2">
                  <c:v>18323</c:v>
                </c:pt>
                <c:pt idx="3">
                  <c:v>18354</c:v>
                </c:pt>
                <c:pt idx="4">
                  <c:v>18384</c:v>
                </c:pt>
                <c:pt idx="5">
                  <c:v>18415</c:v>
                </c:pt>
                <c:pt idx="6">
                  <c:v>18445</c:v>
                </c:pt>
                <c:pt idx="7">
                  <c:v>18476</c:v>
                </c:pt>
                <c:pt idx="8">
                  <c:v>18507</c:v>
                </c:pt>
                <c:pt idx="9">
                  <c:v>18537</c:v>
                </c:pt>
                <c:pt idx="10">
                  <c:v>18568</c:v>
                </c:pt>
                <c:pt idx="11">
                  <c:v>18598</c:v>
                </c:pt>
                <c:pt idx="12">
                  <c:v>18629</c:v>
                </c:pt>
                <c:pt idx="13">
                  <c:v>18660</c:v>
                </c:pt>
                <c:pt idx="14">
                  <c:v>18688</c:v>
                </c:pt>
                <c:pt idx="15">
                  <c:v>18719</c:v>
                </c:pt>
                <c:pt idx="16">
                  <c:v>18749</c:v>
                </c:pt>
                <c:pt idx="17">
                  <c:v>18780</c:v>
                </c:pt>
                <c:pt idx="18">
                  <c:v>18810</c:v>
                </c:pt>
                <c:pt idx="19">
                  <c:v>18841</c:v>
                </c:pt>
                <c:pt idx="20">
                  <c:v>18872</c:v>
                </c:pt>
                <c:pt idx="21">
                  <c:v>18902</c:v>
                </c:pt>
                <c:pt idx="22">
                  <c:v>18933</c:v>
                </c:pt>
                <c:pt idx="23">
                  <c:v>18963</c:v>
                </c:pt>
                <c:pt idx="24">
                  <c:v>18994</c:v>
                </c:pt>
                <c:pt idx="25">
                  <c:v>19025</c:v>
                </c:pt>
                <c:pt idx="26">
                  <c:v>19054</c:v>
                </c:pt>
                <c:pt idx="27">
                  <c:v>19085</c:v>
                </c:pt>
                <c:pt idx="28">
                  <c:v>19115</c:v>
                </c:pt>
                <c:pt idx="29">
                  <c:v>19146</c:v>
                </c:pt>
                <c:pt idx="30">
                  <c:v>19176</c:v>
                </c:pt>
                <c:pt idx="31">
                  <c:v>19207</c:v>
                </c:pt>
                <c:pt idx="32">
                  <c:v>19238</c:v>
                </c:pt>
                <c:pt idx="33">
                  <c:v>19268</c:v>
                </c:pt>
                <c:pt idx="34">
                  <c:v>19299</c:v>
                </c:pt>
                <c:pt idx="35">
                  <c:v>19329</c:v>
                </c:pt>
                <c:pt idx="36">
                  <c:v>19360</c:v>
                </c:pt>
                <c:pt idx="37">
                  <c:v>19391</c:v>
                </c:pt>
                <c:pt idx="38">
                  <c:v>19419</c:v>
                </c:pt>
                <c:pt idx="39">
                  <c:v>19450</c:v>
                </c:pt>
                <c:pt idx="40">
                  <c:v>19480</c:v>
                </c:pt>
                <c:pt idx="41">
                  <c:v>19511</c:v>
                </c:pt>
                <c:pt idx="42">
                  <c:v>19541</c:v>
                </c:pt>
                <c:pt idx="43">
                  <c:v>19572</c:v>
                </c:pt>
                <c:pt idx="44">
                  <c:v>19603</c:v>
                </c:pt>
                <c:pt idx="45">
                  <c:v>19633</c:v>
                </c:pt>
                <c:pt idx="46">
                  <c:v>19664</c:v>
                </c:pt>
                <c:pt idx="47">
                  <c:v>19694</c:v>
                </c:pt>
                <c:pt idx="48">
                  <c:v>19725</c:v>
                </c:pt>
                <c:pt idx="49">
                  <c:v>19756</c:v>
                </c:pt>
                <c:pt idx="50">
                  <c:v>19784</c:v>
                </c:pt>
                <c:pt idx="51">
                  <c:v>19815</c:v>
                </c:pt>
                <c:pt idx="52">
                  <c:v>19845</c:v>
                </c:pt>
                <c:pt idx="53">
                  <c:v>19876</c:v>
                </c:pt>
                <c:pt idx="54">
                  <c:v>19906</c:v>
                </c:pt>
                <c:pt idx="55">
                  <c:v>19937</c:v>
                </c:pt>
                <c:pt idx="56">
                  <c:v>19968</c:v>
                </c:pt>
                <c:pt idx="57">
                  <c:v>19998</c:v>
                </c:pt>
                <c:pt idx="58">
                  <c:v>20029</c:v>
                </c:pt>
                <c:pt idx="59">
                  <c:v>20059</c:v>
                </c:pt>
                <c:pt idx="60">
                  <c:v>20090</c:v>
                </c:pt>
                <c:pt idx="61">
                  <c:v>20121</c:v>
                </c:pt>
                <c:pt idx="62">
                  <c:v>20149</c:v>
                </c:pt>
                <c:pt idx="63">
                  <c:v>20180</c:v>
                </c:pt>
                <c:pt idx="64">
                  <c:v>20210</c:v>
                </c:pt>
                <c:pt idx="65">
                  <c:v>20241</c:v>
                </c:pt>
                <c:pt idx="66">
                  <c:v>20271</c:v>
                </c:pt>
                <c:pt idx="67">
                  <c:v>20302</c:v>
                </c:pt>
                <c:pt idx="68">
                  <c:v>20333</c:v>
                </c:pt>
                <c:pt idx="69">
                  <c:v>20363</c:v>
                </c:pt>
                <c:pt idx="70">
                  <c:v>20394</c:v>
                </c:pt>
                <c:pt idx="71">
                  <c:v>20424</c:v>
                </c:pt>
                <c:pt idx="72">
                  <c:v>20455</c:v>
                </c:pt>
                <c:pt idx="73">
                  <c:v>20486</c:v>
                </c:pt>
                <c:pt idx="74">
                  <c:v>20515</c:v>
                </c:pt>
                <c:pt idx="75">
                  <c:v>20546</c:v>
                </c:pt>
                <c:pt idx="76">
                  <c:v>20576</c:v>
                </c:pt>
                <c:pt idx="77">
                  <c:v>20607</c:v>
                </c:pt>
                <c:pt idx="78">
                  <c:v>20637</c:v>
                </c:pt>
                <c:pt idx="79">
                  <c:v>20668</c:v>
                </c:pt>
                <c:pt idx="80">
                  <c:v>20699</c:v>
                </c:pt>
                <c:pt idx="81">
                  <c:v>20729</c:v>
                </c:pt>
                <c:pt idx="82">
                  <c:v>20760</c:v>
                </c:pt>
                <c:pt idx="83">
                  <c:v>20790</c:v>
                </c:pt>
                <c:pt idx="84">
                  <c:v>20821</c:v>
                </c:pt>
                <c:pt idx="85">
                  <c:v>20852</c:v>
                </c:pt>
                <c:pt idx="86">
                  <c:v>20880</c:v>
                </c:pt>
                <c:pt idx="87">
                  <c:v>20911</c:v>
                </c:pt>
                <c:pt idx="88">
                  <c:v>20941</c:v>
                </c:pt>
                <c:pt idx="89">
                  <c:v>20972</c:v>
                </c:pt>
                <c:pt idx="90">
                  <c:v>21002</c:v>
                </c:pt>
                <c:pt idx="91">
                  <c:v>21033</c:v>
                </c:pt>
                <c:pt idx="92">
                  <c:v>21064</c:v>
                </c:pt>
                <c:pt idx="93">
                  <c:v>21094</c:v>
                </c:pt>
                <c:pt idx="94">
                  <c:v>21125</c:v>
                </c:pt>
                <c:pt idx="95">
                  <c:v>21155</c:v>
                </c:pt>
                <c:pt idx="96">
                  <c:v>21186</c:v>
                </c:pt>
                <c:pt idx="97">
                  <c:v>21217</c:v>
                </c:pt>
                <c:pt idx="98">
                  <c:v>21245</c:v>
                </c:pt>
                <c:pt idx="99">
                  <c:v>21276</c:v>
                </c:pt>
                <c:pt idx="100">
                  <c:v>21306</c:v>
                </c:pt>
                <c:pt idx="101">
                  <c:v>21337</c:v>
                </c:pt>
                <c:pt idx="102">
                  <c:v>21367</c:v>
                </c:pt>
                <c:pt idx="103">
                  <c:v>21398</c:v>
                </c:pt>
                <c:pt idx="104">
                  <c:v>21429</c:v>
                </c:pt>
                <c:pt idx="105">
                  <c:v>21459</c:v>
                </c:pt>
                <c:pt idx="106">
                  <c:v>21490</c:v>
                </c:pt>
                <c:pt idx="107">
                  <c:v>21520</c:v>
                </c:pt>
                <c:pt idx="108">
                  <c:v>21551</c:v>
                </c:pt>
                <c:pt idx="109">
                  <c:v>21582</c:v>
                </c:pt>
                <c:pt idx="110">
                  <c:v>21610</c:v>
                </c:pt>
                <c:pt idx="111">
                  <c:v>21641</c:v>
                </c:pt>
                <c:pt idx="112">
                  <c:v>21671</c:v>
                </c:pt>
                <c:pt idx="113">
                  <c:v>21702</c:v>
                </c:pt>
                <c:pt idx="114">
                  <c:v>21732</c:v>
                </c:pt>
                <c:pt idx="115">
                  <c:v>21763</c:v>
                </c:pt>
                <c:pt idx="116">
                  <c:v>21794</c:v>
                </c:pt>
                <c:pt idx="117">
                  <c:v>21824</c:v>
                </c:pt>
                <c:pt idx="118">
                  <c:v>21855</c:v>
                </c:pt>
                <c:pt idx="119">
                  <c:v>21885</c:v>
                </c:pt>
                <c:pt idx="120">
                  <c:v>21916</c:v>
                </c:pt>
                <c:pt idx="121">
                  <c:v>21947</c:v>
                </c:pt>
                <c:pt idx="122">
                  <c:v>21976</c:v>
                </c:pt>
                <c:pt idx="123">
                  <c:v>22007</c:v>
                </c:pt>
                <c:pt idx="124">
                  <c:v>22037</c:v>
                </c:pt>
                <c:pt idx="125">
                  <c:v>22068</c:v>
                </c:pt>
                <c:pt idx="126">
                  <c:v>22098</c:v>
                </c:pt>
                <c:pt idx="127">
                  <c:v>22129</c:v>
                </c:pt>
                <c:pt idx="128">
                  <c:v>22160</c:v>
                </c:pt>
                <c:pt idx="129">
                  <c:v>22190</c:v>
                </c:pt>
                <c:pt idx="130">
                  <c:v>22221</c:v>
                </c:pt>
                <c:pt idx="131">
                  <c:v>22251</c:v>
                </c:pt>
                <c:pt idx="132">
                  <c:v>22282</c:v>
                </c:pt>
                <c:pt idx="133">
                  <c:v>22313</c:v>
                </c:pt>
                <c:pt idx="134">
                  <c:v>22341</c:v>
                </c:pt>
                <c:pt idx="135">
                  <c:v>22372</c:v>
                </c:pt>
                <c:pt idx="136">
                  <c:v>22402</c:v>
                </c:pt>
                <c:pt idx="137">
                  <c:v>22433</c:v>
                </c:pt>
                <c:pt idx="138">
                  <c:v>22463</c:v>
                </c:pt>
                <c:pt idx="139">
                  <c:v>22494</c:v>
                </c:pt>
                <c:pt idx="140">
                  <c:v>22525</c:v>
                </c:pt>
                <c:pt idx="141">
                  <c:v>22555</c:v>
                </c:pt>
                <c:pt idx="142">
                  <c:v>22586</c:v>
                </c:pt>
                <c:pt idx="143">
                  <c:v>22616</c:v>
                </c:pt>
                <c:pt idx="144">
                  <c:v>22647</c:v>
                </c:pt>
                <c:pt idx="145">
                  <c:v>22678</c:v>
                </c:pt>
                <c:pt idx="146">
                  <c:v>22706</c:v>
                </c:pt>
                <c:pt idx="147">
                  <c:v>22737</c:v>
                </c:pt>
                <c:pt idx="148">
                  <c:v>22767</c:v>
                </c:pt>
                <c:pt idx="149">
                  <c:v>22798</c:v>
                </c:pt>
                <c:pt idx="150">
                  <c:v>22828</c:v>
                </c:pt>
                <c:pt idx="151">
                  <c:v>22859</c:v>
                </c:pt>
                <c:pt idx="152">
                  <c:v>22890</c:v>
                </c:pt>
                <c:pt idx="153">
                  <c:v>22920</c:v>
                </c:pt>
                <c:pt idx="154">
                  <c:v>22951</c:v>
                </c:pt>
                <c:pt idx="155">
                  <c:v>22981</c:v>
                </c:pt>
                <c:pt idx="156">
                  <c:v>23012</c:v>
                </c:pt>
                <c:pt idx="157">
                  <c:v>23043</c:v>
                </c:pt>
                <c:pt idx="158">
                  <c:v>23071</c:v>
                </c:pt>
                <c:pt idx="159">
                  <c:v>23102</c:v>
                </c:pt>
                <c:pt idx="160">
                  <c:v>23132</c:v>
                </c:pt>
                <c:pt idx="161">
                  <c:v>23163</c:v>
                </c:pt>
                <c:pt idx="162">
                  <c:v>23193</c:v>
                </c:pt>
                <c:pt idx="163">
                  <c:v>23224</c:v>
                </c:pt>
                <c:pt idx="164">
                  <c:v>23255</c:v>
                </c:pt>
                <c:pt idx="165">
                  <c:v>23285</c:v>
                </c:pt>
                <c:pt idx="166">
                  <c:v>23316</c:v>
                </c:pt>
                <c:pt idx="167">
                  <c:v>23346</c:v>
                </c:pt>
                <c:pt idx="168">
                  <c:v>23377</c:v>
                </c:pt>
                <c:pt idx="169">
                  <c:v>23408</c:v>
                </c:pt>
                <c:pt idx="170">
                  <c:v>23437</c:v>
                </c:pt>
                <c:pt idx="171">
                  <c:v>23468</c:v>
                </c:pt>
                <c:pt idx="172">
                  <c:v>23498</c:v>
                </c:pt>
                <c:pt idx="173">
                  <c:v>23529</c:v>
                </c:pt>
                <c:pt idx="174">
                  <c:v>23559</c:v>
                </c:pt>
                <c:pt idx="175">
                  <c:v>23590</c:v>
                </c:pt>
                <c:pt idx="176">
                  <c:v>23621</c:v>
                </c:pt>
                <c:pt idx="177">
                  <c:v>23651</c:v>
                </c:pt>
                <c:pt idx="178">
                  <c:v>23682</c:v>
                </c:pt>
                <c:pt idx="179">
                  <c:v>23712</c:v>
                </c:pt>
                <c:pt idx="180">
                  <c:v>23743</c:v>
                </c:pt>
                <c:pt idx="181">
                  <c:v>23774</c:v>
                </c:pt>
                <c:pt idx="182">
                  <c:v>23802</c:v>
                </c:pt>
                <c:pt idx="183">
                  <c:v>23833</c:v>
                </c:pt>
                <c:pt idx="184">
                  <c:v>23863</c:v>
                </c:pt>
                <c:pt idx="185">
                  <c:v>23894</c:v>
                </c:pt>
                <c:pt idx="186">
                  <c:v>23924</c:v>
                </c:pt>
                <c:pt idx="187">
                  <c:v>23955</c:v>
                </c:pt>
                <c:pt idx="188">
                  <c:v>23986</c:v>
                </c:pt>
                <c:pt idx="189">
                  <c:v>24016</c:v>
                </c:pt>
                <c:pt idx="190">
                  <c:v>24047</c:v>
                </c:pt>
                <c:pt idx="191">
                  <c:v>24077</c:v>
                </c:pt>
                <c:pt idx="192">
                  <c:v>24108</c:v>
                </c:pt>
                <c:pt idx="193">
                  <c:v>24139</c:v>
                </c:pt>
                <c:pt idx="194">
                  <c:v>24167</c:v>
                </c:pt>
                <c:pt idx="195">
                  <c:v>24198</c:v>
                </c:pt>
                <c:pt idx="196">
                  <c:v>24228</c:v>
                </c:pt>
                <c:pt idx="197">
                  <c:v>24259</c:v>
                </c:pt>
                <c:pt idx="198">
                  <c:v>24289</c:v>
                </c:pt>
                <c:pt idx="199">
                  <c:v>24320</c:v>
                </c:pt>
                <c:pt idx="200">
                  <c:v>24351</c:v>
                </c:pt>
                <c:pt idx="201">
                  <c:v>24381</c:v>
                </c:pt>
                <c:pt idx="202">
                  <c:v>24412</c:v>
                </c:pt>
                <c:pt idx="203">
                  <c:v>24442</c:v>
                </c:pt>
                <c:pt idx="204">
                  <c:v>24473</c:v>
                </c:pt>
                <c:pt idx="205">
                  <c:v>24504</c:v>
                </c:pt>
                <c:pt idx="206">
                  <c:v>24532</c:v>
                </c:pt>
                <c:pt idx="207">
                  <c:v>24563</c:v>
                </c:pt>
                <c:pt idx="208">
                  <c:v>24593</c:v>
                </c:pt>
                <c:pt idx="209">
                  <c:v>24624</c:v>
                </c:pt>
                <c:pt idx="210">
                  <c:v>24654</c:v>
                </c:pt>
                <c:pt idx="211">
                  <c:v>24685</c:v>
                </c:pt>
                <c:pt idx="212">
                  <c:v>24716</c:v>
                </c:pt>
                <c:pt idx="213">
                  <c:v>24746</c:v>
                </c:pt>
                <c:pt idx="214">
                  <c:v>24777</c:v>
                </c:pt>
                <c:pt idx="215">
                  <c:v>24807</c:v>
                </c:pt>
                <c:pt idx="216">
                  <c:v>24838</c:v>
                </c:pt>
                <c:pt idx="217">
                  <c:v>24869</c:v>
                </c:pt>
                <c:pt idx="218">
                  <c:v>24898</c:v>
                </c:pt>
                <c:pt idx="219">
                  <c:v>24929</c:v>
                </c:pt>
                <c:pt idx="220">
                  <c:v>24959</c:v>
                </c:pt>
                <c:pt idx="221">
                  <c:v>24990</c:v>
                </c:pt>
                <c:pt idx="222">
                  <c:v>25020</c:v>
                </c:pt>
                <c:pt idx="223">
                  <c:v>25051</c:v>
                </c:pt>
                <c:pt idx="224">
                  <c:v>25082</c:v>
                </c:pt>
                <c:pt idx="225">
                  <c:v>25112</c:v>
                </c:pt>
                <c:pt idx="226">
                  <c:v>25143</c:v>
                </c:pt>
                <c:pt idx="227">
                  <c:v>25173</c:v>
                </c:pt>
                <c:pt idx="228">
                  <c:v>25204</c:v>
                </c:pt>
                <c:pt idx="229">
                  <c:v>25235</c:v>
                </c:pt>
                <c:pt idx="230">
                  <c:v>25263</c:v>
                </c:pt>
                <c:pt idx="231">
                  <c:v>25294</c:v>
                </c:pt>
                <c:pt idx="232">
                  <c:v>25324</c:v>
                </c:pt>
                <c:pt idx="233">
                  <c:v>25355</c:v>
                </c:pt>
                <c:pt idx="234">
                  <c:v>25385</c:v>
                </c:pt>
                <c:pt idx="235">
                  <c:v>25416</c:v>
                </c:pt>
                <c:pt idx="236">
                  <c:v>25447</c:v>
                </c:pt>
                <c:pt idx="237">
                  <c:v>25477</c:v>
                </c:pt>
                <c:pt idx="238">
                  <c:v>25508</c:v>
                </c:pt>
                <c:pt idx="239">
                  <c:v>25538</c:v>
                </c:pt>
                <c:pt idx="240">
                  <c:v>25569</c:v>
                </c:pt>
                <c:pt idx="241">
                  <c:v>25600</c:v>
                </c:pt>
                <c:pt idx="242">
                  <c:v>25628</c:v>
                </c:pt>
                <c:pt idx="243">
                  <c:v>25659</c:v>
                </c:pt>
                <c:pt idx="244">
                  <c:v>25689</c:v>
                </c:pt>
                <c:pt idx="245">
                  <c:v>25720</c:v>
                </c:pt>
                <c:pt idx="246">
                  <c:v>25750</c:v>
                </c:pt>
                <c:pt idx="247">
                  <c:v>25781</c:v>
                </c:pt>
                <c:pt idx="248">
                  <c:v>25812</c:v>
                </c:pt>
                <c:pt idx="249">
                  <c:v>25842</c:v>
                </c:pt>
                <c:pt idx="250">
                  <c:v>25873</c:v>
                </c:pt>
                <c:pt idx="251">
                  <c:v>25903</c:v>
                </c:pt>
                <c:pt idx="252">
                  <c:v>25934</c:v>
                </c:pt>
                <c:pt idx="253">
                  <c:v>25965</c:v>
                </c:pt>
                <c:pt idx="254">
                  <c:v>25993</c:v>
                </c:pt>
                <c:pt idx="255">
                  <c:v>26024</c:v>
                </c:pt>
                <c:pt idx="256">
                  <c:v>26054</c:v>
                </c:pt>
                <c:pt idx="257">
                  <c:v>26085</c:v>
                </c:pt>
                <c:pt idx="258">
                  <c:v>26115</c:v>
                </c:pt>
                <c:pt idx="259">
                  <c:v>26146</c:v>
                </c:pt>
                <c:pt idx="260">
                  <c:v>26177</c:v>
                </c:pt>
                <c:pt idx="261">
                  <c:v>26207</c:v>
                </c:pt>
                <c:pt idx="262">
                  <c:v>26238</c:v>
                </c:pt>
                <c:pt idx="263">
                  <c:v>26268</c:v>
                </c:pt>
                <c:pt idx="264">
                  <c:v>26299</c:v>
                </c:pt>
                <c:pt idx="265">
                  <c:v>26330</c:v>
                </c:pt>
                <c:pt idx="266">
                  <c:v>26359</c:v>
                </c:pt>
                <c:pt idx="267">
                  <c:v>26390</c:v>
                </c:pt>
                <c:pt idx="268">
                  <c:v>26420</c:v>
                </c:pt>
                <c:pt idx="269">
                  <c:v>26451</c:v>
                </c:pt>
                <c:pt idx="270">
                  <c:v>26481</c:v>
                </c:pt>
                <c:pt idx="271">
                  <c:v>26512</c:v>
                </c:pt>
                <c:pt idx="272">
                  <c:v>26543</c:v>
                </c:pt>
                <c:pt idx="273">
                  <c:v>26573</c:v>
                </c:pt>
                <c:pt idx="274">
                  <c:v>26604</c:v>
                </c:pt>
                <c:pt idx="275">
                  <c:v>26634</c:v>
                </c:pt>
                <c:pt idx="276">
                  <c:v>26665</c:v>
                </c:pt>
                <c:pt idx="277">
                  <c:v>26696</c:v>
                </c:pt>
                <c:pt idx="278">
                  <c:v>26724</c:v>
                </c:pt>
                <c:pt idx="279">
                  <c:v>26755</c:v>
                </c:pt>
                <c:pt idx="280">
                  <c:v>26785</c:v>
                </c:pt>
                <c:pt idx="281">
                  <c:v>26816</c:v>
                </c:pt>
                <c:pt idx="282">
                  <c:v>26846</c:v>
                </c:pt>
                <c:pt idx="283">
                  <c:v>26877</c:v>
                </c:pt>
                <c:pt idx="284">
                  <c:v>26908</c:v>
                </c:pt>
                <c:pt idx="285">
                  <c:v>26938</c:v>
                </c:pt>
                <c:pt idx="286">
                  <c:v>26969</c:v>
                </c:pt>
                <c:pt idx="287">
                  <c:v>26999</c:v>
                </c:pt>
                <c:pt idx="288">
                  <c:v>27030</c:v>
                </c:pt>
                <c:pt idx="289">
                  <c:v>27061</c:v>
                </c:pt>
                <c:pt idx="290">
                  <c:v>27089</c:v>
                </c:pt>
                <c:pt idx="291">
                  <c:v>27120</c:v>
                </c:pt>
                <c:pt idx="292">
                  <c:v>27150</c:v>
                </c:pt>
                <c:pt idx="293">
                  <c:v>27181</c:v>
                </c:pt>
                <c:pt idx="294">
                  <c:v>27211</c:v>
                </c:pt>
                <c:pt idx="295">
                  <c:v>27242</c:v>
                </c:pt>
                <c:pt idx="296">
                  <c:v>27273</c:v>
                </c:pt>
                <c:pt idx="297">
                  <c:v>27303</c:v>
                </c:pt>
                <c:pt idx="298">
                  <c:v>27334</c:v>
                </c:pt>
                <c:pt idx="299">
                  <c:v>27364</c:v>
                </c:pt>
                <c:pt idx="300">
                  <c:v>27395</c:v>
                </c:pt>
                <c:pt idx="301">
                  <c:v>27426</c:v>
                </c:pt>
                <c:pt idx="302">
                  <c:v>27454</c:v>
                </c:pt>
                <c:pt idx="303">
                  <c:v>27485</c:v>
                </c:pt>
                <c:pt idx="304">
                  <c:v>27515</c:v>
                </c:pt>
                <c:pt idx="305">
                  <c:v>27546</c:v>
                </c:pt>
                <c:pt idx="306">
                  <c:v>27576</c:v>
                </c:pt>
                <c:pt idx="307">
                  <c:v>27607</c:v>
                </c:pt>
                <c:pt idx="308">
                  <c:v>27638</c:v>
                </c:pt>
                <c:pt idx="309">
                  <c:v>27668</c:v>
                </c:pt>
                <c:pt idx="310">
                  <c:v>27699</c:v>
                </c:pt>
                <c:pt idx="311">
                  <c:v>27729</c:v>
                </c:pt>
                <c:pt idx="312">
                  <c:v>27760</c:v>
                </c:pt>
                <c:pt idx="313">
                  <c:v>27791</c:v>
                </c:pt>
                <c:pt idx="314">
                  <c:v>27820</c:v>
                </c:pt>
                <c:pt idx="315">
                  <c:v>27851</c:v>
                </c:pt>
                <c:pt idx="316">
                  <c:v>27881</c:v>
                </c:pt>
                <c:pt idx="317">
                  <c:v>27912</c:v>
                </c:pt>
                <c:pt idx="318">
                  <c:v>27942</c:v>
                </c:pt>
                <c:pt idx="319">
                  <c:v>27973</c:v>
                </c:pt>
                <c:pt idx="320">
                  <c:v>28004</c:v>
                </c:pt>
                <c:pt idx="321">
                  <c:v>28034</c:v>
                </c:pt>
                <c:pt idx="322">
                  <c:v>28065</c:v>
                </c:pt>
                <c:pt idx="323">
                  <c:v>28095</c:v>
                </c:pt>
                <c:pt idx="324">
                  <c:v>28126</c:v>
                </c:pt>
                <c:pt idx="325">
                  <c:v>28157</c:v>
                </c:pt>
                <c:pt idx="326">
                  <c:v>28185</c:v>
                </c:pt>
                <c:pt idx="327">
                  <c:v>28216</c:v>
                </c:pt>
                <c:pt idx="328">
                  <c:v>28246</c:v>
                </c:pt>
                <c:pt idx="329">
                  <c:v>28277</c:v>
                </c:pt>
                <c:pt idx="330">
                  <c:v>28307</c:v>
                </c:pt>
                <c:pt idx="331">
                  <c:v>28338</c:v>
                </c:pt>
                <c:pt idx="332">
                  <c:v>28369</c:v>
                </c:pt>
                <c:pt idx="333">
                  <c:v>28399</c:v>
                </c:pt>
                <c:pt idx="334">
                  <c:v>28430</c:v>
                </c:pt>
                <c:pt idx="335">
                  <c:v>28460</c:v>
                </c:pt>
                <c:pt idx="336">
                  <c:v>28491</c:v>
                </c:pt>
                <c:pt idx="337">
                  <c:v>28522</c:v>
                </c:pt>
                <c:pt idx="338">
                  <c:v>28550</c:v>
                </c:pt>
                <c:pt idx="339">
                  <c:v>28581</c:v>
                </c:pt>
                <c:pt idx="340">
                  <c:v>28611</c:v>
                </c:pt>
                <c:pt idx="341">
                  <c:v>28642</c:v>
                </c:pt>
                <c:pt idx="342">
                  <c:v>28672</c:v>
                </c:pt>
                <c:pt idx="343">
                  <c:v>28703</c:v>
                </c:pt>
                <c:pt idx="344">
                  <c:v>28734</c:v>
                </c:pt>
                <c:pt idx="345">
                  <c:v>28764</c:v>
                </c:pt>
                <c:pt idx="346">
                  <c:v>28795</c:v>
                </c:pt>
                <c:pt idx="347">
                  <c:v>28825</c:v>
                </c:pt>
                <c:pt idx="348">
                  <c:v>28856</c:v>
                </c:pt>
                <c:pt idx="349">
                  <c:v>28887</c:v>
                </c:pt>
                <c:pt idx="350">
                  <c:v>28915</c:v>
                </c:pt>
                <c:pt idx="351">
                  <c:v>28946</c:v>
                </c:pt>
                <c:pt idx="352">
                  <c:v>28976</c:v>
                </c:pt>
                <c:pt idx="353">
                  <c:v>29007</c:v>
                </c:pt>
                <c:pt idx="354">
                  <c:v>29037</c:v>
                </c:pt>
                <c:pt idx="355">
                  <c:v>29068</c:v>
                </c:pt>
                <c:pt idx="356">
                  <c:v>29099</c:v>
                </c:pt>
                <c:pt idx="357">
                  <c:v>29129</c:v>
                </c:pt>
                <c:pt idx="358">
                  <c:v>29160</c:v>
                </c:pt>
                <c:pt idx="359">
                  <c:v>29190</c:v>
                </c:pt>
                <c:pt idx="360">
                  <c:v>29221</c:v>
                </c:pt>
                <c:pt idx="361">
                  <c:v>29252</c:v>
                </c:pt>
                <c:pt idx="362">
                  <c:v>29281</c:v>
                </c:pt>
                <c:pt idx="363">
                  <c:v>29312</c:v>
                </c:pt>
                <c:pt idx="364">
                  <c:v>29342</c:v>
                </c:pt>
                <c:pt idx="365">
                  <c:v>29373</c:v>
                </c:pt>
                <c:pt idx="366">
                  <c:v>29403</c:v>
                </c:pt>
                <c:pt idx="367">
                  <c:v>29434</c:v>
                </c:pt>
                <c:pt idx="368">
                  <c:v>29465</c:v>
                </c:pt>
                <c:pt idx="369">
                  <c:v>29495</c:v>
                </c:pt>
                <c:pt idx="370">
                  <c:v>29526</c:v>
                </c:pt>
                <c:pt idx="371">
                  <c:v>29556</c:v>
                </c:pt>
                <c:pt idx="372">
                  <c:v>29587</c:v>
                </c:pt>
                <c:pt idx="373">
                  <c:v>29618</c:v>
                </c:pt>
                <c:pt idx="374">
                  <c:v>29646</c:v>
                </c:pt>
                <c:pt idx="375">
                  <c:v>29677</c:v>
                </c:pt>
                <c:pt idx="376">
                  <c:v>29707</c:v>
                </c:pt>
                <c:pt idx="377">
                  <c:v>29738</c:v>
                </c:pt>
                <c:pt idx="378">
                  <c:v>29768</c:v>
                </c:pt>
                <c:pt idx="379">
                  <c:v>29799</c:v>
                </c:pt>
                <c:pt idx="380">
                  <c:v>29830</c:v>
                </c:pt>
                <c:pt idx="381">
                  <c:v>29860</c:v>
                </c:pt>
                <c:pt idx="382">
                  <c:v>29891</c:v>
                </c:pt>
                <c:pt idx="383">
                  <c:v>29921</c:v>
                </c:pt>
                <c:pt idx="384">
                  <c:v>29952</c:v>
                </c:pt>
                <c:pt idx="385">
                  <c:v>29983</c:v>
                </c:pt>
                <c:pt idx="386">
                  <c:v>30011</c:v>
                </c:pt>
                <c:pt idx="387">
                  <c:v>30042</c:v>
                </c:pt>
                <c:pt idx="388">
                  <c:v>30072</c:v>
                </c:pt>
                <c:pt idx="389">
                  <c:v>30103</c:v>
                </c:pt>
                <c:pt idx="390">
                  <c:v>30133</c:v>
                </c:pt>
                <c:pt idx="391">
                  <c:v>30164</c:v>
                </c:pt>
                <c:pt idx="392">
                  <c:v>30195</c:v>
                </c:pt>
                <c:pt idx="393">
                  <c:v>30225</c:v>
                </c:pt>
                <c:pt idx="394">
                  <c:v>30256</c:v>
                </c:pt>
                <c:pt idx="395">
                  <c:v>30286</c:v>
                </c:pt>
                <c:pt idx="396">
                  <c:v>30317</c:v>
                </c:pt>
                <c:pt idx="397">
                  <c:v>30348</c:v>
                </c:pt>
                <c:pt idx="398">
                  <c:v>30376</c:v>
                </c:pt>
                <c:pt idx="399">
                  <c:v>30407</c:v>
                </c:pt>
                <c:pt idx="400">
                  <c:v>30437</c:v>
                </c:pt>
                <c:pt idx="401">
                  <c:v>30468</c:v>
                </c:pt>
                <c:pt idx="402">
                  <c:v>30498</c:v>
                </c:pt>
                <c:pt idx="403">
                  <c:v>30529</c:v>
                </c:pt>
                <c:pt idx="404">
                  <c:v>30560</c:v>
                </c:pt>
                <c:pt idx="405">
                  <c:v>30590</c:v>
                </c:pt>
                <c:pt idx="406">
                  <c:v>30621</c:v>
                </c:pt>
                <c:pt idx="407">
                  <c:v>30651</c:v>
                </c:pt>
                <c:pt idx="408">
                  <c:v>30682</c:v>
                </c:pt>
                <c:pt idx="409">
                  <c:v>30713</c:v>
                </c:pt>
                <c:pt idx="410">
                  <c:v>30742</c:v>
                </c:pt>
                <c:pt idx="411">
                  <c:v>30773</c:v>
                </c:pt>
                <c:pt idx="412">
                  <c:v>30803</c:v>
                </c:pt>
                <c:pt idx="413">
                  <c:v>30834</c:v>
                </c:pt>
                <c:pt idx="414">
                  <c:v>30864</c:v>
                </c:pt>
                <c:pt idx="415">
                  <c:v>30895</c:v>
                </c:pt>
                <c:pt idx="416">
                  <c:v>30926</c:v>
                </c:pt>
                <c:pt idx="417">
                  <c:v>30956</c:v>
                </c:pt>
                <c:pt idx="418">
                  <c:v>30987</c:v>
                </c:pt>
                <c:pt idx="419">
                  <c:v>31017</c:v>
                </c:pt>
                <c:pt idx="420">
                  <c:v>31048</c:v>
                </c:pt>
                <c:pt idx="421">
                  <c:v>31079</c:v>
                </c:pt>
                <c:pt idx="422">
                  <c:v>31107</c:v>
                </c:pt>
                <c:pt idx="423">
                  <c:v>31138</c:v>
                </c:pt>
                <c:pt idx="424">
                  <c:v>31168</c:v>
                </c:pt>
                <c:pt idx="425">
                  <c:v>31199</c:v>
                </c:pt>
                <c:pt idx="426">
                  <c:v>31229</c:v>
                </c:pt>
                <c:pt idx="427">
                  <c:v>31260</c:v>
                </c:pt>
                <c:pt idx="428">
                  <c:v>31291</c:v>
                </c:pt>
                <c:pt idx="429">
                  <c:v>31321</c:v>
                </c:pt>
                <c:pt idx="430">
                  <c:v>31352</c:v>
                </c:pt>
                <c:pt idx="431">
                  <c:v>31382</c:v>
                </c:pt>
                <c:pt idx="432">
                  <c:v>31413</c:v>
                </c:pt>
                <c:pt idx="433">
                  <c:v>31444</c:v>
                </c:pt>
                <c:pt idx="434">
                  <c:v>31472</c:v>
                </c:pt>
                <c:pt idx="435">
                  <c:v>31503</c:v>
                </c:pt>
                <c:pt idx="436">
                  <c:v>31533</c:v>
                </c:pt>
                <c:pt idx="437">
                  <c:v>31564</c:v>
                </c:pt>
                <c:pt idx="438">
                  <c:v>31594</c:v>
                </c:pt>
                <c:pt idx="439">
                  <c:v>31625</c:v>
                </c:pt>
                <c:pt idx="440">
                  <c:v>31656</c:v>
                </c:pt>
                <c:pt idx="441">
                  <c:v>31686</c:v>
                </c:pt>
                <c:pt idx="442">
                  <c:v>31717</c:v>
                </c:pt>
                <c:pt idx="443">
                  <c:v>31747</c:v>
                </c:pt>
                <c:pt idx="444">
                  <c:v>31778</c:v>
                </c:pt>
                <c:pt idx="445">
                  <c:v>31809</c:v>
                </c:pt>
                <c:pt idx="446">
                  <c:v>31837</c:v>
                </c:pt>
                <c:pt idx="447">
                  <c:v>31868</c:v>
                </c:pt>
                <c:pt idx="448">
                  <c:v>31898</c:v>
                </c:pt>
                <c:pt idx="449">
                  <c:v>31929</c:v>
                </c:pt>
                <c:pt idx="450">
                  <c:v>31959</c:v>
                </c:pt>
                <c:pt idx="451">
                  <c:v>31990</c:v>
                </c:pt>
                <c:pt idx="452">
                  <c:v>32021</c:v>
                </c:pt>
                <c:pt idx="453">
                  <c:v>32051</c:v>
                </c:pt>
                <c:pt idx="454">
                  <c:v>32082</c:v>
                </c:pt>
                <c:pt idx="455">
                  <c:v>32112</c:v>
                </c:pt>
                <c:pt idx="456">
                  <c:v>32143</c:v>
                </c:pt>
                <c:pt idx="457">
                  <c:v>32174</c:v>
                </c:pt>
                <c:pt idx="458">
                  <c:v>32203</c:v>
                </c:pt>
                <c:pt idx="459">
                  <c:v>32234</c:v>
                </c:pt>
                <c:pt idx="460">
                  <c:v>32264</c:v>
                </c:pt>
                <c:pt idx="461">
                  <c:v>32295</c:v>
                </c:pt>
                <c:pt idx="462">
                  <c:v>32325</c:v>
                </c:pt>
                <c:pt idx="463">
                  <c:v>32356</c:v>
                </c:pt>
                <c:pt idx="464">
                  <c:v>32387</c:v>
                </c:pt>
                <c:pt idx="465">
                  <c:v>32417</c:v>
                </c:pt>
                <c:pt idx="466">
                  <c:v>32448</c:v>
                </c:pt>
                <c:pt idx="467">
                  <c:v>32478</c:v>
                </c:pt>
                <c:pt idx="468">
                  <c:v>32509</c:v>
                </c:pt>
                <c:pt idx="469">
                  <c:v>32540</c:v>
                </c:pt>
                <c:pt idx="470">
                  <c:v>32568</c:v>
                </c:pt>
                <c:pt idx="471">
                  <c:v>32599</c:v>
                </c:pt>
                <c:pt idx="472">
                  <c:v>32629</c:v>
                </c:pt>
                <c:pt idx="473">
                  <c:v>32660</c:v>
                </c:pt>
                <c:pt idx="474">
                  <c:v>32690</c:v>
                </c:pt>
                <c:pt idx="475">
                  <c:v>32721</c:v>
                </c:pt>
                <c:pt idx="476">
                  <c:v>32752</c:v>
                </c:pt>
                <c:pt idx="477">
                  <c:v>32782</c:v>
                </c:pt>
                <c:pt idx="478">
                  <c:v>32813</c:v>
                </c:pt>
                <c:pt idx="479">
                  <c:v>32843</c:v>
                </c:pt>
                <c:pt idx="480">
                  <c:v>32874</c:v>
                </c:pt>
                <c:pt idx="481">
                  <c:v>32905</c:v>
                </c:pt>
                <c:pt idx="482">
                  <c:v>32933</c:v>
                </c:pt>
                <c:pt idx="483">
                  <c:v>32964</c:v>
                </c:pt>
                <c:pt idx="484">
                  <c:v>32994</c:v>
                </c:pt>
                <c:pt idx="485">
                  <c:v>33025</c:v>
                </c:pt>
                <c:pt idx="486">
                  <c:v>33055</c:v>
                </c:pt>
                <c:pt idx="487">
                  <c:v>33086</c:v>
                </c:pt>
                <c:pt idx="488">
                  <c:v>33117</c:v>
                </c:pt>
                <c:pt idx="489">
                  <c:v>33147</c:v>
                </c:pt>
                <c:pt idx="490">
                  <c:v>33178</c:v>
                </c:pt>
                <c:pt idx="491">
                  <c:v>33208</c:v>
                </c:pt>
                <c:pt idx="492">
                  <c:v>33239</c:v>
                </c:pt>
                <c:pt idx="493">
                  <c:v>33270</c:v>
                </c:pt>
                <c:pt idx="494">
                  <c:v>33298</c:v>
                </c:pt>
                <c:pt idx="495">
                  <c:v>33329</c:v>
                </c:pt>
                <c:pt idx="496">
                  <c:v>33359</c:v>
                </c:pt>
                <c:pt idx="497">
                  <c:v>33390</c:v>
                </c:pt>
                <c:pt idx="498">
                  <c:v>33420</c:v>
                </c:pt>
                <c:pt idx="499">
                  <c:v>33451</c:v>
                </c:pt>
                <c:pt idx="500">
                  <c:v>33482</c:v>
                </c:pt>
                <c:pt idx="501">
                  <c:v>33512</c:v>
                </c:pt>
                <c:pt idx="502">
                  <c:v>33543</c:v>
                </c:pt>
                <c:pt idx="503">
                  <c:v>33573</c:v>
                </c:pt>
                <c:pt idx="504">
                  <c:v>33604</c:v>
                </c:pt>
                <c:pt idx="505">
                  <c:v>33635</c:v>
                </c:pt>
                <c:pt idx="506">
                  <c:v>33664</c:v>
                </c:pt>
                <c:pt idx="507">
                  <c:v>33695</c:v>
                </c:pt>
                <c:pt idx="508">
                  <c:v>33725</c:v>
                </c:pt>
                <c:pt idx="509">
                  <c:v>33756</c:v>
                </c:pt>
                <c:pt idx="510">
                  <c:v>33786</c:v>
                </c:pt>
                <c:pt idx="511">
                  <c:v>33817</c:v>
                </c:pt>
                <c:pt idx="512">
                  <c:v>33848</c:v>
                </c:pt>
                <c:pt idx="513">
                  <c:v>33878</c:v>
                </c:pt>
                <c:pt idx="514">
                  <c:v>33909</c:v>
                </c:pt>
                <c:pt idx="515">
                  <c:v>33939</c:v>
                </c:pt>
                <c:pt idx="516">
                  <c:v>33970</c:v>
                </c:pt>
                <c:pt idx="517">
                  <c:v>34001</c:v>
                </c:pt>
                <c:pt idx="518">
                  <c:v>34029</c:v>
                </c:pt>
                <c:pt idx="519">
                  <c:v>34060</c:v>
                </c:pt>
                <c:pt idx="520">
                  <c:v>34090</c:v>
                </c:pt>
                <c:pt idx="521">
                  <c:v>34121</c:v>
                </c:pt>
                <c:pt idx="522">
                  <c:v>34151</c:v>
                </c:pt>
                <c:pt idx="523">
                  <c:v>34182</c:v>
                </c:pt>
                <c:pt idx="524">
                  <c:v>34213</c:v>
                </c:pt>
                <c:pt idx="525">
                  <c:v>34243</c:v>
                </c:pt>
                <c:pt idx="526">
                  <c:v>34274</c:v>
                </c:pt>
                <c:pt idx="527">
                  <c:v>34304</c:v>
                </c:pt>
                <c:pt idx="528">
                  <c:v>34335</c:v>
                </c:pt>
                <c:pt idx="529">
                  <c:v>34366</c:v>
                </c:pt>
                <c:pt idx="530">
                  <c:v>34394</c:v>
                </c:pt>
                <c:pt idx="531">
                  <c:v>34425</c:v>
                </c:pt>
                <c:pt idx="532">
                  <c:v>34455</c:v>
                </c:pt>
                <c:pt idx="533">
                  <c:v>34486</c:v>
                </c:pt>
                <c:pt idx="534">
                  <c:v>34516</c:v>
                </c:pt>
                <c:pt idx="535">
                  <c:v>34547</c:v>
                </c:pt>
                <c:pt idx="536">
                  <c:v>34578</c:v>
                </c:pt>
                <c:pt idx="537">
                  <c:v>34608</c:v>
                </c:pt>
                <c:pt idx="538">
                  <c:v>34639</c:v>
                </c:pt>
                <c:pt idx="539">
                  <c:v>34669</c:v>
                </c:pt>
                <c:pt idx="540">
                  <c:v>34700</c:v>
                </c:pt>
                <c:pt idx="541">
                  <c:v>34731</c:v>
                </c:pt>
                <c:pt idx="542">
                  <c:v>34759</c:v>
                </c:pt>
                <c:pt idx="543">
                  <c:v>34790</c:v>
                </c:pt>
                <c:pt idx="544">
                  <c:v>34820</c:v>
                </c:pt>
                <c:pt idx="545">
                  <c:v>34851</c:v>
                </c:pt>
                <c:pt idx="546">
                  <c:v>34881</c:v>
                </c:pt>
                <c:pt idx="547">
                  <c:v>34912</c:v>
                </c:pt>
                <c:pt idx="548">
                  <c:v>34943</c:v>
                </c:pt>
                <c:pt idx="549">
                  <c:v>34973</c:v>
                </c:pt>
                <c:pt idx="550">
                  <c:v>35004</c:v>
                </c:pt>
                <c:pt idx="551">
                  <c:v>35034</c:v>
                </c:pt>
                <c:pt idx="552">
                  <c:v>35065</c:v>
                </c:pt>
                <c:pt idx="553">
                  <c:v>35096</c:v>
                </c:pt>
                <c:pt idx="554">
                  <c:v>35125</c:v>
                </c:pt>
                <c:pt idx="555">
                  <c:v>35156</c:v>
                </c:pt>
                <c:pt idx="556">
                  <c:v>35186</c:v>
                </c:pt>
                <c:pt idx="557">
                  <c:v>35217</c:v>
                </c:pt>
                <c:pt idx="558">
                  <c:v>35247</c:v>
                </c:pt>
                <c:pt idx="559">
                  <c:v>35278</c:v>
                </c:pt>
                <c:pt idx="560">
                  <c:v>35309</c:v>
                </c:pt>
                <c:pt idx="561">
                  <c:v>35339</c:v>
                </c:pt>
                <c:pt idx="562">
                  <c:v>35370</c:v>
                </c:pt>
                <c:pt idx="563">
                  <c:v>35400</c:v>
                </c:pt>
                <c:pt idx="564">
                  <c:v>35431</c:v>
                </c:pt>
                <c:pt idx="565">
                  <c:v>35462</c:v>
                </c:pt>
                <c:pt idx="566">
                  <c:v>35490</c:v>
                </c:pt>
                <c:pt idx="567">
                  <c:v>35521</c:v>
                </c:pt>
                <c:pt idx="568">
                  <c:v>35551</c:v>
                </c:pt>
                <c:pt idx="569">
                  <c:v>35582</c:v>
                </c:pt>
                <c:pt idx="570">
                  <c:v>35612</c:v>
                </c:pt>
                <c:pt idx="571">
                  <c:v>35643</c:v>
                </c:pt>
                <c:pt idx="572">
                  <c:v>35674</c:v>
                </c:pt>
                <c:pt idx="573">
                  <c:v>35704</c:v>
                </c:pt>
                <c:pt idx="574">
                  <c:v>35735</c:v>
                </c:pt>
                <c:pt idx="575">
                  <c:v>35765</c:v>
                </c:pt>
                <c:pt idx="576">
                  <c:v>35796</c:v>
                </c:pt>
                <c:pt idx="577">
                  <c:v>35827</c:v>
                </c:pt>
                <c:pt idx="578">
                  <c:v>35855</c:v>
                </c:pt>
                <c:pt idx="579">
                  <c:v>35886</c:v>
                </c:pt>
                <c:pt idx="580">
                  <c:v>35916</c:v>
                </c:pt>
                <c:pt idx="581">
                  <c:v>35947</c:v>
                </c:pt>
                <c:pt idx="582">
                  <c:v>35977</c:v>
                </c:pt>
                <c:pt idx="583">
                  <c:v>36008</c:v>
                </c:pt>
                <c:pt idx="584">
                  <c:v>36039</c:v>
                </c:pt>
                <c:pt idx="585">
                  <c:v>36069</c:v>
                </c:pt>
                <c:pt idx="586">
                  <c:v>36100</c:v>
                </c:pt>
                <c:pt idx="587">
                  <c:v>36130</c:v>
                </c:pt>
                <c:pt idx="588">
                  <c:v>36161</c:v>
                </c:pt>
                <c:pt idx="589">
                  <c:v>36192</c:v>
                </c:pt>
                <c:pt idx="590">
                  <c:v>36220</c:v>
                </c:pt>
                <c:pt idx="591">
                  <c:v>36251</c:v>
                </c:pt>
                <c:pt idx="592">
                  <c:v>36281</c:v>
                </c:pt>
                <c:pt idx="593">
                  <c:v>36312</c:v>
                </c:pt>
                <c:pt idx="594">
                  <c:v>36342</c:v>
                </c:pt>
                <c:pt idx="595">
                  <c:v>36373</c:v>
                </c:pt>
                <c:pt idx="596">
                  <c:v>36404</c:v>
                </c:pt>
                <c:pt idx="597">
                  <c:v>36434</c:v>
                </c:pt>
                <c:pt idx="598">
                  <c:v>36465</c:v>
                </c:pt>
                <c:pt idx="599">
                  <c:v>36495</c:v>
                </c:pt>
                <c:pt idx="600">
                  <c:v>36526</c:v>
                </c:pt>
                <c:pt idx="601">
                  <c:v>36557</c:v>
                </c:pt>
                <c:pt idx="602">
                  <c:v>36586</c:v>
                </c:pt>
                <c:pt idx="603">
                  <c:v>36617</c:v>
                </c:pt>
                <c:pt idx="604">
                  <c:v>36647</c:v>
                </c:pt>
                <c:pt idx="605">
                  <c:v>36678</c:v>
                </c:pt>
                <c:pt idx="606">
                  <c:v>36708</c:v>
                </c:pt>
                <c:pt idx="607">
                  <c:v>36739</c:v>
                </c:pt>
                <c:pt idx="608">
                  <c:v>36770</c:v>
                </c:pt>
                <c:pt idx="609">
                  <c:v>36800</c:v>
                </c:pt>
                <c:pt idx="610">
                  <c:v>36831</c:v>
                </c:pt>
                <c:pt idx="611">
                  <c:v>36861</c:v>
                </c:pt>
                <c:pt idx="612">
                  <c:v>36892</c:v>
                </c:pt>
                <c:pt idx="613">
                  <c:v>36923</c:v>
                </c:pt>
                <c:pt idx="614">
                  <c:v>36951</c:v>
                </c:pt>
                <c:pt idx="615">
                  <c:v>36982</c:v>
                </c:pt>
                <c:pt idx="616">
                  <c:v>37012</c:v>
                </c:pt>
                <c:pt idx="617">
                  <c:v>37043</c:v>
                </c:pt>
                <c:pt idx="618">
                  <c:v>37073</c:v>
                </c:pt>
                <c:pt idx="619">
                  <c:v>37104</c:v>
                </c:pt>
                <c:pt idx="620">
                  <c:v>37135</c:v>
                </c:pt>
                <c:pt idx="621">
                  <c:v>37165</c:v>
                </c:pt>
                <c:pt idx="622">
                  <c:v>37196</c:v>
                </c:pt>
                <c:pt idx="623">
                  <c:v>37226</c:v>
                </c:pt>
                <c:pt idx="624">
                  <c:v>37257</c:v>
                </c:pt>
                <c:pt idx="625">
                  <c:v>37288</c:v>
                </c:pt>
                <c:pt idx="626">
                  <c:v>37316</c:v>
                </c:pt>
                <c:pt idx="627">
                  <c:v>37347</c:v>
                </c:pt>
                <c:pt idx="628">
                  <c:v>37377</c:v>
                </c:pt>
                <c:pt idx="629">
                  <c:v>37408</c:v>
                </c:pt>
                <c:pt idx="630">
                  <c:v>37438</c:v>
                </c:pt>
                <c:pt idx="631">
                  <c:v>37469</c:v>
                </c:pt>
                <c:pt idx="632">
                  <c:v>37500</c:v>
                </c:pt>
                <c:pt idx="633">
                  <c:v>37530</c:v>
                </c:pt>
                <c:pt idx="634">
                  <c:v>37561</c:v>
                </c:pt>
                <c:pt idx="635">
                  <c:v>37591</c:v>
                </c:pt>
                <c:pt idx="636">
                  <c:v>37622</c:v>
                </c:pt>
                <c:pt idx="637">
                  <c:v>37653</c:v>
                </c:pt>
                <c:pt idx="638">
                  <c:v>37681</c:v>
                </c:pt>
                <c:pt idx="639">
                  <c:v>37712</c:v>
                </c:pt>
                <c:pt idx="640">
                  <c:v>37742</c:v>
                </c:pt>
                <c:pt idx="641">
                  <c:v>37773</c:v>
                </c:pt>
                <c:pt idx="642">
                  <c:v>37803</c:v>
                </c:pt>
                <c:pt idx="643">
                  <c:v>37834</c:v>
                </c:pt>
                <c:pt idx="644">
                  <c:v>37865</c:v>
                </c:pt>
                <c:pt idx="645">
                  <c:v>37895</c:v>
                </c:pt>
                <c:pt idx="646">
                  <c:v>37926</c:v>
                </c:pt>
                <c:pt idx="647">
                  <c:v>37956</c:v>
                </c:pt>
                <c:pt idx="648">
                  <c:v>37987</c:v>
                </c:pt>
                <c:pt idx="649">
                  <c:v>38018</c:v>
                </c:pt>
                <c:pt idx="650">
                  <c:v>38047</c:v>
                </c:pt>
                <c:pt idx="651">
                  <c:v>38078</c:v>
                </c:pt>
                <c:pt idx="652">
                  <c:v>38108</c:v>
                </c:pt>
                <c:pt idx="653">
                  <c:v>38139</c:v>
                </c:pt>
                <c:pt idx="654">
                  <c:v>38169</c:v>
                </c:pt>
                <c:pt idx="655">
                  <c:v>38200</c:v>
                </c:pt>
                <c:pt idx="656">
                  <c:v>38231</c:v>
                </c:pt>
                <c:pt idx="657">
                  <c:v>38261</c:v>
                </c:pt>
                <c:pt idx="658">
                  <c:v>38292</c:v>
                </c:pt>
                <c:pt idx="659">
                  <c:v>38322</c:v>
                </c:pt>
                <c:pt idx="660">
                  <c:v>38353</c:v>
                </c:pt>
                <c:pt idx="661">
                  <c:v>38384</c:v>
                </c:pt>
                <c:pt idx="662">
                  <c:v>38412</c:v>
                </c:pt>
                <c:pt idx="663">
                  <c:v>38443</c:v>
                </c:pt>
                <c:pt idx="664">
                  <c:v>38473</c:v>
                </c:pt>
                <c:pt idx="665">
                  <c:v>38504</c:v>
                </c:pt>
                <c:pt idx="666">
                  <c:v>38534</c:v>
                </c:pt>
                <c:pt idx="667">
                  <c:v>38565</c:v>
                </c:pt>
                <c:pt idx="668">
                  <c:v>38596</c:v>
                </c:pt>
                <c:pt idx="669">
                  <c:v>38626</c:v>
                </c:pt>
                <c:pt idx="670">
                  <c:v>38657</c:v>
                </c:pt>
                <c:pt idx="671">
                  <c:v>38687</c:v>
                </c:pt>
                <c:pt idx="672">
                  <c:v>38718</c:v>
                </c:pt>
                <c:pt idx="673">
                  <c:v>38749</c:v>
                </c:pt>
                <c:pt idx="674">
                  <c:v>38777</c:v>
                </c:pt>
                <c:pt idx="675">
                  <c:v>38808</c:v>
                </c:pt>
                <c:pt idx="676">
                  <c:v>38838</c:v>
                </c:pt>
                <c:pt idx="677">
                  <c:v>38869</c:v>
                </c:pt>
                <c:pt idx="678">
                  <c:v>38899</c:v>
                </c:pt>
                <c:pt idx="679">
                  <c:v>38930</c:v>
                </c:pt>
                <c:pt idx="680">
                  <c:v>38961</c:v>
                </c:pt>
                <c:pt idx="681">
                  <c:v>38991</c:v>
                </c:pt>
                <c:pt idx="682">
                  <c:v>39022</c:v>
                </c:pt>
                <c:pt idx="683">
                  <c:v>39052</c:v>
                </c:pt>
                <c:pt idx="684">
                  <c:v>39083</c:v>
                </c:pt>
                <c:pt idx="685">
                  <c:v>39114</c:v>
                </c:pt>
                <c:pt idx="686">
                  <c:v>39142</c:v>
                </c:pt>
                <c:pt idx="687">
                  <c:v>39173</c:v>
                </c:pt>
                <c:pt idx="688">
                  <c:v>39203</c:v>
                </c:pt>
                <c:pt idx="689">
                  <c:v>39234</c:v>
                </c:pt>
                <c:pt idx="690">
                  <c:v>39264</c:v>
                </c:pt>
                <c:pt idx="691">
                  <c:v>39295</c:v>
                </c:pt>
                <c:pt idx="692">
                  <c:v>39326</c:v>
                </c:pt>
                <c:pt idx="693">
                  <c:v>39356</c:v>
                </c:pt>
                <c:pt idx="694">
                  <c:v>39387</c:v>
                </c:pt>
                <c:pt idx="695">
                  <c:v>39417</c:v>
                </c:pt>
                <c:pt idx="696">
                  <c:v>39448</c:v>
                </c:pt>
                <c:pt idx="697">
                  <c:v>39479</c:v>
                </c:pt>
                <c:pt idx="698">
                  <c:v>39508</c:v>
                </c:pt>
                <c:pt idx="699">
                  <c:v>39539</c:v>
                </c:pt>
                <c:pt idx="700">
                  <c:v>39569</c:v>
                </c:pt>
                <c:pt idx="701">
                  <c:v>39600</c:v>
                </c:pt>
                <c:pt idx="702">
                  <c:v>39630</c:v>
                </c:pt>
                <c:pt idx="703">
                  <c:v>39661</c:v>
                </c:pt>
                <c:pt idx="704">
                  <c:v>39692</c:v>
                </c:pt>
                <c:pt idx="705">
                  <c:v>39722</c:v>
                </c:pt>
                <c:pt idx="706">
                  <c:v>39753</c:v>
                </c:pt>
                <c:pt idx="707">
                  <c:v>39783</c:v>
                </c:pt>
                <c:pt idx="708">
                  <c:v>39814</c:v>
                </c:pt>
                <c:pt idx="709">
                  <c:v>39845</c:v>
                </c:pt>
                <c:pt idx="710">
                  <c:v>39873</c:v>
                </c:pt>
                <c:pt idx="711">
                  <c:v>39904</c:v>
                </c:pt>
                <c:pt idx="712">
                  <c:v>39934</c:v>
                </c:pt>
                <c:pt idx="713">
                  <c:v>39965</c:v>
                </c:pt>
                <c:pt idx="714">
                  <c:v>39995</c:v>
                </c:pt>
                <c:pt idx="715">
                  <c:v>40026</c:v>
                </c:pt>
                <c:pt idx="716">
                  <c:v>40057</c:v>
                </c:pt>
                <c:pt idx="717">
                  <c:v>40087</c:v>
                </c:pt>
                <c:pt idx="718">
                  <c:v>40118</c:v>
                </c:pt>
                <c:pt idx="719">
                  <c:v>40148</c:v>
                </c:pt>
                <c:pt idx="720">
                  <c:v>40179</c:v>
                </c:pt>
                <c:pt idx="721">
                  <c:v>40210</c:v>
                </c:pt>
                <c:pt idx="722">
                  <c:v>40238</c:v>
                </c:pt>
                <c:pt idx="723">
                  <c:v>40269</c:v>
                </c:pt>
                <c:pt idx="724">
                  <c:v>40299</c:v>
                </c:pt>
                <c:pt idx="725">
                  <c:v>40330</c:v>
                </c:pt>
                <c:pt idx="726">
                  <c:v>40360</c:v>
                </c:pt>
                <c:pt idx="727">
                  <c:v>40391</c:v>
                </c:pt>
                <c:pt idx="728">
                  <c:v>40422</c:v>
                </c:pt>
                <c:pt idx="729">
                  <c:v>40452</c:v>
                </c:pt>
                <c:pt idx="730">
                  <c:v>40483</c:v>
                </c:pt>
                <c:pt idx="731">
                  <c:v>40513</c:v>
                </c:pt>
                <c:pt idx="732">
                  <c:v>40544</c:v>
                </c:pt>
                <c:pt idx="733">
                  <c:v>40575</c:v>
                </c:pt>
                <c:pt idx="734">
                  <c:v>40603</c:v>
                </c:pt>
                <c:pt idx="735">
                  <c:v>40634</c:v>
                </c:pt>
                <c:pt idx="736">
                  <c:v>40664</c:v>
                </c:pt>
                <c:pt idx="737">
                  <c:v>40695</c:v>
                </c:pt>
                <c:pt idx="738">
                  <c:v>40725</c:v>
                </c:pt>
                <c:pt idx="739">
                  <c:v>40756</c:v>
                </c:pt>
                <c:pt idx="740">
                  <c:v>40787</c:v>
                </c:pt>
                <c:pt idx="741">
                  <c:v>40817</c:v>
                </c:pt>
                <c:pt idx="742">
                  <c:v>40848</c:v>
                </c:pt>
                <c:pt idx="743">
                  <c:v>40878</c:v>
                </c:pt>
                <c:pt idx="744">
                  <c:v>40909</c:v>
                </c:pt>
                <c:pt idx="745">
                  <c:v>40940</c:v>
                </c:pt>
                <c:pt idx="746">
                  <c:v>40969</c:v>
                </c:pt>
                <c:pt idx="747">
                  <c:v>41000</c:v>
                </c:pt>
                <c:pt idx="748">
                  <c:v>41030</c:v>
                </c:pt>
                <c:pt idx="749">
                  <c:v>41061</c:v>
                </c:pt>
                <c:pt idx="750">
                  <c:v>41091</c:v>
                </c:pt>
                <c:pt idx="751">
                  <c:v>41122</c:v>
                </c:pt>
                <c:pt idx="752">
                  <c:v>41153</c:v>
                </c:pt>
                <c:pt idx="753">
                  <c:v>41183</c:v>
                </c:pt>
                <c:pt idx="754">
                  <c:v>41214</c:v>
                </c:pt>
                <c:pt idx="755">
                  <c:v>41244</c:v>
                </c:pt>
                <c:pt idx="756">
                  <c:v>41275</c:v>
                </c:pt>
                <c:pt idx="757">
                  <c:v>41306</c:v>
                </c:pt>
                <c:pt idx="758">
                  <c:v>41334</c:v>
                </c:pt>
                <c:pt idx="759">
                  <c:v>41365</c:v>
                </c:pt>
                <c:pt idx="760">
                  <c:v>41395</c:v>
                </c:pt>
                <c:pt idx="761">
                  <c:v>41426</c:v>
                </c:pt>
                <c:pt idx="762">
                  <c:v>41456</c:v>
                </c:pt>
                <c:pt idx="763">
                  <c:v>41487</c:v>
                </c:pt>
                <c:pt idx="764">
                  <c:v>41518</c:v>
                </c:pt>
                <c:pt idx="765">
                  <c:v>41548</c:v>
                </c:pt>
                <c:pt idx="766">
                  <c:v>41579</c:v>
                </c:pt>
                <c:pt idx="767">
                  <c:v>41609</c:v>
                </c:pt>
                <c:pt idx="768">
                  <c:v>41640</c:v>
                </c:pt>
                <c:pt idx="769">
                  <c:v>41671</c:v>
                </c:pt>
                <c:pt idx="770">
                  <c:v>41699</c:v>
                </c:pt>
                <c:pt idx="771">
                  <c:v>41730</c:v>
                </c:pt>
                <c:pt idx="772">
                  <c:v>41760</c:v>
                </c:pt>
                <c:pt idx="773">
                  <c:v>41791</c:v>
                </c:pt>
                <c:pt idx="774">
                  <c:v>41821</c:v>
                </c:pt>
                <c:pt idx="775">
                  <c:v>41852</c:v>
                </c:pt>
                <c:pt idx="776">
                  <c:v>41883</c:v>
                </c:pt>
                <c:pt idx="777">
                  <c:v>41913</c:v>
                </c:pt>
                <c:pt idx="778">
                  <c:v>41944</c:v>
                </c:pt>
                <c:pt idx="779">
                  <c:v>41974</c:v>
                </c:pt>
                <c:pt idx="780">
                  <c:v>42005</c:v>
                </c:pt>
                <c:pt idx="781">
                  <c:v>42036</c:v>
                </c:pt>
                <c:pt idx="782">
                  <c:v>42064</c:v>
                </c:pt>
                <c:pt idx="783">
                  <c:v>42095</c:v>
                </c:pt>
                <c:pt idx="784">
                  <c:v>42125</c:v>
                </c:pt>
                <c:pt idx="785">
                  <c:v>42156</c:v>
                </c:pt>
                <c:pt idx="786">
                  <c:v>42186</c:v>
                </c:pt>
                <c:pt idx="787">
                  <c:v>42217</c:v>
                </c:pt>
                <c:pt idx="788">
                  <c:v>42248</c:v>
                </c:pt>
                <c:pt idx="789">
                  <c:v>42278</c:v>
                </c:pt>
                <c:pt idx="790">
                  <c:v>42309</c:v>
                </c:pt>
                <c:pt idx="791">
                  <c:v>42339</c:v>
                </c:pt>
                <c:pt idx="792">
                  <c:v>42370</c:v>
                </c:pt>
                <c:pt idx="793">
                  <c:v>42401</c:v>
                </c:pt>
                <c:pt idx="794">
                  <c:v>42430</c:v>
                </c:pt>
                <c:pt idx="795">
                  <c:v>42461</c:v>
                </c:pt>
                <c:pt idx="796">
                  <c:v>42491</c:v>
                </c:pt>
                <c:pt idx="797">
                  <c:v>42522</c:v>
                </c:pt>
                <c:pt idx="798">
                  <c:v>42552</c:v>
                </c:pt>
                <c:pt idx="799">
                  <c:v>42583</c:v>
                </c:pt>
                <c:pt idx="800">
                  <c:v>42614</c:v>
                </c:pt>
                <c:pt idx="801">
                  <c:v>42644</c:v>
                </c:pt>
                <c:pt idx="802">
                  <c:v>42675</c:v>
                </c:pt>
                <c:pt idx="803">
                  <c:v>42705</c:v>
                </c:pt>
                <c:pt idx="804">
                  <c:v>42736</c:v>
                </c:pt>
                <c:pt idx="805">
                  <c:v>42767</c:v>
                </c:pt>
                <c:pt idx="806">
                  <c:v>42795</c:v>
                </c:pt>
                <c:pt idx="807">
                  <c:v>42826</c:v>
                </c:pt>
                <c:pt idx="808">
                  <c:v>42856</c:v>
                </c:pt>
                <c:pt idx="809">
                  <c:v>42887</c:v>
                </c:pt>
                <c:pt idx="810">
                  <c:v>42917</c:v>
                </c:pt>
                <c:pt idx="811">
                  <c:v>42948</c:v>
                </c:pt>
                <c:pt idx="812">
                  <c:v>42979</c:v>
                </c:pt>
                <c:pt idx="813">
                  <c:v>43009</c:v>
                </c:pt>
                <c:pt idx="814">
                  <c:v>43040</c:v>
                </c:pt>
                <c:pt idx="815">
                  <c:v>43070</c:v>
                </c:pt>
                <c:pt idx="816">
                  <c:v>43101</c:v>
                </c:pt>
                <c:pt idx="817">
                  <c:v>43132</c:v>
                </c:pt>
                <c:pt idx="818">
                  <c:v>43160</c:v>
                </c:pt>
                <c:pt idx="819">
                  <c:v>43191</c:v>
                </c:pt>
                <c:pt idx="820">
                  <c:v>43221</c:v>
                </c:pt>
                <c:pt idx="821">
                  <c:v>43252</c:v>
                </c:pt>
                <c:pt idx="822">
                  <c:v>43282</c:v>
                </c:pt>
                <c:pt idx="823">
                  <c:v>43313</c:v>
                </c:pt>
                <c:pt idx="824">
                  <c:v>43344</c:v>
                </c:pt>
                <c:pt idx="825">
                  <c:v>43374</c:v>
                </c:pt>
                <c:pt idx="826">
                  <c:v>43405</c:v>
                </c:pt>
                <c:pt idx="827">
                  <c:v>43435</c:v>
                </c:pt>
                <c:pt idx="828">
                  <c:v>43466</c:v>
                </c:pt>
                <c:pt idx="829">
                  <c:v>43497</c:v>
                </c:pt>
                <c:pt idx="830">
                  <c:v>43525</c:v>
                </c:pt>
                <c:pt idx="831">
                  <c:v>43556</c:v>
                </c:pt>
                <c:pt idx="832">
                  <c:v>43586</c:v>
                </c:pt>
                <c:pt idx="833">
                  <c:v>43617</c:v>
                </c:pt>
                <c:pt idx="834">
                  <c:v>43647</c:v>
                </c:pt>
                <c:pt idx="835">
                  <c:v>43678</c:v>
                </c:pt>
                <c:pt idx="836">
                  <c:v>43709</c:v>
                </c:pt>
                <c:pt idx="837">
                  <c:v>43739</c:v>
                </c:pt>
                <c:pt idx="838">
                  <c:v>43770</c:v>
                </c:pt>
                <c:pt idx="839">
                  <c:v>43800</c:v>
                </c:pt>
                <c:pt idx="840">
                  <c:v>43831</c:v>
                </c:pt>
                <c:pt idx="841">
                  <c:v>43862</c:v>
                </c:pt>
                <c:pt idx="842">
                  <c:v>43891</c:v>
                </c:pt>
                <c:pt idx="843">
                  <c:v>43922</c:v>
                </c:pt>
                <c:pt idx="844">
                  <c:v>43952</c:v>
                </c:pt>
                <c:pt idx="845">
                  <c:v>43983</c:v>
                </c:pt>
                <c:pt idx="846">
                  <c:v>44013</c:v>
                </c:pt>
                <c:pt idx="847">
                  <c:v>44044</c:v>
                </c:pt>
                <c:pt idx="848">
                  <c:v>44075</c:v>
                </c:pt>
                <c:pt idx="849">
                  <c:v>44105</c:v>
                </c:pt>
                <c:pt idx="850">
                  <c:v>44136</c:v>
                </c:pt>
                <c:pt idx="851">
                  <c:v>44166</c:v>
                </c:pt>
              </c:numCache>
            </c:numRef>
          </c:cat>
          <c:val>
            <c:numRef>
              <c:f>GDPCON!$W$39:$W$1034</c:f>
              <c:numCache>
                <c:formatCode>General</c:formatCode>
                <c:ptCount val="996"/>
                <c:pt idx="120">
                  <c:v>200</c:v>
                </c:pt>
                <c:pt idx="121">
                  <c:v>200</c:v>
                </c:pt>
                <c:pt idx="122">
                  <c:v>200</c:v>
                </c:pt>
                <c:pt idx="123">
                  <c:v>200</c:v>
                </c:pt>
                <c:pt idx="124">
                  <c:v>200</c:v>
                </c:pt>
                <c:pt idx="125">
                  <c:v>200</c:v>
                </c:pt>
                <c:pt idx="126">
                  <c:v>200</c:v>
                </c:pt>
                <c:pt idx="127">
                  <c:v>200</c:v>
                </c:pt>
                <c:pt idx="128">
                  <c:v>200</c:v>
                </c:pt>
                <c:pt idx="129">
                  <c:v>200</c:v>
                </c:pt>
                <c:pt idx="130">
                  <c:v>200</c:v>
                </c:pt>
                <c:pt idx="131">
                  <c:v>200</c:v>
                </c:pt>
                <c:pt idx="132">
                  <c:v>200</c:v>
                </c:pt>
                <c:pt idx="133">
                  <c:v>200</c:v>
                </c:pt>
                <c:pt idx="134">
                  <c:v>200</c:v>
                </c:pt>
                <c:pt idx="135">
                  <c:v>200</c:v>
                </c:pt>
                <c:pt idx="136">
                  <c:v>200</c:v>
                </c:pt>
                <c:pt idx="137">
                  <c:v>200</c:v>
                </c:pt>
                <c:pt idx="138">
                  <c:v>200</c:v>
                </c:pt>
                <c:pt idx="139">
                  <c:v>200</c:v>
                </c:pt>
                <c:pt idx="140">
                  <c:v>200</c:v>
                </c:pt>
                <c:pt idx="141">
                  <c:v>200</c:v>
                </c:pt>
                <c:pt idx="142">
                  <c:v>200</c:v>
                </c:pt>
                <c:pt idx="143">
                  <c:v>200</c:v>
                </c:pt>
                <c:pt idx="144">
                  <c:v>200</c:v>
                </c:pt>
                <c:pt idx="145">
                  <c:v>200</c:v>
                </c:pt>
                <c:pt idx="146">
                  <c:v>200</c:v>
                </c:pt>
                <c:pt idx="147">
                  <c:v>200</c:v>
                </c:pt>
                <c:pt idx="148">
                  <c:v>200</c:v>
                </c:pt>
                <c:pt idx="149">
                  <c:v>200</c:v>
                </c:pt>
                <c:pt idx="150">
                  <c:v>200</c:v>
                </c:pt>
                <c:pt idx="151">
                  <c:v>200</c:v>
                </c:pt>
                <c:pt idx="152">
                  <c:v>200</c:v>
                </c:pt>
                <c:pt idx="153">
                  <c:v>200</c:v>
                </c:pt>
                <c:pt idx="154">
                  <c:v>200</c:v>
                </c:pt>
                <c:pt idx="155">
                  <c:v>200</c:v>
                </c:pt>
                <c:pt idx="156">
                  <c:v>200</c:v>
                </c:pt>
                <c:pt idx="157">
                  <c:v>200</c:v>
                </c:pt>
                <c:pt idx="158">
                  <c:v>200</c:v>
                </c:pt>
                <c:pt idx="159">
                  <c:v>200</c:v>
                </c:pt>
                <c:pt idx="160">
                  <c:v>200</c:v>
                </c:pt>
                <c:pt idx="161">
                  <c:v>200</c:v>
                </c:pt>
                <c:pt idx="162">
                  <c:v>200</c:v>
                </c:pt>
                <c:pt idx="163">
                  <c:v>200</c:v>
                </c:pt>
                <c:pt idx="164">
                  <c:v>200</c:v>
                </c:pt>
                <c:pt idx="165">
                  <c:v>200</c:v>
                </c:pt>
                <c:pt idx="166">
                  <c:v>200</c:v>
                </c:pt>
                <c:pt idx="167">
                  <c:v>200</c:v>
                </c:pt>
                <c:pt idx="168">
                  <c:v>200</c:v>
                </c:pt>
                <c:pt idx="169">
                  <c:v>200</c:v>
                </c:pt>
                <c:pt idx="170">
                  <c:v>200</c:v>
                </c:pt>
                <c:pt idx="171">
                  <c:v>200</c:v>
                </c:pt>
                <c:pt idx="172">
                  <c:v>200</c:v>
                </c:pt>
                <c:pt idx="173">
                  <c:v>200</c:v>
                </c:pt>
                <c:pt idx="174">
                  <c:v>200</c:v>
                </c:pt>
                <c:pt idx="175">
                  <c:v>200</c:v>
                </c:pt>
                <c:pt idx="176">
                  <c:v>200</c:v>
                </c:pt>
                <c:pt idx="177">
                  <c:v>200</c:v>
                </c:pt>
                <c:pt idx="178">
                  <c:v>200</c:v>
                </c:pt>
                <c:pt idx="179">
                  <c:v>200</c:v>
                </c:pt>
                <c:pt idx="180">
                  <c:v>200</c:v>
                </c:pt>
                <c:pt idx="181">
                  <c:v>200</c:v>
                </c:pt>
                <c:pt idx="182">
                  <c:v>200</c:v>
                </c:pt>
                <c:pt idx="183">
                  <c:v>200</c:v>
                </c:pt>
                <c:pt idx="184">
                  <c:v>200</c:v>
                </c:pt>
                <c:pt idx="185">
                  <c:v>200</c:v>
                </c:pt>
                <c:pt idx="186">
                  <c:v>200</c:v>
                </c:pt>
                <c:pt idx="187">
                  <c:v>200</c:v>
                </c:pt>
                <c:pt idx="188">
                  <c:v>200</c:v>
                </c:pt>
                <c:pt idx="189">
                  <c:v>200</c:v>
                </c:pt>
                <c:pt idx="190">
                  <c:v>200</c:v>
                </c:pt>
                <c:pt idx="191">
                  <c:v>200</c:v>
                </c:pt>
                <c:pt idx="192">
                  <c:v>200</c:v>
                </c:pt>
                <c:pt idx="193">
                  <c:v>200</c:v>
                </c:pt>
                <c:pt idx="194">
                  <c:v>200</c:v>
                </c:pt>
                <c:pt idx="195">
                  <c:v>200</c:v>
                </c:pt>
                <c:pt idx="196">
                  <c:v>200</c:v>
                </c:pt>
                <c:pt idx="197">
                  <c:v>200</c:v>
                </c:pt>
                <c:pt idx="198">
                  <c:v>200</c:v>
                </c:pt>
                <c:pt idx="199">
                  <c:v>200</c:v>
                </c:pt>
                <c:pt idx="200">
                  <c:v>200</c:v>
                </c:pt>
                <c:pt idx="201">
                  <c:v>200</c:v>
                </c:pt>
                <c:pt idx="202">
                  <c:v>200</c:v>
                </c:pt>
                <c:pt idx="203">
                  <c:v>200</c:v>
                </c:pt>
                <c:pt idx="204">
                  <c:v>200</c:v>
                </c:pt>
                <c:pt idx="205">
                  <c:v>200</c:v>
                </c:pt>
                <c:pt idx="206">
                  <c:v>200</c:v>
                </c:pt>
                <c:pt idx="207">
                  <c:v>200</c:v>
                </c:pt>
                <c:pt idx="208">
                  <c:v>200</c:v>
                </c:pt>
                <c:pt idx="209">
                  <c:v>200</c:v>
                </c:pt>
                <c:pt idx="210">
                  <c:v>200</c:v>
                </c:pt>
                <c:pt idx="211">
                  <c:v>200</c:v>
                </c:pt>
                <c:pt idx="212">
                  <c:v>200</c:v>
                </c:pt>
                <c:pt idx="213">
                  <c:v>200</c:v>
                </c:pt>
                <c:pt idx="214">
                  <c:v>200</c:v>
                </c:pt>
                <c:pt idx="215">
                  <c:v>200</c:v>
                </c:pt>
                <c:pt idx="312">
                  <c:v>200</c:v>
                </c:pt>
                <c:pt idx="313">
                  <c:v>200</c:v>
                </c:pt>
                <c:pt idx="314">
                  <c:v>200</c:v>
                </c:pt>
                <c:pt idx="315">
                  <c:v>200</c:v>
                </c:pt>
                <c:pt idx="316">
                  <c:v>200</c:v>
                </c:pt>
                <c:pt idx="317">
                  <c:v>200</c:v>
                </c:pt>
                <c:pt idx="318">
                  <c:v>200</c:v>
                </c:pt>
                <c:pt idx="319">
                  <c:v>200</c:v>
                </c:pt>
                <c:pt idx="320">
                  <c:v>200</c:v>
                </c:pt>
                <c:pt idx="321">
                  <c:v>200</c:v>
                </c:pt>
                <c:pt idx="322">
                  <c:v>200</c:v>
                </c:pt>
                <c:pt idx="323">
                  <c:v>200</c:v>
                </c:pt>
                <c:pt idx="324">
                  <c:v>200</c:v>
                </c:pt>
                <c:pt idx="325">
                  <c:v>200</c:v>
                </c:pt>
                <c:pt idx="326">
                  <c:v>200</c:v>
                </c:pt>
                <c:pt idx="327">
                  <c:v>200</c:v>
                </c:pt>
                <c:pt idx="328">
                  <c:v>200</c:v>
                </c:pt>
                <c:pt idx="329">
                  <c:v>200</c:v>
                </c:pt>
                <c:pt idx="330">
                  <c:v>200</c:v>
                </c:pt>
                <c:pt idx="331">
                  <c:v>200</c:v>
                </c:pt>
                <c:pt idx="332">
                  <c:v>200</c:v>
                </c:pt>
                <c:pt idx="333">
                  <c:v>200</c:v>
                </c:pt>
                <c:pt idx="334">
                  <c:v>200</c:v>
                </c:pt>
                <c:pt idx="335">
                  <c:v>200</c:v>
                </c:pt>
                <c:pt idx="336">
                  <c:v>200</c:v>
                </c:pt>
                <c:pt idx="337">
                  <c:v>200</c:v>
                </c:pt>
                <c:pt idx="338">
                  <c:v>200</c:v>
                </c:pt>
                <c:pt idx="339">
                  <c:v>200</c:v>
                </c:pt>
                <c:pt idx="340">
                  <c:v>200</c:v>
                </c:pt>
                <c:pt idx="341">
                  <c:v>200</c:v>
                </c:pt>
                <c:pt idx="342">
                  <c:v>200</c:v>
                </c:pt>
                <c:pt idx="343">
                  <c:v>200</c:v>
                </c:pt>
                <c:pt idx="344">
                  <c:v>200</c:v>
                </c:pt>
                <c:pt idx="345">
                  <c:v>200</c:v>
                </c:pt>
                <c:pt idx="346">
                  <c:v>200</c:v>
                </c:pt>
                <c:pt idx="347">
                  <c:v>200</c:v>
                </c:pt>
                <c:pt idx="348">
                  <c:v>200</c:v>
                </c:pt>
                <c:pt idx="349">
                  <c:v>200</c:v>
                </c:pt>
                <c:pt idx="350">
                  <c:v>200</c:v>
                </c:pt>
                <c:pt idx="351">
                  <c:v>200</c:v>
                </c:pt>
                <c:pt idx="352">
                  <c:v>200</c:v>
                </c:pt>
                <c:pt idx="353">
                  <c:v>200</c:v>
                </c:pt>
                <c:pt idx="354">
                  <c:v>200</c:v>
                </c:pt>
                <c:pt idx="355">
                  <c:v>200</c:v>
                </c:pt>
                <c:pt idx="356">
                  <c:v>200</c:v>
                </c:pt>
                <c:pt idx="357">
                  <c:v>200</c:v>
                </c:pt>
                <c:pt idx="358">
                  <c:v>200</c:v>
                </c:pt>
                <c:pt idx="359">
                  <c:v>200</c:v>
                </c:pt>
                <c:pt idx="504">
                  <c:v>200</c:v>
                </c:pt>
                <c:pt idx="505">
                  <c:v>200</c:v>
                </c:pt>
                <c:pt idx="506">
                  <c:v>200</c:v>
                </c:pt>
                <c:pt idx="507">
                  <c:v>200</c:v>
                </c:pt>
                <c:pt idx="508">
                  <c:v>200</c:v>
                </c:pt>
                <c:pt idx="509">
                  <c:v>200</c:v>
                </c:pt>
                <c:pt idx="510">
                  <c:v>200</c:v>
                </c:pt>
                <c:pt idx="511">
                  <c:v>200</c:v>
                </c:pt>
                <c:pt idx="512">
                  <c:v>200</c:v>
                </c:pt>
                <c:pt idx="513">
                  <c:v>200</c:v>
                </c:pt>
                <c:pt idx="514">
                  <c:v>200</c:v>
                </c:pt>
                <c:pt idx="515">
                  <c:v>200</c:v>
                </c:pt>
                <c:pt idx="516">
                  <c:v>200</c:v>
                </c:pt>
                <c:pt idx="517">
                  <c:v>200</c:v>
                </c:pt>
                <c:pt idx="518">
                  <c:v>200</c:v>
                </c:pt>
                <c:pt idx="519">
                  <c:v>200</c:v>
                </c:pt>
                <c:pt idx="520">
                  <c:v>200</c:v>
                </c:pt>
                <c:pt idx="521">
                  <c:v>200</c:v>
                </c:pt>
                <c:pt idx="522">
                  <c:v>200</c:v>
                </c:pt>
                <c:pt idx="523">
                  <c:v>200</c:v>
                </c:pt>
                <c:pt idx="524">
                  <c:v>200</c:v>
                </c:pt>
                <c:pt idx="525">
                  <c:v>200</c:v>
                </c:pt>
                <c:pt idx="526">
                  <c:v>200</c:v>
                </c:pt>
                <c:pt idx="527">
                  <c:v>200</c:v>
                </c:pt>
                <c:pt idx="528">
                  <c:v>200</c:v>
                </c:pt>
                <c:pt idx="529">
                  <c:v>200</c:v>
                </c:pt>
                <c:pt idx="530">
                  <c:v>200</c:v>
                </c:pt>
                <c:pt idx="531">
                  <c:v>200</c:v>
                </c:pt>
                <c:pt idx="532">
                  <c:v>200</c:v>
                </c:pt>
                <c:pt idx="533">
                  <c:v>200</c:v>
                </c:pt>
                <c:pt idx="534">
                  <c:v>200</c:v>
                </c:pt>
                <c:pt idx="535">
                  <c:v>200</c:v>
                </c:pt>
                <c:pt idx="536">
                  <c:v>200</c:v>
                </c:pt>
                <c:pt idx="537">
                  <c:v>200</c:v>
                </c:pt>
                <c:pt idx="538">
                  <c:v>200</c:v>
                </c:pt>
                <c:pt idx="539">
                  <c:v>200</c:v>
                </c:pt>
                <c:pt idx="540">
                  <c:v>200</c:v>
                </c:pt>
                <c:pt idx="541">
                  <c:v>200</c:v>
                </c:pt>
                <c:pt idx="542">
                  <c:v>200</c:v>
                </c:pt>
                <c:pt idx="543">
                  <c:v>200</c:v>
                </c:pt>
                <c:pt idx="544">
                  <c:v>200</c:v>
                </c:pt>
                <c:pt idx="545">
                  <c:v>200</c:v>
                </c:pt>
                <c:pt idx="546">
                  <c:v>200</c:v>
                </c:pt>
                <c:pt idx="547">
                  <c:v>200</c:v>
                </c:pt>
                <c:pt idx="548">
                  <c:v>200</c:v>
                </c:pt>
                <c:pt idx="549">
                  <c:v>200</c:v>
                </c:pt>
                <c:pt idx="550">
                  <c:v>200</c:v>
                </c:pt>
                <c:pt idx="551">
                  <c:v>200</c:v>
                </c:pt>
                <c:pt idx="552">
                  <c:v>200</c:v>
                </c:pt>
                <c:pt idx="553">
                  <c:v>200</c:v>
                </c:pt>
                <c:pt idx="554">
                  <c:v>200</c:v>
                </c:pt>
                <c:pt idx="555">
                  <c:v>200</c:v>
                </c:pt>
                <c:pt idx="556">
                  <c:v>200</c:v>
                </c:pt>
                <c:pt idx="557">
                  <c:v>200</c:v>
                </c:pt>
                <c:pt idx="558">
                  <c:v>200</c:v>
                </c:pt>
                <c:pt idx="559">
                  <c:v>200</c:v>
                </c:pt>
                <c:pt idx="560">
                  <c:v>200</c:v>
                </c:pt>
                <c:pt idx="561">
                  <c:v>200</c:v>
                </c:pt>
                <c:pt idx="562">
                  <c:v>200</c:v>
                </c:pt>
                <c:pt idx="563">
                  <c:v>200</c:v>
                </c:pt>
                <c:pt idx="564">
                  <c:v>200</c:v>
                </c:pt>
                <c:pt idx="565">
                  <c:v>200</c:v>
                </c:pt>
                <c:pt idx="566">
                  <c:v>200</c:v>
                </c:pt>
                <c:pt idx="567">
                  <c:v>200</c:v>
                </c:pt>
                <c:pt idx="568">
                  <c:v>200</c:v>
                </c:pt>
                <c:pt idx="569">
                  <c:v>200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200</c:v>
                </c:pt>
                <c:pt idx="575">
                  <c:v>200</c:v>
                </c:pt>
                <c:pt idx="576">
                  <c:v>200</c:v>
                </c:pt>
                <c:pt idx="577">
                  <c:v>200</c:v>
                </c:pt>
                <c:pt idx="578">
                  <c:v>200</c:v>
                </c:pt>
                <c:pt idx="579">
                  <c:v>200</c:v>
                </c:pt>
                <c:pt idx="580">
                  <c:v>200</c:v>
                </c:pt>
                <c:pt idx="581">
                  <c:v>200</c:v>
                </c:pt>
                <c:pt idx="582">
                  <c:v>200</c:v>
                </c:pt>
                <c:pt idx="583">
                  <c:v>200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200</c:v>
                </c:pt>
                <c:pt idx="588">
                  <c:v>200</c:v>
                </c:pt>
                <c:pt idx="589">
                  <c:v>200</c:v>
                </c:pt>
                <c:pt idx="590">
                  <c:v>200</c:v>
                </c:pt>
                <c:pt idx="591">
                  <c:v>200</c:v>
                </c:pt>
                <c:pt idx="592">
                  <c:v>200</c:v>
                </c:pt>
                <c:pt idx="593">
                  <c:v>200</c:v>
                </c:pt>
                <c:pt idx="594">
                  <c:v>200</c:v>
                </c:pt>
                <c:pt idx="595">
                  <c:v>200</c:v>
                </c:pt>
                <c:pt idx="596">
                  <c:v>200</c:v>
                </c:pt>
                <c:pt idx="597">
                  <c:v>200</c:v>
                </c:pt>
                <c:pt idx="598">
                  <c:v>200</c:v>
                </c:pt>
                <c:pt idx="599">
                  <c:v>200</c:v>
                </c:pt>
                <c:pt idx="696">
                  <c:v>200</c:v>
                </c:pt>
                <c:pt idx="697">
                  <c:v>200</c:v>
                </c:pt>
                <c:pt idx="698">
                  <c:v>200</c:v>
                </c:pt>
                <c:pt idx="699">
                  <c:v>200</c:v>
                </c:pt>
                <c:pt idx="700">
                  <c:v>200</c:v>
                </c:pt>
                <c:pt idx="701">
                  <c:v>200</c:v>
                </c:pt>
                <c:pt idx="702">
                  <c:v>200</c:v>
                </c:pt>
                <c:pt idx="703">
                  <c:v>200</c:v>
                </c:pt>
                <c:pt idx="704">
                  <c:v>200</c:v>
                </c:pt>
                <c:pt idx="705">
                  <c:v>200</c:v>
                </c:pt>
                <c:pt idx="706">
                  <c:v>200</c:v>
                </c:pt>
                <c:pt idx="707">
                  <c:v>200</c:v>
                </c:pt>
                <c:pt idx="708">
                  <c:v>200</c:v>
                </c:pt>
                <c:pt idx="709">
                  <c:v>200</c:v>
                </c:pt>
                <c:pt idx="710">
                  <c:v>200</c:v>
                </c:pt>
                <c:pt idx="711">
                  <c:v>200</c:v>
                </c:pt>
                <c:pt idx="712">
                  <c:v>200</c:v>
                </c:pt>
                <c:pt idx="713">
                  <c:v>200</c:v>
                </c:pt>
                <c:pt idx="714">
                  <c:v>200</c:v>
                </c:pt>
                <c:pt idx="715">
                  <c:v>200</c:v>
                </c:pt>
                <c:pt idx="716">
                  <c:v>200</c:v>
                </c:pt>
                <c:pt idx="717">
                  <c:v>200</c:v>
                </c:pt>
                <c:pt idx="718">
                  <c:v>200</c:v>
                </c:pt>
                <c:pt idx="719">
                  <c:v>200</c:v>
                </c:pt>
                <c:pt idx="720">
                  <c:v>200</c:v>
                </c:pt>
                <c:pt idx="721">
                  <c:v>200</c:v>
                </c:pt>
                <c:pt idx="722">
                  <c:v>200</c:v>
                </c:pt>
                <c:pt idx="723">
                  <c:v>200</c:v>
                </c:pt>
                <c:pt idx="724">
                  <c:v>200</c:v>
                </c:pt>
                <c:pt idx="725">
                  <c:v>200</c:v>
                </c:pt>
                <c:pt idx="726">
                  <c:v>200</c:v>
                </c:pt>
                <c:pt idx="727">
                  <c:v>200</c:v>
                </c:pt>
                <c:pt idx="728">
                  <c:v>200</c:v>
                </c:pt>
                <c:pt idx="729">
                  <c:v>200</c:v>
                </c:pt>
                <c:pt idx="730">
                  <c:v>200</c:v>
                </c:pt>
                <c:pt idx="731">
                  <c:v>200</c:v>
                </c:pt>
                <c:pt idx="732">
                  <c:v>200</c:v>
                </c:pt>
                <c:pt idx="733">
                  <c:v>200</c:v>
                </c:pt>
                <c:pt idx="734">
                  <c:v>200</c:v>
                </c:pt>
                <c:pt idx="735">
                  <c:v>200</c:v>
                </c:pt>
                <c:pt idx="736">
                  <c:v>200</c:v>
                </c:pt>
                <c:pt idx="737">
                  <c:v>200</c:v>
                </c:pt>
                <c:pt idx="738">
                  <c:v>200</c:v>
                </c:pt>
                <c:pt idx="739">
                  <c:v>200</c:v>
                </c:pt>
                <c:pt idx="740">
                  <c:v>200</c:v>
                </c:pt>
                <c:pt idx="741">
                  <c:v>200</c:v>
                </c:pt>
                <c:pt idx="742">
                  <c:v>200</c:v>
                </c:pt>
                <c:pt idx="743">
                  <c:v>200</c:v>
                </c:pt>
                <c:pt idx="744">
                  <c:v>200</c:v>
                </c:pt>
                <c:pt idx="745">
                  <c:v>200</c:v>
                </c:pt>
                <c:pt idx="746">
                  <c:v>200</c:v>
                </c:pt>
                <c:pt idx="747">
                  <c:v>200</c:v>
                </c:pt>
                <c:pt idx="748">
                  <c:v>200</c:v>
                </c:pt>
                <c:pt idx="749">
                  <c:v>200</c:v>
                </c:pt>
                <c:pt idx="750">
                  <c:v>200</c:v>
                </c:pt>
                <c:pt idx="751">
                  <c:v>200</c:v>
                </c:pt>
                <c:pt idx="752">
                  <c:v>200</c:v>
                </c:pt>
                <c:pt idx="753">
                  <c:v>200</c:v>
                </c:pt>
                <c:pt idx="754">
                  <c:v>200</c:v>
                </c:pt>
                <c:pt idx="755">
                  <c:v>200</c:v>
                </c:pt>
                <c:pt idx="756">
                  <c:v>200</c:v>
                </c:pt>
                <c:pt idx="757">
                  <c:v>200</c:v>
                </c:pt>
                <c:pt idx="758">
                  <c:v>200</c:v>
                </c:pt>
                <c:pt idx="759">
                  <c:v>200</c:v>
                </c:pt>
                <c:pt idx="760">
                  <c:v>200</c:v>
                </c:pt>
                <c:pt idx="761">
                  <c:v>200</c:v>
                </c:pt>
                <c:pt idx="762">
                  <c:v>200</c:v>
                </c:pt>
                <c:pt idx="763">
                  <c:v>200</c:v>
                </c:pt>
                <c:pt idx="764">
                  <c:v>200</c:v>
                </c:pt>
                <c:pt idx="765">
                  <c:v>200</c:v>
                </c:pt>
                <c:pt idx="766">
                  <c:v>200</c:v>
                </c:pt>
                <c:pt idx="767">
                  <c:v>200</c:v>
                </c:pt>
                <c:pt idx="768">
                  <c:v>200</c:v>
                </c:pt>
                <c:pt idx="769">
                  <c:v>200</c:v>
                </c:pt>
                <c:pt idx="770">
                  <c:v>200</c:v>
                </c:pt>
                <c:pt idx="771">
                  <c:v>200</c:v>
                </c:pt>
                <c:pt idx="772">
                  <c:v>200</c:v>
                </c:pt>
                <c:pt idx="773">
                  <c:v>200</c:v>
                </c:pt>
                <c:pt idx="774">
                  <c:v>200</c:v>
                </c:pt>
                <c:pt idx="775">
                  <c:v>200</c:v>
                </c:pt>
                <c:pt idx="776">
                  <c:v>200</c:v>
                </c:pt>
                <c:pt idx="777">
                  <c:v>200</c:v>
                </c:pt>
                <c:pt idx="778">
                  <c:v>200</c:v>
                </c:pt>
                <c:pt idx="779">
                  <c:v>200</c:v>
                </c:pt>
                <c:pt idx="780">
                  <c:v>200</c:v>
                </c:pt>
                <c:pt idx="781">
                  <c:v>200</c:v>
                </c:pt>
                <c:pt idx="782">
                  <c:v>200</c:v>
                </c:pt>
                <c:pt idx="783">
                  <c:v>200</c:v>
                </c:pt>
                <c:pt idx="784">
                  <c:v>200</c:v>
                </c:pt>
                <c:pt idx="785">
                  <c:v>200</c:v>
                </c:pt>
                <c:pt idx="786">
                  <c:v>200</c:v>
                </c:pt>
                <c:pt idx="787">
                  <c:v>200</c:v>
                </c:pt>
                <c:pt idx="788">
                  <c:v>200</c:v>
                </c:pt>
                <c:pt idx="789">
                  <c:v>200</c:v>
                </c:pt>
                <c:pt idx="790">
                  <c:v>200</c:v>
                </c:pt>
                <c:pt idx="791">
                  <c:v>200</c:v>
                </c:pt>
                <c:pt idx="792">
                  <c:v>200</c:v>
                </c:pt>
                <c:pt idx="793">
                  <c:v>200</c:v>
                </c:pt>
                <c:pt idx="794">
                  <c:v>200</c:v>
                </c:pt>
                <c:pt idx="795">
                  <c:v>200</c:v>
                </c:pt>
                <c:pt idx="796">
                  <c:v>200</c:v>
                </c:pt>
                <c:pt idx="797">
                  <c:v>200</c:v>
                </c:pt>
                <c:pt idx="798">
                  <c:v>200</c:v>
                </c:pt>
                <c:pt idx="799">
                  <c:v>200</c:v>
                </c:pt>
                <c:pt idx="800">
                  <c:v>200</c:v>
                </c:pt>
                <c:pt idx="801">
                  <c:v>200</c:v>
                </c:pt>
                <c:pt idx="802">
                  <c:v>200</c:v>
                </c:pt>
                <c:pt idx="80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8-4170-972F-446C522B0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208640"/>
        <c:axId val="1160403136"/>
      </c:areaChart>
      <c:lineChart>
        <c:grouping val="standard"/>
        <c:varyColors val="0"/>
        <c:ser>
          <c:idx val="0"/>
          <c:order val="0"/>
          <c:tx>
            <c:v>GDP 3MMA</c:v>
          </c:tx>
          <c:spPr>
            <a:ln w="38100">
              <a:solidFill>
                <a:srgbClr val="C0504D">
                  <a:lumMod val="20000"/>
                  <a:lumOff val="80000"/>
                </a:srgbClr>
              </a:solidFill>
            </a:ln>
            <a:effectLst>
              <a:outerShdw blurRad="38100" dist="25400" dir="5400000" algn="ctr" rotWithShape="0">
                <a:srgbClr val="000000">
                  <a:alpha val="99000"/>
                </a:srgbClr>
              </a:outerShdw>
            </a:effectLst>
          </c:spPr>
          <c:marker>
            <c:symbol val="none"/>
          </c:marker>
          <c:cat>
            <c:numRef>
              <c:f>GDPCON!$A$39:$A$1034</c:f>
              <c:numCache>
                <c:formatCode>[$-409]mmm\-yy;@</c:formatCode>
                <c:ptCount val="996"/>
                <c:pt idx="0">
                  <c:v>18264</c:v>
                </c:pt>
                <c:pt idx="1">
                  <c:v>18295</c:v>
                </c:pt>
                <c:pt idx="2">
                  <c:v>18323</c:v>
                </c:pt>
                <c:pt idx="3">
                  <c:v>18354</c:v>
                </c:pt>
                <c:pt idx="4">
                  <c:v>18384</c:v>
                </c:pt>
                <c:pt idx="5">
                  <c:v>18415</c:v>
                </c:pt>
                <c:pt idx="6">
                  <c:v>18445</c:v>
                </c:pt>
                <c:pt idx="7">
                  <c:v>18476</c:v>
                </c:pt>
                <c:pt idx="8">
                  <c:v>18507</c:v>
                </c:pt>
                <c:pt idx="9">
                  <c:v>18537</c:v>
                </c:pt>
                <c:pt idx="10">
                  <c:v>18568</c:v>
                </c:pt>
                <c:pt idx="11">
                  <c:v>18598</c:v>
                </c:pt>
                <c:pt idx="12">
                  <c:v>18629</c:v>
                </c:pt>
                <c:pt idx="13">
                  <c:v>18660</c:v>
                </c:pt>
                <c:pt idx="14">
                  <c:v>18688</c:v>
                </c:pt>
                <c:pt idx="15">
                  <c:v>18719</c:v>
                </c:pt>
                <c:pt idx="16">
                  <c:v>18749</c:v>
                </c:pt>
                <c:pt idx="17">
                  <c:v>18780</c:v>
                </c:pt>
                <c:pt idx="18">
                  <c:v>18810</c:v>
                </c:pt>
                <c:pt idx="19">
                  <c:v>18841</c:v>
                </c:pt>
                <c:pt idx="20">
                  <c:v>18872</c:v>
                </c:pt>
                <c:pt idx="21">
                  <c:v>18902</c:v>
                </c:pt>
                <c:pt idx="22">
                  <c:v>18933</c:v>
                </c:pt>
                <c:pt idx="23">
                  <c:v>18963</c:v>
                </c:pt>
                <c:pt idx="24">
                  <c:v>18994</c:v>
                </c:pt>
                <c:pt idx="25">
                  <c:v>19025</c:v>
                </c:pt>
                <c:pt idx="26">
                  <c:v>19054</c:v>
                </c:pt>
                <c:pt idx="27">
                  <c:v>19085</c:v>
                </c:pt>
                <c:pt idx="28">
                  <c:v>19115</c:v>
                </c:pt>
                <c:pt idx="29">
                  <c:v>19146</c:v>
                </c:pt>
                <c:pt idx="30">
                  <c:v>19176</c:v>
                </c:pt>
                <c:pt idx="31">
                  <c:v>19207</c:v>
                </c:pt>
                <c:pt idx="32">
                  <c:v>19238</c:v>
                </c:pt>
                <c:pt idx="33">
                  <c:v>19268</c:v>
                </c:pt>
                <c:pt idx="34">
                  <c:v>19299</c:v>
                </c:pt>
                <c:pt idx="35">
                  <c:v>19329</c:v>
                </c:pt>
                <c:pt idx="36">
                  <c:v>19360</c:v>
                </c:pt>
                <c:pt idx="37">
                  <c:v>19391</c:v>
                </c:pt>
                <c:pt idx="38">
                  <c:v>19419</c:v>
                </c:pt>
                <c:pt idx="39">
                  <c:v>19450</c:v>
                </c:pt>
                <c:pt idx="40">
                  <c:v>19480</c:v>
                </c:pt>
                <c:pt idx="41">
                  <c:v>19511</c:v>
                </c:pt>
                <c:pt idx="42">
                  <c:v>19541</c:v>
                </c:pt>
                <c:pt idx="43">
                  <c:v>19572</c:v>
                </c:pt>
                <c:pt idx="44">
                  <c:v>19603</c:v>
                </c:pt>
                <c:pt idx="45">
                  <c:v>19633</c:v>
                </c:pt>
                <c:pt idx="46">
                  <c:v>19664</c:v>
                </c:pt>
                <c:pt idx="47">
                  <c:v>19694</c:v>
                </c:pt>
                <c:pt idx="48">
                  <c:v>19725</c:v>
                </c:pt>
                <c:pt idx="49">
                  <c:v>19756</c:v>
                </c:pt>
                <c:pt idx="50">
                  <c:v>19784</c:v>
                </c:pt>
                <c:pt idx="51">
                  <c:v>19815</c:v>
                </c:pt>
                <c:pt idx="52">
                  <c:v>19845</c:v>
                </c:pt>
                <c:pt idx="53">
                  <c:v>19876</c:v>
                </c:pt>
                <c:pt idx="54">
                  <c:v>19906</c:v>
                </c:pt>
                <c:pt idx="55">
                  <c:v>19937</c:v>
                </c:pt>
                <c:pt idx="56">
                  <c:v>19968</c:v>
                </c:pt>
                <c:pt idx="57">
                  <c:v>19998</c:v>
                </c:pt>
                <c:pt idx="58">
                  <c:v>20029</c:v>
                </c:pt>
                <c:pt idx="59">
                  <c:v>20059</c:v>
                </c:pt>
                <c:pt idx="60">
                  <c:v>20090</c:v>
                </c:pt>
                <c:pt idx="61">
                  <c:v>20121</c:v>
                </c:pt>
                <c:pt idx="62">
                  <c:v>20149</c:v>
                </c:pt>
                <c:pt idx="63">
                  <c:v>20180</c:v>
                </c:pt>
                <c:pt idx="64">
                  <c:v>20210</c:v>
                </c:pt>
                <c:pt idx="65">
                  <c:v>20241</c:v>
                </c:pt>
                <c:pt idx="66">
                  <c:v>20271</c:v>
                </c:pt>
                <c:pt idx="67">
                  <c:v>20302</c:v>
                </c:pt>
                <c:pt idx="68">
                  <c:v>20333</c:v>
                </c:pt>
                <c:pt idx="69">
                  <c:v>20363</c:v>
                </c:pt>
                <c:pt idx="70">
                  <c:v>20394</c:v>
                </c:pt>
                <c:pt idx="71">
                  <c:v>20424</c:v>
                </c:pt>
                <c:pt idx="72">
                  <c:v>20455</c:v>
                </c:pt>
                <c:pt idx="73">
                  <c:v>20486</c:v>
                </c:pt>
                <c:pt idx="74">
                  <c:v>20515</c:v>
                </c:pt>
                <c:pt idx="75">
                  <c:v>20546</c:v>
                </c:pt>
                <c:pt idx="76">
                  <c:v>20576</c:v>
                </c:pt>
                <c:pt idx="77">
                  <c:v>20607</c:v>
                </c:pt>
                <c:pt idx="78">
                  <c:v>20637</c:v>
                </c:pt>
                <c:pt idx="79">
                  <c:v>20668</c:v>
                </c:pt>
                <c:pt idx="80">
                  <c:v>20699</c:v>
                </c:pt>
                <c:pt idx="81">
                  <c:v>20729</c:v>
                </c:pt>
                <c:pt idx="82">
                  <c:v>20760</c:v>
                </c:pt>
                <c:pt idx="83">
                  <c:v>20790</c:v>
                </c:pt>
                <c:pt idx="84">
                  <c:v>20821</c:v>
                </c:pt>
                <c:pt idx="85">
                  <c:v>20852</c:v>
                </c:pt>
                <c:pt idx="86">
                  <c:v>20880</c:v>
                </c:pt>
                <c:pt idx="87">
                  <c:v>20911</c:v>
                </c:pt>
                <c:pt idx="88">
                  <c:v>20941</c:v>
                </c:pt>
                <c:pt idx="89">
                  <c:v>20972</c:v>
                </c:pt>
                <c:pt idx="90">
                  <c:v>21002</c:v>
                </c:pt>
                <c:pt idx="91">
                  <c:v>21033</c:v>
                </c:pt>
                <c:pt idx="92">
                  <c:v>21064</c:v>
                </c:pt>
                <c:pt idx="93">
                  <c:v>21094</c:v>
                </c:pt>
                <c:pt idx="94">
                  <c:v>21125</c:v>
                </c:pt>
                <c:pt idx="95">
                  <c:v>21155</c:v>
                </c:pt>
                <c:pt idx="96">
                  <c:v>21186</c:v>
                </c:pt>
                <c:pt idx="97">
                  <c:v>21217</c:v>
                </c:pt>
                <c:pt idx="98">
                  <c:v>21245</c:v>
                </c:pt>
                <c:pt idx="99">
                  <c:v>21276</c:v>
                </c:pt>
                <c:pt idx="100">
                  <c:v>21306</c:v>
                </c:pt>
                <c:pt idx="101">
                  <c:v>21337</c:v>
                </c:pt>
                <c:pt idx="102">
                  <c:v>21367</c:v>
                </c:pt>
                <c:pt idx="103">
                  <c:v>21398</c:v>
                </c:pt>
                <c:pt idx="104">
                  <c:v>21429</c:v>
                </c:pt>
                <c:pt idx="105">
                  <c:v>21459</c:v>
                </c:pt>
                <c:pt idx="106">
                  <c:v>21490</c:v>
                </c:pt>
                <c:pt idx="107">
                  <c:v>21520</c:v>
                </c:pt>
                <c:pt idx="108">
                  <c:v>21551</c:v>
                </c:pt>
                <c:pt idx="109">
                  <c:v>21582</c:v>
                </c:pt>
                <c:pt idx="110">
                  <c:v>21610</c:v>
                </c:pt>
                <c:pt idx="111">
                  <c:v>21641</c:v>
                </c:pt>
                <c:pt idx="112">
                  <c:v>21671</c:v>
                </c:pt>
                <c:pt idx="113">
                  <c:v>21702</c:v>
                </c:pt>
                <c:pt idx="114">
                  <c:v>21732</c:v>
                </c:pt>
                <c:pt idx="115">
                  <c:v>21763</c:v>
                </c:pt>
                <c:pt idx="116">
                  <c:v>21794</c:v>
                </c:pt>
                <c:pt idx="117">
                  <c:v>21824</c:v>
                </c:pt>
                <c:pt idx="118">
                  <c:v>21855</c:v>
                </c:pt>
                <c:pt idx="119">
                  <c:v>21885</c:v>
                </c:pt>
                <c:pt idx="120">
                  <c:v>21916</c:v>
                </c:pt>
                <c:pt idx="121">
                  <c:v>21947</c:v>
                </c:pt>
                <c:pt idx="122">
                  <c:v>21976</c:v>
                </c:pt>
                <c:pt idx="123">
                  <c:v>22007</c:v>
                </c:pt>
                <c:pt idx="124">
                  <c:v>22037</c:v>
                </c:pt>
                <c:pt idx="125">
                  <c:v>22068</c:v>
                </c:pt>
                <c:pt idx="126">
                  <c:v>22098</c:v>
                </c:pt>
                <c:pt idx="127">
                  <c:v>22129</c:v>
                </c:pt>
                <c:pt idx="128">
                  <c:v>22160</c:v>
                </c:pt>
                <c:pt idx="129">
                  <c:v>22190</c:v>
                </c:pt>
                <c:pt idx="130">
                  <c:v>22221</c:v>
                </c:pt>
                <c:pt idx="131">
                  <c:v>22251</c:v>
                </c:pt>
                <c:pt idx="132">
                  <c:v>22282</c:v>
                </c:pt>
                <c:pt idx="133">
                  <c:v>22313</c:v>
                </c:pt>
                <c:pt idx="134">
                  <c:v>22341</c:v>
                </c:pt>
                <c:pt idx="135">
                  <c:v>22372</c:v>
                </c:pt>
                <c:pt idx="136">
                  <c:v>22402</c:v>
                </c:pt>
                <c:pt idx="137">
                  <c:v>22433</c:v>
                </c:pt>
                <c:pt idx="138">
                  <c:v>22463</c:v>
                </c:pt>
                <c:pt idx="139">
                  <c:v>22494</c:v>
                </c:pt>
                <c:pt idx="140">
                  <c:v>22525</c:v>
                </c:pt>
                <c:pt idx="141">
                  <c:v>22555</c:v>
                </c:pt>
                <c:pt idx="142">
                  <c:v>22586</c:v>
                </c:pt>
                <c:pt idx="143">
                  <c:v>22616</c:v>
                </c:pt>
                <c:pt idx="144">
                  <c:v>22647</c:v>
                </c:pt>
                <c:pt idx="145">
                  <c:v>22678</c:v>
                </c:pt>
                <c:pt idx="146">
                  <c:v>22706</c:v>
                </c:pt>
                <c:pt idx="147">
                  <c:v>22737</c:v>
                </c:pt>
                <c:pt idx="148">
                  <c:v>22767</c:v>
                </c:pt>
                <c:pt idx="149">
                  <c:v>22798</c:v>
                </c:pt>
                <c:pt idx="150">
                  <c:v>22828</c:v>
                </c:pt>
                <c:pt idx="151">
                  <c:v>22859</c:v>
                </c:pt>
                <c:pt idx="152">
                  <c:v>22890</c:v>
                </c:pt>
                <c:pt idx="153">
                  <c:v>22920</c:v>
                </c:pt>
                <c:pt idx="154">
                  <c:v>22951</c:v>
                </c:pt>
                <c:pt idx="155">
                  <c:v>22981</c:v>
                </c:pt>
                <c:pt idx="156">
                  <c:v>23012</c:v>
                </c:pt>
                <c:pt idx="157">
                  <c:v>23043</c:v>
                </c:pt>
                <c:pt idx="158">
                  <c:v>23071</c:v>
                </c:pt>
                <c:pt idx="159">
                  <c:v>23102</c:v>
                </c:pt>
                <c:pt idx="160">
                  <c:v>23132</c:v>
                </c:pt>
                <c:pt idx="161">
                  <c:v>23163</c:v>
                </c:pt>
                <c:pt idx="162">
                  <c:v>23193</c:v>
                </c:pt>
                <c:pt idx="163">
                  <c:v>23224</c:v>
                </c:pt>
                <c:pt idx="164">
                  <c:v>23255</c:v>
                </c:pt>
                <c:pt idx="165">
                  <c:v>23285</c:v>
                </c:pt>
                <c:pt idx="166">
                  <c:v>23316</c:v>
                </c:pt>
                <c:pt idx="167">
                  <c:v>23346</c:v>
                </c:pt>
                <c:pt idx="168">
                  <c:v>23377</c:v>
                </c:pt>
                <c:pt idx="169">
                  <c:v>23408</c:v>
                </c:pt>
                <c:pt idx="170">
                  <c:v>23437</c:v>
                </c:pt>
                <c:pt idx="171">
                  <c:v>23468</c:v>
                </c:pt>
                <c:pt idx="172">
                  <c:v>23498</c:v>
                </c:pt>
                <c:pt idx="173">
                  <c:v>23529</c:v>
                </c:pt>
                <c:pt idx="174">
                  <c:v>23559</c:v>
                </c:pt>
                <c:pt idx="175">
                  <c:v>23590</c:v>
                </c:pt>
                <c:pt idx="176">
                  <c:v>23621</c:v>
                </c:pt>
                <c:pt idx="177">
                  <c:v>23651</c:v>
                </c:pt>
                <c:pt idx="178">
                  <c:v>23682</c:v>
                </c:pt>
                <c:pt idx="179">
                  <c:v>23712</c:v>
                </c:pt>
                <c:pt idx="180">
                  <c:v>23743</c:v>
                </c:pt>
                <c:pt idx="181">
                  <c:v>23774</c:v>
                </c:pt>
                <c:pt idx="182">
                  <c:v>23802</c:v>
                </c:pt>
                <c:pt idx="183">
                  <c:v>23833</c:v>
                </c:pt>
                <c:pt idx="184">
                  <c:v>23863</c:v>
                </c:pt>
                <c:pt idx="185">
                  <c:v>23894</c:v>
                </c:pt>
                <c:pt idx="186">
                  <c:v>23924</c:v>
                </c:pt>
                <c:pt idx="187">
                  <c:v>23955</c:v>
                </c:pt>
                <c:pt idx="188">
                  <c:v>23986</c:v>
                </c:pt>
                <c:pt idx="189">
                  <c:v>24016</c:v>
                </c:pt>
                <c:pt idx="190">
                  <c:v>24047</c:v>
                </c:pt>
                <c:pt idx="191">
                  <c:v>24077</c:v>
                </c:pt>
                <c:pt idx="192">
                  <c:v>24108</c:v>
                </c:pt>
                <c:pt idx="193">
                  <c:v>24139</c:v>
                </c:pt>
                <c:pt idx="194">
                  <c:v>24167</c:v>
                </c:pt>
                <c:pt idx="195">
                  <c:v>24198</c:v>
                </c:pt>
                <c:pt idx="196">
                  <c:v>24228</c:v>
                </c:pt>
                <c:pt idx="197">
                  <c:v>24259</c:v>
                </c:pt>
                <c:pt idx="198">
                  <c:v>24289</c:v>
                </c:pt>
                <c:pt idx="199">
                  <c:v>24320</c:v>
                </c:pt>
                <c:pt idx="200">
                  <c:v>24351</c:v>
                </c:pt>
                <c:pt idx="201">
                  <c:v>24381</c:v>
                </c:pt>
                <c:pt idx="202">
                  <c:v>24412</c:v>
                </c:pt>
                <c:pt idx="203">
                  <c:v>24442</c:v>
                </c:pt>
                <c:pt idx="204">
                  <c:v>24473</c:v>
                </c:pt>
                <c:pt idx="205">
                  <c:v>24504</c:v>
                </c:pt>
                <c:pt idx="206">
                  <c:v>24532</c:v>
                </c:pt>
                <c:pt idx="207">
                  <c:v>24563</c:v>
                </c:pt>
                <c:pt idx="208">
                  <c:v>24593</c:v>
                </c:pt>
                <c:pt idx="209">
                  <c:v>24624</c:v>
                </c:pt>
                <c:pt idx="210">
                  <c:v>24654</c:v>
                </c:pt>
                <c:pt idx="211">
                  <c:v>24685</c:v>
                </c:pt>
                <c:pt idx="212">
                  <c:v>24716</c:v>
                </c:pt>
                <c:pt idx="213">
                  <c:v>24746</c:v>
                </c:pt>
                <c:pt idx="214">
                  <c:v>24777</c:v>
                </c:pt>
                <c:pt idx="215">
                  <c:v>24807</c:v>
                </c:pt>
                <c:pt idx="216">
                  <c:v>24838</c:v>
                </c:pt>
                <c:pt idx="217">
                  <c:v>24869</c:v>
                </c:pt>
                <c:pt idx="218">
                  <c:v>24898</c:v>
                </c:pt>
                <c:pt idx="219">
                  <c:v>24929</c:v>
                </c:pt>
                <c:pt idx="220">
                  <c:v>24959</c:v>
                </c:pt>
                <c:pt idx="221">
                  <c:v>24990</c:v>
                </c:pt>
                <c:pt idx="222">
                  <c:v>25020</c:v>
                </c:pt>
                <c:pt idx="223">
                  <c:v>25051</c:v>
                </c:pt>
                <c:pt idx="224">
                  <c:v>25082</c:v>
                </c:pt>
                <c:pt idx="225">
                  <c:v>25112</c:v>
                </c:pt>
                <c:pt idx="226">
                  <c:v>25143</c:v>
                </c:pt>
                <c:pt idx="227">
                  <c:v>25173</c:v>
                </c:pt>
                <c:pt idx="228">
                  <c:v>25204</c:v>
                </c:pt>
                <c:pt idx="229">
                  <c:v>25235</c:v>
                </c:pt>
                <c:pt idx="230">
                  <c:v>25263</c:v>
                </c:pt>
                <c:pt idx="231">
                  <c:v>25294</c:v>
                </c:pt>
                <c:pt idx="232">
                  <c:v>25324</c:v>
                </c:pt>
                <c:pt idx="233">
                  <c:v>25355</c:v>
                </c:pt>
                <c:pt idx="234">
                  <c:v>25385</c:v>
                </c:pt>
                <c:pt idx="235">
                  <c:v>25416</c:v>
                </c:pt>
                <c:pt idx="236">
                  <c:v>25447</c:v>
                </c:pt>
                <c:pt idx="237">
                  <c:v>25477</c:v>
                </c:pt>
                <c:pt idx="238">
                  <c:v>25508</c:v>
                </c:pt>
                <c:pt idx="239">
                  <c:v>25538</c:v>
                </c:pt>
                <c:pt idx="240">
                  <c:v>25569</c:v>
                </c:pt>
                <c:pt idx="241">
                  <c:v>25600</c:v>
                </c:pt>
                <c:pt idx="242">
                  <c:v>25628</c:v>
                </c:pt>
                <c:pt idx="243">
                  <c:v>25659</c:v>
                </c:pt>
                <c:pt idx="244">
                  <c:v>25689</c:v>
                </c:pt>
                <c:pt idx="245">
                  <c:v>25720</c:v>
                </c:pt>
                <c:pt idx="246">
                  <c:v>25750</c:v>
                </c:pt>
                <c:pt idx="247">
                  <c:v>25781</c:v>
                </c:pt>
                <c:pt idx="248">
                  <c:v>25812</c:v>
                </c:pt>
                <c:pt idx="249">
                  <c:v>25842</c:v>
                </c:pt>
                <c:pt idx="250">
                  <c:v>25873</c:v>
                </c:pt>
                <c:pt idx="251">
                  <c:v>25903</c:v>
                </c:pt>
                <c:pt idx="252">
                  <c:v>25934</c:v>
                </c:pt>
                <c:pt idx="253">
                  <c:v>25965</c:v>
                </c:pt>
                <c:pt idx="254">
                  <c:v>25993</c:v>
                </c:pt>
                <c:pt idx="255">
                  <c:v>26024</c:v>
                </c:pt>
                <c:pt idx="256">
                  <c:v>26054</c:v>
                </c:pt>
                <c:pt idx="257">
                  <c:v>26085</c:v>
                </c:pt>
                <c:pt idx="258">
                  <c:v>26115</c:v>
                </c:pt>
                <c:pt idx="259">
                  <c:v>26146</c:v>
                </c:pt>
                <c:pt idx="260">
                  <c:v>26177</c:v>
                </c:pt>
                <c:pt idx="261">
                  <c:v>26207</c:v>
                </c:pt>
                <c:pt idx="262">
                  <c:v>26238</c:v>
                </c:pt>
                <c:pt idx="263">
                  <c:v>26268</c:v>
                </c:pt>
                <c:pt idx="264">
                  <c:v>26299</c:v>
                </c:pt>
                <c:pt idx="265">
                  <c:v>26330</c:v>
                </c:pt>
                <c:pt idx="266">
                  <c:v>26359</c:v>
                </c:pt>
                <c:pt idx="267">
                  <c:v>26390</c:v>
                </c:pt>
                <c:pt idx="268">
                  <c:v>26420</c:v>
                </c:pt>
                <c:pt idx="269">
                  <c:v>26451</c:v>
                </c:pt>
                <c:pt idx="270">
                  <c:v>26481</c:v>
                </c:pt>
                <c:pt idx="271">
                  <c:v>26512</c:v>
                </c:pt>
                <c:pt idx="272">
                  <c:v>26543</c:v>
                </c:pt>
                <c:pt idx="273">
                  <c:v>26573</c:v>
                </c:pt>
                <c:pt idx="274">
                  <c:v>26604</c:v>
                </c:pt>
                <c:pt idx="275">
                  <c:v>26634</c:v>
                </c:pt>
                <c:pt idx="276">
                  <c:v>26665</c:v>
                </c:pt>
                <c:pt idx="277">
                  <c:v>26696</c:v>
                </c:pt>
                <c:pt idx="278">
                  <c:v>26724</c:v>
                </c:pt>
                <c:pt idx="279">
                  <c:v>26755</c:v>
                </c:pt>
                <c:pt idx="280">
                  <c:v>26785</c:v>
                </c:pt>
                <c:pt idx="281">
                  <c:v>26816</c:v>
                </c:pt>
                <c:pt idx="282">
                  <c:v>26846</c:v>
                </c:pt>
                <c:pt idx="283">
                  <c:v>26877</c:v>
                </c:pt>
                <c:pt idx="284">
                  <c:v>26908</c:v>
                </c:pt>
                <c:pt idx="285">
                  <c:v>26938</c:v>
                </c:pt>
                <c:pt idx="286">
                  <c:v>26969</c:v>
                </c:pt>
                <c:pt idx="287">
                  <c:v>26999</c:v>
                </c:pt>
                <c:pt idx="288">
                  <c:v>27030</c:v>
                </c:pt>
                <c:pt idx="289">
                  <c:v>27061</c:v>
                </c:pt>
                <c:pt idx="290">
                  <c:v>27089</c:v>
                </c:pt>
                <c:pt idx="291">
                  <c:v>27120</c:v>
                </c:pt>
                <c:pt idx="292">
                  <c:v>27150</c:v>
                </c:pt>
                <c:pt idx="293">
                  <c:v>27181</c:v>
                </c:pt>
                <c:pt idx="294">
                  <c:v>27211</c:v>
                </c:pt>
                <c:pt idx="295">
                  <c:v>27242</c:v>
                </c:pt>
                <c:pt idx="296">
                  <c:v>27273</c:v>
                </c:pt>
                <c:pt idx="297">
                  <c:v>27303</c:v>
                </c:pt>
                <c:pt idx="298">
                  <c:v>27334</c:v>
                </c:pt>
                <c:pt idx="299">
                  <c:v>27364</c:v>
                </c:pt>
                <c:pt idx="300">
                  <c:v>27395</c:v>
                </c:pt>
                <c:pt idx="301">
                  <c:v>27426</c:v>
                </c:pt>
                <c:pt idx="302">
                  <c:v>27454</c:v>
                </c:pt>
                <c:pt idx="303">
                  <c:v>27485</c:v>
                </c:pt>
                <c:pt idx="304">
                  <c:v>27515</c:v>
                </c:pt>
                <c:pt idx="305">
                  <c:v>27546</c:v>
                </c:pt>
                <c:pt idx="306">
                  <c:v>27576</c:v>
                </c:pt>
                <c:pt idx="307">
                  <c:v>27607</c:v>
                </c:pt>
                <c:pt idx="308">
                  <c:v>27638</c:v>
                </c:pt>
                <c:pt idx="309">
                  <c:v>27668</c:v>
                </c:pt>
                <c:pt idx="310">
                  <c:v>27699</c:v>
                </c:pt>
                <c:pt idx="311">
                  <c:v>27729</c:v>
                </c:pt>
                <c:pt idx="312">
                  <c:v>27760</c:v>
                </c:pt>
                <c:pt idx="313">
                  <c:v>27791</c:v>
                </c:pt>
                <c:pt idx="314">
                  <c:v>27820</c:v>
                </c:pt>
                <c:pt idx="315">
                  <c:v>27851</c:v>
                </c:pt>
                <c:pt idx="316">
                  <c:v>27881</c:v>
                </c:pt>
                <c:pt idx="317">
                  <c:v>27912</c:v>
                </c:pt>
                <c:pt idx="318">
                  <c:v>27942</c:v>
                </c:pt>
                <c:pt idx="319">
                  <c:v>27973</c:v>
                </c:pt>
                <c:pt idx="320">
                  <c:v>28004</c:v>
                </c:pt>
                <c:pt idx="321">
                  <c:v>28034</c:v>
                </c:pt>
                <c:pt idx="322">
                  <c:v>28065</c:v>
                </c:pt>
                <c:pt idx="323">
                  <c:v>28095</c:v>
                </c:pt>
                <c:pt idx="324">
                  <c:v>28126</c:v>
                </c:pt>
                <c:pt idx="325">
                  <c:v>28157</c:v>
                </c:pt>
                <c:pt idx="326">
                  <c:v>28185</c:v>
                </c:pt>
                <c:pt idx="327">
                  <c:v>28216</c:v>
                </c:pt>
                <c:pt idx="328">
                  <c:v>28246</c:v>
                </c:pt>
                <c:pt idx="329">
                  <c:v>28277</c:v>
                </c:pt>
                <c:pt idx="330">
                  <c:v>28307</c:v>
                </c:pt>
                <c:pt idx="331">
                  <c:v>28338</c:v>
                </c:pt>
                <c:pt idx="332">
                  <c:v>28369</c:v>
                </c:pt>
                <c:pt idx="333">
                  <c:v>28399</c:v>
                </c:pt>
                <c:pt idx="334">
                  <c:v>28430</c:v>
                </c:pt>
                <c:pt idx="335">
                  <c:v>28460</c:v>
                </c:pt>
                <c:pt idx="336">
                  <c:v>28491</c:v>
                </c:pt>
                <c:pt idx="337">
                  <c:v>28522</c:v>
                </c:pt>
                <c:pt idx="338">
                  <c:v>28550</c:v>
                </c:pt>
                <c:pt idx="339">
                  <c:v>28581</c:v>
                </c:pt>
                <c:pt idx="340">
                  <c:v>28611</c:v>
                </c:pt>
                <c:pt idx="341">
                  <c:v>28642</c:v>
                </c:pt>
                <c:pt idx="342">
                  <c:v>28672</c:v>
                </c:pt>
                <c:pt idx="343">
                  <c:v>28703</c:v>
                </c:pt>
                <c:pt idx="344">
                  <c:v>28734</c:v>
                </c:pt>
                <c:pt idx="345">
                  <c:v>28764</c:v>
                </c:pt>
                <c:pt idx="346">
                  <c:v>28795</c:v>
                </c:pt>
                <c:pt idx="347">
                  <c:v>28825</c:v>
                </c:pt>
                <c:pt idx="348">
                  <c:v>28856</c:v>
                </c:pt>
                <c:pt idx="349">
                  <c:v>28887</c:v>
                </c:pt>
                <c:pt idx="350">
                  <c:v>28915</c:v>
                </c:pt>
                <c:pt idx="351">
                  <c:v>28946</c:v>
                </c:pt>
                <c:pt idx="352">
                  <c:v>28976</c:v>
                </c:pt>
                <c:pt idx="353">
                  <c:v>29007</c:v>
                </c:pt>
                <c:pt idx="354">
                  <c:v>29037</c:v>
                </c:pt>
                <c:pt idx="355">
                  <c:v>29068</c:v>
                </c:pt>
                <c:pt idx="356">
                  <c:v>29099</c:v>
                </c:pt>
                <c:pt idx="357">
                  <c:v>29129</c:v>
                </c:pt>
                <c:pt idx="358">
                  <c:v>29160</c:v>
                </c:pt>
                <c:pt idx="359">
                  <c:v>29190</c:v>
                </c:pt>
                <c:pt idx="360">
                  <c:v>29221</c:v>
                </c:pt>
                <c:pt idx="361">
                  <c:v>29252</c:v>
                </c:pt>
                <c:pt idx="362">
                  <c:v>29281</c:v>
                </c:pt>
                <c:pt idx="363">
                  <c:v>29312</c:v>
                </c:pt>
                <c:pt idx="364">
                  <c:v>29342</c:v>
                </c:pt>
                <c:pt idx="365">
                  <c:v>29373</c:v>
                </c:pt>
                <c:pt idx="366">
                  <c:v>29403</c:v>
                </c:pt>
                <c:pt idx="367">
                  <c:v>29434</c:v>
                </c:pt>
                <c:pt idx="368">
                  <c:v>29465</c:v>
                </c:pt>
                <c:pt idx="369">
                  <c:v>29495</c:v>
                </c:pt>
                <c:pt idx="370">
                  <c:v>29526</c:v>
                </c:pt>
                <c:pt idx="371">
                  <c:v>29556</c:v>
                </c:pt>
                <c:pt idx="372">
                  <c:v>29587</c:v>
                </c:pt>
                <c:pt idx="373">
                  <c:v>29618</c:v>
                </c:pt>
                <c:pt idx="374">
                  <c:v>29646</c:v>
                </c:pt>
                <c:pt idx="375">
                  <c:v>29677</c:v>
                </c:pt>
                <c:pt idx="376">
                  <c:v>29707</c:v>
                </c:pt>
                <c:pt idx="377">
                  <c:v>29738</c:v>
                </c:pt>
                <c:pt idx="378">
                  <c:v>29768</c:v>
                </c:pt>
                <c:pt idx="379">
                  <c:v>29799</c:v>
                </c:pt>
                <c:pt idx="380">
                  <c:v>29830</c:v>
                </c:pt>
                <c:pt idx="381">
                  <c:v>29860</c:v>
                </c:pt>
                <c:pt idx="382">
                  <c:v>29891</c:v>
                </c:pt>
                <c:pt idx="383">
                  <c:v>29921</c:v>
                </c:pt>
                <c:pt idx="384">
                  <c:v>29952</c:v>
                </c:pt>
                <c:pt idx="385">
                  <c:v>29983</c:v>
                </c:pt>
                <c:pt idx="386">
                  <c:v>30011</c:v>
                </c:pt>
                <c:pt idx="387">
                  <c:v>30042</c:v>
                </c:pt>
                <c:pt idx="388">
                  <c:v>30072</c:v>
                </c:pt>
                <c:pt idx="389">
                  <c:v>30103</c:v>
                </c:pt>
                <c:pt idx="390">
                  <c:v>30133</c:v>
                </c:pt>
                <c:pt idx="391">
                  <c:v>30164</c:v>
                </c:pt>
                <c:pt idx="392">
                  <c:v>30195</c:v>
                </c:pt>
                <c:pt idx="393">
                  <c:v>30225</c:v>
                </c:pt>
                <c:pt idx="394">
                  <c:v>30256</c:v>
                </c:pt>
                <c:pt idx="395">
                  <c:v>30286</c:v>
                </c:pt>
                <c:pt idx="396">
                  <c:v>30317</c:v>
                </c:pt>
                <c:pt idx="397">
                  <c:v>30348</c:v>
                </c:pt>
                <c:pt idx="398">
                  <c:v>30376</c:v>
                </c:pt>
                <c:pt idx="399">
                  <c:v>30407</c:v>
                </c:pt>
                <c:pt idx="400">
                  <c:v>30437</c:v>
                </c:pt>
                <c:pt idx="401">
                  <c:v>30468</c:v>
                </c:pt>
                <c:pt idx="402">
                  <c:v>30498</c:v>
                </c:pt>
                <c:pt idx="403">
                  <c:v>30529</c:v>
                </c:pt>
                <c:pt idx="404">
                  <c:v>30560</c:v>
                </c:pt>
                <c:pt idx="405">
                  <c:v>30590</c:v>
                </c:pt>
                <c:pt idx="406">
                  <c:v>30621</c:v>
                </c:pt>
                <c:pt idx="407">
                  <c:v>30651</c:v>
                </c:pt>
                <c:pt idx="408">
                  <c:v>30682</c:v>
                </c:pt>
                <c:pt idx="409">
                  <c:v>30713</c:v>
                </c:pt>
                <c:pt idx="410">
                  <c:v>30742</c:v>
                </c:pt>
                <c:pt idx="411">
                  <c:v>30773</c:v>
                </c:pt>
                <c:pt idx="412">
                  <c:v>30803</c:v>
                </c:pt>
                <c:pt idx="413">
                  <c:v>30834</c:v>
                </c:pt>
                <c:pt idx="414">
                  <c:v>30864</c:v>
                </c:pt>
                <c:pt idx="415">
                  <c:v>30895</c:v>
                </c:pt>
                <c:pt idx="416">
                  <c:v>30926</c:v>
                </c:pt>
                <c:pt idx="417">
                  <c:v>30956</c:v>
                </c:pt>
                <c:pt idx="418">
                  <c:v>30987</c:v>
                </c:pt>
                <c:pt idx="419">
                  <c:v>31017</c:v>
                </c:pt>
                <c:pt idx="420">
                  <c:v>31048</c:v>
                </c:pt>
                <c:pt idx="421">
                  <c:v>31079</c:v>
                </c:pt>
                <c:pt idx="422">
                  <c:v>31107</c:v>
                </c:pt>
                <c:pt idx="423">
                  <c:v>31138</c:v>
                </c:pt>
                <c:pt idx="424">
                  <c:v>31168</c:v>
                </c:pt>
                <c:pt idx="425">
                  <c:v>31199</c:v>
                </c:pt>
                <c:pt idx="426">
                  <c:v>31229</c:v>
                </c:pt>
                <c:pt idx="427">
                  <c:v>31260</c:v>
                </c:pt>
                <c:pt idx="428">
                  <c:v>31291</c:v>
                </c:pt>
                <c:pt idx="429">
                  <c:v>31321</c:v>
                </c:pt>
                <c:pt idx="430">
                  <c:v>31352</c:v>
                </c:pt>
                <c:pt idx="431">
                  <c:v>31382</c:v>
                </c:pt>
                <c:pt idx="432">
                  <c:v>31413</c:v>
                </c:pt>
                <c:pt idx="433">
                  <c:v>31444</c:v>
                </c:pt>
                <c:pt idx="434">
                  <c:v>31472</c:v>
                </c:pt>
                <c:pt idx="435">
                  <c:v>31503</c:v>
                </c:pt>
                <c:pt idx="436">
                  <c:v>31533</c:v>
                </c:pt>
                <c:pt idx="437">
                  <c:v>31564</c:v>
                </c:pt>
                <c:pt idx="438">
                  <c:v>31594</c:v>
                </c:pt>
                <c:pt idx="439">
                  <c:v>31625</c:v>
                </c:pt>
                <c:pt idx="440">
                  <c:v>31656</c:v>
                </c:pt>
                <c:pt idx="441">
                  <c:v>31686</c:v>
                </c:pt>
                <c:pt idx="442">
                  <c:v>31717</c:v>
                </c:pt>
                <c:pt idx="443">
                  <c:v>31747</c:v>
                </c:pt>
                <c:pt idx="444">
                  <c:v>31778</c:v>
                </c:pt>
                <c:pt idx="445">
                  <c:v>31809</c:v>
                </c:pt>
                <c:pt idx="446">
                  <c:v>31837</c:v>
                </c:pt>
                <c:pt idx="447">
                  <c:v>31868</c:v>
                </c:pt>
                <c:pt idx="448">
                  <c:v>31898</c:v>
                </c:pt>
                <c:pt idx="449">
                  <c:v>31929</c:v>
                </c:pt>
                <c:pt idx="450">
                  <c:v>31959</c:v>
                </c:pt>
                <c:pt idx="451">
                  <c:v>31990</c:v>
                </c:pt>
                <c:pt idx="452">
                  <c:v>32021</c:v>
                </c:pt>
                <c:pt idx="453">
                  <c:v>32051</c:v>
                </c:pt>
                <c:pt idx="454">
                  <c:v>32082</c:v>
                </c:pt>
                <c:pt idx="455">
                  <c:v>32112</c:v>
                </c:pt>
                <c:pt idx="456">
                  <c:v>32143</c:v>
                </c:pt>
                <c:pt idx="457">
                  <c:v>32174</c:v>
                </c:pt>
                <c:pt idx="458">
                  <c:v>32203</c:v>
                </c:pt>
                <c:pt idx="459">
                  <c:v>32234</c:v>
                </c:pt>
                <c:pt idx="460">
                  <c:v>32264</c:v>
                </c:pt>
                <c:pt idx="461">
                  <c:v>32295</c:v>
                </c:pt>
                <c:pt idx="462">
                  <c:v>32325</c:v>
                </c:pt>
                <c:pt idx="463">
                  <c:v>32356</c:v>
                </c:pt>
                <c:pt idx="464">
                  <c:v>32387</c:v>
                </c:pt>
                <c:pt idx="465">
                  <c:v>32417</c:v>
                </c:pt>
                <c:pt idx="466">
                  <c:v>32448</c:v>
                </c:pt>
                <c:pt idx="467">
                  <c:v>32478</c:v>
                </c:pt>
                <c:pt idx="468">
                  <c:v>32509</c:v>
                </c:pt>
                <c:pt idx="469">
                  <c:v>32540</c:v>
                </c:pt>
                <c:pt idx="470">
                  <c:v>32568</c:v>
                </c:pt>
                <c:pt idx="471">
                  <c:v>32599</c:v>
                </c:pt>
                <c:pt idx="472">
                  <c:v>32629</c:v>
                </c:pt>
                <c:pt idx="473">
                  <c:v>32660</c:v>
                </c:pt>
                <c:pt idx="474">
                  <c:v>32690</c:v>
                </c:pt>
                <c:pt idx="475">
                  <c:v>32721</c:v>
                </c:pt>
                <c:pt idx="476">
                  <c:v>32752</c:v>
                </c:pt>
                <c:pt idx="477">
                  <c:v>32782</c:v>
                </c:pt>
                <c:pt idx="478">
                  <c:v>32813</c:v>
                </c:pt>
                <c:pt idx="479">
                  <c:v>32843</c:v>
                </c:pt>
                <c:pt idx="480">
                  <c:v>32874</c:v>
                </c:pt>
                <c:pt idx="481">
                  <c:v>32905</c:v>
                </c:pt>
                <c:pt idx="482">
                  <c:v>32933</c:v>
                </c:pt>
                <c:pt idx="483">
                  <c:v>32964</c:v>
                </c:pt>
                <c:pt idx="484">
                  <c:v>32994</c:v>
                </c:pt>
                <c:pt idx="485">
                  <c:v>33025</c:v>
                </c:pt>
                <c:pt idx="486">
                  <c:v>33055</c:v>
                </c:pt>
                <c:pt idx="487">
                  <c:v>33086</c:v>
                </c:pt>
                <c:pt idx="488">
                  <c:v>33117</c:v>
                </c:pt>
                <c:pt idx="489">
                  <c:v>33147</c:v>
                </c:pt>
                <c:pt idx="490">
                  <c:v>33178</c:v>
                </c:pt>
                <c:pt idx="491">
                  <c:v>33208</c:v>
                </c:pt>
                <c:pt idx="492">
                  <c:v>33239</c:v>
                </c:pt>
                <c:pt idx="493">
                  <c:v>33270</c:v>
                </c:pt>
                <c:pt idx="494">
                  <c:v>33298</c:v>
                </c:pt>
                <c:pt idx="495">
                  <c:v>33329</c:v>
                </c:pt>
                <c:pt idx="496">
                  <c:v>33359</c:v>
                </c:pt>
                <c:pt idx="497">
                  <c:v>33390</c:v>
                </c:pt>
                <c:pt idx="498">
                  <c:v>33420</c:v>
                </c:pt>
                <c:pt idx="499">
                  <c:v>33451</c:v>
                </c:pt>
                <c:pt idx="500">
                  <c:v>33482</c:v>
                </c:pt>
                <c:pt idx="501">
                  <c:v>33512</c:v>
                </c:pt>
                <c:pt idx="502">
                  <c:v>33543</c:v>
                </c:pt>
                <c:pt idx="503">
                  <c:v>33573</c:v>
                </c:pt>
                <c:pt idx="504">
                  <c:v>33604</c:v>
                </c:pt>
                <c:pt idx="505">
                  <c:v>33635</c:v>
                </c:pt>
                <c:pt idx="506">
                  <c:v>33664</c:v>
                </c:pt>
                <c:pt idx="507">
                  <c:v>33695</c:v>
                </c:pt>
                <c:pt idx="508">
                  <c:v>33725</c:v>
                </c:pt>
                <c:pt idx="509">
                  <c:v>33756</c:v>
                </c:pt>
                <c:pt idx="510">
                  <c:v>33786</c:v>
                </c:pt>
                <c:pt idx="511">
                  <c:v>33817</c:v>
                </c:pt>
                <c:pt idx="512">
                  <c:v>33848</c:v>
                </c:pt>
                <c:pt idx="513">
                  <c:v>33878</c:v>
                </c:pt>
                <c:pt idx="514">
                  <c:v>33909</c:v>
                </c:pt>
                <c:pt idx="515">
                  <c:v>33939</c:v>
                </c:pt>
                <c:pt idx="516">
                  <c:v>33970</c:v>
                </c:pt>
                <c:pt idx="517">
                  <c:v>34001</c:v>
                </c:pt>
                <c:pt idx="518">
                  <c:v>34029</c:v>
                </c:pt>
                <c:pt idx="519">
                  <c:v>34060</c:v>
                </c:pt>
                <c:pt idx="520">
                  <c:v>34090</c:v>
                </c:pt>
                <c:pt idx="521">
                  <c:v>34121</c:v>
                </c:pt>
                <c:pt idx="522">
                  <c:v>34151</c:v>
                </c:pt>
                <c:pt idx="523">
                  <c:v>34182</c:v>
                </c:pt>
                <c:pt idx="524">
                  <c:v>34213</c:v>
                </c:pt>
                <c:pt idx="525">
                  <c:v>34243</c:v>
                </c:pt>
                <c:pt idx="526">
                  <c:v>34274</c:v>
                </c:pt>
                <c:pt idx="527">
                  <c:v>34304</c:v>
                </c:pt>
                <c:pt idx="528">
                  <c:v>34335</c:v>
                </c:pt>
                <c:pt idx="529">
                  <c:v>34366</c:v>
                </c:pt>
                <c:pt idx="530">
                  <c:v>34394</c:v>
                </c:pt>
                <c:pt idx="531">
                  <c:v>34425</c:v>
                </c:pt>
                <c:pt idx="532">
                  <c:v>34455</c:v>
                </c:pt>
                <c:pt idx="533">
                  <c:v>34486</c:v>
                </c:pt>
                <c:pt idx="534">
                  <c:v>34516</c:v>
                </c:pt>
                <c:pt idx="535">
                  <c:v>34547</c:v>
                </c:pt>
                <c:pt idx="536">
                  <c:v>34578</c:v>
                </c:pt>
                <c:pt idx="537">
                  <c:v>34608</c:v>
                </c:pt>
                <c:pt idx="538">
                  <c:v>34639</c:v>
                </c:pt>
                <c:pt idx="539">
                  <c:v>34669</c:v>
                </c:pt>
                <c:pt idx="540">
                  <c:v>34700</c:v>
                </c:pt>
                <c:pt idx="541">
                  <c:v>34731</c:v>
                </c:pt>
                <c:pt idx="542">
                  <c:v>34759</c:v>
                </c:pt>
                <c:pt idx="543">
                  <c:v>34790</c:v>
                </c:pt>
                <c:pt idx="544">
                  <c:v>34820</c:v>
                </c:pt>
                <c:pt idx="545">
                  <c:v>34851</c:v>
                </c:pt>
                <c:pt idx="546">
                  <c:v>34881</c:v>
                </c:pt>
                <c:pt idx="547">
                  <c:v>34912</c:v>
                </c:pt>
                <c:pt idx="548">
                  <c:v>34943</c:v>
                </c:pt>
                <c:pt idx="549">
                  <c:v>34973</c:v>
                </c:pt>
                <c:pt idx="550">
                  <c:v>35004</c:v>
                </c:pt>
                <c:pt idx="551">
                  <c:v>35034</c:v>
                </c:pt>
                <c:pt idx="552">
                  <c:v>35065</c:v>
                </c:pt>
                <c:pt idx="553">
                  <c:v>35096</c:v>
                </c:pt>
                <c:pt idx="554">
                  <c:v>35125</c:v>
                </c:pt>
                <c:pt idx="555">
                  <c:v>35156</c:v>
                </c:pt>
                <c:pt idx="556">
                  <c:v>35186</c:v>
                </c:pt>
                <c:pt idx="557">
                  <c:v>35217</c:v>
                </c:pt>
                <c:pt idx="558">
                  <c:v>35247</c:v>
                </c:pt>
                <c:pt idx="559">
                  <c:v>35278</c:v>
                </c:pt>
                <c:pt idx="560">
                  <c:v>35309</c:v>
                </c:pt>
                <c:pt idx="561">
                  <c:v>35339</c:v>
                </c:pt>
                <c:pt idx="562">
                  <c:v>35370</c:v>
                </c:pt>
                <c:pt idx="563">
                  <c:v>35400</c:v>
                </c:pt>
                <c:pt idx="564">
                  <c:v>35431</c:v>
                </c:pt>
                <c:pt idx="565">
                  <c:v>35462</c:v>
                </c:pt>
                <c:pt idx="566">
                  <c:v>35490</c:v>
                </c:pt>
                <c:pt idx="567">
                  <c:v>35521</c:v>
                </c:pt>
                <c:pt idx="568">
                  <c:v>35551</c:v>
                </c:pt>
                <c:pt idx="569">
                  <c:v>35582</c:v>
                </c:pt>
                <c:pt idx="570">
                  <c:v>35612</c:v>
                </c:pt>
                <c:pt idx="571">
                  <c:v>35643</c:v>
                </c:pt>
                <c:pt idx="572">
                  <c:v>35674</c:v>
                </c:pt>
                <c:pt idx="573">
                  <c:v>35704</c:v>
                </c:pt>
                <c:pt idx="574">
                  <c:v>35735</c:v>
                </c:pt>
                <c:pt idx="575">
                  <c:v>35765</c:v>
                </c:pt>
                <c:pt idx="576">
                  <c:v>35796</c:v>
                </c:pt>
                <c:pt idx="577">
                  <c:v>35827</c:v>
                </c:pt>
                <c:pt idx="578">
                  <c:v>35855</c:v>
                </c:pt>
                <c:pt idx="579">
                  <c:v>35886</c:v>
                </c:pt>
                <c:pt idx="580">
                  <c:v>35916</c:v>
                </c:pt>
                <c:pt idx="581">
                  <c:v>35947</c:v>
                </c:pt>
                <c:pt idx="582">
                  <c:v>35977</c:v>
                </c:pt>
                <c:pt idx="583">
                  <c:v>36008</c:v>
                </c:pt>
                <c:pt idx="584">
                  <c:v>36039</c:v>
                </c:pt>
                <c:pt idx="585">
                  <c:v>36069</c:v>
                </c:pt>
                <c:pt idx="586">
                  <c:v>36100</c:v>
                </c:pt>
                <c:pt idx="587">
                  <c:v>36130</c:v>
                </c:pt>
                <c:pt idx="588">
                  <c:v>36161</c:v>
                </c:pt>
                <c:pt idx="589">
                  <c:v>36192</c:v>
                </c:pt>
                <c:pt idx="590">
                  <c:v>36220</c:v>
                </c:pt>
                <c:pt idx="591">
                  <c:v>36251</c:v>
                </c:pt>
                <c:pt idx="592">
                  <c:v>36281</c:v>
                </c:pt>
                <c:pt idx="593">
                  <c:v>36312</c:v>
                </c:pt>
                <c:pt idx="594">
                  <c:v>36342</c:v>
                </c:pt>
                <c:pt idx="595">
                  <c:v>36373</c:v>
                </c:pt>
                <c:pt idx="596">
                  <c:v>36404</c:v>
                </c:pt>
                <c:pt idx="597">
                  <c:v>36434</c:v>
                </c:pt>
                <c:pt idx="598">
                  <c:v>36465</c:v>
                </c:pt>
                <c:pt idx="599">
                  <c:v>36495</c:v>
                </c:pt>
                <c:pt idx="600">
                  <c:v>36526</c:v>
                </c:pt>
                <c:pt idx="601">
                  <c:v>36557</c:v>
                </c:pt>
                <c:pt idx="602">
                  <c:v>36586</c:v>
                </c:pt>
                <c:pt idx="603">
                  <c:v>36617</c:v>
                </c:pt>
                <c:pt idx="604">
                  <c:v>36647</c:v>
                </c:pt>
                <c:pt idx="605">
                  <c:v>36678</c:v>
                </c:pt>
                <c:pt idx="606">
                  <c:v>36708</c:v>
                </c:pt>
                <c:pt idx="607">
                  <c:v>36739</c:v>
                </c:pt>
                <c:pt idx="608">
                  <c:v>36770</c:v>
                </c:pt>
                <c:pt idx="609">
                  <c:v>36800</c:v>
                </c:pt>
                <c:pt idx="610">
                  <c:v>36831</c:v>
                </c:pt>
                <c:pt idx="611">
                  <c:v>36861</c:v>
                </c:pt>
                <c:pt idx="612">
                  <c:v>36892</c:v>
                </c:pt>
                <c:pt idx="613">
                  <c:v>36923</c:v>
                </c:pt>
                <c:pt idx="614">
                  <c:v>36951</c:v>
                </c:pt>
                <c:pt idx="615">
                  <c:v>36982</c:v>
                </c:pt>
                <c:pt idx="616">
                  <c:v>37012</c:v>
                </c:pt>
                <c:pt idx="617">
                  <c:v>37043</c:v>
                </c:pt>
                <c:pt idx="618">
                  <c:v>37073</c:v>
                </c:pt>
                <c:pt idx="619">
                  <c:v>37104</c:v>
                </c:pt>
                <c:pt idx="620">
                  <c:v>37135</c:v>
                </c:pt>
                <c:pt idx="621">
                  <c:v>37165</c:v>
                </c:pt>
                <c:pt idx="622">
                  <c:v>37196</c:v>
                </c:pt>
                <c:pt idx="623">
                  <c:v>37226</c:v>
                </c:pt>
                <c:pt idx="624">
                  <c:v>37257</c:v>
                </c:pt>
                <c:pt idx="625">
                  <c:v>37288</c:v>
                </c:pt>
                <c:pt idx="626">
                  <c:v>37316</c:v>
                </c:pt>
                <c:pt idx="627">
                  <c:v>37347</c:v>
                </c:pt>
                <c:pt idx="628">
                  <c:v>37377</c:v>
                </c:pt>
                <c:pt idx="629">
                  <c:v>37408</c:v>
                </c:pt>
                <c:pt idx="630">
                  <c:v>37438</c:v>
                </c:pt>
                <c:pt idx="631">
                  <c:v>37469</c:v>
                </c:pt>
                <c:pt idx="632">
                  <c:v>37500</c:v>
                </c:pt>
                <c:pt idx="633">
                  <c:v>37530</c:v>
                </c:pt>
                <c:pt idx="634">
                  <c:v>37561</c:v>
                </c:pt>
                <c:pt idx="635">
                  <c:v>37591</c:v>
                </c:pt>
                <c:pt idx="636">
                  <c:v>37622</c:v>
                </c:pt>
                <c:pt idx="637">
                  <c:v>37653</c:v>
                </c:pt>
                <c:pt idx="638">
                  <c:v>37681</c:v>
                </c:pt>
                <c:pt idx="639">
                  <c:v>37712</c:v>
                </c:pt>
                <c:pt idx="640">
                  <c:v>37742</c:v>
                </c:pt>
                <c:pt idx="641">
                  <c:v>37773</c:v>
                </c:pt>
                <c:pt idx="642">
                  <c:v>37803</c:v>
                </c:pt>
                <c:pt idx="643">
                  <c:v>37834</c:v>
                </c:pt>
                <c:pt idx="644">
                  <c:v>37865</c:v>
                </c:pt>
                <c:pt idx="645">
                  <c:v>37895</c:v>
                </c:pt>
                <c:pt idx="646">
                  <c:v>37926</c:v>
                </c:pt>
                <c:pt idx="647">
                  <c:v>37956</c:v>
                </c:pt>
                <c:pt idx="648">
                  <c:v>37987</c:v>
                </c:pt>
                <c:pt idx="649">
                  <c:v>38018</c:v>
                </c:pt>
                <c:pt idx="650">
                  <c:v>38047</c:v>
                </c:pt>
                <c:pt idx="651">
                  <c:v>38078</c:v>
                </c:pt>
                <c:pt idx="652">
                  <c:v>38108</c:v>
                </c:pt>
                <c:pt idx="653">
                  <c:v>38139</c:v>
                </c:pt>
                <c:pt idx="654">
                  <c:v>38169</c:v>
                </c:pt>
                <c:pt idx="655">
                  <c:v>38200</c:v>
                </c:pt>
                <c:pt idx="656">
                  <c:v>38231</c:v>
                </c:pt>
                <c:pt idx="657">
                  <c:v>38261</c:v>
                </c:pt>
                <c:pt idx="658">
                  <c:v>38292</c:v>
                </c:pt>
                <c:pt idx="659">
                  <c:v>38322</c:v>
                </c:pt>
                <c:pt idx="660">
                  <c:v>38353</c:v>
                </c:pt>
                <c:pt idx="661">
                  <c:v>38384</c:v>
                </c:pt>
                <c:pt idx="662">
                  <c:v>38412</c:v>
                </c:pt>
                <c:pt idx="663">
                  <c:v>38443</c:v>
                </c:pt>
                <c:pt idx="664">
                  <c:v>38473</c:v>
                </c:pt>
                <c:pt idx="665">
                  <c:v>38504</c:v>
                </c:pt>
                <c:pt idx="666">
                  <c:v>38534</c:v>
                </c:pt>
                <c:pt idx="667">
                  <c:v>38565</c:v>
                </c:pt>
                <c:pt idx="668">
                  <c:v>38596</c:v>
                </c:pt>
                <c:pt idx="669">
                  <c:v>38626</c:v>
                </c:pt>
                <c:pt idx="670">
                  <c:v>38657</c:v>
                </c:pt>
                <c:pt idx="671">
                  <c:v>38687</c:v>
                </c:pt>
                <c:pt idx="672">
                  <c:v>38718</c:v>
                </c:pt>
                <c:pt idx="673">
                  <c:v>38749</c:v>
                </c:pt>
                <c:pt idx="674">
                  <c:v>38777</c:v>
                </c:pt>
                <c:pt idx="675">
                  <c:v>38808</c:v>
                </c:pt>
                <c:pt idx="676">
                  <c:v>38838</c:v>
                </c:pt>
                <c:pt idx="677">
                  <c:v>38869</c:v>
                </c:pt>
                <c:pt idx="678">
                  <c:v>38899</c:v>
                </c:pt>
                <c:pt idx="679">
                  <c:v>38930</c:v>
                </c:pt>
                <c:pt idx="680">
                  <c:v>38961</c:v>
                </c:pt>
                <c:pt idx="681">
                  <c:v>38991</c:v>
                </c:pt>
                <c:pt idx="682">
                  <c:v>39022</c:v>
                </c:pt>
                <c:pt idx="683">
                  <c:v>39052</c:v>
                </c:pt>
                <c:pt idx="684">
                  <c:v>39083</c:v>
                </c:pt>
                <c:pt idx="685">
                  <c:v>39114</c:v>
                </c:pt>
                <c:pt idx="686">
                  <c:v>39142</c:v>
                </c:pt>
                <c:pt idx="687">
                  <c:v>39173</c:v>
                </c:pt>
                <c:pt idx="688">
                  <c:v>39203</c:v>
                </c:pt>
                <c:pt idx="689">
                  <c:v>39234</c:v>
                </c:pt>
                <c:pt idx="690">
                  <c:v>39264</c:v>
                </c:pt>
                <c:pt idx="691">
                  <c:v>39295</c:v>
                </c:pt>
                <c:pt idx="692">
                  <c:v>39326</c:v>
                </c:pt>
                <c:pt idx="693">
                  <c:v>39356</c:v>
                </c:pt>
                <c:pt idx="694">
                  <c:v>39387</c:v>
                </c:pt>
                <c:pt idx="695">
                  <c:v>39417</c:v>
                </c:pt>
                <c:pt idx="696">
                  <c:v>39448</c:v>
                </c:pt>
                <c:pt idx="697">
                  <c:v>39479</c:v>
                </c:pt>
                <c:pt idx="698">
                  <c:v>39508</c:v>
                </c:pt>
                <c:pt idx="699">
                  <c:v>39539</c:v>
                </c:pt>
                <c:pt idx="700">
                  <c:v>39569</c:v>
                </c:pt>
                <c:pt idx="701">
                  <c:v>39600</c:v>
                </c:pt>
                <c:pt idx="702">
                  <c:v>39630</c:v>
                </c:pt>
                <c:pt idx="703">
                  <c:v>39661</c:v>
                </c:pt>
                <c:pt idx="704">
                  <c:v>39692</c:v>
                </c:pt>
                <c:pt idx="705">
                  <c:v>39722</c:v>
                </c:pt>
                <c:pt idx="706">
                  <c:v>39753</c:v>
                </c:pt>
                <c:pt idx="707">
                  <c:v>39783</c:v>
                </c:pt>
                <c:pt idx="708">
                  <c:v>39814</c:v>
                </c:pt>
                <c:pt idx="709">
                  <c:v>39845</c:v>
                </c:pt>
                <c:pt idx="710">
                  <c:v>39873</c:v>
                </c:pt>
                <c:pt idx="711">
                  <c:v>39904</c:v>
                </c:pt>
                <c:pt idx="712">
                  <c:v>39934</c:v>
                </c:pt>
                <c:pt idx="713">
                  <c:v>39965</c:v>
                </c:pt>
                <c:pt idx="714">
                  <c:v>39995</c:v>
                </c:pt>
                <c:pt idx="715">
                  <c:v>40026</c:v>
                </c:pt>
                <c:pt idx="716">
                  <c:v>40057</c:v>
                </c:pt>
                <c:pt idx="717">
                  <c:v>40087</c:v>
                </c:pt>
                <c:pt idx="718">
                  <c:v>40118</c:v>
                </c:pt>
                <c:pt idx="719">
                  <c:v>40148</c:v>
                </c:pt>
                <c:pt idx="720">
                  <c:v>40179</c:v>
                </c:pt>
                <c:pt idx="721">
                  <c:v>40210</c:v>
                </c:pt>
                <c:pt idx="722">
                  <c:v>40238</c:v>
                </c:pt>
                <c:pt idx="723">
                  <c:v>40269</c:v>
                </c:pt>
                <c:pt idx="724">
                  <c:v>40299</c:v>
                </c:pt>
                <c:pt idx="725">
                  <c:v>40330</c:v>
                </c:pt>
                <c:pt idx="726">
                  <c:v>40360</c:v>
                </c:pt>
                <c:pt idx="727">
                  <c:v>40391</c:v>
                </c:pt>
                <c:pt idx="728">
                  <c:v>40422</c:v>
                </c:pt>
                <c:pt idx="729">
                  <c:v>40452</c:v>
                </c:pt>
                <c:pt idx="730">
                  <c:v>40483</c:v>
                </c:pt>
                <c:pt idx="731">
                  <c:v>40513</c:v>
                </c:pt>
                <c:pt idx="732">
                  <c:v>40544</c:v>
                </c:pt>
                <c:pt idx="733">
                  <c:v>40575</c:v>
                </c:pt>
                <c:pt idx="734">
                  <c:v>40603</c:v>
                </c:pt>
                <c:pt idx="735">
                  <c:v>40634</c:v>
                </c:pt>
                <c:pt idx="736">
                  <c:v>40664</c:v>
                </c:pt>
                <c:pt idx="737">
                  <c:v>40695</c:v>
                </c:pt>
                <c:pt idx="738">
                  <c:v>40725</c:v>
                </c:pt>
                <c:pt idx="739">
                  <c:v>40756</c:v>
                </c:pt>
                <c:pt idx="740">
                  <c:v>40787</c:v>
                </c:pt>
                <c:pt idx="741">
                  <c:v>40817</c:v>
                </c:pt>
                <c:pt idx="742">
                  <c:v>40848</c:v>
                </c:pt>
                <c:pt idx="743">
                  <c:v>40878</c:v>
                </c:pt>
                <c:pt idx="744">
                  <c:v>40909</c:v>
                </c:pt>
                <c:pt idx="745">
                  <c:v>40940</c:v>
                </c:pt>
                <c:pt idx="746">
                  <c:v>40969</c:v>
                </c:pt>
                <c:pt idx="747">
                  <c:v>41000</c:v>
                </c:pt>
                <c:pt idx="748">
                  <c:v>41030</c:v>
                </c:pt>
                <c:pt idx="749">
                  <c:v>41061</c:v>
                </c:pt>
                <c:pt idx="750">
                  <c:v>41091</c:v>
                </c:pt>
                <c:pt idx="751">
                  <c:v>41122</c:v>
                </c:pt>
                <c:pt idx="752">
                  <c:v>41153</c:v>
                </c:pt>
                <c:pt idx="753">
                  <c:v>41183</c:v>
                </c:pt>
                <c:pt idx="754">
                  <c:v>41214</c:v>
                </c:pt>
                <c:pt idx="755">
                  <c:v>41244</c:v>
                </c:pt>
                <c:pt idx="756">
                  <c:v>41275</c:v>
                </c:pt>
                <c:pt idx="757">
                  <c:v>41306</c:v>
                </c:pt>
                <c:pt idx="758">
                  <c:v>41334</c:v>
                </c:pt>
                <c:pt idx="759">
                  <c:v>41365</c:v>
                </c:pt>
                <c:pt idx="760">
                  <c:v>41395</c:v>
                </c:pt>
                <c:pt idx="761">
                  <c:v>41426</c:v>
                </c:pt>
                <c:pt idx="762">
                  <c:v>41456</c:v>
                </c:pt>
                <c:pt idx="763">
                  <c:v>41487</c:v>
                </c:pt>
                <c:pt idx="764">
                  <c:v>41518</c:v>
                </c:pt>
                <c:pt idx="765">
                  <c:v>41548</c:v>
                </c:pt>
                <c:pt idx="766">
                  <c:v>41579</c:v>
                </c:pt>
                <c:pt idx="767">
                  <c:v>41609</c:v>
                </c:pt>
                <c:pt idx="768">
                  <c:v>41640</c:v>
                </c:pt>
                <c:pt idx="769">
                  <c:v>41671</c:v>
                </c:pt>
                <c:pt idx="770">
                  <c:v>41699</c:v>
                </c:pt>
                <c:pt idx="771">
                  <c:v>41730</c:v>
                </c:pt>
                <c:pt idx="772">
                  <c:v>41760</c:v>
                </c:pt>
                <c:pt idx="773">
                  <c:v>41791</c:v>
                </c:pt>
                <c:pt idx="774">
                  <c:v>41821</c:v>
                </c:pt>
                <c:pt idx="775">
                  <c:v>41852</c:v>
                </c:pt>
                <c:pt idx="776">
                  <c:v>41883</c:v>
                </c:pt>
                <c:pt idx="777">
                  <c:v>41913</c:v>
                </c:pt>
                <c:pt idx="778">
                  <c:v>41944</c:v>
                </c:pt>
                <c:pt idx="779">
                  <c:v>41974</c:v>
                </c:pt>
                <c:pt idx="780">
                  <c:v>42005</c:v>
                </c:pt>
                <c:pt idx="781">
                  <c:v>42036</c:v>
                </c:pt>
                <c:pt idx="782">
                  <c:v>42064</c:v>
                </c:pt>
                <c:pt idx="783">
                  <c:v>42095</c:v>
                </c:pt>
                <c:pt idx="784">
                  <c:v>42125</c:v>
                </c:pt>
                <c:pt idx="785">
                  <c:v>42156</c:v>
                </c:pt>
                <c:pt idx="786">
                  <c:v>42186</c:v>
                </c:pt>
                <c:pt idx="787">
                  <c:v>42217</c:v>
                </c:pt>
                <c:pt idx="788">
                  <c:v>42248</c:v>
                </c:pt>
                <c:pt idx="789">
                  <c:v>42278</c:v>
                </c:pt>
                <c:pt idx="790">
                  <c:v>42309</c:v>
                </c:pt>
                <c:pt idx="791">
                  <c:v>42339</c:v>
                </c:pt>
                <c:pt idx="792">
                  <c:v>42370</c:v>
                </c:pt>
                <c:pt idx="793">
                  <c:v>42401</c:v>
                </c:pt>
                <c:pt idx="794">
                  <c:v>42430</c:v>
                </c:pt>
                <c:pt idx="795">
                  <c:v>42461</c:v>
                </c:pt>
                <c:pt idx="796">
                  <c:v>42491</c:v>
                </c:pt>
                <c:pt idx="797">
                  <c:v>42522</c:v>
                </c:pt>
                <c:pt idx="798">
                  <c:v>42552</c:v>
                </c:pt>
                <c:pt idx="799">
                  <c:v>42583</c:v>
                </c:pt>
                <c:pt idx="800">
                  <c:v>42614</c:v>
                </c:pt>
                <c:pt idx="801">
                  <c:v>42644</c:v>
                </c:pt>
                <c:pt idx="802">
                  <c:v>42675</c:v>
                </c:pt>
                <c:pt idx="803">
                  <c:v>42705</c:v>
                </c:pt>
                <c:pt idx="804">
                  <c:v>42736</c:v>
                </c:pt>
                <c:pt idx="805">
                  <c:v>42767</c:v>
                </c:pt>
                <c:pt idx="806">
                  <c:v>42795</c:v>
                </c:pt>
                <c:pt idx="807">
                  <c:v>42826</c:v>
                </c:pt>
                <c:pt idx="808">
                  <c:v>42856</c:v>
                </c:pt>
                <c:pt idx="809">
                  <c:v>42887</c:v>
                </c:pt>
                <c:pt idx="810">
                  <c:v>42917</c:v>
                </c:pt>
                <c:pt idx="811">
                  <c:v>42948</c:v>
                </c:pt>
                <c:pt idx="812">
                  <c:v>42979</c:v>
                </c:pt>
                <c:pt idx="813">
                  <c:v>43009</c:v>
                </c:pt>
                <c:pt idx="814">
                  <c:v>43040</c:v>
                </c:pt>
                <c:pt idx="815">
                  <c:v>43070</c:v>
                </c:pt>
                <c:pt idx="816">
                  <c:v>43101</c:v>
                </c:pt>
                <c:pt idx="817">
                  <c:v>43132</c:v>
                </c:pt>
                <c:pt idx="818">
                  <c:v>43160</c:v>
                </c:pt>
                <c:pt idx="819">
                  <c:v>43191</c:v>
                </c:pt>
                <c:pt idx="820">
                  <c:v>43221</c:v>
                </c:pt>
                <c:pt idx="821">
                  <c:v>43252</c:v>
                </c:pt>
                <c:pt idx="822">
                  <c:v>43282</c:v>
                </c:pt>
                <c:pt idx="823">
                  <c:v>43313</c:v>
                </c:pt>
                <c:pt idx="824">
                  <c:v>43344</c:v>
                </c:pt>
                <c:pt idx="825">
                  <c:v>43374</c:v>
                </c:pt>
                <c:pt idx="826">
                  <c:v>43405</c:v>
                </c:pt>
                <c:pt idx="827">
                  <c:v>43435</c:v>
                </c:pt>
                <c:pt idx="828">
                  <c:v>43466</c:v>
                </c:pt>
                <c:pt idx="829">
                  <c:v>43497</c:v>
                </c:pt>
                <c:pt idx="830">
                  <c:v>43525</c:v>
                </c:pt>
                <c:pt idx="831">
                  <c:v>43556</c:v>
                </c:pt>
                <c:pt idx="832">
                  <c:v>43586</c:v>
                </c:pt>
                <c:pt idx="833">
                  <c:v>43617</c:v>
                </c:pt>
                <c:pt idx="834">
                  <c:v>43647</c:v>
                </c:pt>
                <c:pt idx="835">
                  <c:v>43678</c:v>
                </c:pt>
                <c:pt idx="836">
                  <c:v>43709</c:v>
                </c:pt>
                <c:pt idx="837">
                  <c:v>43739</c:v>
                </c:pt>
                <c:pt idx="838">
                  <c:v>43770</c:v>
                </c:pt>
                <c:pt idx="839">
                  <c:v>43800</c:v>
                </c:pt>
                <c:pt idx="840">
                  <c:v>43831</c:v>
                </c:pt>
                <c:pt idx="841">
                  <c:v>43862</c:v>
                </c:pt>
                <c:pt idx="842">
                  <c:v>43891</c:v>
                </c:pt>
                <c:pt idx="843">
                  <c:v>43922</c:v>
                </c:pt>
                <c:pt idx="844">
                  <c:v>43952</c:v>
                </c:pt>
                <c:pt idx="845">
                  <c:v>43983</c:v>
                </c:pt>
                <c:pt idx="846">
                  <c:v>44013</c:v>
                </c:pt>
                <c:pt idx="847">
                  <c:v>44044</c:v>
                </c:pt>
                <c:pt idx="848">
                  <c:v>44075</c:v>
                </c:pt>
                <c:pt idx="849">
                  <c:v>44105</c:v>
                </c:pt>
                <c:pt idx="850">
                  <c:v>44136</c:v>
                </c:pt>
                <c:pt idx="851">
                  <c:v>44166</c:v>
                </c:pt>
                <c:pt idx="852">
                  <c:v>44197</c:v>
                </c:pt>
                <c:pt idx="853">
                  <c:v>44228</c:v>
                </c:pt>
                <c:pt idx="854">
                  <c:v>44256</c:v>
                </c:pt>
                <c:pt idx="855">
                  <c:v>44287</c:v>
                </c:pt>
                <c:pt idx="856">
                  <c:v>44317</c:v>
                </c:pt>
                <c:pt idx="857">
                  <c:v>44348</c:v>
                </c:pt>
                <c:pt idx="858">
                  <c:v>44378</c:v>
                </c:pt>
                <c:pt idx="859">
                  <c:v>44409</c:v>
                </c:pt>
                <c:pt idx="860">
                  <c:v>44440</c:v>
                </c:pt>
                <c:pt idx="861">
                  <c:v>44470</c:v>
                </c:pt>
                <c:pt idx="862">
                  <c:v>44501</c:v>
                </c:pt>
                <c:pt idx="863">
                  <c:v>44531</c:v>
                </c:pt>
                <c:pt idx="864">
                  <c:v>44562</c:v>
                </c:pt>
                <c:pt idx="865">
                  <c:v>44593</c:v>
                </c:pt>
                <c:pt idx="866">
                  <c:v>44621</c:v>
                </c:pt>
                <c:pt idx="867">
                  <c:v>44652</c:v>
                </c:pt>
                <c:pt idx="868">
                  <c:v>44682</c:v>
                </c:pt>
                <c:pt idx="869">
                  <c:v>44713</c:v>
                </c:pt>
                <c:pt idx="870">
                  <c:v>44743</c:v>
                </c:pt>
                <c:pt idx="871">
                  <c:v>44774</c:v>
                </c:pt>
                <c:pt idx="872">
                  <c:v>44805</c:v>
                </c:pt>
                <c:pt idx="873">
                  <c:v>44835</c:v>
                </c:pt>
                <c:pt idx="874">
                  <c:v>44866</c:v>
                </c:pt>
                <c:pt idx="875">
                  <c:v>44896</c:v>
                </c:pt>
                <c:pt idx="876">
                  <c:v>44927</c:v>
                </c:pt>
                <c:pt idx="877">
                  <c:v>44958</c:v>
                </c:pt>
                <c:pt idx="878">
                  <c:v>44986</c:v>
                </c:pt>
                <c:pt idx="879">
                  <c:v>45017</c:v>
                </c:pt>
                <c:pt idx="880">
                  <c:v>45047</c:v>
                </c:pt>
                <c:pt idx="881">
                  <c:v>45078</c:v>
                </c:pt>
                <c:pt idx="882">
                  <c:v>45108</c:v>
                </c:pt>
                <c:pt idx="883">
                  <c:v>45139</c:v>
                </c:pt>
                <c:pt idx="884">
                  <c:v>45170</c:v>
                </c:pt>
                <c:pt idx="885">
                  <c:v>45200</c:v>
                </c:pt>
                <c:pt idx="886">
                  <c:v>45231</c:v>
                </c:pt>
                <c:pt idx="887">
                  <c:v>45261</c:v>
                </c:pt>
                <c:pt idx="888">
                  <c:v>45292</c:v>
                </c:pt>
                <c:pt idx="889">
                  <c:v>45323</c:v>
                </c:pt>
                <c:pt idx="890">
                  <c:v>45352</c:v>
                </c:pt>
                <c:pt idx="891">
                  <c:v>45383</c:v>
                </c:pt>
                <c:pt idx="892">
                  <c:v>45413</c:v>
                </c:pt>
                <c:pt idx="893">
                  <c:v>45444</c:v>
                </c:pt>
                <c:pt idx="894">
                  <c:v>45474</c:v>
                </c:pt>
                <c:pt idx="895">
                  <c:v>45505</c:v>
                </c:pt>
                <c:pt idx="896">
                  <c:v>45536</c:v>
                </c:pt>
                <c:pt idx="897">
                  <c:v>45566</c:v>
                </c:pt>
                <c:pt idx="898">
                  <c:v>45597</c:v>
                </c:pt>
                <c:pt idx="899">
                  <c:v>45627</c:v>
                </c:pt>
                <c:pt idx="900">
                  <c:v>45658</c:v>
                </c:pt>
                <c:pt idx="901">
                  <c:v>45689</c:v>
                </c:pt>
                <c:pt idx="902">
                  <c:v>45717</c:v>
                </c:pt>
                <c:pt idx="903">
                  <c:v>45748</c:v>
                </c:pt>
                <c:pt idx="904">
                  <c:v>45778</c:v>
                </c:pt>
                <c:pt idx="905">
                  <c:v>45809</c:v>
                </c:pt>
                <c:pt idx="906">
                  <c:v>45839</c:v>
                </c:pt>
                <c:pt idx="907">
                  <c:v>45870</c:v>
                </c:pt>
                <c:pt idx="908">
                  <c:v>45901</c:v>
                </c:pt>
                <c:pt idx="909">
                  <c:v>45931</c:v>
                </c:pt>
                <c:pt idx="910">
                  <c:v>45962</c:v>
                </c:pt>
                <c:pt idx="911">
                  <c:v>45992</c:v>
                </c:pt>
                <c:pt idx="912">
                  <c:v>46023</c:v>
                </c:pt>
                <c:pt idx="913">
                  <c:v>46054</c:v>
                </c:pt>
                <c:pt idx="914">
                  <c:v>46082</c:v>
                </c:pt>
                <c:pt idx="915">
                  <c:v>46113</c:v>
                </c:pt>
                <c:pt idx="916">
                  <c:v>46143</c:v>
                </c:pt>
                <c:pt idx="917">
                  <c:v>46174</c:v>
                </c:pt>
                <c:pt idx="918">
                  <c:v>46204</c:v>
                </c:pt>
                <c:pt idx="919">
                  <c:v>46235</c:v>
                </c:pt>
                <c:pt idx="920">
                  <c:v>46266</c:v>
                </c:pt>
                <c:pt idx="921">
                  <c:v>46296</c:v>
                </c:pt>
                <c:pt idx="922">
                  <c:v>46327</c:v>
                </c:pt>
                <c:pt idx="923">
                  <c:v>46357</c:v>
                </c:pt>
                <c:pt idx="924">
                  <c:v>46388</c:v>
                </c:pt>
                <c:pt idx="925">
                  <c:v>46419</c:v>
                </c:pt>
                <c:pt idx="926">
                  <c:v>46447</c:v>
                </c:pt>
                <c:pt idx="927">
                  <c:v>46478</c:v>
                </c:pt>
                <c:pt idx="928">
                  <c:v>46508</c:v>
                </c:pt>
                <c:pt idx="929">
                  <c:v>46539</c:v>
                </c:pt>
                <c:pt idx="930">
                  <c:v>46569</c:v>
                </c:pt>
                <c:pt idx="931">
                  <c:v>46600</c:v>
                </c:pt>
                <c:pt idx="932">
                  <c:v>46631</c:v>
                </c:pt>
                <c:pt idx="933">
                  <c:v>46661</c:v>
                </c:pt>
                <c:pt idx="934">
                  <c:v>46692</c:v>
                </c:pt>
                <c:pt idx="935">
                  <c:v>46722</c:v>
                </c:pt>
                <c:pt idx="936">
                  <c:v>46753</c:v>
                </c:pt>
                <c:pt idx="937">
                  <c:v>46784</c:v>
                </c:pt>
                <c:pt idx="938">
                  <c:v>46813</c:v>
                </c:pt>
                <c:pt idx="939">
                  <c:v>46844</c:v>
                </c:pt>
                <c:pt idx="940">
                  <c:v>46874</c:v>
                </c:pt>
                <c:pt idx="941">
                  <c:v>46905</c:v>
                </c:pt>
                <c:pt idx="942">
                  <c:v>46935</c:v>
                </c:pt>
                <c:pt idx="943">
                  <c:v>46966</c:v>
                </c:pt>
                <c:pt idx="944">
                  <c:v>46997</c:v>
                </c:pt>
                <c:pt idx="945">
                  <c:v>47027</c:v>
                </c:pt>
                <c:pt idx="946">
                  <c:v>47058</c:v>
                </c:pt>
                <c:pt idx="947">
                  <c:v>47088</c:v>
                </c:pt>
                <c:pt idx="948">
                  <c:v>47119</c:v>
                </c:pt>
                <c:pt idx="949">
                  <c:v>47150</c:v>
                </c:pt>
                <c:pt idx="950">
                  <c:v>47178</c:v>
                </c:pt>
                <c:pt idx="951">
                  <c:v>47209</c:v>
                </c:pt>
                <c:pt idx="952">
                  <c:v>47239</c:v>
                </c:pt>
                <c:pt idx="953">
                  <c:v>47270</c:v>
                </c:pt>
                <c:pt idx="954">
                  <c:v>47300</c:v>
                </c:pt>
                <c:pt idx="955">
                  <c:v>47331</c:v>
                </c:pt>
                <c:pt idx="956">
                  <c:v>47362</c:v>
                </c:pt>
                <c:pt idx="957">
                  <c:v>47392</c:v>
                </c:pt>
                <c:pt idx="958">
                  <c:v>47423</c:v>
                </c:pt>
                <c:pt idx="959">
                  <c:v>47453</c:v>
                </c:pt>
                <c:pt idx="960">
                  <c:v>47484</c:v>
                </c:pt>
                <c:pt idx="961">
                  <c:v>47515</c:v>
                </c:pt>
                <c:pt idx="962">
                  <c:v>47543</c:v>
                </c:pt>
                <c:pt idx="963">
                  <c:v>47574</c:v>
                </c:pt>
                <c:pt idx="964">
                  <c:v>47604</c:v>
                </c:pt>
                <c:pt idx="965">
                  <c:v>47635</c:v>
                </c:pt>
                <c:pt idx="966">
                  <c:v>47665</c:v>
                </c:pt>
                <c:pt idx="967">
                  <c:v>47696</c:v>
                </c:pt>
                <c:pt idx="968">
                  <c:v>47727</c:v>
                </c:pt>
                <c:pt idx="969">
                  <c:v>47757</c:v>
                </c:pt>
                <c:pt idx="970">
                  <c:v>47788</c:v>
                </c:pt>
                <c:pt idx="971">
                  <c:v>47818</c:v>
                </c:pt>
                <c:pt idx="972">
                  <c:v>47849</c:v>
                </c:pt>
                <c:pt idx="973">
                  <c:v>47880</c:v>
                </c:pt>
                <c:pt idx="974">
                  <c:v>47908</c:v>
                </c:pt>
                <c:pt idx="975">
                  <c:v>47939</c:v>
                </c:pt>
                <c:pt idx="976">
                  <c:v>47969</c:v>
                </c:pt>
                <c:pt idx="977">
                  <c:v>48000</c:v>
                </c:pt>
                <c:pt idx="978">
                  <c:v>48030</c:v>
                </c:pt>
                <c:pt idx="979">
                  <c:v>48061</c:v>
                </c:pt>
                <c:pt idx="980">
                  <c:v>48092</c:v>
                </c:pt>
                <c:pt idx="981">
                  <c:v>48122</c:v>
                </c:pt>
                <c:pt idx="982">
                  <c:v>48153</c:v>
                </c:pt>
                <c:pt idx="983">
                  <c:v>48183</c:v>
                </c:pt>
                <c:pt idx="984">
                  <c:v>48214</c:v>
                </c:pt>
                <c:pt idx="985">
                  <c:v>48245</c:v>
                </c:pt>
                <c:pt idx="986">
                  <c:v>48274</c:v>
                </c:pt>
                <c:pt idx="987">
                  <c:v>48305</c:v>
                </c:pt>
                <c:pt idx="988">
                  <c:v>48335</c:v>
                </c:pt>
                <c:pt idx="989">
                  <c:v>48366</c:v>
                </c:pt>
                <c:pt idx="990">
                  <c:v>48396</c:v>
                </c:pt>
                <c:pt idx="991">
                  <c:v>48427</c:v>
                </c:pt>
                <c:pt idx="992">
                  <c:v>48458</c:v>
                </c:pt>
                <c:pt idx="993">
                  <c:v>48488</c:v>
                </c:pt>
                <c:pt idx="994">
                  <c:v>48519</c:v>
                </c:pt>
                <c:pt idx="995">
                  <c:v>48549</c:v>
                </c:pt>
              </c:numCache>
            </c:numRef>
          </c:cat>
          <c:val>
            <c:numRef>
              <c:f>GDPCON!$G$39:$G$1034</c:f>
              <c:numCache>
                <c:formatCode>0.000</c:formatCode>
                <c:ptCount val="996"/>
                <c:pt idx="0">
                  <c:v>2.1298333333333335</c:v>
                </c:pt>
                <c:pt idx="1">
                  <c:v>2.1573666666666669</c:v>
                </c:pt>
                <c:pt idx="2">
                  <c:v>2.1849000000000003</c:v>
                </c:pt>
                <c:pt idx="3">
                  <c:v>2.2071000000000001</c:v>
                </c:pt>
                <c:pt idx="4">
                  <c:v>2.2293000000000003</c:v>
                </c:pt>
                <c:pt idx="5">
                  <c:v>2.2515000000000001</c:v>
                </c:pt>
                <c:pt idx="6">
                  <c:v>2.2805</c:v>
                </c:pt>
                <c:pt idx="7">
                  <c:v>2.3094999999999999</c:v>
                </c:pt>
                <c:pt idx="8">
                  <c:v>2.3384999999999998</c:v>
                </c:pt>
                <c:pt idx="9">
                  <c:v>2.3534333333333333</c:v>
                </c:pt>
                <c:pt idx="10">
                  <c:v>2.3683666666666667</c:v>
                </c:pt>
                <c:pt idx="11">
                  <c:v>2.3833000000000002</c:v>
                </c:pt>
                <c:pt idx="12">
                  <c:v>2.3940999999999999</c:v>
                </c:pt>
                <c:pt idx="13">
                  <c:v>2.4048999999999996</c:v>
                </c:pt>
                <c:pt idx="14">
                  <c:v>2.4156999999999997</c:v>
                </c:pt>
                <c:pt idx="15">
                  <c:v>2.4296333333333333</c:v>
                </c:pt>
                <c:pt idx="16">
                  <c:v>2.4435666666666669</c:v>
                </c:pt>
                <c:pt idx="17">
                  <c:v>2.4575</c:v>
                </c:pt>
                <c:pt idx="18">
                  <c:v>2.4743999999999997</c:v>
                </c:pt>
                <c:pt idx="19">
                  <c:v>2.4913000000000003</c:v>
                </c:pt>
                <c:pt idx="20">
                  <c:v>2.5082</c:v>
                </c:pt>
                <c:pt idx="21">
                  <c:v>2.5100333333333329</c:v>
                </c:pt>
                <c:pt idx="22">
                  <c:v>2.5118666666666662</c:v>
                </c:pt>
                <c:pt idx="23">
                  <c:v>2.5136999999999996</c:v>
                </c:pt>
                <c:pt idx="24">
                  <c:v>2.5226666666666664</c:v>
                </c:pt>
                <c:pt idx="25">
                  <c:v>2.5316333333333332</c:v>
                </c:pt>
                <c:pt idx="26">
                  <c:v>2.5406</c:v>
                </c:pt>
                <c:pt idx="27">
                  <c:v>2.5424000000000002</c:v>
                </c:pt>
                <c:pt idx="28">
                  <c:v>2.5442</c:v>
                </c:pt>
                <c:pt idx="29">
                  <c:v>2.5459999999999998</c:v>
                </c:pt>
                <c:pt idx="30">
                  <c:v>2.5521333333333334</c:v>
                </c:pt>
                <c:pt idx="31">
                  <c:v>2.5582666666666669</c:v>
                </c:pt>
                <c:pt idx="32">
                  <c:v>2.5644</c:v>
                </c:pt>
                <c:pt idx="33">
                  <c:v>2.5924666666666667</c:v>
                </c:pt>
                <c:pt idx="34">
                  <c:v>2.6205333333333334</c:v>
                </c:pt>
                <c:pt idx="35">
                  <c:v>2.6486000000000001</c:v>
                </c:pt>
                <c:pt idx="36">
                  <c:v>2.6650333333333336</c:v>
                </c:pt>
                <c:pt idx="37">
                  <c:v>2.6814666666666671</c:v>
                </c:pt>
                <c:pt idx="38">
                  <c:v>2.6979000000000002</c:v>
                </c:pt>
                <c:pt idx="39">
                  <c:v>2.7048333333333332</c:v>
                </c:pt>
                <c:pt idx="40">
                  <c:v>2.7117666666666662</c:v>
                </c:pt>
                <c:pt idx="41">
                  <c:v>2.7186999999999997</c:v>
                </c:pt>
                <c:pt idx="42">
                  <c:v>2.7135999999999996</c:v>
                </c:pt>
                <c:pt idx="43">
                  <c:v>2.7085000000000004</c:v>
                </c:pt>
                <c:pt idx="44">
                  <c:v>2.7034000000000002</c:v>
                </c:pt>
                <c:pt idx="45">
                  <c:v>2.6897666666666669</c:v>
                </c:pt>
                <c:pt idx="46">
                  <c:v>2.676133333333333</c:v>
                </c:pt>
                <c:pt idx="47">
                  <c:v>2.6625000000000001</c:v>
                </c:pt>
                <c:pt idx="48">
                  <c:v>2.6582666666666666</c:v>
                </c:pt>
                <c:pt idx="49">
                  <c:v>2.6540333333333339</c:v>
                </c:pt>
                <c:pt idx="50">
                  <c:v>2.6498000000000004</c:v>
                </c:pt>
                <c:pt idx="51">
                  <c:v>2.6507333333333336</c:v>
                </c:pt>
                <c:pt idx="52">
                  <c:v>2.6516666666666668</c:v>
                </c:pt>
                <c:pt idx="53">
                  <c:v>2.6526000000000001</c:v>
                </c:pt>
                <c:pt idx="54">
                  <c:v>2.6625999999999999</c:v>
                </c:pt>
                <c:pt idx="55">
                  <c:v>2.6726000000000005</c:v>
                </c:pt>
                <c:pt idx="56">
                  <c:v>2.6825999999999994</c:v>
                </c:pt>
                <c:pt idx="57">
                  <c:v>2.7001000000000004</c:v>
                </c:pt>
                <c:pt idx="58">
                  <c:v>2.7175999999999996</c:v>
                </c:pt>
                <c:pt idx="59">
                  <c:v>2.7351000000000005</c:v>
                </c:pt>
                <c:pt idx="60">
                  <c:v>2.7611333333333334</c:v>
                </c:pt>
                <c:pt idx="61">
                  <c:v>2.7871666666666663</c:v>
                </c:pt>
                <c:pt idx="62">
                  <c:v>2.8131999999999997</c:v>
                </c:pt>
                <c:pt idx="63">
                  <c:v>2.828466666666666</c:v>
                </c:pt>
                <c:pt idx="64">
                  <c:v>2.8437333333333332</c:v>
                </c:pt>
                <c:pt idx="65">
                  <c:v>2.859</c:v>
                </c:pt>
                <c:pt idx="66">
                  <c:v>2.871866666666667</c:v>
                </c:pt>
                <c:pt idx="67">
                  <c:v>2.8847333333333331</c:v>
                </c:pt>
                <c:pt idx="68">
                  <c:v>2.8975999999999993</c:v>
                </c:pt>
                <c:pt idx="69">
                  <c:v>2.9034</c:v>
                </c:pt>
                <c:pt idx="70">
                  <c:v>2.9091999999999998</c:v>
                </c:pt>
                <c:pt idx="71">
                  <c:v>2.9150000000000005</c:v>
                </c:pt>
                <c:pt idx="72">
                  <c:v>2.9112333333333331</c:v>
                </c:pt>
                <c:pt idx="73">
                  <c:v>2.9074666666666666</c:v>
                </c:pt>
                <c:pt idx="74">
                  <c:v>2.9036999999999993</c:v>
                </c:pt>
                <c:pt idx="75">
                  <c:v>2.9116999999999997</c:v>
                </c:pt>
                <c:pt idx="76">
                  <c:v>2.9197000000000002</c:v>
                </c:pt>
                <c:pt idx="77">
                  <c:v>2.9276999999999997</c:v>
                </c:pt>
                <c:pt idx="78">
                  <c:v>2.9268000000000001</c:v>
                </c:pt>
                <c:pt idx="79">
                  <c:v>2.9258999999999999</c:v>
                </c:pt>
                <c:pt idx="80">
                  <c:v>2.9249999999999994</c:v>
                </c:pt>
                <c:pt idx="81">
                  <c:v>2.9410666666666665</c:v>
                </c:pt>
                <c:pt idx="82">
                  <c:v>2.9571333333333332</c:v>
                </c:pt>
                <c:pt idx="83">
                  <c:v>2.9731999999999998</c:v>
                </c:pt>
                <c:pt idx="84">
                  <c:v>2.9795333333333329</c:v>
                </c:pt>
                <c:pt idx="85">
                  <c:v>2.9858666666666664</c:v>
                </c:pt>
                <c:pt idx="86">
                  <c:v>2.9922</c:v>
                </c:pt>
                <c:pt idx="87">
                  <c:v>2.9900333333333333</c:v>
                </c:pt>
                <c:pt idx="88">
                  <c:v>2.9878666666666667</c:v>
                </c:pt>
                <c:pt idx="89">
                  <c:v>2.9857</c:v>
                </c:pt>
                <c:pt idx="90">
                  <c:v>2.9954333333333332</c:v>
                </c:pt>
                <c:pt idx="91">
                  <c:v>3.0051666666666663</c:v>
                </c:pt>
                <c:pt idx="92">
                  <c:v>3.0148999999999995</c:v>
                </c:pt>
                <c:pt idx="93">
                  <c:v>3.0045000000000002</c:v>
                </c:pt>
                <c:pt idx="94">
                  <c:v>2.9940999999999995</c:v>
                </c:pt>
                <c:pt idx="95">
                  <c:v>2.9837000000000002</c:v>
                </c:pt>
                <c:pt idx="96">
                  <c:v>2.9579</c:v>
                </c:pt>
                <c:pt idx="97">
                  <c:v>2.9321000000000002</c:v>
                </c:pt>
                <c:pt idx="98">
                  <c:v>2.9063000000000003</c:v>
                </c:pt>
                <c:pt idx="99">
                  <c:v>2.912666666666667</c:v>
                </c:pt>
                <c:pt idx="100">
                  <c:v>2.9190333333333336</c:v>
                </c:pt>
                <c:pt idx="101">
                  <c:v>2.9254000000000002</c:v>
                </c:pt>
                <c:pt idx="102">
                  <c:v>2.9479666666666673</c:v>
                </c:pt>
                <c:pt idx="103">
                  <c:v>2.9705333333333335</c:v>
                </c:pt>
                <c:pt idx="104">
                  <c:v>2.9931000000000001</c:v>
                </c:pt>
                <c:pt idx="105">
                  <c:v>3.0164333333333335</c:v>
                </c:pt>
                <c:pt idx="106">
                  <c:v>3.0397666666666669</c:v>
                </c:pt>
                <c:pt idx="107">
                  <c:v>3.0630999999999999</c:v>
                </c:pt>
                <c:pt idx="108">
                  <c:v>3.0827000000000004</c:v>
                </c:pt>
                <c:pt idx="109">
                  <c:v>3.1023000000000001</c:v>
                </c:pt>
                <c:pt idx="110">
                  <c:v>3.1219000000000001</c:v>
                </c:pt>
                <c:pt idx="111">
                  <c:v>3.1454</c:v>
                </c:pt>
                <c:pt idx="112">
                  <c:v>3.1689000000000003</c:v>
                </c:pt>
                <c:pt idx="113">
                  <c:v>3.1924000000000006</c:v>
                </c:pt>
                <c:pt idx="114">
                  <c:v>3.1931666666666665</c:v>
                </c:pt>
                <c:pt idx="115">
                  <c:v>3.1939333333333333</c:v>
                </c:pt>
                <c:pt idx="116">
                  <c:v>3.1946999999999997</c:v>
                </c:pt>
                <c:pt idx="117">
                  <c:v>3.1977333333333333</c:v>
                </c:pt>
                <c:pt idx="118">
                  <c:v>3.2007666666666665</c:v>
                </c:pt>
                <c:pt idx="119">
                  <c:v>3.2037999999999998</c:v>
                </c:pt>
                <c:pt idx="120">
                  <c:v>3.2278000000000002</c:v>
                </c:pt>
                <c:pt idx="121">
                  <c:v>3.2518000000000007</c:v>
                </c:pt>
                <c:pt idx="122">
                  <c:v>3.2758000000000003</c:v>
                </c:pt>
                <c:pt idx="123">
                  <c:v>3.2698999999999998</c:v>
                </c:pt>
                <c:pt idx="124">
                  <c:v>3.2639999999999998</c:v>
                </c:pt>
                <c:pt idx="125">
                  <c:v>3.2581000000000002</c:v>
                </c:pt>
                <c:pt idx="126">
                  <c:v>3.2633999999999994</c:v>
                </c:pt>
                <c:pt idx="127">
                  <c:v>3.2687000000000004</c:v>
                </c:pt>
                <c:pt idx="128">
                  <c:v>3.2739999999999996</c:v>
                </c:pt>
                <c:pt idx="129">
                  <c:v>3.2600000000000002</c:v>
                </c:pt>
                <c:pt idx="130">
                  <c:v>3.246</c:v>
                </c:pt>
                <c:pt idx="131">
                  <c:v>3.2320000000000007</c:v>
                </c:pt>
                <c:pt idx="132">
                  <c:v>3.239266666666667</c:v>
                </c:pt>
                <c:pt idx="133">
                  <c:v>3.2465333333333333</c:v>
                </c:pt>
                <c:pt idx="134">
                  <c:v>3.2538</c:v>
                </c:pt>
                <c:pt idx="135">
                  <c:v>3.2722333333333338</c:v>
                </c:pt>
                <c:pt idx="136">
                  <c:v>3.2906666666666666</c:v>
                </c:pt>
                <c:pt idx="137">
                  <c:v>3.3090999999999995</c:v>
                </c:pt>
                <c:pt idx="138">
                  <c:v>3.3302666666666667</c:v>
                </c:pt>
                <c:pt idx="139">
                  <c:v>3.351433333333333</c:v>
                </c:pt>
                <c:pt idx="140">
                  <c:v>3.3725999999999998</c:v>
                </c:pt>
                <c:pt idx="141">
                  <c:v>3.3946333333333332</c:v>
                </c:pt>
                <c:pt idx="142">
                  <c:v>3.4166666666666665</c:v>
                </c:pt>
                <c:pt idx="143">
                  <c:v>3.4386999999999994</c:v>
                </c:pt>
                <c:pt idx="144">
                  <c:v>3.4591666666666665</c:v>
                </c:pt>
                <c:pt idx="145">
                  <c:v>3.4796333333333336</c:v>
                </c:pt>
                <c:pt idx="146">
                  <c:v>3.5000999999999998</c:v>
                </c:pt>
                <c:pt idx="147">
                  <c:v>3.5106333333333333</c:v>
                </c:pt>
                <c:pt idx="148">
                  <c:v>3.5211666666666663</c:v>
                </c:pt>
                <c:pt idx="149">
                  <c:v>3.5316999999999994</c:v>
                </c:pt>
                <c:pt idx="150">
                  <c:v>3.5461666666666667</c:v>
                </c:pt>
                <c:pt idx="151">
                  <c:v>3.5606333333333331</c:v>
                </c:pt>
                <c:pt idx="152">
                  <c:v>3.5751000000000004</c:v>
                </c:pt>
                <c:pt idx="153">
                  <c:v>3.5790000000000002</c:v>
                </c:pt>
                <c:pt idx="154">
                  <c:v>3.5829</c:v>
                </c:pt>
                <c:pt idx="155">
                  <c:v>3.5868000000000002</c:v>
                </c:pt>
                <c:pt idx="156">
                  <c:v>3.5998666666666668</c:v>
                </c:pt>
                <c:pt idx="157">
                  <c:v>3.6129333333333329</c:v>
                </c:pt>
                <c:pt idx="158">
                  <c:v>3.6259999999999999</c:v>
                </c:pt>
                <c:pt idx="159">
                  <c:v>3.6395666666666666</c:v>
                </c:pt>
                <c:pt idx="160">
                  <c:v>3.6531333333333329</c:v>
                </c:pt>
                <c:pt idx="161">
                  <c:v>3.6667000000000001</c:v>
                </c:pt>
                <c:pt idx="162">
                  <c:v>3.6935666666666669</c:v>
                </c:pt>
                <c:pt idx="163">
                  <c:v>3.7204333333333337</c:v>
                </c:pt>
                <c:pt idx="164">
                  <c:v>3.7473000000000005</c:v>
                </c:pt>
                <c:pt idx="165">
                  <c:v>3.755466666666667</c:v>
                </c:pt>
                <c:pt idx="166">
                  <c:v>3.7636333333333334</c:v>
                </c:pt>
                <c:pt idx="167">
                  <c:v>3.7718000000000003</c:v>
                </c:pt>
                <c:pt idx="168">
                  <c:v>3.7983333333333333</c:v>
                </c:pt>
                <c:pt idx="169">
                  <c:v>3.8248666666666669</c:v>
                </c:pt>
                <c:pt idx="170">
                  <c:v>3.8513999999999999</c:v>
                </c:pt>
                <c:pt idx="171">
                  <c:v>3.8653666666666666</c:v>
                </c:pt>
                <c:pt idx="172">
                  <c:v>3.8793333333333333</c:v>
                </c:pt>
                <c:pt idx="173">
                  <c:v>3.8933</c:v>
                </c:pt>
                <c:pt idx="174">
                  <c:v>3.9135666666666666</c:v>
                </c:pt>
                <c:pt idx="175">
                  <c:v>3.9338333333333337</c:v>
                </c:pt>
                <c:pt idx="176">
                  <c:v>3.9540999999999999</c:v>
                </c:pt>
                <c:pt idx="177">
                  <c:v>3.9581666666666671</c:v>
                </c:pt>
                <c:pt idx="178">
                  <c:v>3.9622333333333337</c:v>
                </c:pt>
                <c:pt idx="179">
                  <c:v>3.9663000000000004</c:v>
                </c:pt>
                <c:pt idx="180">
                  <c:v>3.9983000000000004</c:v>
                </c:pt>
                <c:pt idx="181">
                  <c:v>4.0303000000000004</c:v>
                </c:pt>
                <c:pt idx="182">
                  <c:v>4.0623000000000005</c:v>
                </c:pt>
                <c:pt idx="183">
                  <c:v>4.0794000000000006</c:v>
                </c:pt>
                <c:pt idx="184">
                  <c:v>4.0964999999999998</c:v>
                </c:pt>
                <c:pt idx="185">
                  <c:v>4.1135999999999999</c:v>
                </c:pt>
                <c:pt idx="186">
                  <c:v>4.1441000000000008</c:v>
                </c:pt>
                <c:pt idx="187">
                  <c:v>4.1746000000000008</c:v>
                </c:pt>
                <c:pt idx="188">
                  <c:v>4.2051000000000007</c:v>
                </c:pt>
                <c:pt idx="189">
                  <c:v>4.2374000000000001</c:v>
                </c:pt>
                <c:pt idx="190">
                  <c:v>4.2697000000000003</c:v>
                </c:pt>
                <c:pt idx="191">
                  <c:v>4.3019999999999996</c:v>
                </c:pt>
                <c:pt idx="192">
                  <c:v>4.3369</c:v>
                </c:pt>
                <c:pt idx="193">
                  <c:v>4.3718000000000004</c:v>
                </c:pt>
                <c:pt idx="194">
                  <c:v>4.4066999999999998</c:v>
                </c:pt>
                <c:pt idx="195">
                  <c:v>4.4116999999999997</c:v>
                </c:pt>
                <c:pt idx="196">
                  <c:v>4.4166999999999996</c:v>
                </c:pt>
                <c:pt idx="197">
                  <c:v>4.4216999999999995</c:v>
                </c:pt>
                <c:pt idx="198">
                  <c:v>4.4341999999999997</c:v>
                </c:pt>
                <c:pt idx="199">
                  <c:v>4.4466999999999999</c:v>
                </c:pt>
                <c:pt idx="200">
                  <c:v>4.4592000000000001</c:v>
                </c:pt>
                <c:pt idx="201">
                  <c:v>4.4714</c:v>
                </c:pt>
                <c:pt idx="202">
                  <c:v>4.4836</c:v>
                </c:pt>
                <c:pt idx="203">
                  <c:v>4.4958</c:v>
                </c:pt>
                <c:pt idx="204">
                  <c:v>4.5090666666666666</c:v>
                </c:pt>
                <c:pt idx="205">
                  <c:v>4.522333333333334</c:v>
                </c:pt>
                <c:pt idx="206">
                  <c:v>4.5356000000000005</c:v>
                </c:pt>
                <c:pt idx="207">
                  <c:v>4.5365333333333338</c:v>
                </c:pt>
                <c:pt idx="208">
                  <c:v>4.5374666666666661</c:v>
                </c:pt>
                <c:pt idx="209">
                  <c:v>4.5383999999999993</c:v>
                </c:pt>
                <c:pt idx="210">
                  <c:v>4.5526999999999997</c:v>
                </c:pt>
                <c:pt idx="211">
                  <c:v>4.5670000000000002</c:v>
                </c:pt>
                <c:pt idx="212">
                  <c:v>4.5813000000000006</c:v>
                </c:pt>
                <c:pt idx="213">
                  <c:v>4.592833333333334</c:v>
                </c:pt>
                <c:pt idx="214">
                  <c:v>4.6043666666666665</c:v>
                </c:pt>
                <c:pt idx="215">
                  <c:v>4.6158999999999999</c:v>
                </c:pt>
                <c:pt idx="216">
                  <c:v>4.6472666666666669</c:v>
                </c:pt>
                <c:pt idx="217">
                  <c:v>4.6786333333333339</c:v>
                </c:pt>
                <c:pt idx="218">
                  <c:v>4.71</c:v>
                </c:pt>
                <c:pt idx="219">
                  <c:v>4.7362333333333337</c:v>
                </c:pt>
                <c:pt idx="220">
                  <c:v>4.7624666666666657</c:v>
                </c:pt>
                <c:pt idx="221">
                  <c:v>4.7886999999999995</c:v>
                </c:pt>
                <c:pt idx="222">
                  <c:v>4.8010666666666664</c:v>
                </c:pt>
                <c:pt idx="223">
                  <c:v>4.8134333333333332</c:v>
                </c:pt>
                <c:pt idx="224">
                  <c:v>4.8258000000000001</c:v>
                </c:pt>
                <c:pt idx="225">
                  <c:v>4.8321333333333341</c:v>
                </c:pt>
                <c:pt idx="226">
                  <c:v>4.8384666666666662</c:v>
                </c:pt>
                <c:pt idx="227">
                  <c:v>4.8448000000000002</c:v>
                </c:pt>
                <c:pt idx="228">
                  <c:v>4.8700666666666672</c:v>
                </c:pt>
                <c:pt idx="229">
                  <c:v>4.8953333333333333</c:v>
                </c:pt>
                <c:pt idx="230">
                  <c:v>4.9206000000000003</c:v>
                </c:pt>
                <c:pt idx="231">
                  <c:v>4.9256000000000002</c:v>
                </c:pt>
                <c:pt idx="232">
                  <c:v>4.930600000000001</c:v>
                </c:pt>
                <c:pt idx="233">
                  <c:v>4.9356</c:v>
                </c:pt>
                <c:pt idx="234">
                  <c:v>4.9464666666666668</c:v>
                </c:pt>
                <c:pt idx="235">
                  <c:v>4.9573333333333336</c:v>
                </c:pt>
                <c:pt idx="236">
                  <c:v>4.9681999999999995</c:v>
                </c:pt>
                <c:pt idx="237">
                  <c:v>4.9600999999999997</c:v>
                </c:pt>
                <c:pt idx="238">
                  <c:v>4.9519999999999991</c:v>
                </c:pt>
                <c:pt idx="239">
                  <c:v>4.9438999999999993</c:v>
                </c:pt>
                <c:pt idx="240">
                  <c:v>4.941466666666666</c:v>
                </c:pt>
                <c:pt idx="241">
                  <c:v>4.9390333333333336</c:v>
                </c:pt>
                <c:pt idx="242">
                  <c:v>4.9366000000000003</c:v>
                </c:pt>
                <c:pt idx="243">
                  <c:v>4.9389333333333338</c:v>
                </c:pt>
                <c:pt idx="244">
                  <c:v>4.9412666666666665</c:v>
                </c:pt>
                <c:pt idx="245">
                  <c:v>4.9436</c:v>
                </c:pt>
                <c:pt idx="246">
                  <c:v>4.9588000000000001</c:v>
                </c:pt>
                <c:pt idx="247">
                  <c:v>4.9740000000000002</c:v>
                </c:pt>
                <c:pt idx="248">
                  <c:v>4.9891999999999994</c:v>
                </c:pt>
                <c:pt idx="249">
                  <c:v>4.9713666666666656</c:v>
                </c:pt>
                <c:pt idx="250">
                  <c:v>4.9535333333333327</c:v>
                </c:pt>
                <c:pt idx="251">
                  <c:v>4.9356999999999998</c:v>
                </c:pt>
                <c:pt idx="252">
                  <c:v>4.9803666666666659</c:v>
                </c:pt>
                <c:pt idx="253">
                  <c:v>5.025033333333333</c:v>
                </c:pt>
                <c:pt idx="254">
                  <c:v>5.0697000000000001</c:v>
                </c:pt>
                <c:pt idx="255">
                  <c:v>5.0788666666666664</c:v>
                </c:pt>
                <c:pt idx="256">
                  <c:v>5.0880333333333327</c:v>
                </c:pt>
                <c:pt idx="257">
                  <c:v>5.0972</c:v>
                </c:pt>
                <c:pt idx="258">
                  <c:v>5.1111666666666666</c:v>
                </c:pt>
                <c:pt idx="259">
                  <c:v>5.1251333333333333</c:v>
                </c:pt>
                <c:pt idx="260">
                  <c:v>5.1391</c:v>
                </c:pt>
                <c:pt idx="261">
                  <c:v>5.143133333333334</c:v>
                </c:pt>
                <c:pt idx="262">
                  <c:v>5.1471666666666671</c:v>
                </c:pt>
                <c:pt idx="263">
                  <c:v>5.1512000000000002</c:v>
                </c:pt>
                <c:pt idx="264">
                  <c:v>5.1828000000000003</c:v>
                </c:pt>
                <c:pt idx="265">
                  <c:v>5.2144000000000004</c:v>
                </c:pt>
                <c:pt idx="266">
                  <c:v>5.2460000000000004</c:v>
                </c:pt>
                <c:pt idx="267">
                  <c:v>5.2856666666666667</c:v>
                </c:pt>
                <c:pt idx="268">
                  <c:v>5.3253333333333339</c:v>
                </c:pt>
                <c:pt idx="269">
                  <c:v>5.3649999999999993</c:v>
                </c:pt>
                <c:pt idx="270">
                  <c:v>5.3819000000000008</c:v>
                </c:pt>
                <c:pt idx="271">
                  <c:v>5.3988000000000005</c:v>
                </c:pt>
                <c:pt idx="272">
                  <c:v>5.4157000000000002</c:v>
                </c:pt>
                <c:pt idx="273">
                  <c:v>5.4459333333333335</c:v>
                </c:pt>
                <c:pt idx="274">
                  <c:v>5.4761666666666668</c:v>
                </c:pt>
                <c:pt idx="275">
                  <c:v>5.5063999999999993</c:v>
                </c:pt>
                <c:pt idx="276">
                  <c:v>5.5518333333333318</c:v>
                </c:pt>
                <c:pt idx="277">
                  <c:v>5.5972666666666662</c:v>
                </c:pt>
                <c:pt idx="278">
                  <c:v>5.6427000000000005</c:v>
                </c:pt>
                <c:pt idx="279">
                  <c:v>5.6631666666666662</c:v>
                </c:pt>
                <c:pt idx="280">
                  <c:v>5.6836333333333329</c:v>
                </c:pt>
                <c:pt idx="281">
                  <c:v>5.7041000000000004</c:v>
                </c:pt>
                <c:pt idx="282">
                  <c:v>5.6940999999999997</c:v>
                </c:pt>
                <c:pt idx="283">
                  <c:v>5.6840999999999999</c:v>
                </c:pt>
                <c:pt idx="284">
                  <c:v>5.6741000000000001</c:v>
                </c:pt>
                <c:pt idx="285">
                  <c:v>5.6920666666666664</c:v>
                </c:pt>
                <c:pt idx="286">
                  <c:v>5.7100333333333326</c:v>
                </c:pt>
                <c:pt idx="287">
                  <c:v>5.7279999999999989</c:v>
                </c:pt>
                <c:pt idx="288">
                  <c:v>5.7115666666666662</c:v>
                </c:pt>
                <c:pt idx="289">
                  <c:v>5.6951333333333336</c:v>
                </c:pt>
                <c:pt idx="290">
                  <c:v>5.6787000000000001</c:v>
                </c:pt>
                <c:pt idx="291">
                  <c:v>5.6831999999999994</c:v>
                </c:pt>
                <c:pt idx="292">
                  <c:v>5.6876999999999995</c:v>
                </c:pt>
                <c:pt idx="293">
                  <c:v>5.6921999999999997</c:v>
                </c:pt>
                <c:pt idx="294">
                  <c:v>5.674266666666667</c:v>
                </c:pt>
                <c:pt idx="295">
                  <c:v>5.6563333333333334</c:v>
                </c:pt>
                <c:pt idx="296">
                  <c:v>5.6383999999999999</c:v>
                </c:pt>
                <c:pt idx="297">
                  <c:v>5.6311</c:v>
                </c:pt>
                <c:pt idx="298">
                  <c:v>5.6238000000000001</c:v>
                </c:pt>
                <c:pt idx="299">
                  <c:v>5.6164999999999994</c:v>
                </c:pt>
                <c:pt idx="300">
                  <c:v>5.5937333333333328</c:v>
                </c:pt>
                <c:pt idx="301">
                  <c:v>5.5709666666666662</c:v>
                </c:pt>
                <c:pt idx="302">
                  <c:v>5.5481999999999987</c:v>
                </c:pt>
                <c:pt idx="303">
                  <c:v>5.5613999999999999</c:v>
                </c:pt>
                <c:pt idx="304">
                  <c:v>5.5746000000000002</c:v>
                </c:pt>
                <c:pt idx="305">
                  <c:v>5.5878000000000005</c:v>
                </c:pt>
                <c:pt idx="306">
                  <c:v>5.6196666666666673</c:v>
                </c:pt>
                <c:pt idx="307">
                  <c:v>5.6515333333333331</c:v>
                </c:pt>
                <c:pt idx="308">
                  <c:v>5.6833999999999998</c:v>
                </c:pt>
                <c:pt idx="309">
                  <c:v>5.7089333333333334</c:v>
                </c:pt>
                <c:pt idx="310">
                  <c:v>5.734466666666667</c:v>
                </c:pt>
                <c:pt idx="311">
                  <c:v>5.7600000000000007</c:v>
                </c:pt>
                <c:pt idx="312">
                  <c:v>5.8031666666666668</c:v>
                </c:pt>
                <c:pt idx="313">
                  <c:v>5.8463333333333338</c:v>
                </c:pt>
                <c:pt idx="314">
                  <c:v>5.8895000000000008</c:v>
                </c:pt>
                <c:pt idx="315">
                  <c:v>5.9039000000000001</c:v>
                </c:pt>
                <c:pt idx="316">
                  <c:v>5.9182999999999995</c:v>
                </c:pt>
                <c:pt idx="317">
                  <c:v>5.9326999999999996</c:v>
                </c:pt>
                <c:pt idx="318">
                  <c:v>5.9435666666666664</c:v>
                </c:pt>
                <c:pt idx="319">
                  <c:v>5.9544333333333332</c:v>
                </c:pt>
                <c:pt idx="320">
                  <c:v>5.9653</c:v>
                </c:pt>
                <c:pt idx="321">
                  <c:v>5.9797000000000002</c:v>
                </c:pt>
                <c:pt idx="322">
                  <c:v>5.9941000000000004</c:v>
                </c:pt>
                <c:pt idx="323">
                  <c:v>6.0085000000000006</c:v>
                </c:pt>
                <c:pt idx="324">
                  <c:v>6.032166666666666</c:v>
                </c:pt>
                <c:pt idx="325">
                  <c:v>6.0558333333333332</c:v>
                </c:pt>
                <c:pt idx="326">
                  <c:v>6.0795000000000003</c:v>
                </c:pt>
                <c:pt idx="327">
                  <c:v>6.1189</c:v>
                </c:pt>
                <c:pt idx="328">
                  <c:v>6.1583000000000006</c:v>
                </c:pt>
                <c:pt idx="329">
                  <c:v>6.1977000000000002</c:v>
                </c:pt>
                <c:pt idx="330">
                  <c:v>6.2349666666666677</c:v>
                </c:pt>
                <c:pt idx="331">
                  <c:v>6.2722333333333333</c:v>
                </c:pt>
                <c:pt idx="332">
                  <c:v>6.3094999999999999</c:v>
                </c:pt>
                <c:pt idx="333">
                  <c:v>6.3095666666666661</c:v>
                </c:pt>
                <c:pt idx="334">
                  <c:v>6.3096333333333332</c:v>
                </c:pt>
                <c:pt idx="335">
                  <c:v>6.3096999999999994</c:v>
                </c:pt>
                <c:pt idx="336">
                  <c:v>6.3163999999999989</c:v>
                </c:pt>
                <c:pt idx="337">
                  <c:v>6.3231000000000002</c:v>
                </c:pt>
                <c:pt idx="338">
                  <c:v>6.3298000000000014</c:v>
                </c:pt>
                <c:pt idx="339">
                  <c:v>6.4113333333333342</c:v>
                </c:pt>
                <c:pt idx="340">
                  <c:v>6.492866666666667</c:v>
                </c:pt>
                <c:pt idx="341">
                  <c:v>6.5743999999999998</c:v>
                </c:pt>
                <c:pt idx="342">
                  <c:v>6.5964333333333336</c:v>
                </c:pt>
                <c:pt idx="343">
                  <c:v>6.6184666666666665</c:v>
                </c:pt>
                <c:pt idx="344">
                  <c:v>6.6405000000000003</c:v>
                </c:pt>
                <c:pt idx="345">
                  <c:v>6.6702666666666666</c:v>
                </c:pt>
                <c:pt idx="346">
                  <c:v>6.7000333333333337</c:v>
                </c:pt>
                <c:pt idx="347">
                  <c:v>6.7298</c:v>
                </c:pt>
                <c:pt idx="348">
                  <c:v>6.7338333333333331</c:v>
                </c:pt>
                <c:pt idx="349">
                  <c:v>6.7378666666666662</c:v>
                </c:pt>
                <c:pt idx="350">
                  <c:v>6.7418999999999984</c:v>
                </c:pt>
                <c:pt idx="351">
                  <c:v>6.7443</c:v>
                </c:pt>
                <c:pt idx="352">
                  <c:v>6.7466999999999997</c:v>
                </c:pt>
                <c:pt idx="353">
                  <c:v>6.7491000000000012</c:v>
                </c:pt>
                <c:pt idx="354">
                  <c:v>6.7657999999999996</c:v>
                </c:pt>
                <c:pt idx="355">
                  <c:v>6.7824999999999998</c:v>
                </c:pt>
                <c:pt idx="356">
                  <c:v>6.7991999999999999</c:v>
                </c:pt>
                <c:pt idx="357">
                  <c:v>6.8048666666666664</c:v>
                </c:pt>
                <c:pt idx="358">
                  <c:v>6.8105333333333347</c:v>
                </c:pt>
                <c:pt idx="359">
                  <c:v>6.8161999999999994</c:v>
                </c:pt>
                <c:pt idx="360">
                  <c:v>6.8233333333333333</c:v>
                </c:pt>
                <c:pt idx="361">
                  <c:v>6.8304666666666662</c:v>
                </c:pt>
                <c:pt idx="362">
                  <c:v>6.8375999999999992</c:v>
                </c:pt>
                <c:pt idx="363">
                  <c:v>6.7906666666666666</c:v>
                </c:pt>
                <c:pt idx="364">
                  <c:v>6.743733333333334</c:v>
                </c:pt>
                <c:pt idx="365">
                  <c:v>6.6968000000000005</c:v>
                </c:pt>
                <c:pt idx="366">
                  <c:v>6.6941333333333333</c:v>
                </c:pt>
                <c:pt idx="367">
                  <c:v>6.6914666666666669</c:v>
                </c:pt>
                <c:pt idx="368">
                  <c:v>6.6888000000000005</c:v>
                </c:pt>
                <c:pt idx="369">
                  <c:v>6.7303666666666677</c:v>
                </c:pt>
                <c:pt idx="370">
                  <c:v>6.771933333333334</c:v>
                </c:pt>
                <c:pt idx="371">
                  <c:v>6.8135000000000003</c:v>
                </c:pt>
                <c:pt idx="372">
                  <c:v>6.8580000000000005</c:v>
                </c:pt>
                <c:pt idx="373">
                  <c:v>6.9024999999999999</c:v>
                </c:pt>
                <c:pt idx="374">
                  <c:v>6.9470000000000001</c:v>
                </c:pt>
                <c:pt idx="375">
                  <c:v>6.9298666666666664</c:v>
                </c:pt>
                <c:pt idx="376">
                  <c:v>6.9127333333333327</c:v>
                </c:pt>
                <c:pt idx="377">
                  <c:v>6.8955999999999991</c:v>
                </c:pt>
                <c:pt idx="378">
                  <c:v>6.9231000000000007</c:v>
                </c:pt>
                <c:pt idx="379">
                  <c:v>6.9506000000000006</c:v>
                </c:pt>
                <c:pt idx="380">
                  <c:v>6.9781000000000004</c:v>
                </c:pt>
                <c:pt idx="381">
                  <c:v>6.9527666666666663</c:v>
                </c:pt>
                <c:pt idx="382">
                  <c:v>6.927433333333334</c:v>
                </c:pt>
                <c:pt idx="383">
                  <c:v>6.9021000000000008</c:v>
                </c:pt>
                <c:pt idx="384">
                  <c:v>6.866366666666667</c:v>
                </c:pt>
                <c:pt idx="385">
                  <c:v>6.8306333333333322</c:v>
                </c:pt>
                <c:pt idx="386">
                  <c:v>6.7948999999999993</c:v>
                </c:pt>
                <c:pt idx="387">
                  <c:v>6.8052333333333328</c:v>
                </c:pt>
                <c:pt idx="388">
                  <c:v>6.8155666666666663</c:v>
                </c:pt>
                <c:pt idx="389">
                  <c:v>6.8258999999999999</c:v>
                </c:pt>
                <c:pt idx="390">
                  <c:v>6.8171999999999997</c:v>
                </c:pt>
                <c:pt idx="391">
                  <c:v>6.8084999999999996</c:v>
                </c:pt>
                <c:pt idx="392">
                  <c:v>6.7998000000000003</c:v>
                </c:pt>
                <c:pt idx="393">
                  <c:v>6.8007</c:v>
                </c:pt>
                <c:pt idx="394">
                  <c:v>6.8016000000000005</c:v>
                </c:pt>
                <c:pt idx="395">
                  <c:v>6.8024999999999993</c:v>
                </c:pt>
                <c:pt idx="396">
                  <c:v>6.8323666666666663</c:v>
                </c:pt>
                <c:pt idx="397">
                  <c:v>6.8622333333333332</c:v>
                </c:pt>
                <c:pt idx="398">
                  <c:v>6.8921000000000001</c:v>
                </c:pt>
                <c:pt idx="399">
                  <c:v>6.9444000000000008</c:v>
                </c:pt>
                <c:pt idx="400">
                  <c:v>6.9967000000000006</c:v>
                </c:pt>
                <c:pt idx="401">
                  <c:v>7.0490000000000004</c:v>
                </c:pt>
                <c:pt idx="402">
                  <c:v>7.0959666666666665</c:v>
                </c:pt>
                <c:pt idx="403">
                  <c:v>7.1429333333333345</c:v>
                </c:pt>
                <c:pt idx="404">
                  <c:v>7.1898999999999988</c:v>
                </c:pt>
                <c:pt idx="405">
                  <c:v>7.2398999999999996</c:v>
                </c:pt>
                <c:pt idx="406">
                  <c:v>7.2898999999999994</c:v>
                </c:pt>
                <c:pt idx="407">
                  <c:v>7.3398999999999992</c:v>
                </c:pt>
                <c:pt idx="408">
                  <c:v>7.3877333333333324</c:v>
                </c:pt>
                <c:pt idx="409">
                  <c:v>7.4355666666666664</c:v>
                </c:pt>
                <c:pt idx="410">
                  <c:v>7.4833999999999996</c:v>
                </c:pt>
                <c:pt idx="411">
                  <c:v>7.5264999999999995</c:v>
                </c:pt>
                <c:pt idx="412">
                  <c:v>7.5696000000000003</c:v>
                </c:pt>
                <c:pt idx="413">
                  <c:v>7.6127000000000002</c:v>
                </c:pt>
                <c:pt idx="414">
                  <c:v>7.6371666666666664</c:v>
                </c:pt>
                <c:pt idx="415">
                  <c:v>7.6616333333333335</c:v>
                </c:pt>
                <c:pt idx="416">
                  <c:v>7.6861000000000006</c:v>
                </c:pt>
                <c:pt idx="417">
                  <c:v>7.7071333333333341</c:v>
                </c:pt>
                <c:pt idx="418">
                  <c:v>7.7281666666666666</c:v>
                </c:pt>
                <c:pt idx="419">
                  <c:v>7.7491999999999992</c:v>
                </c:pt>
                <c:pt idx="420">
                  <c:v>7.7742000000000004</c:v>
                </c:pt>
                <c:pt idx="421">
                  <c:v>7.799199999999999</c:v>
                </c:pt>
                <c:pt idx="422">
                  <c:v>7.8242000000000003</c:v>
                </c:pt>
                <c:pt idx="423">
                  <c:v>7.8471666666666664</c:v>
                </c:pt>
                <c:pt idx="424">
                  <c:v>7.8701333333333325</c:v>
                </c:pt>
                <c:pt idx="425">
                  <c:v>7.8931000000000004</c:v>
                </c:pt>
                <c:pt idx="426">
                  <c:v>7.9333</c:v>
                </c:pt>
                <c:pt idx="427">
                  <c:v>7.9735000000000005</c:v>
                </c:pt>
                <c:pt idx="428">
                  <c:v>8.0137</c:v>
                </c:pt>
                <c:pt idx="429">
                  <c:v>8.0335333333333327</c:v>
                </c:pt>
                <c:pt idx="430">
                  <c:v>8.0533666666666672</c:v>
                </c:pt>
                <c:pt idx="431">
                  <c:v>8.0731999999999999</c:v>
                </c:pt>
                <c:pt idx="432">
                  <c:v>8.0983333333333345</c:v>
                </c:pt>
                <c:pt idx="433">
                  <c:v>8.1234666666666673</c:v>
                </c:pt>
                <c:pt idx="434">
                  <c:v>8.1486000000000001</c:v>
                </c:pt>
                <c:pt idx="435">
                  <c:v>8.1608333333333345</c:v>
                </c:pt>
                <c:pt idx="436">
                  <c:v>8.1730666666666654</c:v>
                </c:pt>
                <c:pt idx="437">
                  <c:v>8.1852999999999998</c:v>
                </c:pt>
                <c:pt idx="438">
                  <c:v>8.2113999999999994</c:v>
                </c:pt>
                <c:pt idx="439">
                  <c:v>8.2375000000000007</c:v>
                </c:pt>
                <c:pt idx="440">
                  <c:v>8.2636000000000003</c:v>
                </c:pt>
                <c:pt idx="441">
                  <c:v>8.2783999999999995</c:v>
                </c:pt>
                <c:pt idx="442">
                  <c:v>8.2932000000000006</c:v>
                </c:pt>
                <c:pt idx="443">
                  <c:v>8.3079999999999998</c:v>
                </c:pt>
                <c:pt idx="444">
                  <c:v>8.3286333333333342</c:v>
                </c:pt>
                <c:pt idx="445">
                  <c:v>8.3492666666666668</c:v>
                </c:pt>
                <c:pt idx="446">
                  <c:v>8.3698999999999995</c:v>
                </c:pt>
                <c:pt idx="447">
                  <c:v>8.4</c:v>
                </c:pt>
                <c:pt idx="448">
                  <c:v>8.4301000000000013</c:v>
                </c:pt>
                <c:pt idx="449">
                  <c:v>8.4602000000000004</c:v>
                </c:pt>
                <c:pt idx="450">
                  <c:v>8.4846666666666675</c:v>
                </c:pt>
                <c:pt idx="451">
                  <c:v>8.5091333333333328</c:v>
                </c:pt>
                <c:pt idx="452">
                  <c:v>8.5335999999999999</c:v>
                </c:pt>
                <c:pt idx="453">
                  <c:v>8.5824666666666669</c:v>
                </c:pt>
                <c:pt idx="454">
                  <c:v>8.6313333333333322</c:v>
                </c:pt>
                <c:pt idx="455">
                  <c:v>8.680200000000001</c:v>
                </c:pt>
                <c:pt idx="456">
                  <c:v>8.6951333333333327</c:v>
                </c:pt>
                <c:pt idx="457">
                  <c:v>8.710066666666668</c:v>
                </c:pt>
                <c:pt idx="458">
                  <c:v>8.7249999999999996</c:v>
                </c:pt>
                <c:pt idx="459">
                  <c:v>8.7631999999999994</c:v>
                </c:pt>
                <c:pt idx="460">
                  <c:v>8.8013999999999992</c:v>
                </c:pt>
                <c:pt idx="461">
                  <c:v>8.8396000000000008</c:v>
                </c:pt>
                <c:pt idx="462">
                  <c:v>8.8568666666666669</c:v>
                </c:pt>
                <c:pt idx="463">
                  <c:v>8.874133333333333</c:v>
                </c:pt>
                <c:pt idx="464">
                  <c:v>8.8913999999999991</c:v>
                </c:pt>
                <c:pt idx="465">
                  <c:v>8.9308999999999994</c:v>
                </c:pt>
                <c:pt idx="466">
                  <c:v>8.9703999999999997</c:v>
                </c:pt>
                <c:pt idx="467">
                  <c:v>9.0099</c:v>
                </c:pt>
                <c:pt idx="468">
                  <c:v>9.0404333333333327</c:v>
                </c:pt>
                <c:pt idx="469">
                  <c:v>9.0709666666666653</c:v>
                </c:pt>
                <c:pt idx="470">
                  <c:v>9.1014999999999997</c:v>
                </c:pt>
                <c:pt idx="471">
                  <c:v>9.1246666666666663</c:v>
                </c:pt>
                <c:pt idx="472">
                  <c:v>9.1478333333333328</c:v>
                </c:pt>
                <c:pt idx="473">
                  <c:v>9.1709999999999994</c:v>
                </c:pt>
                <c:pt idx="474">
                  <c:v>9.1936333333333327</c:v>
                </c:pt>
                <c:pt idx="475">
                  <c:v>9.2162666666666677</c:v>
                </c:pt>
                <c:pt idx="476">
                  <c:v>9.2388999999999992</c:v>
                </c:pt>
                <c:pt idx="477">
                  <c:v>9.2449666666666666</c:v>
                </c:pt>
                <c:pt idx="478">
                  <c:v>9.2510333333333339</c:v>
                </c:pt>
                <c:pt idx="479">
                  <c:v>9.2571000000000012</c:v>
                </c:pt>
                <c:pt idx="480">
                  <c:v>9.2908333333333335</c:v>
                </c:pt>
                <c:pt idx="481">
                  <c:v>9.3245666666666676</c:v>
                </c:pt>
                <c:pt idx="482">
                  <c:v>9.3582999999999998</c:v>
                </c:pt>
                <c:pt idx="483">
                  <c:v>9.3696333333333328</c:v>
                </c:pt>
                <c:pt idx="484">
                  <c:v>9.3809666666666658</c:v>
                </c:pt>
                <c:pt idx="485">
                  <c:v>9.3922999999999988</c:v>
                </c:pt>
                <c:pt idx="486">
                  <c:v>9.3943666666666648</c:v>
                </c:pt>
                <c:pt idx="487">
                  <c:v>9.3964333333333325</c:v>
                </c:pt>
                <c:pt idx="488">
                  <c:v>9.3985000000000003</c:v>
                </c:pt>
                <c:pt idx="489">
                  <c:v>9.3699666666666666</c:v>
                </c:pt>
                <c:pt idx="490">
                  <c:v>9.3414333333333328</c:v>
                </c:pt>
                <c:pt idx="491">
                  <c:v>9.3128999999999991</c:v>
                </c:pt>
                <c:pt idx="492">
                  <c:v>9.2983999999999991</c:v>
                </c:pt>
                <c:pt idx="493">
                  <c:v>9.2838999999999974</c:v>
                </c:pt>
                <c:pt idx="494">
                  <c:v>9.2693999999999992</c:v>
                </c:pt>
                <c:pt idx="495">
                  <c:v>9.2934666666666654</c:v>
                </c:pt>
                <c:pt idx="496">
                  <c:v>9.3175333333333317</c:v>
                </c:pt>
                <c:pt idx="497">
                  <c:v>9.3415999999999997</c:v>
                </c:pt>
                <c:pt idx="498">
                  <c:v>9.3573333333333331</c:v>
                </c:pt>
                <c:pt idx="499">
                  <c:v>9.3730666666666664</c:v>
                </c:pt>
                <c:pt idx="500">
                  <c:v>9.3887999999999998</c:v>
                </c:pt>
                <c:pt idx="501">
                  <c:v>9.3997333333333319</c:v>
                </c:pt>
                <c:pt idx="502">
                  <c:v>9.4106666666666658</c:v>
                </c:pt>
                <c:pt idx="503">
                  <c:v>9.4215999999999998</c:v>
                </c:pt>
                <c:pt idx="504">
                  <c:v>9.4591666666666665</c:v>
                </c:pt>
                <c:pt idx="505">
                  <c:v>9.4967333333333332</c:v>
                </c:pt>
                <c:pt idx="506">
                  <c:v>9.5343</c:v>
                </c:pt>
                <c:pt idx="507">
                  <c:v>9.5687666666666669</c:v>
                </c:pt>
                <c:pt idx="508">
                  <c:v>9.6032333333333337</c:v>
                </c:pt>
                <c:pt idx="509">
                  <c:v>9.6377000000000006</c:v>
                </c:pt>
                <c:pt idx="510">
                  <c:v>9.6694666666666667</c:v>
                </c:pt>
                <c:pt idx="511">
                  <c:v>9.7012333333333327</c:v>
                </c:pt>
                <c:pt idx="512">
                  <c:v>9.7330000000000005</c:v>
                </c:pt>
                <c:pt idx="513">
                  <c:v>9.7668333333333326</c:v>
                </c:pt>
                <c:pt idx="514">
                  <c:v>9.8006666666666664</c:v>
                </c:pt>
                <c:pt idx="515">
                  <c:v>9.8345000000000002</c:v>
                </c:pt>
                <c:pt idx="516">
                  <c:v>9.8400000000000016</c:v>
                </c:pt>
                <c:pt idx="517">
                  <c:v>9.8455000000000013</c:v>
                </c:pt>
                <c:pt idx="518">
                  <c:v>9.8510000000000009</c:v>
                </c:pt>
                <c:pt idx="519">
                  <c:v>9.8701000000000008</c:v>
                </c:pt>
                <c:pt idx="520">
                  <c:v>9.8892000000000007</c:v>
                </c:pt>
                <c:pt idx="521">
                  <c:v>9.9082999999999988</c:v>
                </c:pt>
                <c:pt idx="522">
                  <c:v>9.9240666666666666</c:v>
                </c:pt>
                <c:pt idx="523">
                  <c:v>9.9398333333333344</c:v>
                </c:pt>
                <c:pt idx="524">
                  <c:v>9.9556000000000004</c:v>
                </c:pt>
                <c:pt idx="525">
                  <c:v>10.000733333333335</c:v>
                </c:pt>
                <c:pt idx="526">
                  <c:v>10.045866666666667</c:v>
                </c:pt>
                <c:pt idx="527">
                  <c:v>10.090999999999999</c:v>
                </c:pt>
                <c:pt idx="528">
                  <c:v>10.123666666666667</c:v>
                </c:pt>
                <c:pt idx="529">
                  <c:v>10.156333333333334</c:v>
                </c:pt>
                <c:pt idx="530">
                  <c:v>10.189</c:v>
                </c:pt>
                <c:pt idx="531">
                  <c:v>10.234999999999999</c:v>
                </c:pt>
                <c:pt idx="532">
                  <c:v>10.280999999999999</c:v>
                </c:pt>
                <c:pt idx="533">
                  <c:v>10.327</c:v>
                </c:pt>
                <c:pt idx="534">
                  <c:v>10.347133333333334</c:v>
                </c:pt>
                <c:pt idx="535">
                  <c:v>10.367266666666666</c:v>
                </c:pt>
                <c:pt idx="536">
                  <c:v>10.3874</c:v>
                </c:pt>
                <c:pt idx="537">
                  <c:v>10.427066666666667</c:v>
                </c:pt>
                <c:pt idx="538">
                  <c:v>10.466733333333332</c:v>
                </c:pt>
                <c:pt idx="539">
                  <c:v>10.506399999999999</c:v>
                </c:pt>
                <c:pt idx="540">
                  <c:v>10.518799999999999</c:v>
                </c:pt>
                <c:pt idx="541">
                  <c:v>10.531199999999998</c:v>
                </c:pt>
                <c:pt idx="542">
                  <c:v>10.5436</c:v>
                </c:pt>
                <c:pt idx="543">
                  <c:v>10.5541</c:v>
                </c:pt>
                <c:pt idx="544">
                  <c:v>10.5646</c:v>
                </c:pt>
                <c:pt idx="545">
                  <c:v>10.575100000000001</c:v>
                </c:pt>
                <c:pt idx="546">
                  <c:v>10.6051</c:v>
                </c:pt>
                <c:pt idx="547">
                  <c:v>10.635100000000001</c:v>
                </c:pt>
                <c:pt idx="548">
                  <c:v>10.665100000000001</c:v>
                </c:pt>
                <c:pt idx="549">
                  <c:v>10.689233333333334</c:v>
                </c:pt>
                <c:pt idx="550">
                  <c:v>10.713366666666667</c:v>
                </c:pt>
                <c:pt idx="551">
                  <c:v>10.737500000000002</c:v>
                </c:pt>
                <c:pt idx="552">
                  <c:v>10.7643</c:v>
                </c:pt>
                <c:pt idx="553">
                  <c:v>10.7911</c:v>
                </c:pt>
                <c:pt idx="554">
                  <c:v>10.8179</c:v>
                </c:pt>
                <c:pt idx="555">
                  <c:v>10.878033333333333</c:v>
                </c:pt>
                <c:pt idx="556">
                  <c:v>10.938166666666666</c:v>
                </c:pt>
                <c:pt idx="557">
                  <c:v>10.998299999999999</c:v>
                </c:pt>
                <c:pt idx="558">
                  <c:v>11.031199999999998</c:v>
                </c:pt>
                <c:pt idx="559">
                  <c:v>11.064099999999998</c:v>
                </c:pt>
                <c:pt idx="560">
                  <c:v>11.097</c:v>
                </c:pt>
                <c:pt idx="561">
                  <c:v>11.135399999999999</c:v>
                </c:pt>
                <c:pt idx="562">
                  <c:v>11.1738</c:v>
                </c:pt>
                <c:pt idx="563">
                  <c:v>11.212200000000001</c:v>
                </c:pt>
                <c:pt idx="564">
                  <c:v>11.236333333333334</c:v>
                </c:pt>
                <c:pt idx="565">
                  <c:v>11.260466666666668</c:v>
                </c:pt>
                <c:pt idx="566">
                  <c:v>11.284600000000003</c:v>
                </c:pt>
                <c:pt idx="567">
                  <c:v>11.347100000000003</c:v>
                </c:pt>
                <c:pt idx="568">
                  <c:v>11.409600000000003</c:v>
                </c:pt>
                <c:pt idx="569">
                  <c:v>11.472100000000003</c:v>
                </c:pt>
                <c:pt idx="570">
                  <c:v>11.519933333333334</c:v>
                </c:pt>
                <c:pt idx="571">
                  <c:v>11.567766666666666</c:v>
                </c:pt>
                <c:pt idx="572">
                  <c:v>11.615600000000001</c:v>
                </c:pt>
                <c:pt idx="573">
                  <c:v>11.648866666666668</c:v>
                </c:pt>
                <c:pt idx="574">
                  <c:v>11.682133333333333</c:v>
                </c:pt>
                <c:pt idx="575">
                  <c:v>11.715399999999997</c:v>
                </c:pt>
                <c:pt idx="576">
                  <c:v>11.754433333333333</c:v>
                </c:pt>
                <c:pt idx="577">
                  <c:v>11.793466666666665</c:v>
                </c:pt>
                <c:pt idx="578">
                  <c:v>11.832500000000001</c:v>
                </c:pt>
                <c:pt idx="579">
                  <c:v>11.869</c:v>
                </c:pt>
                <c:pt idx="580">
                  <c:v>11.905499999999998</c:v>
                </c:pt>
                <c:pt idx="581">
                  <c:v>11.942</c:v>
                </c:pt>
                <c:pt idx="582">
                  <c:v>11.991866666666667</c:v>
                </c:pt>
                <c:pt idx="583">
                  <c:v>12.041733333333333</c:v>
                </c:pt>
                <c:pt idx="584">
                  <c:v>12.0916</c:v>
                </c:pt>
                <c:pt idx="585">
                  <c:v>12.156733333333333</c:v>
                </c:pt>
                <c:pt idx="586">
                  <c:v>12.221866666666665</c:v>
                </c:pt>
                <c:pt idx="587">
                  <c:v>12.287000000000001</c:v>
                </c:pt>
                <c:pt idx="588">
                  <c:v>12.325766666666667</c:v>
                </c:pt>
                <c:pt idx="589">
                  <c:v>12.364533333333334</c:v>
                </c:pt>
                <c:pt idx="590">
                  <c:v>12.4033</c:v>
                </c:pt>
                <c:pt idx="591">
                  <c:v>12.4351</c:v>
                </c:pt>
                <c:pt idx="592">
                  <c:v>12.466900000000001</c:v>
                </c:pt>
                <c:pt idx="593">
                  <c:v>12.498700000000001</c:v>
                </c:pt>
                <c:pt idx="594">
                  <c:v>12.553266666666667</c:v>
                </c:pt>
                <c:pt idx="595">
                  <c:v>12.607833333333334</c:v>
                </c:pt>
                <c:pt idx="596">
                  <c:v>12.6624</c:v>
                </c:pt>
                <c:pt idx="597">
                  <c:v>12.734133333333332</c:v>
                </c:pt>
                <c:pt idx="598">
                  <c:v>12.805866666666667</c:v>
                </c:pt>
                <c:pt idx="599">
                  <c:v>12.877600000000001</c:v>
                </c:pt>
                <c:pt idx="600">
                  <c:v>12.893133333333333</c:v>
                </c:pt>
                <c:pt idx="601">
                  <c:v>12.908666666666667</c:v>
                </c:pt>
                <c:pt idx="602">
                  <c:v>12.924200000000001</c:v>
                </c:pt>
                <c:pt idx="603">
                  <c:v>13.003066666666667</c:v>
                </c:pt>
                <c:pt idx="604">
                  <c:v>13.081933333333334</c:v>
                </c:pt>
                <c:pt idx="605">
                  <c:v>13.1608</c:v>
                </c:pt>
                <c:pt idx="606">
                  <c:v>13.166666666666666</c:v>
                </c:pt>
                <c:pt idx="607">
                  <c:v>13.172533333333334</c:v>
                </c:pt>
                <c:pt idx="608">
                  <c:v>13.178400000000002</c:v>
                </c:pt>
                <c:pt idx="609">
                  <c:v>13.205766666666667</c:v>
                </c:pt>
                <c:pt idx="610">
                  <c:v>13.233133333333333</c:v>
                </c:pt>
                <c:pt idx="611">
                  <c:v>13.2605</c:v>
                </c:pt>
                <c:pt idx="612">
                  <c:v>13.247900000000001</c:v>
                </c:pt>
                <c:pt idx="613">
                  <c:v>13.235300000000002</c:v>
                </c:pt>
                <c:pt idx="614">
                  <c:v>13.222700000000001</c:v>
                </c:pt>
                <c:pt idx="615">
                  <c:v>13.248466666666667</c:v>
                </c:pt>
                <c:pt idx="616">
                  <c:v>13.274233333333333</c:v>
                </c:pt>
                <c:pt idx="617">
                  <c:v>13.300000000000002</c:v>
                </c:pt>
                <c:pt idx="618">
                  <c:v>13.281599999999999</c:v>
                </c:pt>
                <c:pt idx="619">
                  <c:v>13.263199999999999</c:v>
                </c:pt>
                <c:pt idx="620">
                  <c:v>13.2448</c:v>
                </c:pt>
                <c:pt idx="621">
                  <c:v>13.256833333333333</c:v>
                </c:pt>
                <c:pt idx="622">
                  <c:v>13.268866666666668</c:v>
                </c:pt>
                <c:pt idx="623">
                  <c:v>13.280899999999997</c:v>
                </c:pt>
                <c:pt idx="624">
                  <c:v>13.319599999999999</c:v>
                </c:pt>
                <c:pt idx="625">
                  <c:v>13.3583</c:v>
                </c:pt>
                <c:pt idx="626">
                  <c:v>13.397</c:v>
                </c:pt>
                <c:pt idx="627">
                  <c:v>13.424066666666667</c:v>
                </c:pt>
                <c:pt idx="628">
                  <c:v>13.451133333333333</c:v>
                </c:pt>
                <c:pt idx="629">
                  <c:v>13.478200000000001</c:v>
                </c:pt>
                <c:pt idx="630">
                  <c:v>13.498166666666668</c:v>
                </c:pt>
                <c:pt idx="631">
                  <c:v>13.518133333333333</c:v>
                </c:pt>
                <c:pt idx="632">
                  <c:v>13.5381</c:v>
                </c:pt>
                <c:pt idx="633">
                  <c:v>13.545066666666665</c:v>
                </c:pt>
                <c:pt idx="634">
                  <c:v>13.552033333333332</c:v>
                </c:pt>
                <c:pt idx="635">
                  <c:v>13.558999999999999</c:v>
                </c:pt>
                <c:pt idx="636">
                  <c:v>13.584099999999999</c:v>
                </c:pt>
                <c:pt idx="637">
                  <c:v>13.609200000000001</c:v>
                </c:pt>
                <c:pt idx="638">
                  <c:v>13.634300000000001</c:v>
                </c:pt>
                <c:pt idx="639">
                  <c:v>13.673366666666666</c:v>
                </c:pt>
                <c:pt idx="640">
                  <c:v>13.712433333333331</c:v>
                </c:pt>
                <c:pt idx="641">
                  <c:v>13.7515</c:v>
                </c:pt>
                <c:pt idx="642">
                  <c:v>13.829366666666667</c:v>
                </c:pt>
                <c:pt idx="643">
                  <c:v>13.907233333333336</c:v>
                </c:pt>
                <c:pt idx="644">
                  <c:v>13.985100000000001</c:v>
                </c:pt>
                <c:pt idx="645">
                  <c:v>14.038600000000001</c:v>
                </c:pt>
                <c:pt idx="646">
                  <c:v>14.0921</c:v>
                </c:pt>
                <c:pt idx="647">
                  <c:v>14.1456</c:v>
                </c:pt>
                <c:pt idx="648">
                  <c:v>14.170766666666665</c:v>
                </c:pt>
                <c:pt idx="649">
                  <c:v>14.195933333333334</c:v>
                </c:pt>
                <c:pt idx="650">
                  <c:v>14.2211</c:v>
                </c:pt>
                <c:pt idx="651">
                  <c:v>14.257233333333332</c:v>
                </c:pt>
                <c:pt idx="652">
                  <c:v>14.293366666666666</c:v>
                </c:pt>
                <c:pt idx="653">
                  <c:v>14.329500000000001</c:v>
                </c:pt>
                <c:pt idx="654">
                  <c:v>14.374666666666664</c:v>
                </c:pt>
                <c:pt idx="655">
                  <c:v>14.419833333333335</c:v>
                </c:pt>
                <c:pt idx="656">
                  <c:v>14.464999999999998</c:v>
                </c:pt>
                <c:pt idx="657">
                  <c:v>14.513300000000001</c:v>
                </c:pt>
                <c:pt idx="658">
                  <c:v>14.561599999999999</c:v>
                </c:pt>
                <c:pt idx="659">
                  <c:v>14.609900000000001</c:v>
                </c:pt>
                <c:pt idx="660">
                  <c:v>14.6638</c:v>
                </c:pt>
                <c:pt idx="661">
                  <c:v>14.717700000000001</c:v>
                </c:pt>
                <c:pt idx="662">
                  <c:v>14.771600000000001</c:v>
                </c:pt>
                <c:pt idx="663">
                  <c:v>14.794333333333334</c:v>
                </c:pt>
                <c:pt idx="664">
                  <c:v>14.817066666666667</c:v>
                </c:pt>
                <c:pt idx="665">
                  <c:v>14.839799999999999</c:v>
                </c:pt>
                <c:pt idx="666">
                  <c:v>14.883899999999999</c:v>
                </c:pt>
                <c:pt idx="667">
                  <c:v>14.928000000000003</c:v>
                </c:pt>
                <c:pt idx="668">
                  <c:v>14.972100000000003</c:v>
                </c:pt>
                <c:pt idx="669">
                  <c:v>15.0036</c:v>
                </c:pt>
                <c:pt idx="670">
                  <c:v>15.0351</c:v>
                </c:pt>
                <c:pt idx="671">
                  <c:v>15.066600000000001</c:v>
                </c:pt>
                <c:pt idx="672">
                  <c:v>15.1334</c:v>
                </c:pt>
                <c:pt idx="673">
                  <c:v>15.200200000000001</c:v>
                </c:pt>
                <c:pt idx="674">
                  <c:v>15.267000000000001</c:v>
                </c:pt>
                <c:pt idx="675">
                  <c:v>15.2789</c:v>
                </c:pt>
                <c:pt idx="676">
                  <c:v>15.290799999999999</c:v>
                </c:pt>
                <c:pt idx="677">
                  <c:v>15.302700000000002</c:v>
                </c:pt>
                <c:pt idx="678">
                  <c:v>15.310600000000001</c:v>
                </c:pt>
                <c:pt idx="679">
                  <c:v>15.3185</c:v>
                </c:pt>
                <c:pt idx="680">
                  <c:v>15.3264</c:v>
                </c:pt>
                <c:pt idx="681">
                  <c:v>15.369899999999999</c:v>
                </c:pt>
                <c:pt idx="682">
                  <c:v>15.413399999999998</c:v>
                </c:pt>
                <c:pt idx="683">
                  <c:v>15.456899999999999</c:v>
                </c:pt>
                <c:pt idx="684">
                  <c:v>15.469033333333334</c:v>
                </c:pt>
                <c:pt idx="685">
                  <c:v>15.481166666666667</c:v>
                </c:pt>
                <c:pt idx="686">
                  <c:v>15.4933</c:v>
                </c:pt>
                <c:pt idx="687">
                  <c:v>15.5229</c:v>
                </c:pt>
                <c:pt idx="688">
                  <c:v>15.5525</c:v>
                </c:pt>
                <c:pt idx="689">
                  <c:v>15.582100000000002</c:v>
                </c:pt>
                <c:pt idx="690">
                  <c:v>15.610300000000001</c:v>
                </c:pt>
                <c:pt idx="691">
                  <c:v>15.638500000000001</c:v>
                </c:pt>
                <c:pt idx="692">
                  <c:v>15.666700000000001</c:v>
                </c:pt>
                <c:pt idx="693">
                  <c:v>15.698466666666667</c:v>
                </c:pt>
                <c:pt idx="694">
                  <c:v>15.730233333333333</c:v>
                </c:pt>
                <c:pt idx="695">
                  <c:v>15.762</c:v>
                </c:pt>
                <c:pt idx="696">
                  <c:v>15.7318</c:v>
                </c:pt>
                <c:pt idx="697">
                  <c:v>15.701599999999999</c:v>
                </c:pt>
                <c:pt idx="698">
                  <c:v>15.6714</c:v>
                </c:pt>
                <c:pt idx="699">
                  <c:v>15.698366666666667</c:v>
                </c:pt>
                <c:pt idx="700">
                  <c:v>15.725333333333333</c:v>
                </c:pt>
                <c:pt idx="701">
                  <c:v>15.7523</c:v>
                </c:pt>
                <c:pt idx="702">
                  <c:v>15.723866666666666</c:v>
                </c:pt>
                <c:pt idx="703">
                  <c:v>15.695433333333334</c:v>
                </c:pt>
                <c:pt idx="704">
                  <c:v>15.667</c:v>
                </c:pt>
                <c:pt idx="705">
                  <c:v>15.554</c:v>
                </c:pt>
                <c:pt idx="706">
                  <c:v>15.440999999999997</c:v>
                </c:pt>
                <c:pt idx="707">
                  <c:v>15.327999999999998</c:v>
                </c:pt>
                <c:pt idx="708">
                  <c:v>15.270633333333331</c:v>
                </c:pt>
                <c:pt idx="709">
                  <c:v>15.213266666666664</c:v>
                </c:pt>
                <c:pt idx="710">
                  <c:v>15.155899999999997</c:v>
                </c:pt>
                <c:pt idx="711">
                  <c:v>15.148633333333331</c:v>
                </c:pt>
                <c:pt idx="712">
                  <c:v>15.141366666666665</c:v>
                </c:pt>
                <c:pt idx="713">
                  <c:v>15.134099999999998</c:v>
                </c:pt>
                <c:pt idx="714">
                  <c:v>15.152466666666667</c:v>
                </c:pt>
                <c:pt idx="715">
                  <c:v>15.170833333333334</c:v>
                </c:pt>
                <c:pt idx="716">
                  <c:v>15.189200000000001</c:v>
                </c:pt>
                <c:pt idx="717">
                  <c:v>15.244833333333334</c:v>
                </c:pt>
                <c:pt idx="718">
                  <c:v>15.300466666666667</c:v>
                </c:pt>
                <c:pt idx="719">
                  <c:v>15.3561</c:v>
                </c:pt>
                <c:pt idx="720">
                  <c:v>15.375766666666665</c:v>
                </c:pt>
                <c:pt idx="721">
                  <c:v>15.395433333333335</c:v>
                </c:pt>
                <c:pt idx="722">
                  <c:v>15.415100000000001</c:v>
                </c:pt>
                <c:pt idx="723">
                  <c:v>15.4625</c:v>
                </c:pt>
                <c:pt idx="724">
                  <c:v>15.5099</c:v>
                </c:pt>
                <c:pt idx="725">
                  <c:v>15.5573</c:v>
                </c:pt>
                <c:pt idx="726">
                  <c:v>15.595533333333334</c:v>
                </c:pt>
                <c:pt idx="727">
                  <c:v>15.633766666666668</c:v>
                </c:pt>
                <c:pt idx="728">
                  <c:v>15.672000000000002</c:v>
                </c:pt>
                <c:pt idx="729">
                  <c:v>15.6982</c:v>
                </c:pt>
                <c:pt idx="730">
                  <c:v>15.724400000000001</c:v>
                </c:pt>
                <c:pt idx="731">
                  <c:v>15.7506</c:v>
                </c:pt>
                <c:pt idx="732">
                  <c:v>15.738</c:v>
                </c:pt>
                <c:pt idx="733">
                  <c:v>15.7254</c:v>
                </c:pt>
                <c:pt idx="734">
                  <c:v>15.7128</c:v>
                </c:pt>
                <c:pt idx="735">
                  <c:v>15.750233333333334</c:v>
                </c:pt>
                <c:pt idx="736">
                  <c:v>15.787666666666667</c:v>
                </c:pt>
                <c:pt idx="737">
                  <c:v>15.825100000000001</c:v>
                </c:pt>
                <c:pt idx="738">
                  <c:v>15.823633333333333</c:v>
                </c:pt>
                <c:pt idx="739">
                  <c:v>15.822166666666668</c:v>
                </c:pt>
                <c:pt idx="740">
                  <c:v>15.8207</c:v>
                </c:pt>
                <c:pt idx="741">
                  <c:v>15.881833333333333</c:v>
                </c:pt>
                <c:pt idx="742">
                  <c:v>15.942966666666669</c:v>
                </c:pt>
                <c:pt idx="743">
                  <c:v>16.004100000000001</c:v>
                </c:pt>
                <c:pt idx="744">
                  <c:v>16.045866666666669</c:v>
                </c:pt>
                <c:pt idx="745">
                  <c:v>16.087633333333333</c:v>
                </c:pt>
                <c:pt idx="746">
                  <c:v>16.1294</c:v>
                </c:pt>
                <c:pt idx="747">
                  <c:v>16.152533333333334</c:v>
                </c:pt>
                <c:pt idx="748">
                  <c:v>16.175666666666665</c:v>
                </c:pt>
                <c:pt idx="749">
                  <c:v>16.198799999999999</c:v>
                </c:pt>
                <c:pt idx="750">
                  <c:v>16.206099999999999</c:v>
                </c:pt>
                <c:pt idx="751">
                  <c:v>16.2134</c:v>
                </c:pt>
                <c:pt idx="752">
                  <c:v>16.220700000000001</c:v>
                </c:pt>
                <c:pt idx="753">
                  <c:v>16.226833333333335</c:v>
                </c:pt>
                <c:pt idx="754">
                  <c:v>16.232966666666666</c:v>
                </c:pt>
                <c:pt idx="755">
                  <c:v>16.239100000000001</c:v>
                </c:pt>
                <c:pt idx="756">
                  <c:v>16.287066666666664</c:v>
                </c:pt>
                <c:pt idx="757">
                  <c:v>16.335033333333332</c:v>
                </c:pt>
                <c:pt idx="758">
                  <c:v>16.382999999999999</c:v>
                </c:pt>
                <c:pt idx="759">
                  <c:v>16.389733333333336</c:v>
                </c:pt>
                <c:pt idx="760">
                  <c:v>16.396466666666669</c:v>
                </c:pt>
                <c:pt idx="761">
                  <c:v>16.403200000000002</c:v>
                </c:pt>
                <c:pt idx="762">
                  <c:v>16.446033333333336</c:v>
                </c:pt>
                <c:pt idx="763">
                  <c:v>16.488866666666667</c:v>
                </c:pt>
                <c:pt idx="764">
                  <c:v>16.531700000000001</c:v>
                </c:pt>
                <c:pt idx="765">
                  <c:v>16.575666666666667</c:v>
                </c:pt>
                <c:pt idx="766">
                  <c:v>16.619633333333336</c:v>
                </c:pt>
                <c:pt idx="767">
                  <c:v>16.663599999999999</c:v>
                </c:pt>
                <c:pt idx="768">
                  <c:v>16.647899999999996</c:v>
                </c:pt>
                <c:pt idx="769">
                  <c:v>16.632199999999997</c:v>
                </c:pt>
                <c:pt idx="770">
                  <c:v>16.616499999999998</c:v>
                </c:pt>
                <c:pt idx="771">
                  <c:v>16.691500000000001</c:v>
                </c:pt>
                <c:pt idx="772">
                  <c:v>16.766499999999997</c:v>
                </c:pt>
                <c:pt idx="773">
                  <c:v>16.8415</c:v>
                </c:pt>
                <c:pt idx="774">
                  <c:v>16.910033333333331</c:v>
                </c:pt>
                <c:pt idx="775">
                  <c:v>16.978566666666666</c:v>
                </c:pt>
                <c:pt idx="776">
                  <c:v>17.047099999999997</c:v>
                </c:pt>
                <c:pt idx="777">
                  <c:v>17.079066666666666</c:v>
                </c:pt>
                <c:pt idx="778">
                  <c:v>17.111033333333335</c:v>
                </c:pt>
                <c:pt idx="779">
                  <c:v>17.143000000000001</c:v>
                </c:pt>
                <c:pt idx="780">
                  <c:v>17.197266666666668</c:v>
                </c:pt>
                <c:pt idx="781">
                  <c:v>17.251533333333331</c:v>
                </c:pt>
                <c:pt idx="782">
                  <c:v>17.305799999999998</c:v>
                </c:pt>
                <c:pt idx="783">
                  <c:v>17.344799999999996</c:v>
                </c:pt>
                <c:pt idx="784">
                  <c:v>17.383799999999997</c:v>
                </c:pt>
                <c:pt idx="785">
                  <c:v>17.422799999999999</c:v>
                </c:pt>
                <c:pt idx="786">
                  <c:v>17.443866666666665</c:v>
                </c:pt>
                <c:pt idx="787">
                  <c:v>17.464933333333335</c:v>
                </c:pt>
                <c:pt idx="788">
                  <c:v>17.486000000000001</c:v>
                </c:pt>
                <c:pt idx="789">
                  <c:v>17.495366666666666</c:v>
                </c:pt>
                <c:pt idx="790">
                  <c:v>17.504733333333334</c:v>
                </c:pt>
                <c:pt idx="791">
                  <c:v>17.514099999999999</c:v>
                </c:pt>
                <c:pt idx="792">
                  <c:v>17.547166666666666</c:v>
                </c:pt>
                <c:pt idx="793">
                  <c:v>17.580233333333329</c:v>
                </c:pt>
                <c:pt idx="794">
                  <c:v>17.613299999999999</c:v>
                </c:pt>
                <c:pt idx="795">
                  <c:v>17.631600000000002</c:v>
                </c:pt>
                <c:pt idx="796">
                  <c:v>17.649900000000002</c:v>
                </c:pt>
                <c:pt idx="797">
                  <c:v>17.668200000000002</c:v>
                </c:pt>
                <c:pt idx="798">
                  <c:v>17.700266666666668</c:v>
                </c:pt>
                <c:pt idx="799">
                  <c:v>17.732333333333337</c:v>
                </c:pt>
                <c:pt idx="800">
                  <c:v>17.764400000000002</c:v>
                </c:pt>
                <c:pt idx="801">
                  <c:v>17.801666666666666</c:v>
                </c:pt>
                <c:pt idx="802">
                  <c:v>17.838933333333333</c:v>
                </c:pt>
                <c:pt idx="803">
                  <c:v>17.876200000000001</c:v>
                </c:pt>
                <c:pt idx="804">
                  <c:v>17.9099</c:v>
                </c:pt>
                <c:pt idx="805">
                  <c:v>17.9436</c:v>
                </c:pt>
                <c:pt idx="806">
                  <c:v>17.9773</c:v>
                </c:pt>
                <c:pt idx="807">
                  <c:v>18.0029</c:v>
                </c:pt>
                <c:pt idx="808">
                  <c:v>18.028499999999998</c:v>
                </c:pt>
                <c:pt idx="809">
                  <c:v>18.054099999999998</c:v>
                </c:pt>
                <c:pt idx="810">
                  <c:v>18.09793333333333</c:v>
                </c:pt>
                <c:pt idx="811">
                  <c:v>18.141766666666665</c:v>
                </c:pt>
                <c:pt idx="812">
                  <c:v>18.185599999999997</c:v>
                </c:pt>
                <c:pt idx="813">
                  <c:v>18.243533333333332</c:v>
                </c:pt>
                <c:pt idx="814">
                  <c:v>18.301466666666666</c:v>
                </c:pt>
                <c:pt idx="815">
                  <c:v>18.359400000000001</c:v>
                </c:pt>
                <c:pt idx="816">
                  <c:v>18.416433333333334</c:v>
                </c:pt>
                <c:pt idx="817">
                  <c:v>18.473466666666667</c:v>
                </c:pt>
                <c:pt idx="818">
                  <c:v>18.5305</c:v>
                </c:pt>
                <c:pt idx="819">
                  <c:v>18.5718</c:v>
                </c:pt>
                <c:pt idx="820">
                  <c:v>18.613099999999999</c:v>
                </c:pt>
                <c:pt idx="821">
                  <c:v>18.654400000000003</c:v>
                </c:pt>
                <c:pt idx="822">
                  <c:v>18.68706666666667</c:v>
                </c:pt>
                <c:pt idx="823">
                  <c:v>18.719733333333334</c:v>
                </c:pt>
                <c:pt idx="824">
                  <c:v>18.752400000000002</c:v>
                </c:pt>
                <c:pt idx="825">
                  <c:v>18.772907666666669</c:v>
                </c:pt>
                <c:pt idx="826">
                  <c:v>18.793415333333336</c:v>
                </c:pt>
                <c:pt idx="827">
                  <c:v>18.813923000000003</c:v>
                </c:pt>
                <c:pt idx="828">
                  <c:v>18.85939766666667</c:v>
                </c:pt>
                <c:pt idx="829">
                  <c:v>18.904872333333334</c:v>
                </c:pt>
                <c:pt idx="830">
                  <c:v>18.950347000000001</c:v>
                </c:pt>
                <c:pt idx="831">
                  <c:v>18.973764333333335</c:v>
                </c:pt>
                <c:pt idx="832">
                  <c:v>18.997181666666666</c:v>
                </c:pt>
                <c:pt idx="833">
                  <c:v>19.020599000000001</c:v>
                </c:pt>
                <c:pt idx="834">
                  <c:v>19.060980666666669</c:v>
                </c:pt>
                <c:pt idx="835">
                  <c:v>19.101362333333338</c:v>
                </c:pt>
                <c:pt idx="836">
                  <c:v>19.141744000000003</c:v>
                </c:pt>
                <c:pt idx="837">
                  <c:v>19.179149000000002</c:v>
                </c:pt>
                <c:pt idx="838">
                  <c:v>19.216554000000002</c:v>
                </c:pt>
                <c:pt idx="839">
                  <c:v>19.253959000000002</c:v>
                </c:pt>
                <c:pt idx="840">
                  <c:v>19.172922000000003</c:v>
                </c:pt>
                <c:pt idx="841">
                  <c:v>19.091885000000001</c:v>
                </c:pt>
                <c:pt idx="842">
                  <c:v>19.010848000000003</c:v>
                </c:pt>
                <c:pt idx="843">
                  <c:v>18.441402333333336</c:v>
                </c:pt>
                <c:pt idx="844">
                  <c:v>17.871956666666669</c:v>
                </c:pt>
                <c:pt idx="845">
                  <c:v>17.302511000000003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28-4170-972F-446C522B0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2268672"/>
        <c:axId val="1160402560"/>
      </c:lineChart>
      <c:dateAx>
        <c:axId val="1162268672"/>
        <c:scaling>
          <c:orientation val="minMax"/>
          <c:max val="46022"/>
          <c:min val="18264"/>
        </c:scaling>
        <c:delete val="0"/>
        <c:axPos val="b"/>
        <c:numFmt formatCode="yyyy" sourceLinked="0"/>
        <c:majorTickMark val="out"/>
        <c:minorTickMark val="out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60402560"/>
        <c:crossesAt val="-100"/>
        <c:auto val="1"/>
        <c:lblOffset val="100"/>
        <c:baseTimeUnit val="months"/>
        <c:majorUnit val="5"/>
        <c:majorTimeUnit val="years"/>
        <c:minorUnit val="1"/>
        <c:minorTimeUnit val="years"/>
      </c:dateAx>
      <c:valAx>
        <c:axId val="1160402560"/>
        <c:scaling>
          <c:logBase val="10"/>
          <c:orientation val="minMax"/>
          <c:max val="100"/>
          <c:min val="1"/>
        </c:scaling>
        <c:delete val="0"/>
        <c:axPos val="l"/>
        <c:numFmt formatCode="0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1162268672"/>
        <c:crosses val="autoZero"/>
        <c:crossBetween val="between"/>
        <c:majorUnit val="10"/>
        <c:minorUnit val="0.4"/>
      </c:valAx>
      <c:valAx>
        <c:axId val="1160403136"/>
        <c:scaling>
          <c:orientation val="minMax"/>
          <c:max val="16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crossAx val="1164208640"/>
        <c:crosses val="max"/>
        <c:crossBetween val="between"/>
        <c:majorUnit val="20"/>
        <c:minorUnit val="4"/>
      </c:valAx>
      <c:dateAx>
        <c:axId val="1164208640"/>
        <c:scaling>
          <c:orientation val="minMax"/>
        </c:scaling>
        <c:delete val="1"/>
        <c:axPos val="b"/>
        <c:numFmt formatCode="[$-409]mmm\-yy;@" sourceLinked="1"/>
        <c:majorTickMark val="out"/>
        <c:minorTickMark val="none"/>
        <c:tickLblPos val="nextTo"/>
        <c:crossAx val="1160403136"/>
        <c:crosses val="autoZero"/>
        <c:auto val="1"/>
        <c:lblOffset val="100"/>
        <c:baseTimeUnit val="months"/>
      </c:dateAx>
    </c:plotArea>
    <c:legend>
      <c:legendPos val="b"/>
      <c:layout>
        <c:manualLayout>
          <c:xMode val="edge"/>
          <c:yMode val="edge"/>
          <c:x val="0.29189141535879448"/>
          <c:y val="0.92720292316401631"/>
          <c:w val="0.41621716928241115"/>
          <c:h val="6.29931552673562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GDP</c:v>
          </c:tx>
          <c:spPr>
            <a:gradFill>
              <a:gsLst>
                <a:gs pos="10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cat>
            <c:strRef>
              <c:f>'GDPCON Quarterly2'!$F$240:$F$311</c:f>
              <c:strCache>
                <c:ptCount val="69"/>
                <c:pt idx="0">
                  <c:v>'06</c:v>
                </c:pt>
                <c:pt idx="4">
                  <c:v>'07</c:v>
                </c:pt>
                <c:pt idx="8">
                  <c:v>'08</c:v>
                </c:pt>
                <c:pt idx="12">
                  <c:v>'09</c:v>
                </c:pt>
                <c:pt idx="16">
                  <c:v>'10</c:v>
                </c:pt>
                <c:pt idx="20">
                  <c:v>'11</c:v>
                </c:pt>
                <c:pt idx="24">
                  <c:v>'12</c:v>
                </c:pt>
                <c:pt idx="28">
                  <c:v>'13</c:v>
                </c:pt>
                <c:pt idx="32">
                  <c:v>'14</c:v>
                </c:pt>
                <c:pt idx="36">
                  <c:v>'15</c:v>
                </c:pt>
                <c:pt idx="40">
                  <c:v>'16</c:v>
                </c:pt>
                <c:pt idx="44">
                  <c:v>'17</c:v>
                </c:pt>
                <c:pt idx="48">
                  <c:v>'18</c:v>
                </c:pt>
                <c:pt idx="52">
                  <c:v>'19</c:v>
                </c:pt>
                <c:pt idx="56">
                  <c:v>'20</c:v>
                </c:pt>
                <c:pt idx="60">
                  <c:v>'21</c:v>
                </c:pt>
                <c:pt idx="64">
                  <c:v>'22</c:v>
                </c:pt>
                <c:pt idx="68">
                  <c:v>'23</c:v>
                </c:pt>
              </c:strCache>
            </c:strRef>
          </c:cat>
          <c:val>
            <c:numRef>
              <c:f>'GDPCON Quarterly2'!$B$240:$B$311</c:f>
              <c:numCache>
                <c:formatCode>General</c:formatCode>
                <c:ptCount val="72"/>
                <c:pt idx="0">
                  <c:v>15.266999999999999</c:v>
                </c:pt>
                <c:pt idx="1">
                  <c:v>15.302700000000002</c:v>
                </c:pt>
                <c:pt idx="2">
                  <c:v>15.3264</c:v>
                </c:pt>
                <c:pt idx="3">
                  <c:v>15.456899999999999</c:v>
                </c:pt>
                <c:pt idx="4">
                  <c:v>15.4933</c:v>
                </c:pt>
                <c:pt idx="5">
                  <c:v>15.582100000000001</c:v>
                </c:pt>
                <c:pt idx="6">
                  <c:v>15.666700000000001</c:v>
                </c:pt>
                <c:pt idx="7">
                  <c:v>15.762</c:v>
                </c:pt>
                <c:pt idx="8">
                  <c:v>15.6714</c:v>
                </c:pt>
                <c:pt idx="9">
                  <c:v>15.7523</c:v>
                </c:pt>
                <c:pt idx="10">
                  <c:v>15.667</c:v>
                </c:pt>
                <c:pt idx="11">
                  <c:v>15.327999999999999</c:v>
                </c:pt>
                <c:pt idx="12">
                  <c:v>15.155899999999999</c:v>
                </c:pt>
                <c:pt idx="13">
                  <c:v>15.1341</c:v>
                </c:pt>
                <c:pt idx="14">
                  <c:v>15.189200000000001</c:v>
                </c:pt>
                <c:pt idx="15">
                  <c:v>15.3561</c:v>
                </c:pt>
                <c:pt idx="16">
                  <c:v>15.415100000000001</c:v>
                </c:pt>
                <c:pt idx="17">
                  <c:v>15.5573</c:v>
                </c:pt>
                <c:pt idx="18">
                  <c:v>15.672000000000001</c:v>
                </c:pt>
                <c:pt idx="19">
                  <c:v>15.7506</c:v>
                </c:pt>
                <c:pt idx="20">
                  <c:v>15.7128</c:v>
                </c:pt>
                <c:pt idx="21">
                  <c:v>15.825100000000001</c:v>
                </c:pt>
                <c:pt idx="22">
                  <c:v>15.8207</c:v>
                </c:pt>
                <c:pt idx="23">
                  <c:v>16.004100000000001</c:v>
                </c:pt>
                <c:pt idx="24">
                  <c:v>16.1294</c:v>
                </c:pt>
                <c:pt idx="25">
                  <c:v>16.198799999999999</c:v>
                </c:pt>
                <c:pt idx="26">
                  <c:v>16.220700000000001</c:v>
                </c:pt>
                <c:pt idx="27">
                  <c:v>16.239100000000001</c:v>
                </c:pt>
                <c:pt idx="28">
                  <c:v>16.382999999999999</c:v>
                </c:pt>
                <c:pt idx="29">
                  <c:v>16.403200000000002</c:v>
                </c:pt>
                <c:pt idx="30">
                  <c:v>16.531700000000001</c:v>
                </c:pt>
                <c:pt idx="31">
                  <c:v>16.663599999999999</c:v>
                </c:pt>
                <c:pt idx="32">
                  <c:v>16.616499999999998</c:v>
                </c:pt>
                <c:pt idx="33">
                  <c:v>16.8415</c:v>
                </c:pt>
                <c:pt idx="34">
                  <c:v>17.047099999999997</c:v>
                </c:pt>
                <c:pt idx="35">
                  <c:v>17.143000000000001</c:v>
                </c:pt>
                <c:pt idx="36">
                  <c:v>17.305799999999998</c:v>
                </c:pt>
                <c:pt idx="37">
                  <c:v>17.422799999999999</c:v>
                </c:pt>
                <c:pt idx="38">
                  <c:v>17.486000000000001</c:v>
                </c:pt>
                <c:pt idx="39">
                  <c:v>17.514099999999999</c:v>
                </c:pt>
                <c:pt idx="40">
                  <c:v>17.613299999999999</c:v>
                </c:pt>
                <c:pt idx="41">
                  <c:v>17.668200000000002</c:v>
                </c:pt>
                <c:pt idx="42">
                  <c:v>17.764400000000002</c:v>
                </c:pt>
                <c:pt idx="43">
                  <c:v>17.876200000000001</c:v>
                </c:pt>
                <c:pt idx="44">
                  <c:v>17.9773</c:v>
                </c:pt>
                <c:pt idx="45">
                  <c:v>18.054099999999998</c:v>
                </c:pt>
                <c:pt idx="46">
                  <c:v>18.185599999999997</c:v>
                </c:pt>
                <c:pt idx="47">
                  <c:v>18.359400000000001</c:v>
                </c:pt>
                <c:pt idx="48">
                  <c:v>18.5305</c:v>
                </c:pt>
                <c:pt idx="49">
                  <c:v>18.654400000000003</c:v>
                </c:pt>
                <c:pt idx="50">
                  <c:v>18.752400000000002</c:v>
                </c:pt>
                <c:pt idx="51">
                  <c:v>18.813923000000003</c:v>
                </c:pt>
                <c:pt idx="52">
                  <c:v>18.950347000000001</c:v>
                </c:pt>
                <c:pt idx="53">
                  <c:v>19.020599000000001</c:v>
                </c:pt>
                <c:pt idx="54">
                  <c:v>19.141744000000003</c:v>
                </c:pt>
                <c:pt idx="55">
                  <c:v>19.253959000000002</c:v>
                </c:pt>
                <c:pt idx="56">
                  <c:v>19.010848000000003</c:v>
                </c:pt>
                <c:pt idx="57">
                  <c:v>17.302511000000003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A0-4543-8F3F-368CFD8E1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"/>
        <c:overlap val="-27"/>
        <c:axId val="1652173791"/>
        <c:axId val="1825933279"/>
      </c:barChart>
      <c:barChart>
        <c:barDir val="col"/>
        <c:grouping val="clustered"/>
        <c:varyColors val="0"/>
        <c:ser>
          <c:idx val="1"/>
          <c:order val="1"/>
          <c:tx>
            <c:v>3MMA Forecast</c:v>
          </c:tx>
          <c:spPr>
            <a:solidFill>
              <a:srgbClr val="93DDD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val>
            <c:numRef>
              <c:f>'GDPCON Quarterly2'!$E$240:$E$311</c:f>
              <c:numCache>
                <c:formatCode>General</c:formatCode>
                <c:ptCount val="72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0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17.760509249999998</c:v>
                </c:pt>
                <c:pt idx="59">
                  <c:v>17.922044650000004</c:v>
                </c:pt>
                <c:pt idx="60">
                  <c:v>17.997781349999997</c:v>
                </c:pt>
                <c:pt idx="61">
                  <c:v>18.395146550000007</c:v>
                </c:pt>
                <c:pt idx="62">
                  <c:v>18.76967448149999</c:v>
                </c:pt>
                <c:pt idx="63">
                  <c:v>18.893526135500011</c:v>
                </c:pt>
                <c:pt idx="64">
                  <c:v>18.868297792249976</c:v>
                </c:pt>
                <c:pt idx="65">
                  <c:v>19.111719739850031</c:v>
                </c:pt>
                <c:pt idx="66">
                  <c:v>19.280658539222969</c:v>
                </c:pt>
                <c:pt idx="67" formatCode="0.000">
                  <c:v>19.313360815255024</c:v>
                </c:pt>
                <c:pt idx="68" formatCode="0.000">
                  <c:v>0</c:v>
                </c:pt>
                <c:pt idx="69" formatCode="0.000">
                  <c:v>0</c:v>
                </c:pt>
                <c:pt idx="70" formatCode="0.000">
                  <c:v>0</c:v>
                </c:pt>
                <c:pt idx="71" formatCode="0.00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0-4543-8F3F-368CFD8E1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07507327"/>
        <c:axId val="2128325151"/>
      </c:barChart>
      <c:dateAx>
        <c:axId val="16521737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ysClr val="window" lastClr="FFFFFF">
                <a:lumMod val="6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25933279"/>
        <c:crosses val="autoZero"/>
        <c:auto val="0"/>
        <c:lblOffset val="100"/>
        <c:baseTimeUnit val="months"/>
      </c:dateAx>
      <c:valAx>
        <c:axId val="1825933279"/>
        <c:scaling>
          <c:orientation val="minMax"/>
          <c:max val="20"/>
          <c:min val="12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2173791"/>
        <c:crosses val="autoZero"/>
        <c:crossBetween val="between"/>
        <c:majorUnit val="2"/>
      </c:valAx>
      <c:valAx>
        <c:axId val="2128325151"/>
        <c:scaling>
          <c:orientation val="minMax"/>
          <c:max val="20"/>
          <c:min val="1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ysClr val="window" lastClr="FFFFFF">
                <a:lumMod val="6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07327"/>
        <c:crosses val="max"/>
        <c:crossBetween val="between"/>
        <c:majorUnit val="2"/>
      </c:valAx>
      <c:catAx>
        <c:axId val="1907507327"/>
        <c:scaling>
          <c:orientation val="minMax"/>
        </c:scaling>
        <c:delete val="1"/>
        <c:axPos val="b"/>
        <c:majorTickMark val="out"/>
        <c:minorTickMark val="none"/>
        <c:tickLblPos val="nextTo"/>
        <c:crossAx val="21283251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>
              <a:lumMod val="6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0.10136</cdr:x>
      <cdr:y>0.56223</cdr:y>
    </cdr:from>
    <cdr:to>
      <cdr:x>0.20686</cdr:x>
      <cdr:y>0.70767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8417" y="35348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0.15306</cdr:x>
      <cdr:y>0</cdr:y>
    </cdr:from>
    <cdr:to>
      <cdr:x>0.8801</cdr:x>
      <cdr:y>0.14216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589" y="0"/>
          <a:ext cx="6515093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aseline="0" dirty="0">
              <a:effectLst/>
              <a:latin typeface="+mn-lt"/>
              <a:ea typeface="+mn-ea"/>
              <a:cs typeface="+mn-cs"/>
            </a:rPr>
            <a:t>	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MMA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0.20037</cdr:x>
      <cdr:y>0.16447</cdr:y>
    </cdr:from>
    <cdr:to>
      <cdr:x>0.23525</cdr:x>
      <cdr:y>0.2332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1771682" y="628653"/>
          <a:ext cx="308418" cy="2626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0.35979</cdr:x>
      <cdr:y>0.19438</cdr:y>
    </cdr:from>
    <cdr:to>
      <cdr:x>0.39642</cdr:x>
      <cdr:y>0.26206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>
          <a:off x="3181370" y="742950"/>
          <a:ext cx="323830" cy="2587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0.29955</cdr:x>
      <cdr:y>0.60555</cdr:y>
    </cdr:from>
    <cdr:to>
      <cdr:x>0.32931</cdr:x>
      <cdr:y>0.68888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2648683" y="2314543"/>
          <a:ext cx="263145" cy="3185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0.39486</cdr:x>
      <cdr:y>0.71023</cdr:y>
    </cdr:from>
    <cdr:to>
      <cdr:x>0.4395</cdr:x>
      <cdr:y>0.76567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>
          <a:off x="3491466" y="2714641"/>
          <a:ext cx="394718" cy="2119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0.36813</cdr:x>
      <cdr:y>0.12724</cdr:y>
    </cdr:from>
    <cdr:to>
      <cdr:x>0.45847</cdr:x>
      <cdr:y>0.21057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3255071" y="486343"/>
          <a:ext cx="798809" cy="31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0.41542</cdr:x>
      <cdr:y>0.63483</cdr:y>
    </cdr:from>
    <cdr:to>
      <cdr:x>0.52892</cdr:x>
      <cdr:y>0.71817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3673213" y="2426432"/>
          <a:ext cx="1003595" cy="318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12MMA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0.25303</cdr:x>
      <cdr:y>0.53539</cdr:y>
    </cdr:from>
    <cdr:to>
      <cdr:x>0.34338</cdr:x>
      <cdr:y>0.61872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2237362" y="2046347"/>
          <a:ext cx="798897" cy="31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3MMA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0.17021</cdr:x>
      <cdr:y>0.09874</cdr:y>
    </cdr:from>
    <cdr:to>
      <cdr:x>0.26056</cdr:x>
      <cdr:y>0.19351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1505024" y="377397"/>
          <a:ext cx="798898" cy="362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3/12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0.15306</cdr:x>
      <cdr:y>0</cdr:y>
    </cdr:from>
    <cdr:to>
      <cdr:x>0.8801</cdr:x>
      <cdr:y>0.14216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589" y="0"/>
          <a:ext cx="6515093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baseline="0" dirty="0">
              <a:effectLst/>
              <a:latin typeface="+mn-lt"/>
              <a:ea typeface="+mn-ea"/>
              <a:cs typeface="+mn-cs"/>
            </a:rPr>
            <a:t>	</a:t>
          </a:r>
          <a:r>
            <a:rPr lang="en-US" sz="1100" b="0" baseline="0" dirty="0"/>
            <a:t>	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MMT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0.20575</cdr:x>
      <cdr:y>0.12959</cdr:y>
    </cdr:from>
    <cdr:to>
      <cdr:x>0.24768</cdr:x>
      <cdr:y>0.21913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1819275" y="495300"/>
          <a:ext cx="370748" cy="342252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0.44336</cdr:x>
      <cdr:y>0.1844</cdr:y>
    </cdr:from>
    <cdr:to>
      <cdr:x>0.46994</cdr:x>
      <cdr:y>0.27019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>
          <a:off x="3920323" y="704806"/>
          <a:ext cx="235027" cy="327906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0.22747</cdr:x>
      <cdr:y>0.74264</cdr:y>
    </cdr:from>
    <cdr:to>
      <cdr:x>0.24767</cdr:x>
      <cdr:y>0.82843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2038346" y="2886050"/>
          <a:ext cx="181015" cy="333397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0.38691</cdr:x>
      <cdr:y>0.71324</cdr:y>
    </cdr:from>
    <cdr:to>
      <cdr:x>0.41561</cdr:x>
      <cdr:y>0.81618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>
          <a:off x="3467124" y="2771794"/>
          <a:ext cx="257185" cy="400045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0.44237</cdr:x>
      <cdr:y>0.1107</cdr:y>
    </cdr:from>
    <cdr:to>
      <cdr:x>0.53271</cdr:x>
      <cdr:y>0.19403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3911559" y="423118"/>
          <a:ext cx="798809" cy="318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0.37556</cdr:x>
      <cdr:y>0.64297</cdr:y>
    </cdr:from>
    <cdr:to>
      <cdr:x>0.46591</cdr:x>
      <cdr:y>0.72631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3365400" y="2498703"/>
          <a:ext cx="809638" cy="323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12MMT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0.18956</cdr:x>
      <cdr:y>0.67729</cdr:y>
    </cdr:from>
    <cdr:to>
      <cdr:x>0.27991</cdr:x>
      <cdr:y>0.76062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1698630" y="2632079"/>
          <a:ext cx="809637" cy="323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3MMT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0.17363</cdr:x>
      <cdr:y>0.06733</cdr:y>
    </cdr:from>
    <cdr:to>
      <cdr:x>0.26398</cdr:x>
      <cdr:y>0.13759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1535286" y="257334"/>
          <a:ext cx="798897" cy="268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3/12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0.15306</cdr:x>
      <cdr:y>0</cdr:y>
    </cdr:from>
    <cdr:to>
      <cdr:x>0.8801</cdr:x>
      <cdr:y>0.24265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589" y="0"/>
          <a:ext cx="6515111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baseline="0" dirty="0"/>
            <a:t>	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MMT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0.16473</cdr:x>
      <cdr:y>0.07746</cdr:y>
    </cdr:from>
    <cdr:to>
      <cdr:x>0.19408</cdr:x>
      <cdr:y>0.14279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1456588" y="295722"/>
          <a:ext cx="259499" cy="2494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0.49214</cdr:x>
      <cdr:y>0.1368</cdr:y>
    </cdr:from>
    <cdr:to>
      <cdr:x>0.51724</cdr:x>
      <cdr:y>0.20589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>
          <a:off x="4351686" y="522287"/>
          <a:ext cx="221901" cy="26378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0.24564</cdr:x>
      <cdr:y>0.71543</cdr:y>
    </cdr:from>
    <cdr:to>
      <cdr:x>0.2754</cdr:x>
      <cdr:y>0.79876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2172004" y="2734518"/>
          <a:ext cx="263145" cy="3185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0.37849</cdr:x>
      <cdr:y>0.72757</cdr:y>
    </cdr:from>
    <cdr:to>
      <cdr:x>0.41382</cdr:x>
      <cdr:y>0.79238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>
          <a:off x="3346767" y="2777807"/>
          <a:ext cx="312420" cy="2474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0.48365</cdr:x>
      <cdr:y>0.07353</cdr:y>
    </cdr:from>
    <cdr:to>
      <cdr:x>0.57399</cdr:x>
      <cdr:y>0.15686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4334027" y="285746"/>
          <a:ext cx="809547" cy="323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0.38156</cdr:x>
      <cdr:y>0.66071</cdr:y>
    </cdr:from>
    <cdr:to>
      <cdr:x>0.47191</cdr:x>
      <cdr:y>0.74405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3373878" y="2522534"/>
          <a:ext cx="798908" cy="3181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12MMT</a:t>
          </a:r>
          <a:endParaRPr lang="en-US" sz="1100" b="1" dirty="0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0.22025</cdr:x>
      <cdr:y>0.65526</cdr:y>
    </cdr:from>
    <cdr:to>
      <cdr:x>0.3106</cdr:x>
      <cdr:y>0.73859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1947564" y="2501735"/>
          <a:ext cx="798909" cy="31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Raw</a:t>
          </a:r>
          <a:endParaRPr lang="en-US" sz="1100" b="1" dirty="0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0.13383</cdr:x>
      <cdr:y>0.02078</cdr:y>
    </cdr:from>
    <cdr:to>
      <cdr:x>0.20269</cdr:x>
      <cdr:y>0.10061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1183344" y="79334"/>
          <a:ext cx="608944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1/12</a:t>
          </a:r>
          <a:endParaRPr lang="en-US" sz="1100" b="1" dirty="0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0.80309</cdr:x>
      <cdr:y>0.65377</cdr:y>
    </cdr:from>
    <cdr:to>
      <cdr:x>0.95218</cdr:x>
      <cdr:y>0.75048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51700" y="42926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0.81153</cdr:x>
      <cdr:y>0.853</cdr:y>
    </cdr:from>
    <cdr:to>
      <cdr:x>0.96062</cdr:x>
      <cdr:y>0.94971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327900" y="56007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0.80309</cdr:x>
      <cdr:y>0.65377</cdr:y>
    </cdr:from>
    <cdr:to>
      <cdr:x>0.95218</cdr:x>
      <cdr:y>0.75048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7251700" y="42926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0.81153</cdr:x>
      <cdr:y>0.853</cdr:y>
    </cdr:from>
    <cdr:to>
      <cdr:x>0.96062</cdr:x>
      <cdr:y>0.94971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327900" y="56007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0.80309</cdr:x>
      <cdr:y>0.65377</cdr:y>
    </cdr:from>
    <cdr:to>
      <cdr:x>0.95218</cdr:x>
      <cdr:y>0.75048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7251700" y="42926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0.81153</cdr:x>
      <cdr:y>0.853</cdr:y>
    </cdr:from>
    <cdr:to>
      <cdr:x>0.96062</cdr:x>
      <cdr:y>0.94971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327900" y="56007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0.80309</cdr:x>
      <cdr:y>0.65377</cdr:y>
    </cdr:from>
    <cdr:to>
      <cdr:x>0.95218</cdr:x>
      <cdr:y>0.75048</cdr:y>
    </cdr:to>
    <cdr:sp macro="" textlink="">
      <cdr:nvSpPr>
        <cdr:cNvPr id="7" name="TextBox 11"/>
        <cdr:cNvSpPr txBox="1"/>
      </cdr:nvSpPr>
      <cdr:spPr>
        <a:xfrm xmlns:a="http://schemas.openxmlformats.org/drawingml/2006/main">
          <a:off x="7251700" y="42926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0.81153</cdr:x>
      <cdr:y>0.853</cdr:y>
    </cdr:from>
    <cdr:to>
      <cdr:x>0.96062</cdr:x>
      <cdr:y>0.94971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327900" y="5600700"/>
          <a:ext cx="1346200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0.15306</cdr:x>
      <cdr:y>0</cdr:y>
    </cdr:from>
    <cdr:to>
      <cdr:x>0.8801</cdr:x>
      <cdr:y>0.14216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589" y="0"/>
          <a:ext cx="6515093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baseline="0" dirty="0">
              <a:effectLst/>
              <a:latin typeface="+mn-lt"/>
              <a:ea typeface="+mn-ea"/>
              <a:cs typeface="+mn-cs"/>
            </a:rPr>
            <a:t>	</a:t>
          </a:r>
          <a:r>
            <a:rPr lang="en-US" sz="1100" b="0" baseline="0" dirty="0"/>
            <a:t>	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MMT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0.15386</cdr:x>
      <cdr:y>0.14465</cdr:y>
    </cdr:from>
    <cdr:to>
      <cdr:x>0.19425</cdr:x>
      <cdr:y>0.18631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1360515" y="552256"/>
          <a:ext cx="357144" cy="159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0.42146</cdr:x>
      <cdr:y>0.44642</cdr:y>
    </cdr:from>
    <cdr:to>
      <cdr:x>0.45335</cdr:x>
      <cdr:y>0.47583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 flipV="1">
          <a:off x="3726681" y="1704394"/>
          <a:ext cx="281984" cy="11228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0.30276</cdr:x>
      <cdr:y>0.71887</cdr:y>
    </cdr:from>
    <cdr:to>
      <cdr:x>0.33252</cdr:x>
      <cdr:y>0.80221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2677086" y="2744617"/>
          <a:ext cx="263149" cy="31818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0.48298</cdr:x>
      <cdr:y>0.82656</cdr:y>
    </cdr:from>
    <cdr:to>
      <cdr:x>0.53718</cdr:x>
      <cdr:y>0.86332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 flipV="1">
          <a:off x="4270690" y="3155772"/>
          <a:ext cx="479257" cy="1403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0.43362</cdr:x>
      <cdr:y>0.46112</cdr:y>
    </cdr:from>
    <cdr:to>
      <cdr:x>0.52396</cdr:x>
      <cdr:y>0.54445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3834189" y="1760537"/>
          <a:ext cx="798820" cy="31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 dirty="0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0.85678</cdr:y>
    </cdr:from>
    <cdr:to>
      <cdr:x>0.59035</cdr:x>
      <cdr:y>0.94012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4421187" y="3271150"/>
          <a:ext cx="798909" cy="318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12MMT</a:t>
          </a:r>
          <a:endParaRPr lang="en-US" sz="1100" b="1" dirty="0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0.25816</cdr:x>
      <cdr:y>0.65077</cdr:y>
    </cdr:from>
    <cdr:to>
      <cdr:x>0.34851</cdr:x>
      <cdr:y>0.7341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2282716" y="2484615"/>
          <a:ext cx="798908" cy="31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3MMT</a:t>
          </a:r>
          <a:endParaRPr lang="en-US" sz="1100" b="1" dirty="0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0.12306</cdr:x>
      <cdr:y>0.07627</cdr:y>
    </cdr:from>
    <cdr:to>
      <cdr:x>0.21341</cdr:x>
      <cdr:y>0.17104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1088167" y="291203"/>
          <a:ext cx="798909" cy="361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3/12</a:t>
          </a:r>
          <a:endParaRPr lang="en-US" sz="1100" b="1" dirty="0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0.21805</cdr:x>
      <cdr:y>0.00157</cdr:y>
    </cdr:from>
    <cdr:to>
      <cdr:x>0.80305</cdr:x>
      <cdr:y>0.13344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968500" y="10583"/>
          <a:ext cx="5281084" cy="889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/>
        </a:p>
      </cdr:txBody>
    </cdr:sp>
  </cdr:relSizeAnchor>
  <cdr:relSizeAnchor xmlns:cdr="http://schemas.openxmlformats.org/drawingml/2006/chartDrawing">
    <cdr:from>
      <cdr:x>0.21805</cdr:x>
      <cdr:y>0.00157</cdr:y>
    </cdr:from>
    <cdr:to>
      <cdr:x>0.80305</cdr:x>
      <cdr:y>0.13344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1968500" y="10583"/>
          <a:ext cx="5281084" cy="889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/>
        </a:p>
      </cdr:txBody>
    </cdr:sp>
  </cdr:relSizeAnchor>
  <cdr:relSizeAnchor xmlns:cdr="http://schemas.openxmlformats.org/drawingml/2006/chartDrawing">
    <cdr:from>
      <cdr:x>0.21805</cdr:x>
      <cdr:y>0.00157</cdr:y>
    </cdr:from>
    <cdr:to>
      <cdr:x>0.80305</cdr:x>
      <cdr:y>0.13344</cdr:y>
    </cdr:to>
    <cdr:sp macro="" textlink="">
      <cdr:nvSpPr>
        <cdr:cNvPr id="12" name="TextBox 4"/>
        <cdr:cNvSpPr txBox="1"/>
      </cdr:nvSpPr>
      <cdr:spPr>
        <a:xfrm xmlns:a="http://schemas.openxmlformats.org/drawingml/2006/main">
          <a:off x="1968500" y="10583"/>
          <a:ext cx="5281084" cy="889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/>
        </a:p>
      </cdr:txBody>
    </cdr:sp>
  </cdr:relSizeAnchor>
  <cdr:relSizeAnchor xmlns:cdr="http://schemas.openxmlformats.org/drawingml/2006/chartDrawing">
    <cdr:from>
      <cdr:x>0.21805</cdr:x>
      <cdr:y>0.00157</cdr:y>
    </cdr:from>
    <cdr:to>
      <cdr:x>0.80305</cdr:x>
      <cdr:y>0.13344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1968500" y="10583"/>
          <a:ext cx="5281084" cy="889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0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0.81462</cdr:x>
      <cdr:y>0</cdr:y>
    </cdr:from>
    <cdr:to>
      <cdr:x>1</cdr:x>
      <cdr:y>0.07983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03133" y="0"/>
          <a:ext cx="1639242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fld id="{A08B4945-1657-4FBD-91A3-329947FB9E48}" type="TxLink">
            <a:rPr lang="en-US" sz="1200" b="1" i="0" u="none" strike="noStrike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rPr>
            <a:pPr algn="r"/>
            <a:t>Disposable Income</a:t>
          </a:fld>
          <a:endParaRPr lang="en-US" sz="1200" b="1" dirty="0">
            <a:solidFill>
              <a:srgbClr val="33CC3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0.05907</cdr:x>
      <cdr:y>0.10303</cdr:y>
    </cdr:from>
    <cdr:to>
      <cdr:x>0.95161</cdr:x>
      <cdr:y>0.16162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10885" y="649007"/>
          <a:ext cx="7719303" cy="369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fld id="{283DE27B-9DE7-495D-8349-71EC27D2728C}" type="TxLink">
            <a:rPr lang="en-US" sz="1600" b="1" i="0" u="none" strike="noStrike">
              <a:solidFill>
                <a:srgbClr val="000000"/>
              </a:solidFill>
              <a:latin typeface="+mn-lt"/>
              <a:cs typeface="Arial"/>
            </a:rPr>
            <a:pPr algn="ctr"/>
            <a:t> </a:t>
          </a:fld>
          <a:endParaRPr lang="en-US" sz="1600" b="1">
            <a:latin typeface="+mn-lt"/>
          </a:endParaRPr>
        </a:p>
      </cdr:txBody>
    </cdr:sp>
  </cdr:relSizeAnchor>
  <cdr:relSizeAnchor xmlns:cdr="http://schemas.openxmlformats.org/drawingml/2006/chartDrawing">
    <cdr:from>
      <cdr:x>0.003</cdr:x>
      <cdr:y>0</cdr:y>
    </cdr:from>
    <cdr:to>
      <cdr:x>0.17224</cdr:x>
      <cdr:y>0.08183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527" y="0"/>
          <a:ext cx="1496477" cy="312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fld id="{84622055-4C51-4ECD-A2C3-C327AF9F4C55}" type="TxLink">
            <a:rPr lang="en-US" sz="1200" b="1" i="0" u="none" strike="noStrike">
              <a:solidFill>
                <a:srgbClr val="183863"/>
              </a:solidFill>
              <a:latin typeface="Arial" panose="020B0604020202020204" pitchFamily="34" charset="0"/>
              <a:cs typeface="Arial" panose="020B0604020202020204" pitchFamily="34" charset="0"/>
            </a:rPr>
            <a:pPr algn="l"/>
            <a:t>GDP</a:t>
          </a:fld>
          <a:endParaRPr lang="en-US" sz="1200" b="1" dirty="0">
            <a:solidFill>
              <a:srgbClr val="18386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0.05934</cdr:x>
      <cdr:y>0.81487</cdr:y>
    </cdr:from>
    <cdr:to>
      <cdr:x>0.18022</cdr:x>
      <cdr:y>0.91047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" y="5114925"/>
          <a:ext cx="1047750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A57D9C7-3661-48F3-AD32-3D68DD98D281}" type="TxLink">
            <a:rPr lang="en-US" sz="1000" b="0" i="0" u="none" strike="noStrike">
              <a:solidFill>
                <a:srgbClr val="000000"/>
              </a:solidFill>
              <a:latin typeface="Arial"/>
              <a:cs typeface="Arial"/>
            </a:rPr>
            <a:pPr/>
            <a:t> </a:t>
          </a:fld>
          <a:endParaRPr lang="en-US" sz="1100"/>
        </a:p>
      </cdr:txBody>
    </cdr:sp>
  </cdr:relSizeAnchor>
  <cdr:relSizeAnchor xmlns:cdr="http://schemas.openxmlformats.org/drawingml/2006/chartDrawing">
    <cdr:from>
      <cdr:x>0.25741</cdr:x>
      <cdr:y>0.82748</cdr:y>
    </cdr:from>
    <cdr:to>
      <cdr:x>0.39524</cdr:x>
      <cdr:y>0.87018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30123" y="5201939"/>
          <a:ext cx="1194105" cy="2684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DF0F857-9C41-419B-B4F8-7B36657C7E2B}" type="TxLink">
            <a:rPr lang="en-US" sz="1100" b="0" i="0" u="none" strike="noStrike">
              <a:solidFill>
                <a:srgbClr val="7F7F7F"/>
              </a:solidFill>
              <a:latin typeface="Calibri"/>
              <a:cs typeface="Calibri"/>
            </a:rPr>
            <a:pPr/>
            <a:t> </a:t>
          </a:fld>
          <a:endParaRPr lang="en-US" sz="110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0.2589</cdr:x>
      <cdr:y>0.86226</cdr:y>
    </cdr:from>
    <cdr:to>
      <cdr:x>0.39673</cdr:x>
      <cdr:y>0.90909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2241862" y="5420590"/>
          <a:ext cx="1193483" cy="2944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292AF7-8029-479D-A8DF-3BA2BF141F43}" type="TxLink">
            <a:rPr lang="en-US" sz="1100" b="0" i="0" u="none" strike="noStrike">
              <a:solidFill>
                <a:srgbClr val="7F7F7F"/>
              </a:solidFill>
              <a:latin typeface="Calibri"/>
              <a:cs typeface="Calibri"/>
            </a:rPr>
            <a:pPr/>
            <a:t> </a:t>
          </a:fld>
          <a:endParaRPr lang="en-US" sz="110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0.25835</cdr:x>
      <cdr:y>0.89669</cdr:y>
    </cdr:from>
    <cdr:to>
      <cdr:x>0.39618</cdr:x>
      <cdr:y>0.93388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2237100" y="5637068"/>
          <a:ext cx="1193482" cy="2337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E78BA69-C295-422E-8602-24720463C0BF}" type="TxLink">
            <a:rPr lang="en-US" sz="1100" b="0" i="0" u="none" strike="noStrike">
              <a:solidFill>
                <a:srgbClr val="7F7F7F"/>
              </a:solidFill>
              <a:latin typeface="Calibri"/>
              <a:cs typeface="Calibri"/>
            </a:rPr>
            <a:pPr/>
            <a:t> </a:t>
          </a:fld>
          <a:endParaRPr lang="en-US" sz="1100">
            <a:solidFill>
              <a:srgbClr val="7F7F7F"/>
            </a:solidFill>
          </a:endParaRPr>
        </a:p>
      </cdr:txBody>
    </cdr:sp>
  </cdr:relSizeAnchor>
  <cdr:relSizeAnchor xmlns:cdr="http://schemas.openxmlformats.org/drawingml/2006/chartDrawing">
    <cdr:from>
      <cdr:x>0.25835</cdr:x>
      <cdr:y>0.79197</cdr:y>
    </cdr:from>
    <cdr:to>
      <cdr:x>0.39618</cdr:x>
      <cdr:y>0.83844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2237100" y="4978696"/>
          <a:ext cx="1193482" cy="292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960311F-7225-4901-BCD7-73F0EDCAC0EE}" type="TxLink">
            <a:rPr lang="en-US" sz="1100" b="0" i="0" u="none" strike="noStrike">
              <a:solidFill>
                <a:srgbClr val="7F7F7F"/>
              </a:solidFill>
              <a:latin typeface="Calibri"/>
              <a:cs typeface="Calibri"/>
            </a:rPr>
            <a:pPr/>
            <a:t> </a:t>
          </a:fld>
          <a:endParaRPr lang="en-US" sz="1100">
            <a:solidFill>
              <a:srgbClr val="7F7F7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MMT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0.37368</cdr:x>
      <cdr:y>0.21896</cdr:y>
    </cdr:from>
    <cdr:to>
      <cdr:x>0.41407</cdr:x>
      <cdr:y>0.26062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3304134" y="836909"/>
          <a:ext cx="357139" cy="1592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0.41949</cdr:x>
      <cdr:y>0.52521</cdr:y>
    </cdr:from>
    <cdr:to>
      <cdr:x>0.45138</cdr:x>
      <cdr:y>0.55462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 flipV="1">
          <a:off x="3709266" y="2007470"/>
          <a:ext cx="281979" cy="1124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0.17889</cdr:x>
      <cdr:y>0.58561</cdr:y>
    </cdr:from>
    <cdr:to>
      <cdr:x>0.20865</cdr:x>
      <cdr:y>0.66894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1581832" y="2238321"/>
          <a:ext cx="263146" cy="3185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0.37164</cdr:x>
      <cdr:y>0.76961</cdr:y>
    </cdr:from>
    <cdr:to>
      <cdr:x>0.43686</cdr:x>
      <cdr:y>0.82237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>
          <a:off x="3286125" y="2941597"/>
          <a:ext cx="576700" cy="2016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0.42791</cdr:x>
      <cdr:y>0.55229</cdr:y>
    </cdr:from>
    <cdr:to>
      <cdr:x>0.51825</cdr:x>
      <cdr:y>0.63562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3783713" y="2110960"/>
          <a:ext cx="798809" cy="31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0.39658</cdr:x>
      <cdr:y>0.69828</cdr:y>
    </cdr:from>
    <cdr:to>
      <cdr:x>0.48693</cdr:x>
      <cdr:y>0.78162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3506635" y="2668950"/>
          <a:ext cx="798897" cy="318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12MMT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0.14424</cdr:x>
      <cdr:y>0.51794</cdr:y>
    </cdr:from>
    <cdr:to>
      <cdr:x>0.23459</cdr:x>
      <cdr:y>0.60127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1275414" y="1979658"/>
          <a:ext cx="798897" cy="31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3MMT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0.34256</cdr:x>
      <cdr:y>0.15107</cdr:y>
    </cdr:from>
    <cdr:to>
      <cdr:x>0.43291</cdr:x>
      <cdr:y>0.24584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3028988" y="577405"/>
          <a:ext cx="798897" cy="362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3/12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0.79679</cdr:x>
      <cdr:y>0</cdr:y>
    </cdr:from>
    <cdr:to>
      <cdr:x>1</cdr:x>
      <cdr:y>0.08472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906377" y="0"/>
          <a:ext cx="1761373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fld id="{E69CC6FB-29B3-4F1F-BCF9-BC50FB89A93A}" type="TxLink">
            <a:rPr lang="en-US" sz="1200" b="1" i="0" u="none" strike="noStrike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rPr>
            <a:pPr algn="r"/>
            <a:t>Mortgage Rate</a:t>
          </a:fld>
          <a:endParaRPr lang="en-US" sz="1200" b="1" dirty="0">
            <a:solidFill>
              <a:srgbClr val="33CC3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0.003</cdr:x>
      <cdr:y>1.5883E-7</cdr:y>
    </cdr:from>
    <cdr:to>
      <cdr:x>0.20694</cdr:x>
      <cdr:y>0.07616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003" y="1"/>
          <a:ext cx="1767701" cy="479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fld id="{5E36BFEA-7579-4DA4-B656-46340DF95EBD}" type="TxLink">
            <a:rPr lang="en-US" sz="1200" b="1" i="0" u="none" strike="noStrike">
              <a:solidFill>
                <a:srgbClr val="183863"/>
              </a:solidFill>
              <a:latin typeface="Arial" panose="020B0604020202020204" pitchFamily="34" charset="0"/>
              <a:cs typeface="Arial" panose="020B0604020202020204" pitchFamily="34" charset="0"/>
            </a:rPr>
            <a:pPr algn="l"/>
            <a:t>Starts</a:t>
          </a:fld>
          <a:endParaRPr lang="en-US" sz="1600" b="1" dirty="0">
            <a:solidFill>
              <a:srgbClr val="183863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0.05934</cdr:x>
      <cdr:y>0.81487</cdr:y>
    </cdr:from>
    <cdr:to>
      <cdr:x>0.18022</cdr:x>
      <cdr:y>0.91047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350" y="5114925"/>
          <a:ext cx="1047750" cy="60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6A57D9C7-3661-48F3-AD32-3D68DD98D281}" type="TxLink">
            <a:rPr lang="en-US" sz="1000" b="0" i="0" u="none" strike="noStrike">
              <a:solidFill>
                <a:srgbClr val="000000"/>
              </a:solidFill>
              <a:latin typeface="Arial"/>
              <a:cs typeface="Arial"/>
            </a:rPr>
            <a:pPr/>
            <a:t> </a:t>
          </a:fld>
          <a:endParaRPr lang="en-US" sz="1100" dirty="0"/>
        </a:p>
      </cdr:txBody>
    </cdr:sp>
  </cdr:relSizeAnchor>
  <cdr:relSizeAnchor xmlns:cdr="http://schemas.openxmlformats.org/drawingml/2006/chartDrawing">
    <cdr:from>
      <cdr:x>0.38688</cdr:x>
      <cdr:y>0.36036</cdr:y>
    </cdr:from>
    <cdr:to>
      <cdr:x>0.41832</cdr:x>
      <cdr:y>0.44542</cdr:y>
    </cdr:to>
    <cdr:cxnSp macro="">
      <cdr:nvCxnSpPr>
        <cdr:cNvPr id="20" name="Straight Arrow Connector 19">
          <a:extLst xmlns:a="http://schemas.openxmlformats.org/drawingml/2006/main">
            <a:ext uri="{FF2B5EF4-FFF2-40B4-BE49-F238E27FC236}">
              <a16:creationId xmlns:a16="http://schemas.microsoft.com/office/drawing/2014/main" id="{7CE90B9F-BD0F-428C-9E50-88757BA8B747}"/>
            </a:ext>
          </a:extLst>
        </cdr:cNvPr>
        <cdr:cNvCxnSpPr/>
      </cdr:nvCxnSpPr>
      <cdr:spPr bwMode="auto">
        <a:xfrm xmlns:a="http://schemas.openxmlformats.org/drawingml/2006/main">
          <a:off x="3410527" y="1350096"/>
          <a:ext cx="277091" cy="31865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0000"/>
          </a:solidFill>
          <a:headEnd type="none" w="med" len="med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0.14758</cdr:x>
      <cdr:y>0.58112</cdr:y>
    </cdr:from>
    <cdr:to>
      <cdr:x>0.1645</cdr:x>
      <cdr:y>0.64881</cdr:y>
    </cdr:to>
    <cdr:cxnSp macro="">
      <cdr:nvCxnSpPr>
        <cdr:cNvPr id="21" name="Straight Arrow Connector 20">
          <a:extLst xmlns:a="http://schemas.openxmlformats.org/drawingml/2006/main">
            <a:ext uri="{FF2B5EF4-FFF2-40B4-BE49-F238E27FC236}">
              <a16:creationId xmlns:a16="http://schemas.microsoft.com/office/drawing/2014/main" id="{D1F18B6F-9EBE-4875-A05C-E05E30A2C1F9}"/>
            </a:ext>
          </a:extLst>
        </cdr:cNvPr>
        <cdr:cNvCxnSpPr/>
      </cdr:nvCxnSpPr>
      <cdr:spPr bwMode="auto">
        <a:xfrm xmlns:a="http://schemas.openxmlformats.org/drawingml/2006/main">
          <a:off x="1300934" y="2177173"/>
          <a:ext cx="149175" cy="253578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0000"/>
          </a:solidFill>
          <a:headEnd type="none" w="med" len="med"/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0.09696</cdr:x>
      <cdr:y>0.51949</cdr:y>
    </cdr:from>
    <cdr:to>
      <cdr:x>0.20463</cdr:x>
      <cdr:y>0.59246</cdr:y>
    </cdr:to>
    <cdr:sp macro="" textlink="">
      <cdr:nvSpPr>
        <cdr:cNvPr id="24" name="TextBox 3">
          <a:extLst xmlns:a="http://schemas.openxmlformats.org/drawingml/2006/main">
            <a:ext uri="{FF2B5EF4-FFF2-40B4-BE49-F238E27FC236}">
              <a16:creationId xmlns:a16="http://schemas.microsoft.com/office/drawing/2014/main" id="{84149DFC-39AA-411F-8BB9-EB2945CA5E26}"/>
            </a:ext>
          </a:extLst>
        </cdr:cNvPr>
        <cdr:cNvSpPr txBox="1"/>
      </cdr:nvSpPr>
      <cdr:spPr>
        <a:xfrm xmlns:a="http://schemas.openxmlformats.org/drawingml/2006/main">
          <a:off x="854699" y="1946276"/>
          <a:ext cx="949152" cy="273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rPr>
            <a:t>Monthly</a:t>
          </a:r>
        </a:p>
      </cdr:txBody>
    </cdr:sp>
  </cdr:relSizeAnchor>
  <cdr:relSizeAnchor xmlns:cdr="http://schemas.openxmlformats.org/drawingml/2006/chartDrawing">
    <cdr:from>
      <cdr:x>0.34818</cdr:x>
      <cdr:y>0.28438</cdr:y>
    </cdr:from>
    <cdr:to>
      <cdr:x>0.4352</cdr:x>
      <cdr:y>0.36421</cdr:y>
    </cdr:to>
    <cdr:sp macro="" textlink="">
      <cdr:nvSpPr>
        <cdr:cNvPr id="28" name="TextBox 1">
          <a:extLst xmlns:a="http://schemas.openxmlformats.org/drawingml/2006/main">
            <a:ext uri="{FF2B5EF4-FFF2-40B4-BE49-F238E27FC236}">
              <a16:creationId xmlns:a16="http://schemas.microsoft.com/office/drawing/2014/main" id="{6BAE4901-202D-47AC-96E5-F24CAAB4833C}"/>
            </a:ext>
          </a:extLst>
        </cdr:cNvPr>
        <cdr:cNvSpPr txBox="1"/>
      </cdr:nvSpPr>
      <cdr:spPr>
        <a:xfrm xmlns:a="http://schemas.openxmlformats.org/drawingml/2006/main">
          <a:off x="3069334" y="1065434"/>
          <a:ext cx="767115" cy="299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183863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</a:p>
      </cdr:txBody>
    </cdr:sp>
  </cdr:relSizeAnchor>
  <cdr:relSizeAnchor xmlns:cdr="http://schemas.openxmlformats.org/drawingml/2006/chartDrawing">
    <cdr:from>
      <cdr:x>0.29971</cdr:x>
      <cdr:y>0.08187</cdr:y>
    </cdr:from>
    <cdr:to>
      <cdr:x>0.70029</cdr:x>
      <cdr:y>0.19223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1F28939-E05F-4CBC-833C-4C030C8F1D4A}"/>
            </a:ext>
          </a:extLst>
        </cdr:cNvPr>
        <cdr:cNvSpPr txBox="1"/>
      </cdr:nvSpPr>
      <cdr:spPr>
        <a:xfrm xmlns:a="http://schemas.openxmlformats.org/drawingml/2006/main">
          <a:off x="2642060" y="306710"/>
          <a:ext cx="3531268" cy="4134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rPr>
            <a:t>Mortgage Rate Leads by 11 Months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0.15306</cdr:x>
      <cdr:y>0</cdr:y>
    </cdr:from>
    <cdr:to>
      <cdr:x>0.8801</cdr:x>
      <cdr:y>0.14216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589" y="0"/>
          <a:ext cx="6515093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baseline="0" dirty="0">
              <a:effectLst/>
              <a:latin typeface="+mn-lt"/>
              <a:ea typeface="+mn-ea"/>
              <a:cs typeface="+mn-cs"/>
            </a:rPr>
            <a:t>	</a:t>
          </a:r>
          <a:r>
            <a:rPr lang="en-US" sz="1100" b="0" baseline="0" dirty="0"/>
            <a:t>	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MMA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0.10135</cdr:x>
      <cdr:y>0.15962</cdr:y>
    </cdr:from>
    <cdr:to>
      <cdr:x>0.14174</cdr:x>
      <cdr:y>0.20128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896165" y="609404"/>
          <a:ext cx="357144" cy="159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0.26002</cdr:x>
      <cdr:y>0.13347</cdr:y>
    </cdr:from>
    <cdr:to>
      <cdr:x>0.28333</cdr:x>
      <cdr:y>0.18062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>
          <a:off x="2299159" y="509587"/>
          <a:ext cx="206142" cy="1800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0.1118</cdr:x>
      <cdr:y>0.67731</cdr:y>
    </cdr:from>
    <cdr:to>
      <cdr:x>0.14156</cdr:x>
      <cdr:y>0.76064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988590" y="2585944"/>
          <a:ext cx="263149" cy="31814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0.38266</cdr:x>
      <cdr:y>0.6733</cdr:y>
    </cdr:from>
    <cdr:to>
      <cdr:x>0.4286</cdr:x>
      <cdr:y>0.73285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>
          <a:off x="3383624" y="2570616"/>
          <a:ext cx="406192" cy="2273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0.24233</cdr:x>
      <cdr:y>0.07477</cdr:y>
    </cdr:from>
    <cdr:to>
      <cdr:x>0.33267</cdr:x>
      <cdr:y>0.1581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2142741" y="285465"/>
          <a:ext cx="798820" cy="31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 dirty="0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0.38452</cdr:x>
      <cdr:y>0.5996</cdr:y>
    </cdr:from>
    <cdr:to>
      <cdr:x>0.47866</cdr:x>
      <cdr:y>0.68294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3400099" y="2289238"/>
          <a:ext cx="832403" cy="318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12MMA</a:t>
          </a:r>
          <a:endParaRPr lang="en-US" sz="1100" b="1" dirty="0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0.06848</cdr:x>
      <cdr:y>0.61167</cdr:y>
    </cdr:from>
    <cdr:to>
      <cdr:x>0.15883</cdr:x>
      <cdr:y>0.695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605514" y="2335311"/>
          <a:ext cx="798908" cy="31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3MMA</a:t>
          </a:r>
          <a:endParaRPr lang="en-US" sz="1100" b="1" dirty="0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0.07213</cdr:x>
      <cdr:y>0.09671</cdr:y>
    </cdr:from>
    <cdr:to>
      <cdr:x>0.16248</cdr:x>
      <cdr:y>0.19148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637797" y="369217"/>
          <a:ext cx="798909" cy="3618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3/12</a:t>
          </a:r>
          <a:endParaRPr lang="en-US" sz="1100" b="1" dirty="0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0.89286</cdr:x>
      <cdr:y>0.00613</cdr:y>
    </cdr:from>
    <cdr:to>
      <cdr:x>0.99915</cdr:x>
      <cdr:y>0.07966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00995" y="23819"/>
          <a:ext cx="952477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rPr>
            <a:t>Copper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0.15306</cdr:x>
      <cdr:y>0</cdr:y>
    </cdr:from>
    <cdr:to>
      <cdr:x>0.8801</cdr:x>
      <cdr:y>0.24265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589" y="0"/>
          <a:ext cx="6515111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aseline="0" dirty="0">
              <a:effectLst/>
              <a:latin typeface="+mn-lt"/>
              <a:ea typeface="+mn-ea"/>
              <a:cs typeface="+mn-cs"/>
            </a:rPr>
            <a:t>	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0.62713</cdr:x>
      <cdr:y>0.29412</cdr:y>
    </cdr:from>
    <cdr:to>
      <cdr:x>0.82589</cdr:x>
      <cdr:y>0.46814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8E9B224-FF66-444A-A16D-17A3F09F35C1}"/>
            </a:ext>
          </a:extLst>
        </cdr:cNvPr>
        <cdr:cNvSpPr txBox="1"/>
      </cdr:nvSpPr>
      <cdr:spPr>
        <a:xfrm xmlns:a="http://schemas.openxmlformats.org/drawingml/2006/main">
          <a:off x="5619750" y="1143000"/>
          <a:ext cx="1781175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0.60268</cdr:x>
      <cdr:y>0.26961</cdr:y>
    </cdr:from>
    <cdr:to>
      <cdr:x>0.75999</cdr:x>
      <cdr:y>0.39706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6772DC7-ED38-417F-981D-0129A924A6A3}"/>
            </a:ext>
          </a:extLst>
        </cdr:cNvPr>
        <cdr:cNvSpPr txBox="1"/>
      </cdr:nvSpPr>
      <cdr:spPr>
        <a:xfrm xmlns:a="http://schemas.openxmlformats.org/drawingml/2006/main">
          <a:off x="5400675" y="1047750"/>
          <a:ext cx="14097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1.11593E-7</cdr:x>
      <cdr:y>0</cdr:y>
    </cdr:from>
    <cdr:to>
      <cdr:x>0.16156</cdr:x>
      <cdr:y>0.1152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FD5C1634-E255-4D4E-A937-D34E705E856E}"/>
            </a:ext>
          </a:extLst>
        </cdr:cNvPr>
        <cdr:cNvSpPr txBox="1"/>
      </cdr:nvSpPr>
      <cdr:spPr>
        <a:xfrm xmlns:a="http://schemas.openxmlformats.org/drawingml/2006/main">
          <a:off x="1" y="0"/>
          <a:ext cx="1447800" cy="447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chemeClr val="bg1">
                  <a:lumMod val="6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R-O-C</a:t>
          </a:r>
          <a:endParaRPr lang="en-US" sz="1200" dirty="0">
            <a:solidFill>
              <a:schemeClr val="bg1">
                <a:lumMod val="65000"/>
              </a:schemeClr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0.92666</cdr:x>
      <cdr:y>0</cdr:y>
    </cdr:from>
    <cdr:to>
      <cdr:x>1</cdr:x>
      <cdr:y>0.07108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B8A172B6-9786-4A1F-9833-068ED0423437}"/>
            </a:ext>
          </a:extLst>
        </cdr:cNvPr>
        <cdr:cNvSpPr txBox="1"/>
      </cdr:nvSpPr>
      <cdr:spPr>
        <a:xfrm xmlns:a="http://schemas.openxmlformats.org/drawingml/2006/main">
          <a:off x="8303895" y="0"/>
          <a:ext cx="657225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MMA</a:t>
          </a:r>
          <a:endParaRPr lang="en-US" sz="1100" b="1">
            <a:solidFill>
              <a:schemeClr val="bg1">
                <a:lumMod val="6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0.1842</cdr:x>
      <cdr:y>0.11214</cdr:y>
    </cdr:from>
    <cdr:to>
      <cdr:x>0.20867</cdr:x>
      <cdr:y>0.16417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7AF8DD8-CE62-4147-8CC2-58C849025549}"/>
            </a:ext>
          </a:extLst>
        </cdr:cNvPr>
        <cdr:cNvCxnSpPr/>
      </cdr:nvCxnSpPr>
      <cdr:spPr>
        <a:xfrm xmlns:a="http://schemas.openxmlformats.org/drawingml/2006/main">
          <a:off x="1628775" y="428625"/>
          <a:ext cx="216355" cy="19885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0.34673</cdr:x>
      <cdr:y>0.10248</cdr:y>
    </cdr:from>
    <cdr:to>
      <cdr:x>0.37437</cdr:x>
      <cdr:y>0.18091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D87709B5-B231-4C9D-A1FA-5BF60C6A8795}"/>
            </a:ext>
          </a:extLst>
        </cdr:cNvPr>
        <cdr:cNvCxnSpPr/>
      </cdr:nvCxnSpPr>
      <cdr:spPr>
        <a:xfrm xmlns:a="http://schemas.openxmlformats.org/drawingml/2006/main" flipH="1">
          <a:off x="3065857" y="391684"/>
          <a:ext cx="244400" cy="29977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0.28946</cdr:x>
      <cdr:y>0.50996</cdr:y>
    </cdr:from>
    <cdr:to>
      <cdr:x>0.29583</cdr:x>
      <cdr:y>0.59084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B5CD836D-7934-4476-B5F9-A3714C08FFE1}"/>
            </a:ext>
          </a:extLst>
        </cdr:cNvPr>
        <cdr:cNvCxnSpPr/>
      </cdr:nvCxnSpPr>
      <cdr:spPr>
        <a:xfrm xmlns:a="http://schemas.openxmlformats.org/drawingml/2006/main">
          <a:off x="2559451" y="1949152"/>
          <a:ext cx="56325" cy="3091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0.39435</cdr:x>
      <cdr:y>0.64045</cdr:y>
    </cdr:from>
    <cdr:to>
      <cdr:x>0.43412</cdr:x>
      <cdr:y>0.70833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E6C45AC-5BE8-4621-B809-1CDDA52BE530}"/>
            </a:ext>
          </a:extLst>
        </cdr:cNvPr>
        <cdr:cNvCxnSpPr/>
      </cdr:nvCxnSpPr>
      <cdr:spPr>
        <a:xfrm xmlns:a="http://schemas.openxmlformats.org/drawingml/2006/main" flipH="1">
          <a:off x="3486920" y="2447925"/>
          <a:ext cx="351655" cy="2594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0.33714</cdr:x>
      <cdr:y>0.04131</cdr:y>
    </cdr:from>
    <cdr:to>
      <cdr:x>0.42748</cdr:x>
      <cdr:y>0.12464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E9ADF8D2-BF74-4540-BA3C-FA7693893E7F}"/>
            </a:ext>
          </a:extLst>
        </cdr:cNvPr>
        <cdr:cNvSpPr txBox="1"/>
      </cdr:nvSpPr>
      <cdr:spPr>
        <a:xfrm xmlns:a="http://schemas.openxmlformats.org/drawingml/2006/main">
          <a:off x="2981045" y="157903"/>
          <a:ext cx="798809" cy="318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12/12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0.39945</cdr:x>
      <cdr:y>0.57456</cdr:y>
    </cdr:from>
    <cdr:to>
      <cdr:x>0.50629</cdr:x>
      <cdr:y>0.6579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8099482-8E5A-44DE-91F7-F52F46D31373}"/>
            </a:ext>
          </a:extLst>
        </cdr:cNvPr>
        <cdr:cNvSpPr txBox="1"/>
      </cdr:nvSpPr>
      <cdr:spPr>
        <a:xfrm xmlns:a="http://schemas.openxmlformats.org/drawingml/2006/main">
          <a:off x="3532068" y="2196079"/>
          <a:ext cx="944682" cy="318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08A685"/>
              </a:solidFill>
              <a:latin typeface="Arial" panose="020B0604020202020204" pitchFamily="34" charset="0"/>
              <a:cs typeface="Arial" panose="020B0604020202020204" pitchFamily="34" charset="0"/>
            </a:rPr>
            <a:t>12MMA</a:t>
          </a:r>
          <a:endParaRPr lang="en-US" sz="1100" b="1">
            <a:solidFill>
              <a:srgbClr val="08A685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0.25692</cdr:x>
      <cdr:y>0.43484</cdr:y>
    </cdr:from>
    <cdr:to>
      <cdr:x>0.34727</cdr:x>
      <cdr:y>0.51817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:a16="http://schemas.microsoft.com/office/drawing/2014/main" id="{33B6FB63-BBB3-4AA2-9634-5DAFCF04337C}"/>
            </a:ext>
          </a:extLst>
        </cdr:cNvPr>
        <cdr:cNvSpPr txBox="1"/>
      </cdr:nvSpPr>
      <cdr:spPr>
        <a:xfrm xmlns:a="http://schemas.openxmlformats.org/drawingml/2006/main">
          <a:off x="2271714" y="1662037"/>
          <a:ext cx="798897" cy="318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3MMA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0.15034</cdr:x>
      <cdr:y>0.05008</cdr:y>
    </cdr:from>
    <cdr:to>
      <cdr:x>0.24069</cdr:x>
      <cdr:y>0.13341</cdr:y>
    </cdr:to>
    <cdr:sp macro="" textlink="">
      <cdr:nvSpPr>
        <cdr:cNvPr id="20" name="TextBox 1">
          <a:extLst xmlns:a="http://schemas.openxmlformats.org/drawingml/2006/main">
            <a:ext uri="{FF2B5EF4-FFF2-40B4-BE49-F238E27FC236}">
              <a16:creationId xmlns:a16="http://schemas.microsoft.com/office/drawing/2014/main" id="{D13A80EA-5D11-4BD6-9F42-973E54FBF803}"/>
            </a:ext>
          </a:extLst>
        </cdr:cNvPr>
        <cdr:cNvSpPr txBox="1"/>
      </cdr:nvSpPr>
      <cdr:spPr>
        <a:xfrm xmlns:a="http://schemas.openxmlformats.org/drawingml/2006/main">
          <a:off x="1329314" y="191418"/>
          <a:ext cx="798897" cy="318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rPr>
            <a:t>3/12</a:t>
          </a:r>
          <a:endParaRPr lang="en-US" sz="1100" b="1">
            <a:solidFill>
              <a:srgbClr val="5F5F5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FC904-8970-470A-A8B5-717233E759BC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46B0-1B66-41EB-BDF8-2BB418A6E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3CDA-4667-4A42-BE49-662925A963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48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4A3882-E76F-4AE4-957B-40816F00B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091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067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B20A8-06C0-4877-AE0C-1379BE5ADC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067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954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12788"/>
            <a:ext cx="6335713" cy="356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2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F3D48-BB4F-4044-AE1E-F07745B104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20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6CD67-D6E5-4DF0-8478-53213A4CB7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8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B530E-5758-4C43-B23A-195967B207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4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746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F86F6-AB9E-4574-9408-F68A9E7F0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74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id="{00865416-8D5D-42F5-A679-F2C6B93DE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id="{0CF7E13A-55F7-4D55-B12E-CE5665B34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136D0-06EC-41C2-8274-DB1CC69EB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B87BF-DE03-4DF4-BB24-C5319B033439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49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17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17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43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87293-4ED0-43B3-9215-81581475DA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281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8475" y="720725"/>
            <a:ext cx="6432550" cy="3617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008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1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72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2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1AEEB-65A9-4D25-BB0F-E4262C1B55C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24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600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6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F86F6-AB9E-4574-9408-F68A9E7F0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22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724959">
              <a:defRPr/>
            </a:pPr>
            <a:fld id="{83D0EDE0-1CB3-42A8-8F94-30F5F36353BE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724959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5670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5833A-9152-4B11-9757-959A9369AA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127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757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E46B0-1B66-41EB-BDF8-2BB418A6EB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04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F86F6-AB9E-4574-9408-F68A9E7F0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616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F86F6-AB9E-4574-9408-F68A9E7F0C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153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EE867-F580-4A9D-939D-AAA48AFCC8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608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5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3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2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1AEEB-65A9-4D25-BB0F-E4262C1B55C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24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72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85900" y="947738"/>
            <a:ext cx="8401050" cy="4725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260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2B23A-10AB-456C-84A6-6BA20CF05D84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7260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71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A871B-DCE6-4FEF-9687-835980D10B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66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54233" indent="-29009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60358" indent="-23207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24502" indent="-23207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88645" indent="-23207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52789" indent="-232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16932" indent="-232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81075" indent="-232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945219" indent="-2320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BF5C5-0258-402E-BE61-E43C474292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780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727075"/>
            <a:ext cx="6464300" cy="363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2B23A-10AB-456C-84A6-6BA20CF05D8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176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C3CDA-4667-4A42-BE49-662925A963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11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6C491-CA56-457A-8E76-650021E4B9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64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7952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C87BE-3DD3-4A87-91BB-4933B8B6F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3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BCD67-13F1-484F-8675-EFB195A27F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249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1AEEB-65A9-4D25-BB0F-E4262C1B55C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7249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6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84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84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59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708025"/>
            <a:ext cx="6307138" cy="3548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037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E46B9-3FE0-4CE1-A00B-922A77F4BF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7037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6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1AEEB-65A9-4D25-BB0F-E4262C1B55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08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1AEEB-65A9-4D25-BB0F-E4262C1B55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4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7" y="811034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04256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6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576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19A MESSAGE &amp;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912529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4673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77255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21974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80069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371533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731524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402437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45129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31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5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9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4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7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3" y="3975390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185941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5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9204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79672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001383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141397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48510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711861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187467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lIns="91396" tIns="45698" rIns="91396" bIns="45698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 lIns="91396" tIns="45698" rIns="91396" bIns="45698"/>
          <a:lstStyle>
            <a:lvl1pPr marL="0" indent="0" algn="r">
              <a:buNone/>
              <a:defRPr sz="1400"/>
            </a:lvl1pPr>
            <a:lvl2pPr marL="456938" indent="0" algn="r">
              <a:buNone/>
              <a:defRPr sz="1400"/>
            </a:lvl2pPr>
            <a:lvl3pPr marL="913905" indent="0" algn="r">
              <a:buNone/>
              <a:defRPr sz="1400"/>
            </a:lvl3pPr>
            <a:lvl4pPr marL="1370852" indent="0" algn="r">
              <a:buNone/>
              <a:defRPr sz="1400"/>
            </a:lvl4pPr>
            <a:lvl5pPr marL="182780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 lIns="91396" tIns="45698" rIns="91396" bIns="45698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6200" y="742950"/>
            <a:ext cx="8991600" cy="3886200"/>
          </a:xfrm>
          <a:prstGeom prst="rect">
            <a:avLst/>
          </a:prstGeom>
        </p:spPr>
        <p:txBody>
          <a:bodyPr lIns="91396" tIns="45698" rIns="91396" bIns="45698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8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353416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0233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5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9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4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7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3" y="3975390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765492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26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ource Only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47842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tandard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911358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243" y="40005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94AE108-CD90-43F8-A542-AA7733CC3FA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649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5 Chartholder w/s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6200" y="742950"/>
            <a:ext cx="8991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5029200" y="4856526"/>
            <a:ext cx="4114800" cy="2298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 dirty="0"/>
              <a:t>Click to edit Data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4629150"/>
            <a:ext cx="41148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904505"/>
            <a:ext cx="609600" cy="2095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35D74B1-C131-446C-8BEB-8A62BE500A8E}" type="slidenum">
              <a:rPr lang="en-US" smtClean="0">
                <a:solidFill>
                  <a:srgbClr val="36609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60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87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5 Chartholder (no sr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6200" y="742950"/>
            <a:ext cx="8991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4629150"/>
            <a:ext cx="41148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904505"/>
            <a:ext cx="609600" cy="2095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35D74B1-C131-446C-8BEB-8A62BE500A8E}" type="slidenum">
              <a:rPr lang="en-US" smtClean="0">
                <a:solidFill>
                  <a:srgbClr val="366092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6609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17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910392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8496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189583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46608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4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8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8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4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5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7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3" y="3975390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932247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32996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26210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2778055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528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2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5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06314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64021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59113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96509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38891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869424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28067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82180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4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8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8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4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5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7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3" y="3975390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03105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924793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804367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269266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24186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6713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17879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5405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63462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08904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797216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285267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13596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9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4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7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3" y="3975390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290817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271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198844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07722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27856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766475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11555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548496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69908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61630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41403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7100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03672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02475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9333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72796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9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20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94" indent="-285694" defTabSz="914220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4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7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5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0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2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2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3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3" y="3975390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60814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171997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90923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42640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39445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622234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675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524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5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80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34098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03217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9197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48811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97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9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29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39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 userDrawn="1"/>
        </p:nvSpPr>
        <p:spPr>
          <a:xfrm>
            <a:off x="1279696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198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 userDrawn="1"/>
        </p:nvSpPr>
        <p:spPr>
          <a:xfrm>
            <a:off x="5942110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198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 userDrawn="1"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198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 userDrawn="1"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687" indent="-285687" defTabSz="914198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687" indent="-285687" defTabSz="914198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687" indent="-285687" defTabSz="914198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6881857" y="3804289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5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0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19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2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3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30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0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19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2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3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71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0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19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2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3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90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0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19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2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3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0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19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2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3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0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19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2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39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 userDrawn="1"/>
        </p:nvGrpSpPr>
        <p:grpSpPr>
          <a:xfrm>
            <a:off x="5667025" y="3975392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 userDrawn="1"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82" indent="0" algn="r">
              <a:buNone/>
              <a:defRPr sz="1400"/>
            </a:lvl2pPr>
            <a:lvl3pPr marL="914175" indent="0" algn="r">
              <a:buNone/>
              <a:defRPr sz="1400"/>
            </a:lvl3pPr>
            <a:lvl4pPr marL="1371260" indent="0" algn="r">
              <a:buNone/>
              <a:defRPr sz="1400"/>
            </a:lvl4pPr>
            <a:lvl5pPr marL="182834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51999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71822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92211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23164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453081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81909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645455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41734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049096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52565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829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870616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41097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087488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330074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 userDrawn="1"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84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99567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8521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42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5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90078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48625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78411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750408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62579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49681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666315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58792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21216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177246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08628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812419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89940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432242"/>
              </p:ext>
            </p:extLst>
          </p:nvPr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268668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7180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77808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316439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362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03674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31879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1757490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802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23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7" y="811034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04719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920123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789288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95606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251987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137975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945896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73834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19B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614271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tandar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68929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76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16875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6200" y="742950"/>
            <a:ext cx="8991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0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56707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78884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68969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440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718433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266072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3615536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6277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281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683033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1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899523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05400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64361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15819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043847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53719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18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913676"/>
            <a:ext cx="4114800" cy="2869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lang="en-US" sz="13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082" indent="0" algn="r">
              <a:buNone/>
              <a:defRPr sz="1400"/>
            </a:lvl2pPr>
            <a:lvl3pPr marL="914175" indent="0" algn="r">
              <a:buNone/>
              <a:defRPr sz="1400"/>
            </a:lvl3pPr>
            <a:lvl4pPr marL="1371260" indent="0" algn="r">
              <a:buNone/>
              <a:defRPr sz="1400"/>
            </a:lvl4pPr>
            <a:lvl5pPr marL="1828349" indent="0" algn="r">
              <a:buNone/>
              <a:defRPr sz="1400"/>
            </a:lvl5pPr>
          </a:lstStyle>
          <a:p>
            <a:pPr marL="0" lvl="0" indent="0" algn="r" defTabSz="914175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lang="en-US" sz="13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r" defTabSz="914175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bg2"/>
              </a:buClr>
              <a:buFont typeface="Arial" panose="020B0604020202020204" pitchFamily="34" charset="0"/>
              <a:buNone/>
            </a:pPr>
            <a:r>
              <a:rPr lang="en-US" dirty="0"/>
              <a:t>Click to edit Description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992F5F-78D8-4486-B8E3-095478A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9208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tandar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49804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195765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26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 userDrawn="1"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ource Only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1121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</p:spTree>
    <p:extLst>
      <p:ext uri="{BB962C8B-B14F-4D97-AF65-F5344CB8AC3E}">
        <p14:creationId xmlns:p14="http://schemas.microsoft.com/office/powerpoint/2010/main" val="3265193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19A MESSAGE &amp;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1783218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204112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2417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3077557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843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17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5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924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208379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35711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126939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291500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756753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28103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37203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73010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607089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98092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681913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657683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07526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88611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794787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363221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62261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511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55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18787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12862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22943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337665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799155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94290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46989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30017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181581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6" y="811033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54088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857547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8673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505080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680392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1428140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094" indent="0" algn="r">
              <a:buNone/>
              <a:defRPr sz="1400"/>
            </a:lvl2pPr>
            <a:lvl3pPr marL="914198" indent="0" algn="r">
              <a:buNone/>
              <a:defRPr sz="1400"/>
            </a:lvl3pPr>
            <a:lvl4pPr marL="1371294" indent="0" algn="r">
              <a:buNone/>
              <a:defRPr sz="1400"/>
            </a:lvl4pPr>
            <a:lvl5pPr marL="182839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767887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3343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526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5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5783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4244237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4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58847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87692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3" y="1071290"/>
            <a:ext cx="2003862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7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7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7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4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52357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35168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7" y="1071290"/>
            <a:ext cx="185317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8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43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1" indent="-285701" defTabSz="914243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3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9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4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18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43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62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484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2" y="3975388"/>
            <a:ext cx="1152880" cy="707886"/>
            <a:chOff x="5395957" y="3946960"/>
            <a:chExt cx="1152880" cy="7078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776256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04034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0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2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28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3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3521356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Char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567755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4134819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tandard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699158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Db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86360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Source Only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549705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Dbl Title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</p:spTree>
    <p:extLst>
      <p:ext uri="{BB962C8B-B14F-4D97-AF65-F5344CB8AC3E}">
        <p14:creationId xmlns:p14="http://schemas.microsoft.com/office/powerpoint/2010/main" val="145002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1029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01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4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684461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Title Only - NO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3721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A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279693" y="1071290"/>
            <a:ext cx="2088821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CA2AFCD6-9D9A-455F-B9E9-D30560274E1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056716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30331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GDP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2060787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70504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MMT Double 20-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97515" y="1071290"/>
            <a:ext cx="185318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12-Month Moving Total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42107" y="1076845"/>
            <a:ext cx="1755589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12/12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542413" y="888664"/>
            <a:ext cx="2554975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Year-over-Year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254884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Annual Trend: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Year-over-Year: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9400" y="384558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49129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96BB862B-4E91-4B79-A169-D19DBD60D534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36694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19A CHART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798632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19A GDP 19-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05E007C1-E389-48AB-AA3C-64BF8E12F8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24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CEBBA393-B46E-4C67-A792-F4DF5825F41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48200" y="1333173"/>
            <a:ext cx="4343400" cy="2454852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9E1636-57B0-4C50-925D-96CA59D1D252}"/>
              </a:ext>
            </a:extLst>
          </p:cNvPr>
          <p:cNvSpPr txBox="1"/>
          <p:nvPr/>
        </p:nvSpPr>
        <p:spPr>
          <a:xfrm>
            <a:off x="1322171" y="1071290"/>
            <a:ext cx="2003863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3-Month Moving 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D8A10-2B50-498B-A3DB-B2A6A124A308}"/>
              </a:ext>
            </a:extLst>
          </p:cNvPr>
          <p:cNvSpPr txBox="1"/>
          <p:nvPr/>
        </p:nvSpPr>
        <p:spPr>
          <a:xfrm>
            <a:off x="5984586" y="1076845"/>
            <a:ext cx="1670630" cy="27698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200" b="1" dirty="0">
                <a:solidFill>
                  <a:srgbClr val="000000"/>
                </a:solidFill>
                <a:cs typeface="Arial" pitchFamily="34" charset="0"/>
              </a:rPr>
              <a:t>3/12 Rate-of-Change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D57C76-5872-4BEC-9D1D-83400EDE7D94}"/>
              </a:ext>
            </a:extLst>
          </p:cNvPr>
          <p:cNvSpPr txBox="1"/>
          <p:nvPr/>
        </p:nvSpPr>
        <p:spPr>
          <a:xfrm>
            <a:off x="5274456" y="888664"/>
            <a:ext cx="3090891" cy="30776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65"/>
            <a:r>
              <a:rPr lang="en-US" sz="1400" b="1" dirty="0">
                <a:solidFill>
                  <a:srgbClr val="000000"/>
                </a:solidFill>
                <a:cs typeface="Arial" pitchFamily="34" charset="0"/>
              </a:rPr>
              <a:t>Quarter-over-Quarter Growth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82535-2A6F-4A97-A35F-B6573675E0FC}"/>
              </a:ext>
            </a:extLst>
          </p:cNvPr>
          <p:cNvSpPr txBox="1"/>
          <p:nvPr/>
        </p:nvSpPr>
        <p:spPr>
          <a:xfrm>
            <a:off x="1049676" y="3860693"/>
            <a:ext cx="3204272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.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Phase: </a:t>
            </a:r>
          </a:p>
          <a:p>
            <a:pPr marL="285708" indent="-285708" defTabSz="914265" fontAlgn="t">
              <a:buFont typeface="Arial" pitchFamily="34" charset="0"/>
              <a:buChar char="•"/>
            </a:pPr>
            <a:r>
              <a:rPr lang="en-US" sz="1600" b="1" dirty="0">
                <a:solidFill>
                  <a:prstClr val="black"/>
                </a:solidFill>
              </a:rPr>
              <a:t>Quarter-over-Quarter:</a:t>
            </a:r>
            <a:endParaRPr lang="en-US" sz="180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CF2A97-981B-45F1-BDC3-83AF06804867}"/>
              </a:ext>
            </a:extLst>
          </p:cNvPr>
          <p:cNvGraphicFramePr>
            <a:graphicFrameLocks noGrp="1"/>
          </p:cNvGraphicFramePr>
          <p:nvPr/>
        </p:nvGraphicFramePr>
        <p:xfrm>
          <a:off x="6881857" y="3804287"/>
          <a:ext cx="1537928" cy="1035177"/>
        </p:xfrm>
        <a:graphic>
          <a:graphicData uri="http://schemas.openxmlformats.org/drawingml/2006/table">
            <a:tbl>
              <a:tblPr/>
              <a:tblGrid>
                <a:gridCol w="153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2020:</a:t>
                      </a:r>
                      <a:endParaRPr lang="en-US" sz="1600" kern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0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2021:</a:t>
                      </a:r>
                    </a:p>
                  </a:txBody>
                  <a:tcPr marL="36576" marR="36576" marT="27432" marB="2743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CAC9B647-E4AD-4464-AAA6-6FAF213C3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879672"/>
            <a:ext cx="4343400" cy="307975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 lang="en-US" sz="1400" b="1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/>
              <a:t>Chart Actual Title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04FBA7FA-541C-4549-B1B8-EE780B6BF8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51722" y="3845583"/>
            <a:ext cx="2458278" cy="277813"/>
          </a:xfrm>
          <a:prstGeom prst="rect">
            <a:avLst/>
          </a:prstGeom>
          <a:solidFill>
            <a:schemeClr val="bg1"/>
          </a:solidFill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4F41E478-CC22-461D-96E9-FF0F550146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03372" y="408929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ABCD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7AE62DED-5237-4246-9F16-D8BBBD9C09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37004" y="4340568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0434417D-0F2C-4CCB-935C-906BF744D7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44929" y="3804787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B719BC9-1184-4D02-986C-0C1713B7C0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44929" y="4150446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856DDAA-47FE-4530-B63D-4919054098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44929" y="4494903"/>
            <a:ext cx="990600" cy="27781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130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914265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371396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 marL="1828529" indent="0">
              <a:buNone/>
              <a:defRPr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#.#%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595BDB-F663-4E9C-8614-871D813A2C8F}"/>
              </a:ext>
            </a:extLst>
          </p:cNvPr>
          <p:cNvGrpSpPr/>
          <p:nvPr/>
        </p:nvGrpSpPr>
        <p:grpSpPr>
          <a:xfrm>
            <a:off x="5667020" y="3975387"/>
            <a:ext cx="1152880" cy="707886"/>
            <a:chOff x="5395957" y="3946960"/>
            <a:chExt cx="1152880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AFBDD-6BB9-4101-BD1D-3E4B7A9C2F4C}"/>
                </a:ext>
              </a:extLst>
            </p:cNvPr>
            <p:cNvSpPr txBox="1"/>
            <p:nvPr/>
          </p:nvSpPr>
          <p:spPr>
            <a:xfrm>
              <a:off x="5395957" y="3946960"/>
              <a:ext cx="11528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ITR</a:t>
              </a:r>
            </a:p>
            <a:p>
              <a:r>
                <a:rPr lang="en-US" sz="2000" b="1" dirty="0">
                  <a:solidFill>
                    <a:srgbClr val="000000"/>
                  </a:solidFill>
                </a:rPr>
                <a:t>Outlook</a:t>
              </a:r>
            </a:p>
          </p:txBody>
        </p:sp>
        <p:pic>
          <p:nvPicPr>
            <p:cNvPr id="25" name="Picture 6" descr="MC900438063[1]">
              <a:extLst>
                <a:ext uri="{FF2B5EF4-FFF2-40B4-BE49-F238E27FC236}">
                  <a16:creationId xmlns:a16="http://schemas.microsoft.com/office/drawing/2014/main" id="{E58BEF12-403E-4A34-8D49-87B75375D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187" y="3989948"/>
              <a:ext cx="311284" cy="307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E6"/>
                    </a:outerShdw>
                  </a:effectLst>
                </a14:hiddenEffects>
              </a:ext>
            </a:extLst>
          </p:spPr>
        </p:pic>
      </p:grp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A791A911-CAFC-4CAF-B7F4-977999B8B9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2738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lIns="91396" tIns="45698" rIns="91396" bIns="45698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 lIns="91396" tIns="45698" rIns="91396" bIns="45698"/>
          <a:lstStyle>
            <a:lvl1pPr marL="0" indent="0" algn="r">
              <a:buNone/>
              <a:defRPr sz="1400"/>
            </a:lvl1pPr>
            <a:lvl2pPr marL="456938" indent="0" algn="r">
              <a:buNone/>
              <a:defRPr sz="1400"/>
            </a:lvl2pPr>
            <a:lvl3pPr marL="913905" indent="0" algn="r">
              <a:buNone/>
              <a:defRPr sz="1400"/>
            </a:lvl3pPr>
            <a:lvl4pPr marL="1370852" indent="0" algn="r">
              <a:buNone/>
              <a:defRPr sz="1400"/>
            </a:lvl4pPr>
            <a:lvl5pPr marL="182780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 lIns="91396" tIns="45698" rIns="91396" bIns="45698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5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tandard - MESS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Message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Chart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239128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9BA657-C29F-4FE9-A07E-8CD0D0D33B20}"/>
              </a:ext>
            </a:extLst>
          </p:cNvPr>
          <p:cNvSpPr/>
          <p:nvPr userDrawn="1"/>
        </p:nvSpPr>
        <p:spPr>
          <a:xfrm>
            <a:off x="0" y="4659464"/>
            <a:ext cx="9144000" cy="476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2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2020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31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ource Only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104375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271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CHART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28158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6200" y="742950"/>
            <a:ext cx="8991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95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21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4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62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484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06" indent="0" algn="r">
              <a:buNone/>
              <a:defRPr sz="1400"/>
            </a:lvl2pPr>
            <a:lvl3pPr marL="914220" indent="0" algn="r">
              <a:buNone/>
              <a:defRPr sz="1400"/>
            </a:lvl3pPr>
            <a:lvl4pPr marL="1371328" indent="0" algn="r">
              <a:buNone/>
              <a:defRPr sz="1400"/>
            </a:lvl4pPr>
            <a:lvl5pPr marL="182843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193838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18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800600" y="4856526"/>
            <a:ext cx="411480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30" indent="0" algn="r">
              <a:buNone/>
              <a:defRPr sz="1400"/>
            </a:lvl2pPr>
            <a:lvl3pPr marL="914265" indent="0" algn="r">
              <a:buNone/>
              <a:defRPr sz="1400"/>
            </a:lvl3pPr>
            <a:lvl4pPr marL="1371396" indent="0" algn="r">
              <a:buNone/>
              <a:defRPr sz="1400"/>
            </a:lvl4pPr>
            <a:lvl5pPr marL="1828529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4629150"/>
            <a:ext cx="411480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76200" y="742950"/>
            <a:ext cx="8991600" cy="388620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97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 algn="ctr">
              <a:lnSpc>
                <a:spcPts val="2400"/>
              </a:lnSpc>
              <a:defRPr sz="2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Informational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151075" y="811032"/>
            <a:ext cx="8841850" cy="381811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43BB6886-23D1-4AD4-A149-7CB22707AE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306051-0DA4-439C-BACD-B77E9F507D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385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Sour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Informational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F1CC7A-8A4F-438C-9FA2-9C1B7A854DBA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EA0F2-5400-41C9-A9C2-91CD2A40A5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5747"/>
            <a:ext cx="91440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33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26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396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529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Actual Title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7683FCD-1542-4FF5-AE08-9140F2007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</p:spTree>
    <p:extLst>
      <p:ext uri="{BB962C8B-B14F-4D97-AF65-F5344CB8AC3E}">
        <p14:creationId xmlns:p14="http://schemas.microsoft.com/office/powerpoint/2010/main" val="328443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Standar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33297"/>
            <a:ext cx="9144000" cy="628650"/>
          </a:xfrm>
          <a:prstGeom prst="rect">
            <a:avLst/>
          </a:prstGeom>
        </p:spPr>
        <p:txBody>
          <a:bodyPr lIns="91430" tIns="45715" rIns="91430" bIns="45715" anchor="ctr">
            <a:normAutofit/>
          </a:bodyPr>
          <a:lstStyle>
            <a:lvl1pPr>
              <a:defRPr lang="en-US" sz="2400" b="1" dirty="0">
                <a:solidFill>
                  <a:schemeClr val="tx1"/>
                </a:solidFill>
                <a:effectLst/>
              </a:defRPr>
            </a:lvl1pPr>
          </a:lstStyle>
          <a:p>
            <a:pPr lvl="0">
              <a:lnSpc>
                <a:spcPts val="2400"/>
              </a:lnSpc>
            </a:pPr>
            <a:r>
              <a:rPr lang="en-US" dirty="0"/>
              <a:t>Click to Edit Title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8ADF5E2-DC22-46B2-B3FB-78629B515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5450" y="4856526"/>
            <a:ext cx="5559950" cy="286974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  <a:lvl2pPr marL="457118" indent="0" algn="r">
              <a:buNone/>
              <a:defRPr sz="1400"/>
            </a:lvl2pPr>
            <a:lvl3pPr marL="914243" indent="0" algn="r">
              <a:buNone/>
              <a:defRPr sz="1400"/>
            </a:lvl3pPr>
            <a:lvl4pPr marL="1371362" indent="0" algn="r">
              <a:buNone/>
              <a:defRPr sz="1400"/>
            </a:lvl4pPr>
            <a:lvl5pPr marL="1828484" indent="0" algn="r">
              <a:buNone/>
              <a:defRPr sz="1400"/>
            </a:lvl5pPr>
          </a:lstStyle>
          <a:p>
            <a:pPr lvl="0"/>
            <a:r>
              <a:rPr lang="en-US" dirty="0"/>
              <a:t>Click to edit Source 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C5CAE5-B59A-4DBC-92B1-CE334CFC96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55450" y="4629150"/>
            <a:ext cx="5559950" cy="3048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Click to edit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4836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A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7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83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3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228.xml"/><Relationship Id="rId26" Type="http://schemas.openxmlformats.org/officeDocument/2006/relationships/theme" Target="../theme/theme12.xml"/><Relationship Id="rId3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227.xml"/><Relationship Id="rId25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12.xml"/><Relationship Id="rId16" Type="http://schemas.openxmlformats.org/officeDocument/2006/relationships/slideLayout" Target="../slideLayouts/slideLayout226.xml"/><Relationship Id="rId20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24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23" Type="http://schemas.openxmlformats.org/officeDocument/2006/relationships/slideLayout" Target="../slideLayouts/slideLayout233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220.xml"/><Relationship Id="rId19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Relationship Id="rId22" Type="http://schemas.openxmlformats.org/officeDocument/2006/relationships/slideLayout" Target="../slideLayouts/slideLayout232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59.xml"/><Relationship Id="rId16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6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7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6" y="4669878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3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848" r:id="rId18"/>
  </p:sldLayoutIdLst>
  <p:hf sldNum="0" hdr="0" ftr="0" dt="0"/>
  <p:txStyles>
    <p:titleStyle>
      <a:lvl1pPr algn="ctr" defTabSz="914220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5" indent="-285694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1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6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4" indent="-228552" algn="l" defTabSz="914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72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3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885" r:id="rId18"/>
    <p:sldLayoutId id="2147483886" r:id="rId19"/>
    <p:sldLayoutId id="2147483887" r:id="rId20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6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95" y="4669877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8732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57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sldNum="0" hdr="0" ftr="0" dt="0"/>
  <p:txStyles>
    <p:titleStyle>
      <a:lvl1pPr algn="ctr" defTabSz="914243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9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/>
        </p:nvSpPr>
        <p:spPr>
          <a:xfrm>
            <a:off x="0" y="4669876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5" y="4669877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2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ctr" defTabSz="914243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7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 userDrawn="1"/>
        </p:nvSpPr>
        <p:spPr>
          <a:xfrm>
            <a:off x="0" y="4669876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095" y="4669877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8732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2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</p:sldLayoutIdLst>
  <p:hf sldNum="0" hdr="0" ftr="0" dt="0"/>
  <p:txStyles>
    <p:titleStyle>
      <a:lvl1pPr algn="ctr" defTabSz="914243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/>
        </p:nvSpPr>
        <p:spPr>
          <a:xfrm>
            <a:off x="0" y="4669875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4" y="4669876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1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27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4897141"/>
            <a:ext cx="9144000" cy="0"/>
          </a:xfrm>
          <a:prstGeom prst="line">
            <a:avLst/>
          </a:prstGeom>
          <a:ln w="19050">
            <a:solidFill>
              <a:srgbClr val="3075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F542506-CEBF-4C70-8F0B-C6476FC51C85}"/>
              </a:ext>
            </a:extLst>
          </p:cNvPr>
          <p:cNvSpPr/>
          <p:nvPr/>
        </p:nvSpPr>
        <p:spPr>
          <a:xfrm>
            <a:off x="0" y="4669876"/>
            <a:ext cx="2877208" cy="39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7F5EEEAD-18C6-482A-940C-CB9927E60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2"/>
          <a:stretch/>
        </p:blipFill>
        <p:spPr bwMode="auto">
          <a:xfrm>
            <a:off x="116095" y="4669877"/>
            <a:ext cx="1251269" cy="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D5F38F5-11D0-4376-B26E-A3B71F960EED" descr="1D5F38F5-11D0-4376-B26E-A3B71F960EED">
            <a:extLst>
              <a:ext uri="{FF2B5EF4-FFF2-40B4-BE49-F238E27FC236}">
                <a16:creationId xmlns:a16="http://schemas.microsoft.com/office/drawing/2014/main" id="{A49C6648-8524-4280-BFE0-5F93C6183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1"/>
          <a:stretch/>
        </p:blipFill>
        <p:spPr bwMode="auto">
          <a:xfrm>
            <a:off x="1148732" y="4784834"/>
            <a:ext cx="1964146" cy="1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41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</p:sldLayoutIdLst>
  <p:hf sldNum="0" hdr="0" ftr="0" dt="0"/>
  <p:txStyles>
    <p:titleStyle>
      <a:lvl1pPr algn="ctr" defTabSz="914243" rtl="0" eaLnBrk="1" latinLnBrk="0" hangingPunct="1"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65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6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hyperlink" Target="https://pixabay.com/en/statistics-arrows-trend-economy-1020319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B50DDA-7EFD-4412-A1B9-B6FB09B49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436D60-DFA5-4F3A-98E1-F68D4BDD1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Trends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37B032-F450-4311-9ED3-49A9A7F4B1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Weekly Economic Index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2DD512-BB38-47A2-9B6D-B99E35798D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FRB New York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1277A7-520F-4FF3-B01A-1E1FB7AE3B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Raw data to moving averages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C0B92140-AB45-410D-8F9E-89B131DDEE7C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45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48B64A-24A1-442A-B523-716DB08F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Positive Sign for the Economy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B6359D7-0860-4E1D-A6D8-E3D360EAFF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Realtor.com Housing Market Recovery Index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F3EF586-8C9D-4E9D-9191-B925C6B5A4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Realtor.com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5EBDE6-CB52-459E-ABED-BA0088F471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Raw Data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2" y="850880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25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2F0203-5633-49C6-9718-37AC3C1A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 Indication of Demand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55DFD-1A1A-4BEB-A7A0-0B05B2CD60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Truck Freight Recovery Index</a:t>
            </a:r>
            <a:br>
              <a:rPr lang="en-US" dirty="0"/>
            </a:br>
            <a:r>
              <a:rPr lang="en-US" dirty="0"/>
              <a:t>Total Spot (all truck types)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EBD02B-ED18-4D78-A547-ACCC7880B9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44893" y="4856526"/>
            <a:ext cx="7470508" cy="286974"/>
          </a:xfrm>
        </p:spPr>
        <p:txBody>
          <a:bodyPr/>
          <a:lstStyle/>
          <a:p>
            <a:r>
              <a:rPr lang="en-US" dirty="0"/>
              <a:t>Sources: Truckstop.com Spot Market Insights, analysis by FTR Transportation </a:t>
            </a:r>
            <a:r>
              <a:rPr lang="en-US" dirty="0" err="1"/>
              <a:t>Intelligence</a:t>
            </a:r>
            <a:r>
              <a:rPr lang="en-US" baseline="30000" dirty="0" err="1"/>
              <a:t>TM</a:t>
            </a:r>
            <a:endParaRPr lang="en-US" baseline="30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A9DDA2-B2DA-413B-94C1-23787C5DF3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100 =  Full recovery to pre-pandemic volumes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B0849-2B7F-40DC-91E1-DC99CF460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" y="1117923"/>
            <a:ext cx="9017877" cy="32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92D30-0F37-4345-99AB-A0402FAACF3D}"/>
              </a:ext>
            </a:extLst>
          </p:cNvPr>
          <p:cNvSpPr txBox="1"/>
          <p:nvPr/>
        </p:nvSpPr>
        <p:spPr>
          <a:xfrm>
            <a:off x="4206857" y="941232"/>
            <a:ext cx="5255672" cy="289310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Incredible in scope and dollars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Liquidity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Consumers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Businesses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Chairman Powell is </a:t>
            </a:r>
          </a:p>
          <a:p>
            <a:pPr marL="214313" marR="0" lvl="0" indent="-21431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urging Congress to spend more </a:t>
            </a:r>
          </a:p>
          <a:p>
            <a:pPr marL="214313" marR="0" lvl="0" indent="-21431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said there is ‘no limit’ on what the Fed can do</a:t>
            </a:r>
          </a:p>
          <a:p>
            <a:pPr marL="214313" marR="0" lvl="0" indent="-21431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said the Fed is not considering negative interest rates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8216FC5-3E9D-4B19-937C-730179A7745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584575" y="4856163"/>
            <a:ext cx="5559425" cy="287337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1400" dirty="0"/>
              <a:t>Source: Federal Reserve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A7697DE-0DC2-47A1-A3D9-4E0A9962C3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8"/>
            <a:ext cx="9144000" cy="62865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US STIMULUS MEASURES</a:t>
            </a:r>
          </a:p>
        </p:txBody>
      </p:sp>
      <p:pic>
        <p:nvPicPr>
          <p:cNvPr id="1026" name="Picture 2" descr="Covid 19, Coronavirus, Dystopia, Dystopian, Catastrophe">
            <a:extLst>
              <a:ext uri="{FF2B5EF4-FFF2-40B4-BE49-F238E27FC236}">
                <a16:creationId xmlns:a16="http://schemas.microsoft.com/office/drawing/2014/main" id="{4D88A276-10EC-4300-ABE7-B0AADDC0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1" y="1144935"/>
            <a:ext cx="3089887" cy="2059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47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FOMC Member Interest Rate Projections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Source: FRB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AE108-CD90-43F8-A542-AA7733CC3FA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774707" y="603044"/>
            <a:ext cx="754555" cy="413845"/>
          </a:xfrm>
          <a:prstGeom prst="bentConnector3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9736" y="819487"/>
            <a:ext cx="409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Fed Open Market Committee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0988" y="471071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u="sng">
                <a:solidFill>
                  <a:srgbClr val="C0504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88C02-494A-4F99-BA48-6E9A0FA6BC62}"/>
              </a:ext>
            </a:extLst>
          </p:cNvPr>
          <p:cNvSpPr/>
          <p:nvPr/>
        </p:nvSpPr>
        <p:spPr>
          <a:xfrm>
            <a:off x="8733504" y="4127252"/>
            <a:ext cx="22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2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246888" y="603504"/>
          <a:ext cx="9235440" cy="4151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719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nformation, Information Board, Message">
            <a:extLst>
              <a:ext uri="{FF2B5EF4-FFF2-40B4-BE49-F238E27FC236}">
                <a16:creationId xmlns:a16="http://schemas.microsoft.com/office/drawing/2014/main" id="{489E48DB-731B-49FD-9C22-F846A643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1431"/>
            <a:ext cx="5791200" cy="4357255"/>
          </a:xfrm>
          <a:prstGeom prst="rect">
            <a:avLst/>
          </a:prstGeom>
          <a:noFill/>
          <a:effectLst>
            <a:outerShdw blurRad="12700" dir="5400000" algn="ctr" rotWithShape="0">
              <a:srgbClr val="000000">
                <a:alpha val="9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80778BC-9B19-4800-BE4B-1FE7987C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Objectives™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A815C-FAC9-47D4-8BF0-0CB64D01BA6F}"/>
              </a:ext>
            </a:extLst>
          </p:cNvPr>
          <p:cNvSpPr txBox="1"/>
          <p:nvPr/>
        </p:nvSpPr>
        <p:spPr>
          <a:xfrm>
            <a:off x="2057400" y="908798"/>
            <a:ext cx="50292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Separate near-term events </a:t>
            </a:r>
          </a:p>
          <a:p>
            <a:pPr marL="0" marR="0" lvl="0" indent="0" algn="ctr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fundamental economics</a:t>
            </a:r>
          </a:p>
          <a:p>
            <a:pPr marL="0" marR="0" lvl="0" indent="0" algn="ctr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determine which will </a:t>
            </a:r>
          </a:p>
          <a:p>
            <a:pPr marL="0" marR="0" lvl="0" indent="0" algn="ctr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likely prevail </a:t>
            </a:r>
          </a:p>
          <a:p>
            <a:pPr marL="0" marR="0" lvl="0" indent="0" algn="ctr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your markets.</a:t>
            </a:r>
          </a:p>
          <a:p>
            <a:pPr marL="0" marR="0" lvl="0" indent="0" algn="ctr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940EA0-FF1D-40C0-A05A-45E51960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95" y="3328147"/>
            <a:ext cx="1861298" cy="15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Affiliation is Not a Determinant in Economic Growth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324ECE-572C-4A53-87C7-C8C309393A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Real Gross Domestic Product</a:t>
            </a:r>
          </a:p>
        </p:txBody>
      </p:sp>
      <p:graphicFrame>
        <p:nvGraphicFramePr>
          <p:cNvPr id="21" name="Chart Placeholder 20">
            <a:extLst>
              <a:ext uri="{FF2B5EF4-FFF2-40B4-BE49-F238E27FC236}">
                <a16:creationId xmlns:a16="http://schemas.microsoft.com/office/drawing/2014/main" id="{00000000-0008-0000-2B00-000002000000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077588475"/>
              </p:ext>
            </p:extLst>
          </p:nvPr>
        </p:nvGraphicFramePr>
        <p:xfrm>
          <a:off x="150814" y="811214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BEA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3MMA Data Trends with Average Growth Rate by Presidency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" y="91440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Eisenhower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280" y="914400"/>
            <a:ext cx="85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Kennedy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4.6%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Johnson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5.2%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1050" y="92203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Nixon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8763" y="914401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Carter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5716" y="914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Reagan/Bush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3.5%   2.3%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8475" y="914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Clinton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4775" y="9144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Bush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0335" y="921697"/>
            <a:ext cx="9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Obama</a:t>
            </a:r>
          </a:p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8FD7E0-EDA9-4CB3-94AA-108748F10046}"/>
              </a:ext>
            </a:extLst>
          </p:cNvPr>
          <p:cNvSpPr txBox="1"/>
          <p:nvPr/>
        </p:nvSpPr>
        <p:spPr>
          <a:xfrm>
            <a:off x="7397342" y="9130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Trump</a:t>
            </a:r>
          </a:p>
        </p:txBody>
      </p:sp>
    </p:spTree>
    <p:extLst>
      <p:ext uri="{BB962C8B-B14F-4D97-AF65-F5344CB8AC3E}">
        <p14:creationId xmlns:p14="http://schemas.microsoft.com/office/powerpoint/2010/main" val="358645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EB7DC36F-0894-4F48-8300-7D7B90EFBA9B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589458367"/>
              </p:ext>
            </p:extLst>
          </p:nvPr>
        </p:nvGraphicFramePr>
        <p:xfrm>
          <a:off x="150814" y="811214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8C348CCD-F56E-4568-94F4-3C65E4DA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91"/>
            <a:ext cx="9144000" cy="628650"/>
          </a:xfrm>
        </p:spPr>
        <p:txBody>
          <a:bodyPr/>
          <a:lstStyle/>
          <a:p>
            <a:r>
              <a:rPr lang="en-US" dirty="0"/>
              <a:t>Recovery Begins Now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45D69A-4C2D-4F90-8271-D7646BCB03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 Gross Domestic Product, SAAR, Chained 2012 $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EB42640-85CC-4C9A-8D83-BBA64FBA75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5450" y="4856526"/>
            <a:ext cx="5559950" cy="286974"/>
          </a:xfrm>
        </p:spPr>
        <p:txBody>
          <a:bodyPr/>
          <a:lstStyle/>
          <a:p>
            <a:r>
              <a:rPr lang="en-US" dirty="0"/>
              <a:t>Source: BEA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9B06D4-D8F1-4340-A83D-838D54A2C5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3-Month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53474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62003-AE41-4DD2-9A93-50017ECB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Positive Input from the 3/12 and the 3MMT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EE0E-DD98-4A51-96E4-EE48337C86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Total Retail Sales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5B8E9A-F71A-4FBB-B757-7BEAB942D96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US Census Bureau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E0A714-CE35-4DEE-A89E-DF964B543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Trillions of Dollars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0516ACC-056F-45E8-A11A-95DDA7F56821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05230237"/>
              </p:ext>
            </p:extLst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7606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>
            <a:extLst>
              <a:ext uri="{FF2B5EF4-FFF2-40B4-BE49-F238E27FC236}">
                <a16:creationId xmlns:a16="http://schemas.microsoft.com/office/drawing/2014/main" id="{077BD5D0-2242-4006-95BA-72AD5132B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3338"/>
            <a:ext cx="9144000" cy="62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Re-opening and Recovery</a:t>
            </a:r>
          </a:p>
        </p:txBody>
      </p:sp>
      <p:sp>
        <p:nvSpPr>
          <p:cNvPr id="290819" name="Text Placeholder 2">
            <a:extLst>
              <a:ext uri="{FF2B5EF4-FFF2-40B4-BE49-F238E27FC236}">
                <a16:creationId xmlns:a16="http://schemas.microsoft.com/office/drawing/2014/main" id="{CFF6201B-87E4-4F30-ABE8-AD56397FD8A8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 bwMode="auto">
          <a:xfrm>
            <a:off x="0" y="585788"/>
            <a:ext cx="91440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Johnson Redbook Weekly Retail Indexes for the US</a:t>
            </a:r>
          </a:p>
          <a:p>
            <a:endParaRPr lang="en-US" altLang="en-US" dirty="0"/>
          </a:p>
        </p:txBody>
      </p:sp>
      <p:sp>
        <p:nvSpPr>
          <p:cNvPr id="290820" name="Text Placeholder 5">
            <a:extLst>
              <a:ext uri="{FF2B5EF4-FFF2-40B4-BE49-F238E27FC236}">
                <a16:creationId xmlns:a16="http://schemas.microsoft.com/office/drawing/2014/main" id="{FD84F85E-C006-433A-B329-A7A55CAEF137}"/>
              </a:ext>
            </a:extLst>
          </p:cNvPr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3355975" y="4629150"/>
            <a:ext cx="55594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Weekly Activity, Year-over-Year Percent Change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5AC9367-B99F-484A-9617-054B0118BE5A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88960"/>
          <a:ext cx="8842375" cy="3740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0822" name="Content Placeholder 4">
            <a:extLst>
              <a:ext uri="{FF2B5EF4-FFF2-40B4-BE49-F238E27FC236}">
                <a16:creationId xmlns:a16="http://schemas.microsoft.com/office/drawing/2014/main" id="{805D3873-6E8D-4D9D-8F47-AA4DB404D7F3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 bwMode="auto">
          <a:xfrm>
            <a:off x="3355975" y="4856163"/>
            <a:ext cx="5559425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Sources: Johnson Redbook</a:t>
            </a:r>
          </a:p>
        </p:txBody>
      </p:sp>
    </p:spTree>
    <p:extLst>
      <p:ext uri="{BB962C8B-B14F-4D97-AF65-F5344CB8AC3E}">
        <p14:creationId xmlns:p14="http://schemas.microsoft.com/office/powerpoint/2010/main" val="230986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090FE0-76EF-472D-AD54-38A4A0F80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54773D-898B-4062-AF8F-787F5D9291C2}"/>
              </a:ext>
            </a:extLst>
          </p:cNvPr>
          <p:cNvSpPr txBox="1"/>
          <p:nvPr/>
        </p:nvSpPr>
        <p:spPr>
          <a:xfrm>
            <a:off x="3895852" y="1961326"/>
            <a:ext cx="5014514" cy="1220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defTabSz="685800">
              <a:lnSpc>
                <a:spcPts val="4400"/>
              </a:lnSpc>
              <a:defRPr/>
            </a:pPr>
            <a:r>
              <a:rPr lang="en-US" sz="4400" b="1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Guidance In An</a:t>
            </a:r>
          </a:p>
          <a:p>
            <a:pPr lvl="0" algn="r" defTabSz="685800">
              <a:lnSpc>
                <a:spcPts val="4400"/>
              </a:lnSpc>
              <a:defRPr/>
            </a:pPr>
            <a:r>
              <a:rPr lang="en-US" sz="4400" b="1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Uncertain Economy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B0DB8-2944-4C4C-AB3B-9BCFE3A87C55}"/>
              </a:ext>
            </a:extLst>
          </p:cNvPr>
          <p:cNvSpPr txBox="1"/>
          <p:nvPr/>
        </p:nvSpPr>
        <p:spPr>
          <a:xfrm>
            <a:off x="5698588" y="3472904"/>
            <a:ext cx="321177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Alex Chausovsky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Senior Business Advisor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uy Kyocera Toner - Ricoh Supplies - Konica Minolta - Sharp Color Parts  Distributor | Toner Distributor Wholesale | Polek &amp; Polek">
            <a:extLst>
              <a:ext uri="{FF2B5EF4-FFF2-40B4-BE49-F238E27FC236}">
                <a16:creationId xmlns:a16="http://schemas.microsoft.com/office/drawing/2014/main" id="{9A7AF251-0BA7-4F4B-9655-A87E5D3C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641" y="232909"/>
            <a:ext cx="36099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1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1CED8FB-A709-4043-961C-9CAA5F49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Power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60ECA5-5549-4C41-A778-A637BE0B43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Disposable Personal Income</a:t>
            </a: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8BD593AF-00B1-4131-BE5C-0D4A73420715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057661835"/>
              </p:ext>
            </p:extLst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1234C1-89FB-4AA8-AB7A-7058C8A19A5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US Bureau of Economic Analysis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994D8F-7B62-4755-BC53-C72613F19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Trillions of chained 2012 dollars, SAAR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7E5E53-5C82-4161-83AA-B13EBA45EF40}"/>
              </a:ext>
            </a:extLst>
          </p:cNvPr>
          <p:cNvSpPr txBox="1"/>
          <p:nvPr/>
        </p:nvSpPr>
        <p:spPr>
          <a:xfrm>
            <a:off x="1769810" y="1547105"/>
            <a:ext cx="28811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8A1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doesn’t happen in a recession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B4F3B1B-1B93-4F20-B128-F8A168D94470}"/>
              </a:ext>
            </a:extLst>
          </p:cNvPr>
          <p:cNvSpPr/>
          <p:nvPr/>
        </p:nvSpPr>
        <p:spPr>
          <a:xfrm>
            <a:off x="4724400" y="1547105"/>
            <a:ext cx="763242" cy="304800"/>
          </a:xfrm>
          <a:prstGeom prst="rightArrow">
            <a:avLst>
              <a:gd name="adj1" fmla="val 38235"/>
              <a:gd name="adj2" fmla="val 50000"/>
            </a:avLst>
          </a:prstGeom>
          <a:solidFill>
            <a:srgbClr val="09BF98"/>
          </a:solidFill>
          <a:ln w="12700">
            <a:solidFill>
              <a:srgbClr val="068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8A1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4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E14D-A4FB-4277-8BAD-19E3A972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Harbinger of Near-Term GDP Improvement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02762-7F7B-485D-B673-FAA566A6E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Real Gross Domestic Product to US Disposable Personal Income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00000000-0008-0000-1500-0000020000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77800" y="811213"/>
          <a:ext cx="8815388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3DEC7-7396-4BD8-8701-CAA69079C1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BEA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7997D4-D11D-453E-B7D2-CED81F76A8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3/12 Rates-of-Change</a:t>
            </a:r>
          </a:p>
        </p:txBody>
      </p:sp>
    </p:spTree>
    <p:extLst>
      <p:ext uri="{BB962C8B-B14F-4D97-AF65-F5344CB8AC3E}">
        <p14:creationId xmlns:p14="http://schemas.microsoft.com/office/powerpoint/2010/main" val="217051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7197C355-ED1F-4004-B5F7-9565A923EADD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245637320"/>
              </p:ext>
            </p:extLst>
          </p:nvPr>
        </p:nvGraphicFramePr>
        <p:xfrm>
          <a:off x="203791" y="778645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658D03A7-2F16-4F5C-9AAA-F4CE814A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86092"/>
                </a:solidFill>
              </a:rPr>
              <a:t>Housing: Positive Signal</a:t>
            </a: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83067-6536-4D0C-A8B1-CCD96CF52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386092"/>
                </a:solidFill>
              </a:rPr>
              <a:t>US Single Unit Housing 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Census Bureau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Millions of Units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62418" y="778645"/>
            <a:ext cx="1924382" cy="521450"/>
            <a:chOff x="6630601" y="2984375"/>
            <a:chExt cx="1924342" cy="521434"/>
          </a:xfrm>
        </p:grpSpPr>
        <p:pic>
          <p:nvPicPr>
            <p:cNvPr id="11" name="Picture 10" descr="W:\ITRDATA\Graphics_Logo &amp; Branding\Branding\Publication - Trends Report\TR Logo (DCS)\ITR Logo - Trends Report - Digital Color Scheme 819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39"/>
            <a:stretch/>
          </p:blipFill>
          <p:spPr bwMode="auto">
            <a:xfrm>
              <a:off x="6703752" y="3250408"/>
              <a:ext cx="1851191" cy="255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  <p:sp>
          <p:nvSpPr>
            <p:cNvPr id="12" name="TextBox 1"/>
            <p:cNvSpPr txBox="1"/>
            <p:nvPr/>
          </p:nvSpPr>
          <p:spPr>
            <a:xfrm>
              <a:off x="6630601" y="2984375"/>
              <a:ext cx="1601944" cy="338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 seen in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4A43478-5846-4D5C-9435-DAC5D320C026}"/>
              </a:ext>
            </a:extLst>
          </p:cNvPr>
          <p:cNvSpPr txBox="1"/>
          <p:nvPr/>
        </p:nvSpPr>
        <p:spPr>
          <a:xfrm>
            <a:off x="1547478" y="3790966"/>
            <a:ext cx="1551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A6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2020   0.3% </a:t>
            </a:r>
          </a:p>
        </p:txBody>
      </p:sp>
    </p:spTree>
    <p:extLst>
      <p:ext uri="{BB962C8B-B14F-4D97-AF65-F5344CB8AC3E}">
        <p14:creationId xmlns:p14="http://schemas.microsoft.com/office/powerpoint/2010/main" val="37222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DC0D49-6A28-43D1-A649-462CA847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Longer-Term Fundamentals Are Still There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0DEEEC5-9022-4CB2-84C7-C8DAC1D40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Single-Unit Housing Starts to US Conventional Mortgage Rate (30-yr)</a:t>
            </a:r>
          </a:p>
        </p:txBody>
      </p:sp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707812280"/>
              </p:ext>
            </p:extLst>
          </p:nvPr>
        </p:nvGraphicFramePr>
        <p:xfrm>
          <a:off x="177800" y="811213"/>
          <a:ext cx="8815388" cy="374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5FE954-36C8-4D85-88FE-8C5856746B7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Sources: US Census Bureau, WSJ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CEECCF-1FF3-4919-8D1B-FFB7A4283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Rates-of-Change</a:t>
            </a:r>
          </a:p>
        </p:txBody>
      </p:sp>
    </p:spTree>
    <p:extLst>
      <p:ext uri="{BB962C8B-B14F-4D97-AF65-F5344CB8AC3E}">
        <p14:creationId xmlns:p14="http://schemas.microsoft.com/office/powerpoint/2010/main" val="2533744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9C8C-00A6-40CC-BBD7-6431950E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12/12 and 12MMA Lows in 1Q21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10E52-FE28-483D-BD10-8DAF5E77E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Industrial Production Index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8DEEE0-46C9-457B-A8C2-B1B7FF5C46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FRB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FA0A8E-E1B6-4CD3-83B4-61A8CA0FF6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2012 = 100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6A756BA2-B510-49C1-BE06-2DB22A735671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4140618248"/>
              </p:ext>
            </p:extLst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9FCE14A-6A64-41B6-88F2-D5C0389909D9}"/>
              </a:ext>
            </a:extLst>
          </p:cNvPr>
          <p:cNvSpPr txBox="1"/>
          <p:nvPr/>
        </p:nvSpPr>
        <p:spPr>
          <a:xfrm>
            <a:off x="506620" y="2443182"/>
            <a:ext cx="2451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A6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recovery in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69E6C-2661-450E-9307-CB6398E8D459}"/>
              </a:ext>
            </a:extLst>
          </p:cNvPr>
          <p:cNvSpPr txBox="1"/>
          <p:nvPr/>
        </p:nvSpPr>
        <p:spPr>
          <a:xfrm>
            <a:off x="4854139" y="889323"/>
            <a:ext cx="2910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A6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 ‘20        Dec ’21	Dec ’22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A6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-8.0%           4.8%         2.5%</a:t>
            </a:r>
          </a:p>
        </p:txBody>
      </p:sp>
    </p:spTree>
    <p:extLst>
      <p:ext uri="{BB962C8B-B14F-4D97-AF65-F5344CB8AC3E}">
        <p14:creationId xmlns:p14="http://schemas.microsoft.com/office/powerpoint/2010/main" val="1410597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987B-3F84-48C7-AC16-C56D6CB4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in Steel is Less Evident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13311-1366-4913-B006-43A0CD4E5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Raw Steel Production to US Raw Steel Capacity Utilization 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97B549-8848-4F02-A810-043831A5CB1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American Iron &amp; Steel Institute (AISI)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A01FA1E-43F1-4B55-BE8B-CD7CD3CFEE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Production: Weekly-Raw Data, Utilization Rate: Percent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15C63E57-3DF6-4E20-BC81-9321758375C5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068432626"/>
              </p:ext>
            </p:extLst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2481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1072-B21B-473C-821D-331A55BE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Upside Pressure on Commodities – What Are You Doing?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A4E14-E177-4901-8A8F-D4D41953B3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Commodity Prices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AF20CA-9613-449E-B691-2490370311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05247" y="4856526"/>
            <a:ext cx="6810153" cy="286974"/>
          </a:xfrm>
        </p:spPr>
        <p:txBody>
          <a:bodyPr/>
          <a:lstStyle/>
          <a:p>
            <a:r>
              <a:rPr lang="en-US" dirty="0"/>
              <a:t>Sources: Wall Street Journal, London Metal Exchange, Bureau of Labor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FBBA4-A240-4208-A703-0C950FC2C2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3/12 Rates-of-Change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BD807855-3FD6-414A-978E-35D52D96DF97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42936928"/>
              </p:ext>
            </p:extLst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431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349DAE22-CDE4-43EA-8BAA-71DF79E60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3123296" cy="1940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101BF3-8AFF-4F83-A25C-0D031C154CB6}"/>
              </a:ext>
            </a:extLst>
          </p:cNvPr>
          <p:cNvSpPr/>
          <p:nvPr/>
        </p:nvSpPr>
        <p:spPr>
          <a:xfrm>
            <a:off x="3123296" y="4394200"/>
            <a:ext cx="558800" cy="762000"/>
          </a:xfrm>
          <a:prstGeom prst="rect">
            <a:avLst/>
          </a:prstGeom>
          <a:solidFill>
            <a:srgbClr val="0E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table&#10;&#10;Description generated with high confidence">
            <a:extLst>
              <a:ext uri="{FF2B5EF4-FFF2-40B4-BE49-F238E27FC236}">
                <a16:creationId xmlns:a16="http://schemas.microsoft.com/office/drawing/2014/main" id="{E88964CE-3471-4A19-B5B3-F59C4A3128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40782"/>
            <a:ext cx="3123296" cy="3209716"/>
          </a:xfrm>
          <a:prstGeom prst="rect">
            <a:avLst/>
          </a:prstGeom>
        </p:spPr>
      </p:pic>
      <p:pic>
        <p:nvPicPr>
          <p:cNvPr id="3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73A1B8F6-0370-4466-9CA6-0388FAD2BF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20"/>
            <a:ext cx="9144001" cy="5153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8CEE66-157B-43EE-AF87-DA20FC1D43B0}"/>
              </a:ext>
            </a:extLst>
          </p:cNvPr>
          <p:cNvSpPr txBox="1"/>
          <p:nvPr/>
        </p:nvSpPr>
        <p:spPr>
          <a:xfrm>
            <a:off x="4314577" y="2159476"/>
            <a:ext cx="462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Your Markets</a:t>
            </a:r>
          </a:p>
        </p:txBody>
      </p:sp>
      <p:pic>
        <p:nvPicPr>
          <p:cNvPr id="9" name="Picture 2" descr="Buy Kyocera Toner - Ricoh Supplies - Konica Minolta - Sharp Color Parts  Distributor | Toner Distributor Wholesale | Polek &amp; Polek">
            <a:extLst>
              <a:ext uri="{FF2B5EF4-FFF2-40B4-BE49-F238E27FC236}">
                <a16:creationId xmlns:a16="http://schemas.microsoft.com/office/drawing/2014/main" id="{82A1596D-DC34-4D79-A25F-144E3EF2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24" y="232910"/>
            <a:ext cx="1631792" cy="5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03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192-CC88-433E-8D65-591ECEFD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Prolonged Phase D, Recession, Reflects Industry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38D4F-4B87-4FBD-BFAA-B8D25CA49F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Printing Production Index 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C5B5DE-5DCE-4DDC-A15F-CA2BB2A4CB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FRB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2020A-12B5-4396-A6F5-46700E564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2012 = 100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F85113C-A687-4666-AD96-0D67E8F12A0C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33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01C8-FA68-4FC9-8F06-75D3307E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Cyclical Decline Expected Into Year-End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E5A37-5271-4BD1-A179-D1BC669F0F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Support Activities for Printing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259D2-339C-4671-BF85-7AB7A78012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FRB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A7373-042D-4E65-A11A-DF8C2B0800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2012 = 100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DB0A91FC-525D-4699-9CA1-B697939C21F5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963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trepreneur, Idea, Competence, Vision, Target">
            <a:extLst>
              <a:ext uri="{FF2B5EF4-FFF2-40B4-BE49-F238E27FC236}">
                <a16:creationId xmlns:a16="http://schemas.microsoft.com/office/drawing/2014/main" id="{086B0A1F-B668-44C2-B11F-8805BB214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757184"/>
            <a:ext cx="2981325" cy="2105382"/>
          </a:xfrm>
          <a:prstGeom prst="rect">
            <a:avLst/>
          </a:prstGeom>
          <a:noFill/>
          <a:ln w="9525">
            <a:solidFill>
              <a:srgbClr val="33333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CF4F3D-4E11-495A-8ED4-9159D64AD74A}"/>
              </a:ext>
            </a:extLst>
          </p:cNvPr>
          <p:cNvSpPr txBox="1"/>
          <p:nvPr/>
        </p:nvSpPr>
        <p:spPr>
          <a:xfrm>
            <a:off x="3708721" y="1497955"/>
            <a:ext cx="512095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COVID-19 Trends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783"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Indicators of Economic Activity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783"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lang="en-US" sz="1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Timing and Magnitude of the Stimulus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F0D5B2-12F9-41B1-A482-F8E7BD33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96"/>
            <a:ext cx="9144000" cy="1018264"/>
          </a:xfrm>
        </p:spPr>
        <p:txBody>
          <a:bodyPr>
            <a:noAutofit/>
          </a:bodyPr>
          <a:lstStyle/>
          <a:p>
            <a:r>
              <a:rPr lang="en-US" u="sng" dirty="0"/>
              <a:t>Why Are We Maintaining Our </a:t>
            </a:r>
            <a:br>
              <a:rPr lang="en-US" u="sng" dirty="0"/>
            </a:br>
            <a:r>
              <a:rPr lang="en-US" u="sng" dirty="0"/>
              <a:t>Onset of Recovery Forecast for the US Economy?</a:t>
            </a:r>
          </a:p>
        </p:txBody>
      </p:sp>
    </p:spTree>
    <p:extLst>
      <p:ext uri="{BB962C8B-B14F-4D97-AF65-F5344CB8AC3E}">
        <p14:creationId xmlns:p14="http://schemas.microsoft.com/office/powerpoint/2010/main" val="32018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0B10-350F-4EB6-9626-6FF5055F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ITR Checking Point™ Indicates Downside Pressure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01DD6-708A-4BB7-B5DE-3B5B2524E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Photographic Equipment New Orders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556DA-EDC8-427F-ACDA-9554C45158E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US Census Bureau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60E7ED-53C7-40CA-B885-CCA9ED02B2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Billions of Dollars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75123C87-4737-4CB8-9A5D-47EA9D5EA642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790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DCC4-D9BB-47E9-BF65-4401AF3C2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Signs of Recovery Evident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6E170-455D-444F-A884-0DD7E529D1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 Printing and Related Support Activities Utilization Rate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8B9571-0B00-4468-92D9-FD099906DC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FRB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2289E-8FF5-4D29-9D45-106D9BC6F2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1/12 Rates-of-Change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E809F373-2C37-48E1-BECD-D036A61C94FF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756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26708D-91F7-4E62-8AAA-8D81B86F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334" y="1524000"/>
            <a:ext cx="2810225" cy="3635828"/>
          </a:xfrm>
          <a:prstGeom prst="rect">
            <a:avLst/>
          </a:prstGeom>
        </p:spPr>
      </p:pic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4E4E1DA4-44C2-43F1-9B8E-7E140C9878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25DC0-3D38-4D11-9D32-65843D9A1235}"/>
              </a:ext>
            </a:extLst>
          </p:cNvPr>
          <p:cNvSpPr txBox="1"/>
          <p:nvPr/>
        </p:nvSpPr>
        <p:spPr>
          <a:xfrm>
            <a:off x="3581400" y="1576829"/>
            <a:ext cx="5314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Rate-of-Change</a:t>
            </a:r>
          </a:p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Management Tool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FB81F-ABF1-4016-BA0C-AF6C9D3B707E}"/>
              </a:ext>
            </a:extLst>
          </p:cNvPr>
          <p:cNvSpPr txBox="1"/>
          <p:nvPr/>
        </p:nvSpPr>
        <p:spPr>
          <a:xfrm>
            <a:off x="3599791" y="4248986"/>
            <a:ext cx="531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3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Decision Making</a:t>
            </a:r>
          </a:p>
        </p:txBody>
      </p:sp>
      <p:pic>
        <p:nvPicPr>
          <p:cNvPr id="7" name="Picture 2" descr="Buy Kyocera Toner - Ricoh Supplies - Konica Minolta - Sharp Color Parts  Distributor | Toner Distributor Wholesale | Polek &amp; Polek">
            <a:extLst>
              <a:ext uri="{FF2B5EF4-FFF2-40B4-BE49-F238E27FC236}">
                <a16:creationId xmlns:a16="http://schemas.microsoft.com/office/drawing/2014/main" id="{CDFE5870-E2D4-4BB9-92B6-7CDAFEC2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24" y="232910"/>
            <a:ext cx="1631792" cy="5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1/12">
            <a:extLst>
              <a:ext uri="{FF2B5EF4-FFF2-40B4-BE49-F238E27FC236}">
                <a16:creationId xmlns:a16="http://schemas.microsoft.com/office/drawing/2014/main" id="{B69A4396-B0DA-42EC-A662-0B9F7A568A20}"/>
              </a:ext>
            </a:extLst>
          </p:cNvPr>
          <p:cNvGraphicFramePr>
            <a:graphicFrameLocks noGrp="1"/>
          </p:cNvGraphicFramePr>
          <p:nvPr/>
        </p:nvGraphicFramePr>
        <p:xfrm>
          <a:off x="3600365" y="791986"/>
          <a:ext cx="609600" cy="3810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1/12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77305" y="791986"/>
          <a:ext cx="1193506" cy="382057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2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8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Monthly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Dec-18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Dec-19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4.031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311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Jul-20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0799165"/>
                  </a:ext>
                </a:extLst>
              </a:tr>
            </a:tbl>
          </a:graphicData>
        </a:graphic>
      </p:graphicFrame>
      <p:sp>
        <p:nvSpPr>
          <p:cNvPr id="8" name="Title"/>
          <p:cNvSpPr txBox="1">
            <a:spLocks noChangeArrowheads="1"/>
          </p:cNvSpPr>
          <p:nvPr/>
        </p:nvSpPr>
        <p:spPr>
          <a:xfrm>
            <a:off x="2470" y="178012"/>
            <a:ext cx="9144000" cy="479822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31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4" name="Table 3MMT"/>
          <p:cNvGraphicFramePr>
            <a:graphicFrameLocks noGrp="1"/>
          </p:cNvGraphicFramePr>
          <p:nvPr/>
        </p:nvGraphicFramePr>
        <p:xfrm>
          <a:off x="4323243" y="791986"/>
          <a:ext cx="617516" cy="3810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sng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3MMT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15" name="Table 12MMT"/>
          <p:cNvGraphicFramePr>
            <a:graphicFrameLocks noGrp="1"/>
          </p:cNvGraphicFramePr>
          <p:nvPr/>
        </p:nvGraphicFramePr>
        <p:xfrm>
          <a:off x="5769110" y="791986"/>
          <a:ext cx="609600" cy="379932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12MMT</a:t>
                      </a:r>
                      <a:endParaRPr lang="en-US" sz="9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14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18" name="Table 12/12"/>
          <p:cNvGraphicFramePr>
            <a:graphicFrameLocks noGrp="1"/>
          </p:cNvGraphicFramePr>
          <p:nvPr/>
        </p:nvGraphicFramePr>
        <p:xfrm>
          <a:off x="6489700" y="791986"/>
          <a:ext cx="609600" cy="3810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12/12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endParaRPr lang="en-US" sz="10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-3.5%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0" name="Oval down 3 raw"/>
          <p:cNvSpPr/>
          <p:nvPr/>
        </p:nvSpPr>
        <p:spPr>
          <a:xfrm>
            <a:off x="2062968" y="4159898"/>
            <a:ext cx="1200134" cy="472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up 3 raw"/>
          <p:cNvSpPr/>
          <p:nvPr/>
        </p:nvSpPr>
        <p:spPr>
          <a:xfrm>
            <a:off x="2063742" y="2310049"/>
            <a:ext cx="1200150" cy="458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ight Arrow down 3MMT"/>
          <p:cNvSpPr/>
          <p:nvPr/>
        </p:nvSpPr>
        <p:spPr>
          <a:xfrm>
            <a:off x="3270811" y="4509323"/>
            <a:ext cx="1141371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Arrow up 3MMT"/>
          <p:cNvSpPr/>
          <p:nvPr/>
        </p:nvSpPr>
        <p:spPr>
          <a:xfrm>
            <a:off x="3260517" y="2681311"/>
            <a:ext cx="1151665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8" name="Table 3/12"/>
          <p:cNvGraphicFramePr>
            <a:graphicFrameLocks noGrp="1"/>
          </p:cNvGraphicFramePr>
          <p:nvPr/>
        </p:nvGraphicFramePr>
        <p:xfrm>
          <a:off x="5050410" y="791986"/>
          <a:ext cx="608610" cy="3810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0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u="sng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3/12</a:t>
                      </a:r>
                      <a:endParaRPr lang="en-US" sz="1000" b="1" u="sng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0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-0.2%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-14.9%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-9.6%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9" name="Oval 3/12"/>
          <p:cNvSpPr/>
          <p:nvPr/>
        </p:nvSpPr>
        <p:spPr>
          <a:xfrm>
            <a:off x="5079450" y="4442555"/>
            <a:ext cx="548640" cy="16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down Raw"/>
          <p:cNvSpPr/>
          <p:nvPr/>
        </p:nvSpPr>
        <p:spPr>
          <a:xfrm>
            <a:off x="2060368" y="2752870"/>
            <a:ext cx="1200150" cy="187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up Raw"/>
          <p:cNvSpPr/>
          <p:nvPr/>
        </p:nvSpPr>
        <p:spPr>
          <a:xfrm>
            <a:off x="2060368" y="941371"/>
            <a:ext cx="1200150" cy="1833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ight Arrow up 12MMT"/>
          <p:cNvSpPr/>
          <p:nvPr/>
        </p:nvSpPr>
        <p:spPr>
          <a:xfrm>
            <a:off x="3277454" y="2677711"/>
            <a:ext cx="2510706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ight Arrow down 12MMT"/>
          <p:cNvSpPr/>
          <p:nvPr/>
        </p:nvSpPr>
        <p:spPr>
          <a:xfrm>
            <a:off x="3264876" y="4505501"/>
            <a:ext cx="2522184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Oval 12/12"/>
          <p:cNvSpPr/>
          <p:nvPr/>
        </p:nvSpPr>
        <p:spPr>
          <a:xfrm>
            <a:off x="6519493" y="4442555"/>
            <a:ext cx="548640" cy="16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0" marR="0" lvl="0" indent="0" algn="ct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86092"/>
                </a:solidFill>
              </a:rPr>
              <a:t>A Powerful Management Tool</a:t>
            </a:r>
            <a:br>
              <a:rPr lang="en-US" dirty="0">
                <a:solidFill>
                  <a:srgbClr val="386092"/>
                </a:solidFill>
              </a:rPr>
            </a:br>
            <a:r>
              <a:rPr lang="en-US" dirty="0">
                <a:solidFill>
                  <a:srgbClr val="386092"/>
                </a:solidFill>
              </a:rPr>
              <a:t>Rate-of-Change</a:t>
            </a:r>
            <a:endParaRPr lang="en-US" sz="1800" dirty="0"/>
          </a:p>
        </p:txBody>
      </p:sp>
      <p:sp>
        <p:nvSpPr>
          <p:cNvPr id="2" name="1/12 top">
            <a:extLst>
              <a:ext uri="{FF2B5EF4-FFF2-40B4-BE49-F238E27FC236}">
                <a16:creationId xmlns:a16="http://schemas.microsoft.com/office/drawing/2014/main" id="{B2C90DDB-9497-4A7C-8293-4CDCB4B2EEF7}"/>
              </a:ext>
            </a:extLst>
          </p:cNvPr>
          <p:cNvSpPr/>
          <p:nvPr/>
        </p:nvSpPr>
        <p:spPr>
          <a:xfrm>
            <a:off x="2696172" y="2611560"/>
            <a:ext cx="530418" cy="1635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1/12 bottom">
            <a:extLst>
              <a:ext uri="{FF2B5EF4-FFF2-40B4-BE49-F238E27FC236}">
                <a16:creationId xmlns:a16="http://schemas.microsoft.com/office/drawing/2014/main" id="{B90E5BEA-A53F-4514-B8A2-EFE17EE3F9D6}"/>
              </a:ext>
            </a:extLst>
          </p:cNvPr>
          <p:cNvSpPr/>
          <p:nvPr/>
        </p:nvSpPr>
        <p:spPr>
          <a:xfrm>
            <a:off x="2696172" y="4442555"/>
            <a:ext cx="548640" cy="16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1/12 calc">
            <a:extLst>
              <a:ext uri="{FF2B5EF4-FFF2-40B4-BE49-F238E27FC236}">
                <a16:creationId xmlns:a16="http://schemas.microsoft.com/office/drawing/2014/main" id="{CC4AF5BA-A328-48DE-A2B1-27AC09F65BD2}"/>
              </a:ext>
            </a:extLst>
          </p:cNvPr>
          <p:cNvSpPr/>
          <p:nvPr/>
        </p:nvSpPr>
        <p:spPr>
          <a:xfrm>
            <a:off x="3638304" y="4442555"/>
            <a:ext cx="548640" cy="164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4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" grpId="0" animBg="1"/>
      <p:bldP spid="2" grpId="1" animBg="1"/>
      <p:bldP spid="27" grpId="0" animBg="1"/>
      <p:bldP spid="27" grpId="1" animBg="1"/>
      <p:bldP spid="35" grpId="0" animBg="1"/>
      <p:bldP spid="3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56AD-A4C0-4BAF-9C0E-4FC5F7B8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Checking Points at the 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72567-A14A-4DDC-960B-F116101D1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Company A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93944D43-3768-4DE5-B102-5757B1EDF030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3062921436"/>
              </p:ext>
            </p:extLst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DC9F9E-91BB-47FA-870A-DDC872D838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Millions of Dollars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CF7B9D-F14F-41BB-86AC-0397947AEEA6}"/>
              </a:ext>
            </a:extLst>
          </p:cNvPr>
          <p:cNvSpPr/>
          <p:nvPr/>
        </p:nvSpPr>
        <p:spPr>
          <a:xfrm>
            <a:off x="6774160" y="3194602"/>
            <a:ext cx="584947" cy="2084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4FE12-B665-482B-88C3-2D0FD262AE91}"/>
              </a:ext>
            </a:extLst>
          </p:cNvPr>
          <p:cNvSpPr txBox="1"/>
          <p:nvPr/>
        </p:nvSpPr>
        <p:spPr>
          <a:xfrm>
            <a:off x="5253029" y="2933815"/>
            <a:ext cx="186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#1  1/12 Low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A7B913-5F04-4D62-BD55-6C3B8CA04AC6}"/>
              </a:ext>
            </a:extLst>
          </p:cNvPr>
          <p:cNvSpPr/>
          <p:nvPr/>
        </p:nvSpPr>
        <p:spPr>
          <a:xfrm>
            <a:off x="6807650" y="2361438"/>
            <a:ext cx="584947" cy="2103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D2F06C-DAA4-4B16-8525-EE534D9DE755}"/>
              </a:ext>
            </a:extLst>
          </p:cNvPr>
          <p:cNvSpPr txBox="1"/>
          <p:nvPr/>
        </p:nvSpPr>
        <p:spPr>
          <a:xfrm>
            <a:off x="5237706" y="2612138"/>
            <a:ext cx="186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#2  1/12 UP 12/12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DB9B9D-D40A-4D45-AEFB-1EC601FC995A}"/>
              </a:ext>
            </a:extLst>
          </p:cNvPr>
          <p:cNvSpPr txBox="1"/>
          <p:nvPr/>
        </p:nvSpPr>
        <p:spPr>
          <a:xfrm>
            <a:off x="7115447" y="1482378"/>
            <a:ext cx="147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#3 Waiting on a 12/12 low</a:t>
            </a:r>
          </a:p>
        </p:txBody>
      </p:sp>
    </p:spTree>
    <p:extLst>
      <p:ext uri="{BB962C8B-B14F-4D97-AF65-F5344CB8AC3E}">
        <p14:creationId xmlns:p14="http://schemas.microsoft.com/office/powerpoint/2010/main" val="8207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/>
          <p:cNvGraphicFramePr>
            <a:graphicFrameLocks noGrp="1"/>
          </p:cNvGraphicFramePr>
          <p:nvPr/>
        </p:nvGraphicFramePr>
        <p:xfrm>
          <a:off x="1257300" y="628650"/>
          <a:ext cx="6700838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dirty="0"/>
              <a:t>Rates-of-Change – A Management Tool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D74B1-C131-446C-8BEB-8A62BE500A8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366092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366092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400800" y="329804"/>
            <a:ext cx="16002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AE108-CD90-43F8-A542-AA7733CC3FA2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400300"/>
            <a:ext cx="59436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0550" y="2363130"/>
            <a:ext cx="2971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0500" y="2237424"/>
            <a:ext cx="3543300" cy="222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914400"/>
            <a:ext cx="577215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0550" y="914400"/>
            <a:ext cx="2988945" cy="1437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914400"/>
            <a:ext cx="1143000" cy="154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0700" y="914400"/>
            <a:ext cx="176022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0500" y="1143001"/>
            <a:ext cx="3394710" cy="102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0700" y="2343150"/>
            <a:ext cx="1754505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2351723"/>
            <a:ext cx="105156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1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4" grpId="0" animBg="1"/>
      <p:bldP spid="12" grpId="0" animBg="1"/>
      <p:bldP spid="14" grpId="0" animBg="1"/>
      <p:bldP spid="15" grpId="0" animBg="1"/>
      <p:bldP spid="18" grpId="0" animBg="1"/>
      <p:bldP spid="20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17820"/>
            <a:ext cx="91440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86092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Text Box A"/>
          <p:cNvSpPr txBox="1">
            <a:spLocks noChangeArrowheads="1"/>
          </p:cNvSpPr>
          <p:nvPr/>
        </p:nvSpPr>
        <p:spPr bwMode="auto">
          <a:xfrm>
            <a:off x="280829" y="2995178"/>
            <a:ext cx="2061686" cy="171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A - Recovery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Sales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Year-Ago Levels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but the Rate-of-Decline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SLOWING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 Box B"/>
          <p:cNvSpPr txBox="1">
            <a:spLocks noChangeArrowheads="1"/>
          </p:cNvSpPr>
          <p:nvPr/>
        </p:nvSpPr>
        <p:spPr bwMode="auto">
          <a:xfrm>
            <a:off x="2490634" y="3025211"/>
            <a:ext cx="1898809" cy="175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B – Accelerating Growth (Best)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Sales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Year-Ago Levels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at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 Box C"/>
          <p:cNvSpPr txBox="1">
            <a:spLocks noChangeArrowheads="1"/>
          </p:cNvSpPr>
          <p:nvPr/>
        </p:nvSpPr>
        <p:spPr bwMode="auto">
          <a:xfrm>
            <a:off x="4700429" y="3025213"/>
            <a:ext cx="1988820" cy="17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C – Slowing Growth (Caution)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Sales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ABOVE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Year-Ago Levels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BUT the Rate-of-Growth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SLOWING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 Box D"/>
          <p:cNvSpPr txBox="1">
            <a:spLocks noChangeArrowheads="1"/>
          </p:cNvSpPr>
          <p:nvPr/>
        </p:nvSpPr>
        <p:spPr bwMode="auto">
          <a:xfrm>
            <a:off x="6943254" y="3025213"/>
            <a:ext cx="2005965" cy="14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D - Recession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Sales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Year-Ago Levels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are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DECLINING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at a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RAPID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1" name="zero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" y="659222"/>
            <a:ext cx="7712075" cy="225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hase 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" y="643963"/>
            <a:ext cx="7699375" cy="225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hase 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" y="639198"/>
            <a:ext cx="7712075" cy="22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hase 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" y="635409"/>
            <a:ext cx="7712075" cy="22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hase 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5" y="639198"/>
            <a:ext cx="7705725" cy="226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1177910"/>
            <a:ext cx="83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6120" y="1182255"/>
            <a:ext cx="7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0C435D-C1FF-48D1-8F7A-3BED789E590C}"/>
              </a:ext>
            </a:extLst>
          </p:cNvPr>
          <p:cNvSpPr txBox="1"/>
          <p:nvPr/>
        </p:nvSpPr>
        <p:spPr>
          <a:xfrm>
            <a:off x="2819763" y="203674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620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0"/>
    </mc:Choice>
    <mc:Fallback xmlns="">
      <p:transition spd="slow" advTm="62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090FE0-76EF-472D-AD54-38A4A0F80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" y="0"/>
            <a:ext cx="9143429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54773D-898B-4062-AF8F-787F5D9291C2}"/>
              </a:ext>
            </a:extLst>
          </p:cNvPr>
          <p:cNvSpPr txBox="1"/>
          <p:nvPr/>
        </p:nvSpPr>
        <p:spPr>
          <a:xfrm>
            <a:off x="6339116" y="2571750"/>
            <a:ext cx="2561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Summary</a:t>
            </a:r>
          </a:p>
        </p:txBody>
      </p:sp>
      <p:pic>
        <p:nvPicPr>
          <p:cNvPr id="4" name="Picture 2" descr="Buy Kyocera Toner - Ricoh Supplies - Konica Minolta - Sharp Color Parts  Distributor | Toner Distributor Wholesale | Polek &amp; Polek">
            <a:extLst>
              <a:ext uri="{FF2B5EF4-FFF2-40B4-BE49-F238E27FC236}">
                <a16:creationId xmlns:a16="http://schemas.microsoft.com/office/drawing/2014/main" id="{CFD2B2C2-B589-4FF7-B38D-7C4F93B1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24" y="232910"/>
            <a:ext cx="1631792" cy="5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04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C5514D-B4B1-459F-893A-EB5FA7D6A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3" y="1"/>
            <a:ext cx="9283531" cy="522695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C80827C3-7045-4B84-8CBE-13A3614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Road Ahead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A18C6-FC1E-4733-BDAF-9AF321D263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It is important to know where </a:t>
            </a:r>
            <a:r>
              <a:rPr lang="en-US" u="sng" dirty="0"/>
              <a:t>you</a:t>
            </a:r>
            <a:r>
              <a:rPr lang="en-US" dirty="0"/>
              <a:t> </a:t>
            </a:r>
            <a:r>
              <a:rPr lang="en-US" dirty="0">
                <a:solidFill>
                  <a:srgbClr val="386092"/>
                </a:solidFill>
              </a:rPr>
              <a:t>are</a:t>
            </a:r>
            <a:r>
              <a:rPr lang="en-US" dirty="0"/>
              <a:t> relative to the general economic trend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B35F5-169C-44FD-B614-849EAD14F338}"/>
              </a:ext>
            </a:extLst>
          </p:cNvPr>
          <p:cNvSpPr txBox="1"/>
          <p:nvPr/>
        </p:nvSpPr>
        <p:spPr>
          <a:xfrm>
            <a:off x="1157592" y="940300"/>
            <a:ext cx="702337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2020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Black Swan-Driven Recession</a:t>
            </a:r>
          </a:p>
          <a:p>
            <a:pPr marL="0" marR="0" lvl="0" indent="0" algn="l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Recovery and Business Cycle Rise</a:t>
            </a:r>
          </a:p>
          <a:p>
            <a:pPr marL="0" marR="0" lvl="0" indent="0" algn="l" defTabSz="68578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	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Backside of the Business Cycle</a:t>
            </a:r>
          </a:p>
        </p:txBody>
      </p:sp>
    </p:spTree>
    <p:extLst>
      <p:ext uri="{BB962C8B-B14F-4D97-AF65-F5344CB8AC3E}">
        <p14:creationId xmlns:p14="http://schemas.microsoft.com/office/powerpoint/2010/main" val="2561369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Grass Field Under Blue Sky">
            <a:extLst>
              <a:ext uri="{FF2B5EF4-FFF2-40B4-BE49-F238E27FC236}">
                <a16:creationId xmlns:a16="http://schemas.microsoft.com/office/drawing/2014/main" id="{D6B28A67-CE1A-448B-AA85-E0759EC4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4"/>
          <a:stretch/>
        </p:blipFill>
        <p:spPr bwMode="auto">
          <a:xfrm>
            <a:off x="0" y="-1"/>
            <a:ext cx="9265674" cy="53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F992101-87A4-4822-971E-8DE9DA88FB2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Stakes in the Ground Regarding the Economic Recovery</a:t>
            </a:r>
          </a:p>
        </p:txBody>
      </p:sp>
      <p:pic>
        <p:nvPicPr>
          <p:cNvPr id="2052" name="Picture 4" descr="4' Garden Stake (6 Pieces)">
            <a:extLst>
              <a:ext uri="{FF2B5EF4-FFF2-40B4-BE49-F238E27FC236}">
                <a16:creationId xmlns:a16="http://schemas.microsoft.com/office/drawing/2014/main" id="{40DD4F16-1396-4031-9870-080D04A06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776"/>
          <a:stretch/>
        </p:blipFill>
        <p:spPr bwMode="auto">
          <a:xfrm>
            <a:off x="2271105" y="2706216"/>
            <a:ext cx="4807974" cy="2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B1D739-2E0A-4DAD-B818-3999F5917CB7}"/>
              </a:ext>
            </a:extLst>
          </p:cNvPr>
          <p:cNvSpPr/>
          <p:nvPr/>
        </p:nvSpPr>
        <p:spPr>
          <a:xfrm>
            <a:off x="906880" y="835283"/>
            <a:ext cx="7282016" cy="386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0535265"/>
                      <a:gd name="connsiteY0" fmla="*/ 0 h 4579165"/>
                      <a:gd name="connsiteX1" fmla="*/ 10535265 w 10535265"/>
                      <a:gd name="connsiteY1" fmla="*/ 0 h 4579165"/>
                      <a:gd name="connsiteX2" fmla="*/ 10535265 w 10535265"/>
                      <a:gd name="connsiteY2" fmla="*/ 4579165 h 4579165"/>
                      <a:gd name="connsiteX3" fmla="*/ 0 w 10535265"/>
                      <a:gd name="connsiteY3" fmla="*/ 4579165 h 4579165"/>
                      <a:gd name="connsiteX4" fmla="*/ 0 w 10535265"/>
                      <a:gd name="connsiteY4" fmla="*/ 0 h 457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35265" h="4579165" fill="none" extrusionOk="0">
                        <a:moveTo>
                          <a:pt x="0" y="0"/>
                        </a:moveTo>
                        <a:cubicBezTo>
                          <a:pt x="1174807" y="-33775"/>
                          <a:pt x="9219211" y="138873"/>
                          <a:pt x="10535265" y="0"/>
                        </a:cubicBezTo>
                        <a:cubicBezTo>
                          <a:pt x="10461494" y="944755"/>
                          <a:pt x="10379382" y="3383499"/>
                          <a:pt x="10535265" y="4579165"/>
                        </a:cubicBezTo>
                        <a:cubicBezTo>
                          <a:pt x="8435458" y="4441835"/>
                          <a:pt x="5087992" y="4441309"/>
                          <a:pt x="0" y="4579165"/>
                        </a:cubicBezTo>
                        <a:cubicBezTo>
                          <a:pt x="152408" y="3661538"/>
                          <a:pt x="73868" y="678386"/>
                          <a:pt x="0" y="0"/>
                        </a:cubicBezTo>
                        <a:close/>
                      </a:path>
                      <a:path w="10535265" h="4579165" stroke="0" extrusionOk="0">
                        <a:moveTo>
                          <a:pt x="0" y="0"/>
                        </a:moveTo>
                        <a:cubicBezTo>
                          <a:pt x="3256402" y="-101487"/>
                          <a:pt x="8746516" y="-162162"/>
                          <a:pt x="10535265" y="0"/>
                        </a:cubicBezTo>
                        <a:cubicBezTo>
                          <a:pt x="10595978" y="2049935"/>
                          <a:pt x="10474193" y="2446902"/>
                          <a:pt x="10535265" y="4579165"/>
                        </a:cubicBezTo>
                        <a:cubicBezTo>
                          <a:pt x="8907309" y="4629230"/>
                          <a:pt x="4264519" y="4420716"/>
                          <a:pt x="0" y="4579165"/>
                        </a:cubicBezTo>
                        <a:cubicBezTo>
                          <a:pt x="-24452" y="4048109"/>
                          <a:pt x="-67663" y="7401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71C215-F4C0-47EB-8DAE-5004CD5D5245}"/>
              </a:ext>
            </a:extLst>
          </p:cNvPr>
          <p:cNvSpPr txBox="1"/>
          <p:nvPr/>
        </p:nvSpPr>
        <p:spPr>
          <a:xfrm>
            <a:off x="1155558" y="1061690"/>
            <a:ext cx="693378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Governors don’t shut down their states again</a:t>
            </a: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Government does not shut down the country </a:t>
            </a: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otherwise hinder the recovery</a:t>
            </a: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of our leading indicators are “green” on our dashboard 	by the end of November</a:t>
            </a: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Retail Sales 3/12 Phase B persists through the rest of the year</a:t>
            </a: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Single-Family Starts 3/12 rise continues through the rest of the year</a:t>
            </a:r>
          </a:p>
          <a:p>
            <a:pPr marL="0" marR="0" lvl="0" indent="0" algn="l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9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CD5E70-3DAE-4DD0-A96C-A6996E8FB2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A9A4E2-21A0-45EE-B699-2B96D7D2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Watching the Rise in Cases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F3F9B6-224E-4C80-9E7C-3BC38A1B96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Daily New Confirmed Cases of COVID-19 (3-day rolling average)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3EF7BD-AB38-4A31-AC1A-E0117C4261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Source: European CDC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E8CE44-00D4-47E9-BDA3-55575B8F5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Rolling 3-Day Average</a:t>
            </a:r>
          </a:p>
        </p:txBody>
      </p:sp>
      <p:pic>
        <p:nvPicPr>
          <p:cNvPr id="11" name="Picture 10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8FD5EBEF-F41A-4121-AA31-7228683FE1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4"/>
          <a:stretch/>
        </p:blipFill>
        <p:spPr>
          <a:xfrm>
            <a:off x="104776" y="4666657"/>
            <a:ext cx="1276350" cy="4424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ADE35D-EFC6-45AC-8CD6-699D06B5882E}"/>
              </a:ext>
            </a:extLst>
          </p:cNvPr>
          <p:cNvCxnSpPr>
            <a:cxnSpLocks/>
          </p:cNvCxnSpPr>
          <p:nvPr/>
        </p:nvCxnSpPr>
        <p:spPr>
          <a:xfrm flipH="1">
            <a:off x="1476375" y="4904151"/>
            <a:ext cx="766762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EB2597-5C3D-40EB-92F4-295FFBEF9FBC}"/>
              </a:ext>
            </a:extLst>
          </p:cNvPr>
          <p:cNvCxnSpPr>
            <a:cxnSpLocks/>
          </p:cNvCxnSpPr>
          <p:nvPr/>
        </p:nvCxnSpPr>
        <p:spPr>
          <a:xfrm flipH="1">
            <a:off x="1807352" y="1023349"/>
            <a:ext cx="590706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69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904B8B-EF83-4877-9565-3FC97B261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55BEB-3FE1-4DF5-83AE-25224194AB3B}"/>
              </a:ext>
            </a:extLst>
          </p:cNvPr>
          <p:cNvSpPr txBox="1"/>
          <p:nvPr/>
        </p:nvSpPr>
        <p:spPr>
          <a:xfrm>
            <a:off x="7293721" y="3060795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@achausovsky</a:t>
            </a:r>
          </a:p>
        </p:txBody>
      </p:sp>
    </p:spTree>
    <p:extLst>
      <p:ext uri="{BB962C8B-B14F-4D97-AF65-F5344CB8AC3E}">
        <p14:creationId xmlns:p14="http://schemas.microsoft.com/office/powerpoint/2010/main" val="552922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766CC2-48FF-426C-A5B7-8DD802B284D9}"/>
              </a:ext>
            </a:extLst>
          </p:cNvPr>
          <p:cNvSpPr/>
          <p:nvPr/>
        </p:nvSpPr>
        <p:spPr>
          <a:xfrm>
            <a:off x="1" y="1"/>
            <a:ext cx="5937812" cy="664688"/>
          </a:xfrm>
          <a:prstGeom prst="rect">
            <a:avLst/>
          </a:prstGeom>
          <a:solidFill>
            <a:srgbClr val="59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7F37EE-EE61-4382-B162-60CF0572C2F4}"/>
              </a:ext>
            </a:extLst>
          </p:cNvPr>
          <p:cNvSpPr/>
          <p:nvPr/>
        </p:nvSpPr>
        <p:spPr>
          <a:xfrm>
            <a:off x="2684464" y="1066728"/>
            <a:ext cx="3907536" cy="2493264"/>
          </a:xfrm>
          <a:prstGeom prst="rect">
            <a:avLst/>
          </a:prstGeom>
          <a:solidFill>
            <a:srgbClr val="2F729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58454-F2CB-4EC6-ACE6-8AE9430E985E}"/>
              </a:ext>
            </a:extLst>
          </p:cNvPr>
          <p:cNvSpPr/>
          <p:nvPr/>
        </p:nvSpPr>
        <p:spPr>
          <a:xfrm>
            <a:off x="-56707" y="4191653"/>
            <a:ext cx="4569440" cy="668310"/>
          </a:xfrm>
          <a:prstGeom prst="rect">
            <a:avLst/>
          </a:prstGeom>
          <a:solidFill>
            <a:srgbClr val="13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C15258-4DAE-4767-B16C-6747412B9D9C}"/>
              </a:ext>
            </a:extLst>
          </p:cNvPr>
          <p:cNvSpPr/>
          <p:nvPr/>
        </p:nvSpPr>
        <p:spPr>
          <a:xfrm>
            <a:off x="3622877" y="3845571"/>
            <a:ext cx="3328258" cy="1304862"/>
          </a:xfrm>
          <a:prstGeom prst="rect">
            <a:avLst/>
          </a:prstGeom>
          <a:solidFill>
            <a:srgbClr val="A3D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510ABC-6A71-4489-9766-084BBDB485C8}"/>
              </a:ext>
            </a:extLst>
          </p:cNvPr>
          <p:cNvSpPr/>
          <p:nvPr/>
        </p:nvSpPr>
        <p:spPr>
          <a:xfrm>
            <a:off x="4470400" y="4478866"/>
            <a:ext cx="4673600" cy="664688"/>
          </a:xfrm>
          <a:prstGeom prst="rect">
            <a:avLst/>
          </a:prstGeom>
          <a:solidFill>
            <a:srgbClr val="59B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BD6E1-782E-4CA6-894A-9BE4ECC093AC}"/>
              </a:ext>
            </a:extLst>
          </p:cNvPr>
          <p:cNvSpPr txBox="1"/>
          <p:nvPr/>
        </p:nvSpPr>
        <p:spPr>
          <a:xfrm>
            <a:off x="3641003" y="2113305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Questions?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04FF0D-863A-4FAC-B1D9-2C919664358B}"/>
              </a:ext>
            </a:extLst>
          </p:cNvPr>
          <p:cNvSpPr/>
          <p:nvPr/>
        </p:nvSpPr>
        <p:spPr>
          <a:xfrm>
            <a:off x="4715935" y="168284"/>
            <a:ext cx="4470398" cy="668310"/>
          </a:xfrm>
          <a:prstGeom prst="rect">
            <a:avLst/>
          </a:prstGeom>
          <a:solidFill>
            <a:srgbClr val="1335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16B82-BA99-4ACD-A49D-6AF10936B7A4}"/>
              </a:ext>
            </a:extLst>
          </p:cNvPr>
          <p:cNvSpPr/>
          <p:nvPr/>
        </p:nvSpPr>
        <p:spPr>
          <a:xfrm>
            <a:off x="531628" y="664689"/>
            <a:ext cx="992372" cy="402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37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E53177-9E28-48DD-AC15-35614675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5B565D-0C4F-479D-805A-72F434C8152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1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00000000-0008-0000-1800-000004000000}"/>
              </a:ext>
            </a:extLst>
          </p:cNvPr>
          <p:cNvGraphicFramePr>
            <a:graphicFrameLocks noGrp="1"/>
          </p:cNvGraphicFramePr>
          <p:nvPr>
            <p:ph type="chart" sz="quarter" idx="16"/>
          </p:nvPr>
        </p:nvGraphicFramePr>
        <p:xfrm>
          <a:off x="150813" y="811213"/>
          <a:ext cx="8842375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F5BF1D8-DBEF-4B90-9540-79EE286C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US Perspective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A047D-E03E-42F9-B1F2-86D898D40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COVID-19, US Daily Deaths vs. Cumulative Deaths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BC6E63-4450-45A9-930C-F269027B295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Source: European CDC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FBCAB2-CF80-4EDC-AFEE-5750FE654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Actual number of deaths per day</a:t>
            </a:r>
          </a:p>
        </p:txBody>
      </p:sp>
      <p:pic>
        <p:nvPicPr>
          <p:cNvPr id="11" name="Picture 10" descr="A picture containing building, window, drawing&#10;&#10;Description automatically generated">
            <a:extLst>
              <a:ext uri="{FF2B5EF4-FFF2-40B4-BE49-F238E27FC236}">
                <a16:creationId xmlns:a16="http://schemas.microsoft.com/office/drawing/2014/main" id="{0A8C1C07-9E1C-4FA5-9A4B-D316D88D9C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74"/>
          <a:stretch/>
        </p:blipFill>
        <p:spPr>
          <a:xfrm>
            <a:off x="104776" y="4666657"/>
            <a:ext cx="1276350" cy="44244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95D9516-AB69-48E3-8EDC-554160DEE949}"/>
              </a:ext>
            </a:extLst>
          </p:cNvPr>
          <p:cNvCxnSpPr>
            <a:cxnSpLocks/>
          </p:cNvCxnSpPr>
          <p:nvPr/>
        </p:nvCxnSpPr>
        <p:spPr>
          <a:xfrm flipH="1">
            <a:off x="1476375" y="4904151"/>
            <a:ext cx="766762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lag of USA, Flag of the United States National flag Decal, usa ...">
            <a:extLst>
              <a:ext uri="{FF2B5EF4-FFF2-40B4-BE49-F238E27FC236}">
                <a16:creationId xmlns:a16="http://schemas.microsoft.com/office/drawing/2014/main" id="{97433D39-660E-48ED-994E-B77AB6229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 b="37926"/>
          <a:stretch/>
        </p:blipFill>
        <p:spPr bwMode="auto">
          <a:xfrm>
            <a:off x="819246" y="1304106"/>
            <a:ext cx="1123760" cy="5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7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01D1782-120D-4613-8C76-AC5769D0FD51}"/>
              </a:ext>
            </a:extLst>
          </p:cNvPr>
          <p:cNvGraphicFramePr>
            <a:graphicFrameLocks/>
          </p:cNvGraphicFramePr>
          <p:nvPr/>
        </p:nvGraphicFramePr>
        <p:xfrm>
          <a:off x="183731" y="612682"/>
          <a:ext cx="8776537" cy="414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6D27F04-1391-444C-B635-8392331A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Influenza Positive Tests Reported to CDC by </a:t>
            </a:r>
            <a:br>
              <a:rPr lang="en-US" dirty="0"/>
            </a:br>
            <a:r>
              <a:rPr lang="en-US" dirty="0"/>
              <a:t>US Clinical Laboratories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91B7F3D-FE77-4C7F-AC13-3F68338C66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CDC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04620F7-EBE5-4677-A295-ECC799ABC65C}"/>
              </a:ext>
            </a:extLst>
          </p:cNvPr>
          <p:cNvSpPr/>
          <p:nvPr/>
        </p:nvSpPr>
        <p:spPr>
          <a:xfrm rot="5400000">
            <a:off x="6920951" y="2006454"/>
            <a:ext cx="728543" cy="3018307"/>
          </a:xfrm>
          <a:prstGeom prst="leftBrace">
            <a:avLst>
              <a:gd name="adj1" fmla="val 22163"/>
              <a:gd name="adj2" fmla="val 52881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FFA4122-6B5A-4E8D-BC41-547A2083F30B}"/>
              </a:ext>
            </a:extLst>
          </p:cNvPr>
          <p:cNvGraphicFramePr>
            <a:graphicFrameLocks/>
          </p:cNvGraphicFramePr>
          <p:nvPr/>
        </p:nvGraphicFramePr>
        <p:xfrm>
          <a:off x="5253316" y="1066800"/>
          <a:ext cx="3662083" cy="20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652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DD403-FC46-46E6-A379-6C04E8306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25" y="563847"/>
            <a:ext cx="6554164" cy="40859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EE1E2E4-5813-4311-8B7D-485F70AE0398}"/>
              </a:ext>
            </a:extLst>
          </p:cNvPr>
          <p:cNvSpPr/>
          <p:nvPr/>
        </p:nvSpPr>
        <p:spPr>
          <a:xfrm>
            <a:off x="3278739" y="506123"/>
            <a:ext cx="3258438" cy="304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D07C40-A581-4493-BE4B-C2E2E640B029}"/>
              </a:ext>
            </a:extLst>
          </p:cNvPr>
          <p:cNvSpPr/>
          <p:nvPr/>
        </p:nvSpPr>
        <p:spPr>
          <a:xfrm>
            <a:off x="2751553" y="479068"/>
            <a:ext cx="3536952" cy="296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58D9C0-AD29-4F19-97D1-AAA2F31387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Source: New York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2F859-E8BD-48D9-8B2C-5118E8FDE884}"/>
              </a:ext>
            </a:extLst>
          </p:cNvPr>
          <p:cNvSpPr txBox="1"/>
          <p:nvPr/>
        </p:nvSpPr>
        <p:spPr>
          <a:xfrm>
            <a:off x="4316680" y="4668803"/>
            <a:ext cx="48141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38609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Open states may still have capacity, protective gear, and social distancing restrictions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A78E4F-79AC-4C2F-949B-74BD35C0A1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585746"/>
            <a:ext cx="9144000" cy="243824"/>
          </a:xfrm>
        </p:spPr>
        <p:txBody>
          <a:bodyPr/>
          <a:lstStyle/>
          <a:p>
            <a:r>
              <a:rPr lang="en-US" dirty="0"/>
              <a:t>        State Reopening Status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A702A1-FA17-4928-A872-0F311F6B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What Matters From an Economic Perspective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F65785-557F-4A37-88FA-9FECD8BB8BB5}"/>
              </a:ext>
            </a:extLst>
          </p:cNvPr>
          <p:cNvSpPr txBox="1"/>
          <p:nvPr/>
        </p:nvSpPr>
        <p:spPr>
          <a:xfrm>
            <a:off x="7784796" y="4163847"/>
            <a:ext cx="549189" cy="276999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Pausing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275B25-E0AE-48D3-AB90-067B9F432D3E}"/>
              </a:ext>
            </a:extLst>
          </p:cNvPr>
          <p:cNvSpPr txBox="1"/>
          <p:nvPr/>
        </p:nvSpPr>
        <p:spPr>
          <a:xfrm>
            <a:off x="7784796" y="3959166"/>
            <a:ext cx="704680" cy="276999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Reopening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D67859-C4CC-4F10-91A2-CA22AB50F11A}"/>
              </a:ext>
            </a:extLst>
          </p:cNvPr>
          <p:cNvSpPr txBox="1"/>
          <p:nvPr/>
        </p:nvSpPr>
        <p:spPr>
          <a:xfrm>
            <a:off x="7784796" y="3747978"/>
            <a:ext cx="677430" cy="276999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Reopened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941A9AD-B0D5-4E4F-99DF-8F9159FC09E1}"/>
              </a:ext>
            </a:extLst>
          </p:cNvPr>
          <p:cNvSpPr txBox="1"/>
          <p:nvPr/>
        </p:nvSpPr>
        <p:spPr>
          <a:xfrm>
            <a:off x="7784796" y="4383060"/>
            <a:ext cx="659796" cy="276999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Reversing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3D686DE-7E56-42AC-A52B-EE7DDED6D902}"/>
              </a:ext>
            </a:extLst>
          </p:cNvPr>
          <p:cNvSpPr/>
          <p:nvPr/>
        </p:nvSpPr>
        <p:spPr>
          <a:xfrm>
            <a:off x="7618479" y="3817897"/>
            <a:ext cx="137160" cy="137160"/>
          </a:xfrm>
          <a:prstGeom prst="rect">
            <a:avLst/>
          </a:prstGeom>
          <a:solidFill>
            <a:srgbClr val="6F8BA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20445F3-68A0-46E2-AB2A-6595A44FA762}"/>
              </a:ext>
            </a:extLst>
          </p:cNvPr>
          <p:cNvSpPr/>
          <p:nvPr/>
        </p:nvSpPr>
        <p:spPr>
          <a:xfrm>
            <a:off x="7618479" y="4024977"/>
            <a:ext cx="137160" cy="137160"/>
          </a:xfrm>
          <a:prstGeom prst="rect">
            <a:avLst/>
          </a:prstGeom>
          <a:solidFill>
            <a:srgbClr val="B8CAD4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95BE692-C8C9-4875-983B-116567ECC693}"/>
              </a:ext>
            </a:extLst>
          </p:cNvPr>
          <p:cNvSpPr/>
          <p:nvPr/>
        </p:nvSpPr>
        <p:spPr>
          <a:xfrm>
            <a:off x="7618479" y="4233674"/>
            <a:ext cx="137160" cy="137160"/>
          </a:xfrm>
          <a:prstGeom prst="rect">
            <a:avLst/>
          </a:prstGeom>
          <a:solidFill>
            <a:srgbClr val="E5D8CD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4F19552-DE80-4D9E-BD01-D07FF9423D4F}"/>
              </a:ext>
            </a:extLst>
          </p:cNvPr>
          <p:cNvSpPr/>
          <p:nvPr/>
        </p:nvSpPr>
        <p:spPr>
          <a:xfrm>
            <a:off x="7618479" y="4460106"/>
            <a:ext cx="137160" cy="137160"/>
          </a:xfrm>
          <a:prstGeom prst="rect">
            <a:avLst/>
          </a:prstGeom>
          <a:solidFill>
            <a:srgbClr val="E1AB6D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4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29F779A3-2641-4149-AD22-594801DCB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7952" y="2958723"/>
            <a:ext cx="2568271" cy="2182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73A1B8F6-0370-4466-9CA6-0388FAD2BF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20"/>
            <a:ext cx="9144001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25DC0-3D38-4D11-9D32-65843D9A1235}"/>
              </a:ext>
            </a:extLst>
          </p:cNvPr>
          <p:cNvSpPr txBox="1"/>
          <p:nvPr/>
        </p:nvSpPr>
        <p:spPr>
          <a:xfrm>
            <a:off x="3672210" y="1885950"/>
            <a:ext cx="524319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35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Economic Fundamentals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5" name="Picture 2" descr="Buy Kyocera Toner - Ricoh Supplies - Konica Minolta - Sharp Color Parts  Distributor | Toner Distributor Wholesale | Polek &amp; Polek">
            <a:extLst>
              <a:ext uri="{FF2B5EF4-FFF2-40B4-BE49-F238E27FC236}">
                <a16:creationId xmlns:a16="http://schemas.microsoft.com/office/drawing/2014/main" id="{2B5F3A24-F9E1-4C89-B5E4-FE9F5415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24" y="232910"/>
            <a:ext cx="1631792" cy="57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91534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41988"/>
            <a:ext cx="9144000" cy="628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u="sng" dirty="0"/>
              <a:t>U.S.</a:t>
            </a:r>
            <a:r>
              <a:rPr lang="en-US" dirty="0"/>
              <a:t> Economic Leading Indicators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3F5D13-E212-4F85-AFF4-CADAEBF7E1B7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1170887" y="516293"/>
          <a:ext cx="6802228" cy="415476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96313">
                  <a:extLst>
                    <a:ext uri="{9D8B030D-6E8A-4147-A177-3AD203B41FA5}">
                      <a16:colId xmlns:a16="http://schemas.microsoft.com/office/drawing/2014/main" val="159661553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7927377"/>
                    </a:ext>
                  </a:extLst>
                </a:gridCol>
                <a:gridCol w="2639115">
                  <a:extLst>
                    <a:ext uri="{9D8B030D-6E8A-4147-A177-3AD203B41FA5}">
                      <a16:colId xmlns:a16="http://schemas.microsoft.com/office/drawing/2014/main" val="486131554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Indicator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Trend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 Narrow" panose="020B0606020202030204" pitchFamily="34" charset="0"/>
                        </a:rPr>
                        <a:t>Comments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1677801"/>
                  </a:ext>
                </a:extLst>
              </a:tr>
              <a:tr h="360007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ITR Consumer Activity Leading Indicator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Tentative June 2020 1/12 low</a:t>
                      </a:r>
                      <a:endParaRPr kumimoji="0" lang="en-US" sz="12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983254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ITR Financial Leading Indicator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April 2020 monthly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96054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JPMorgan Global PMI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1/12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727293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OECD Leading Indicator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1/12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16710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G7 Leading Indicator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1/12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11012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Purchasing Managers Index (PMI)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1/12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56094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ITR Leading Indicator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June 2020 monthly low</a:t>
                      </a:r>
                      <a:endParaRPr lang="en-US" sz="1200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680224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Wilshire Total Market Cap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3/12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282387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US Leading Indicator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1/12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862797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Single-Family Housing Starts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Tentative June 3/12 low</a:t>
                      </a:r>
                      <a:endParaRPr lang="en-US" sz="1200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144908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Total Industry Capacity Utilization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April 2020 1/12 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0020338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US Exports, Goods – World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May 1/12 low</a:t>
                      </a:r>
                      <a:endParaRPr kumimoji="0" lang="en-US" sz="12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336962"/>
                  </a:ext>
                </a:extLst>
              </a:tr>
            </a:tbl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B5709E-55E1-498E-B1B7-EDCC225B9D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96336" y="4894263"/>
            <a:ext cx="8450262" cy="2492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Arial Narrow" panose="020B0606020202030204" pitchFamily="34" charset="0"/>
              </a:rPr>
              <a:t>Sources: ITR Economics, Institute for Supply Management, OECD, Yahoo Finance, The Conference Board, US Census Bureau, FRB</a:t>
            </a:r>
          </a:p>
        </p:txBody>
      </p:sp>
    </p:spTree>
    <p:extLst>
      <p:ext uri="{BB962C8B-B14F-4D97-AF65-F5344CB8AC3E}">
        <p14:creationId xmlns:p14="http://schemas.microsoft.com/office/powerpoint/2010/main" val="10485084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10.xml><?xml version="1.0" encoding="utf-8"?>
<a:theme xmlns:a="http://schemas.openxmlformats.org/drawingml/2006/main" name="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GO2020" id="{7A189608-D068-4475-B2FB-667D8528D187}" vid="{D2935F1A-C2BF-445A-8CEF-30180A9E8076}"/>
    </a:ext>
  </a:extLst>
</a:theme>
</file>

<file path=ppt/theme/theme11.xml><?xml version="1.0" encoding="utf-8"?>
<a:theme xmlns:a="http://schemas.openxmlformats.org/drawingml/2006/main" name="4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12.xml><?xml version="1.0" encoding="utf-8"?>
<a:theme xmlns:a="http://schemas.openxmlformats.org/drawingml/2006/main" name="13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3.xml><?xml version="1.0" encoding="utf-8"?>
<a:theme xmlns:a="http://schemas.openxmlformats.org/drawingml/2006/main" name="2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4.xml><?xml version="1.0" encoding="utf-8"?>
<a:theme xmlns:a="http://schemas.openxmlformats.org/drawingml/2006/main" name="2_Default Theme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F65B4A8-C95C-4C39-BF8D-E4022B890DBC}" vid="{456C2601-7893-4EBE-A3A4-41E446B35A1B}"/>
    </a:ext>
  </a:extLst>
</a:theme>
</file>

<file path=ppt/theme/theme5.xml><?xml version="1.0" encoding="utf-8"?>
<a:theme xmlns:a="http://schemas.openxmlformats.org/drawingml/2006/main" name="3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6.xml><?xml version="1.0" encoding="utf-8"?>
<a:theme xmlns:a="http://schemas.openxmlformats.org/drawingml/2006/main" name="6_LOGO2020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A" id="{0E4F1A4D-5518-4162-90E0-854E91BD1C75}" vid="{D2AA75A3-5F70-49CA-975F-DE53292C1EC2}"/>
    </a:ext>
  </a:extLst>
</a:theme>
</file>

<file path=ppt/theme/theme7.xml><?xml version="1.0" encoding="utf-8"?>
<a:theme xmlns:a="http://schemas.openxmlformats.org/drawingml/2006/main" name="3_Default Theme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F65B4A8-C95C-4C39-BF8D-E4022B890DBC}" vid="{456C2601-7893-4EBE-A3A4-41E446B35A1B}"/>
    </a:ext>
  </a:extLst>
</a:theme>
</file>

<file path=ppt/theme/theme8.xml><?xml version="1.0" encoding="utf-8"?>
<a:theme xmlns:a="http://schemas.openxmlformats.org/drawingml/2006/main" name="Default Theme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F65B4A8-C95C-4C39-BF8D-E4022B890DBC}" vid="{456C2601-7893-4EBE-A3A4-41E446B35A1B}"/>
    </a:ext>
  </a:extLst>
</a:theme>
</file>

<file path=ppt/theme/theme9.xml><?xml version="1.0" encoding="utf-8"?>
<a:theme xmlns:a="http://schemas.openxmlformats.org/drawingml/2006/main" name="1_Default Theme">
  <a:themeElements>
    <a:clrScheme name="2014 ITR Theme">
      <a:dk1>
        <a:srgbClr val="386092"/>
      </a:dk1>
      <a:lt1>
        <a:sysClr val="window" lastClr="FFFFFF"/>
      </a:lt1>
      <a:dk2>
        <a:srgbClr val="386092"/>
      </a:dk2>
      <a:lt2>
        <a:srgbClr val="376092"/>
      </a:lt2>
      <a:accent1>
        <a:srgbClr val="386092"/>
      </a:accent1>
      <a:accent2>
        <a:srgbClr val="C0504D"/>
      </a:accent2>
      <a:accent3>
        <a:srgbClr val="9BBB59"/>
      </a:accent3>
      <a:accent4>
        <a:srgbClr val="8064A2"/>
      </a:accent4>
      <a:accent5>
        <a:srgbClr val="386092"/>
      </a:accent5>
      <a:accent6>
        <a:srgbClr val="F79646"/>
      </a:accent6>
      <a:hlink>
        <a:srgbClr val="38609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FF65B4A8-C95C-4C39-BF8D-E4022B890DBC}" vid="{456C2601-7893-4EBE-A3A4-41E446B35A1B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1390</Words>
  <Application>Microsoft Office PowerPoint</Application>
  <PresentationFormat>On-screen Show (16:9)</PresentationFormat>
  <Paragraphs>488</Paragraphs>
  <Slides>42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Arial Narrow</vt:lpstr>
      <vt:lpstr>Calibri</vt:lpstr>
      <vt:lpstr>Times New Roman</vt:lpstr>
      <vt:lpstr>Roboto</vt:lpstr>
      <vt:lpstr>5_LOGO2020</vt:lpstr>
      <vt:lpstr>1_LOGO2020</vt:lpstr>
      <vt:lpstr>2_LOGO2020</vt:lpstr>
      <vt:lpstr>2_Default Theme</vt:lpstr>
      <vt:lpstr>3_LOGO2020</vt:lpstr>
      <vt:lpstr>6_LOGO2020</vt:lpstr>
      <vt:lpstr>3_Default Theme</vt:lpstr>
      <vt:lpstr>Default Theme</vt:lpstr>
      <vt:lpstr>1_Default Theme</vt:lpstr>
      <vt:lpstr>LOGO2020</vt:lpstr>
      <vt:lpstr>4_LOGO2020</vt:lpstr>
      <vt:lpstr>13_LOGO2020</vt:lpstr>
      <vt:lpstr>PowerPoint Presentation</vt:lpstr>
      <vt:lpstr>PowerPoint Presentation</vt:lpstr>
      <vt:lpstr>Why Are We Maintaining Our  Onset of Recovery Forecast for the US Economy?</vt:lpstr>
      <vt:lpstr>Watching the Rise in Cases</vt:lpstr>
      <vt:lpstr>The US Perspective</vt:lpstr>
      <vt:lpstr>Influenza Positive Tests Reported to CDC by  US Clinical Laboratories</vt:lpstr>
      <vt:lpstr>This is What Matters From an Economic Perspective</vt:lpstr>
      <vt:lpstr>PowerPoint Presentation</vt:lpstr>
      <vt:lpstr>U.S. Economic Leading Indicators</vt:lpstr>
      <vt:lpstr>Recent Trends</vt:lpstr>
      <vt:lpstr>A Positive Sign for the Economy</vt:lpstr>
      <vt:lpstr>A Strong Indication of Demand</vt:lpstr>
      <vt:lpstr>US STIMULUS MEASURES</vt:lpstr>
      <vt:lpstr>FOMC Member Interest Rate Projections</vt:lpstr>
      <vt:lpstr>Management Objectives™</vt:lpstr>
      <vt:lpstr>Party Affiliation is Not a Determinant in Economic Growth</vt:lpstr>
      <vt:lpstr>Recovery Begins Now </vt:lpstr>
      <vt:lpstr>Positive Input from the 3/12 and the 3MMT</vt:lpstr>
      <vt:lpstr>Re-opening and Recovery</vt:lpstr>
      <vt:lpstr>Spending Power</vt:lpstr>
      <vt:lpstr>A Harbinger of Near-Term GDP Improvement</vt:lpstr>
      <vt:lpstr>Housing: Positive Signal</vt:lpstr>
      <vt:lpstr>Longer-Term Fundamentals Are Still There</vt:lpstr>
      <vt:lpstr>12/12 and 12MMA Lows in 1Q21</vt:lpstr>
      <vt:lpstr>Recovery in Steel is Less Evident</vt:lpstr>
      <vt:lpstr>Upside Pressure on Commodities – What Are You Doing?</vt:lpstr>
      <vt:lpstr>PowerPoint Presentation</vt:lpstr>
      <vt:lpstr>Prolonged Phase D, Recession, Reflects Industry Challenges</vt:lpstr>
      <vt:lpstr>More Cyclical Decline Expected Into Year-End 2020</vt:lpstr>
      <vt:lpstr>Negative ITR Checking Point™ Indicates Downside Pressure</vt:lpstr>
      <vt:lpstr>Early Signs of Recovery Evident</vt:lpstr>
      <vt:lpstr>PowerPoint Presentation</vt:lpstr>
      <vt:lpstr>A Powerful Management Tool Rate-of-Change</vt:lpstr>
      <vt:lpstr>Using Checking Points at the Low</vt:lpstr>
      <vt:lpstr>Rates-of-Change – A Management Tool</vt:lpstr>
      <vt:lpstr>Business Cycles</vt:lpstr>
      <vt:lpstr>PowerPoint Presentation</vt:lpstr>
      <vt:lpstr>The Road Ahead</vt:lpstr>
      <vt:lpstr>Stakes in the Ground Regarding the Economic Recovery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Grigsby</dc:creator>
  <cp:lastModifiedBy>Mariah Dlugosch</cp:lastModifiedBy>
  <cp:revision>192</cp:revision>
  <dcterms:created xsi:type="dcterms:W3CDTF">2020-06-29T15:31:50Z</dcterms:created>
  <dcterms:modified xsi:type="dcterms:W3CDTF">2020-10-12T15:11:39Z</dcterms:modified>
</cp:coreProperties>
</file>